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24"/>
  </p:notesMasterIdLst>
  <p:sldIdLst>
    <p:sldId id="266" r:id="rId3"/>
    <p:sldId id="256" r:id="rId4"/>
    <p:sldId id="307" r:id="rId5"/>
    <p:sldId id="308" r:id="rId6"/>
    <p:sldId id="309" r:id="rId7"/>
    <p:sldId id="310" r:id="rId8"/>
    <p:sldId id="311" r:id="rId9"/>
    <p:sldId id="260" r:id="rId10"/>
    <p:sldId id="261" r:id="rId11"/>
    <p:sldId id="312" r:id="rId12"/>
    <p:sldId id="313" r:id="rId13"/>
    <p:sldId id="314" r:id="rId14"/>
    <p:sldId id="315" r:id="rId15"/>
    <p:sldId id="269" r:id="rId16"/>
    <p:sldId id="270" r:id="rId17"/>
    <p:sldId id="316" r:id="rId18"/>
    <p:sldId id="262" r:id="rId19"/>
    <p:sldId id="263" r:id="rId20"/>
    <p:sldId id="268" r:id="rId21"/>
    <p:sldId id="267" r:id="rId22"/>
    <p:sldId id="317" r:id="rId23"/>
  </p:sldIdLst>
  <p:sldSz cx="12192000" cy="6858000"/>
  <p:notesSz cx="6858000" cy="9144000"/>
  <p:embeddedFontLs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UTM Avo" panose="02040603050506020204" pitchFamily="18" charset="0"/>
      <p:regular r:id="rId29"/>
      <p:bold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A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2402FA3-5566-4D69-BAEA-AC972CB9C2EF}" v="9" dt="2023-12-29T16:26:20.324"/>
    <p1510:client id="{FDFEDC8F-BDDC-45E4-BBC5-798DA2FA8AE7}" v="123" dt="2023-12-30T08:56:16.06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3203" autoAdjust="0"/>
  </p:normalViewPr>
  <p:slideViewPr>
    <p:cSldViewPr snapToGrid="0">
      <p:cViewPr varScale="1">
        <p:scale>
          <a:sx n="107" d="100"/>
          <a:sy n="107" d="100"/>
        </p:scale>
        <p:origin x="69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2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1.fntdata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4.fntdata"/><Relationship Id="rId36" Type="http://schemas.microsoft.com/office/2015/10/relationships/revisionInfo" Target="revisionInfo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microsoft.com/office/2016/11/relationships/changesInfo" Target="changesInfos/changesInfo1.xml"/><Relationship Id="rId8" Type="http://schemas.openxmlformats.org/officeDocument/2006/relationships/slide" Target="slides/slide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49512 Phạm Ngọc Anh" userId="cefd2df1-5fa3-4dec-87c8-c5040616a0c8" providerId="ADAL" clId="{FDFEDC8F-BDDC-45E4-BBC5-798DA2FA8AE7}"/>
    <pc:docChg chg="undo custSel addSld delSld modSld modMainMaster">
      <pc:chgData name="a49512 Phạm Ngọc Anh" userId="cefd2df1-5fa3-4dec-87c8-c5040616a0c8" providerId="ADAL" clId="{FDFEDC8F-BDDC-45E4-BBC5-798DA2FA8AE7}" dt="2023-12-30T08:56:16.064" v="283"/>
      <pc:docMkLst>
        <pc:docMk/>
      </pc:docMkLst>
      <pc:sldChg chg="modSp modTransition">
        <pc:chgData name="a49512 Phạm Ngọc Anh" userId="cefd2df1-5fa3-4dec-87c8-c5040616a0c8" providerId="ADAL" clId="{FDFEDC8F-BDDC-45E4-BBC5-798DA2FA8AE7}" dt="2023-12-30T08:56:16.064" v="283"/>
        <pc:sldMkLst>
          <pc:docMk/>
          <pc:sldMk cId="842772630" sldId="256"/>
        </pc:sldMkLst>
        <pc:picChg chg="mod">
          <ac:chgData name="a49512 Phạm Ngọc Anh" userId="cefd2df1-5fa3-4dec-87c8-c5040616a0c8" providerId="ADAL" clId="{FDFEDC8F-BDDC-45E4-BBC5-798DA2FA8AE7}" dt="2023-12-30T08:41:10.185" v="45"/>
          <ac:picMkLst>
            <pc:docMk/>
            <pc:sldMk cId="842772630" sldId="256"/>
            <ac:picMk id="5" creationId="{DA91DD1F-EB0A-557A-8651-452737B26B10}"/>
          </ac:picMkLst>
        </pc:picChg>
      </pc:sldChg>
      <pc:sldChg chg="del">
        <pc:chgData name="a49512 Phạm Ngọc Anh" userId="cefd2df1-5fa3-4dec-87c8-c5040616a0c8" providerId="ADAL" clId="{FDFEDC8F-BDDC-45E4-BBC5-798DA2FA8AE7}" dt="2023-12-30T08:40:56.222" v="44" actId="47"/>
        <pc:sldMkLst>
          <pc:docMk/>
          <pc:sldMk cId="1566774352" sldId="257"/>
        </pc:sldMkLst>
      </pc:sldChg>
      <pc:sldChg chg="del">
        <pc:chgData name="a49512 Phạm Ngọc Anh" userId="cefd2df1-5fa3-4dec-87c8-c5040616a0c8" providerId="ADAL" clId="{FDFEDC8F-BDDC-45E4-BBC5-798DA2FA8AE7}" dt="2023-12-30T08:46:48.949" v="108" actId="47"/>
        <pc:sldMkLst>
          <pc:docMk/>
          <pc:sldMk cId="2240848446" sldId="258"/>
        </pc:sldMkLst>
      </pc:sldChg>
      <pc:sldChg chg="del">
        <pc:chgData name="a49512 Phạm Ngọc Anh" userId="cefd2df1-5fa3-4dec-87c8-c5040616a0c8" providerId="ADAL" clId="{FDFEDC8F-BDDC-45E4-BBC5-798DA2FA8AE7}" dt="2023-12-30T08:46:49.136" v="109" actId="47"/>
        <pc:sldMkLst>
          <pc:docMk/>
          <pc:sldMk cId="3124015390" sldId="259"/>
        </pc:sldMkLst>
      </pc:sldChg>
      <pc:sldChg chg="modSp mod modTransition">
        <pc:chgData name="a49512 Phạm Ngọc Anh" userId="cefd2df1-5fa3-4dec-87c8-c5040616a0c8" providerId="ADAL" clId="{FDFEDC8F-BDDC-45E4-BBC5-798DA2FA8AE7}" dt="2023-12-30T08:56:16.064" v="283"/>
        <pc:sldMkLst>
          <pc:docMk/>
          <pc:sldMk cId="3946045581" sldId="260"/>
        </pc:sldMkLst>
        <pc:picChg chg="mod">
          <ac:chgData name="a49512 Phạm Ngọc Anh" userId="cefd2df1-5fa3-4dec-87c8-c5040616a0c8" providerId="ADAL" clId="{FDFEDC8F-BDDC-45E4-BBC5-798DA2FA8AE7}" dt="2023-12-30T08:46:55.441" v="111"/>
          <ac:picMkLst>
            <pc:docMk/>
            <pc:sldMk cId="3946045581" sldId="260"/>
            <ac:picMk id="6" creationId="{B17B448E-3A6A-D950-097D-C5F32FD01302}"/>
          </ac:picMkLst>
        </pc:picChg>
      </pc:sldChg>
      <pc:sldChg chg="addSp modSp mod modTransition modAnim">
        <pc:chgData name="a49512 Phạm Ngọc Anh" userId="cefd2df1-5fa3-4dec-87c8-c5040616a0c8" providerId="ADAL" clId="{FDFEDC8F-BDDC-45E4-BBC5-798DA2FA8AE7}" dt="2023-12-30T08:56:16.064" v="283"/>
        <pc:sldMkLst>
          <pc:docMk/>
          <pc:sldMk cId="1464605861" sldId="261"/>
        </pc:sldMkLst>
        <pc:spChg chg="add mod">
          <ac:chgData name="a49512 Phạm Ngọc Anh" userId="cefd2df1-5fa3-4dec-87c8-c5040616a0c8" providerId="ADAL" clId="{FDFEDC8F-BDDC-45E4-BBC5-798DA2FA8AE7}" dt="2023-12-30T08:47:47.602" v="130" actId="1076"/>
          <ac:spMkLst>
            <pc:docMk/>
            <pc:sldMk cId="1464605861" sldId="261"/>
            <ac:spMk id="3" creationId="{280C05CB-D042-3B8B-D8BD-F7571545E0AD}"/>
          </ac:spMkLst>
        </pc:spChg>
        <pc:spChg chg="add mod">
          <ac:chgData name="a49512 Phạm Ngọc Anh" userId="cefd2df1-5fa3-4dec-87c8-c5040616a0c8" providerId="ADAL" clId="{FDFEDC8F-BDDC-45E4-BBC5-798DA2FA8AE7}" dt="2023-12-30T08:47:48.985" v="131" actId="1076"/>
          <ac:spMkLst>
            <pc:docMk/>
            <pc:sldMk cId="1464605861" sldId="261"/>
            <ac:spMk id="4" creationId="{B65EF8AB-BC34-835D-12E7-B3D1A772AB45}"/>
          </ac:spMkLst>
        </pc:spChg>
        <pc:spChg chg="add mod">
          <ac:chgData name="a49512 Phạm Ngọc Anh" userId="cefd2df1-5fa3-4dec-87c8-c5040616a0c8" providerId="ADAL" clId="{FDFEDC8F-BDDC-45E4-BBC5-798DA2FA8AE7}" dt="2023-12-30T08:47:30.361" v="124" actId="1076"/>
          <ac:spMkLst>
            <pc:docMk/>
            <pc:sldMk cId="1464605861" sldId="261"/>
            <ac:spMk id="6" creationId="{2C5703B2-6CD1-DB1F-5D61-3145D9759D1A}"/>
          </ac:spMkLst>
        </pc:spChg>
        <pc:spChg chg="add mod">
          <ac:chgData name="a49512 Phạm Ngọc Anh" userId="cefd2df1-5fa3-4dec-87c8-c5040616a0c8" providerId="ADAL" clId="{FDFEDC8F-BDDC-45E4-BBC5-798DA2FA8AE7}" dt="2023-12-30T08:47:30.361" v="124" actId="1076"/>
          <ac:spMkLst>
            <pc:docMk/>
            <pc:sldMk cId="1464605861" sldId="261"/>
            <ac:spMk id="7" creationId="{5E03893E-5E08-2319-50D2-8FD2C66CF395}"/>
          </ac:spMkLst>
        </pc:spChg>
        <pc:spChg chg="mod">
          <ac:chgData name="a49512 Phạm Ngọc Anh" userId="cefd2df1-5fa3-4dec-87c8-c5040616a0c8" providerId="ADAL" clId="{FDFEDC8F-BDDC-45E4-BBC5-798DA2FA8AE7}" dt="2023-12-30T08:47:24.255" v="122" actId="115"/>
          <ac:spMkLst>
            <pc:docMk/>
            <pc:sldMk cId="1464605861" sldId="261"/>
            <ac:spMk id="11" creationId="{5D6745B1-900C-BFF4-A888-B40AC3EFA35B}"/>
          </ac:spMkLst>
        </pc:spChg>
        <pc:spChg chg="mod">
          <ac:chgData name="a49512 Phạm Ngọc Anh" userId="cefd2df1-5fa3-4dec-87c8-c5040616a0c8" providerId="ADAL" clId="{FDFEDC8F-BDDC-45E4-BBC5-798DA2FA8AE7}" dt="2023-12-30T08:47:24.255" v="122" actId="115"/>
          <ac:spMkLst>
            <pc:docMk/>
            <pc:sldMk cId="1464605861" sldId="261"/>
            <ac:spMk id="12" creationId="{09375CB9-BB17-B990-8AA1-FC8CCEE3504A}"/>
          </ac:spMkLst>
        </pc:spChg>
        <pc:spChg chg="mod">
          <ac:chgData name="a49512 Phạm Ngọc Anh" userId="cefd2df1-5fa3-4dec-87c8-c5040616a0c8" providerId="ADAL" clId="{FDFEDC8F-BDDC-45E4-BBC5-798DA2FA8AE7}" dt="2023-12-30T08:47:24.255" v="122" actId="115"/>
          <ac:spMkLst>
            <pc:docMk/>
            <pc:sldMk cId="1464605861" sldId="261"/>
            <ac:spMk id="13" creationId="{2C9717DC-C430-A395-1EDC-34983036812B}"/>
          </ac:spMkLst>
        </pc:spChg>
        <pc:spChg chg="mod">
          <ac:chgData name="a49512 Phạm Ngọc Anh" userId="cefd2df1-5fa3-4dec-87c8-c5040616a0c8" providerId="ADAL" clId="{FDFEDC8F-BDDC-45E4-BBC5-798DA2FA8AE7}" dt="2023-12-30T08:47:24.255" v="122" actId="115"/>
          <ac:spMkLst>
            <pc:docMk/>
            <pc:sldMk cId="1464605861" sldId="261"/>
            <ac:spMk id="14" creationId="{C01BFE05-6362-4B4F-12AA-E478AAF09AA9}"/>
          </ac:spMkLst>
        </pc:spChg>
        <pc:spChg chg="mod">
          <ac:chgData name="a49512 Phạm Ngọc Anh" userId="cefd2df1-5fa3-4dec-87c8-c5040616a0c8" providerId="ADAL" clId="{FDFEDC8F-BDDC-45E4-BBC5-798DA2FA8AE7}" dt="2023-12-30T08:47:24.255" v="122" actId="115"/>
          <ac:spMkLst>
            <pc:docMk/>
            <pc:sldMk cId="1464605861" sldId="261"/>
            <ac:spMk id="15" creationId="{D3A28747-4745-4704-263C-1665316CD807}"/>
          </ac:spMkLst>
        </pc:spChg>
        <pc:spChg chg="mod">
          <ac:chgData name="a49512 Phạm Ngọc Anh" userId="cefd2df1-5fa3-4dec-87c8-c5040616a0c8" providerId="ADAL" clId="{FDFEDC8F-BDDC-45E4-BBC5-798DA2FA8AE7}" dt="2023-12-30T08:47:24.255" v="122" actId="115"/>
          <ac:spMkLst>
            <pc:docMk/>
            <pc:sldMk cId="1464605861" sldId="261"/>
            <ac:spMk id="16" creationId="{4634FD9E-81A9-710A-1E32-1F16DCA05B19}"/>
          </ac:spMkLst>
        </pc:spChg>
        <pc:spChg chg="mod">
          <ac:chgData name="a49512 Phạm Ngọc Anh" userId="cefd2df1-5fa3-4dec-87c8-c5040616a0c8" providerId="ADAL" clId="{FDFEDC8F-BDDC-45E4-BBC5-798DA2FA8AE7}" dt="2023-12-30T08:47:24.255" v="122" actId="115"/>
          <ac:spMkLst>
            <pc:docMk/>
            <pc:sldMk cId="1464605861" sldId="261"/>
            <ac:spMk id="17" creationId="{3C5B08AB-5D99-D075-E8B6-3D5DA12B9E54}"/>
          </ac:spMkLst>
        </pc:spChg>
        <pc:spChg chg="mod">
          <ac:chgData name="a49512 Phạm Ngọc Anh" userId="cefd2df1-5fa3-4dec-87c8-c5040616a0c8" providerId="ADAL" clId="{FDFEDC8F-BDDC-45E4-BBC5-798DA2FA8AE7}" dt="2023-12-30T08:47:24.255" v="122" actId="115"/>
          <ac:spMkLst>
            <pc:docMk/>
            <pc:sldMk cId="1464605861" sldId="261"/>
            <ac:spMk id="18" creationId="{D4D53895-89A5-DD3A-9CE9-4451BCA5CB21}"/>
          </ac:spMkLst>
        </pc:spChg>
        <pc:spChg chg="mod">
          <ac:chgData name="a49512 Phạm Ngọc Anh" userId="cefd2df1-5fa3-4dec-87c8-c5040616a0c8" providerId="ADAL" clId="{FDFEDC8F-BDDC-45E4-BBC5-798DA2FA8AE7}" dt="2023-12-30T08:47:24.255" v="122" actId="115"/>
          <ac:spMkLst>
            <pc:docMk/>
            <pc:sldMk cId="1464605861" sldId="261"/>
            <ac:spMk id="19" creationId="{A7DABFDA-8DB9-36B4-5DD5-37816A734739}"/>
          </ac:spMkLst>
        </pc:spChg>
        <pc:spChg chg="mod">
          <ac:chgData name="a49512 Phạm Ngọc Anh" userId="cefd2df1-5fa3-4dec-87c8-c5040616a0c8" providerId="ADAL" clId="{FDFEDC8F-BDDC-45E4-BBC5-798DA2FA8AE7}" dt="2023-12-30T08:47:24.255" v="122" actId="115"/>
          <ac:spMkLst>
            <pc:docMk/>
            <pc:sldMk cId="1464605861" sldId="261"/>
            <ac:spMk id="20" creationId="{F699ABE2-2C05-CE21-347B-5368C7C6DCC3}"/>
          </ac:spMkLst>
        </pc:spChg>
        <pc:spChg chg="mod">
          <ac:chgData name="a49512 Phạm Ngọc Anh" userId="cefd2df1-5fa3-4dec-87c8-c5040616a0c8" providerId="ADAL" clId="{FDFEDC8F-BDDC-45E4-BBC5-798DA2FA8AE7}" dt="2023-12-30T08:47:24.255" v="122" actId="115"/>
          <ac:spMkLst>
            <pc:docMk/>
            <pc:sldMk cId="1464605861" sldId="261"/>
            <ac:spMk id="21" creationId="{07F57EEB-DD9D-08D8-78F8-E19CA170C5FC}"/>
          </ac:spMkLst>
        </pc:spChg>
        <pc:spChg chg="mod">
          <ac:chgData name="a49512 Phạm Ngọc Anh" userId="cefd2df1-5fa3-4dec-87c8-c5040616a0c8" providerId="ADAL" clId="{FDFEDC8F-BDDC-45E4-BBC5-798DA2FA8AE7}" dt="2023-12-30T08:47:24.255" v="122" actId="115"/>
          <ac:spMkLst>
            <pc:docMk/>
            <pc:sldMk cId="1464605861" sldId="261"/>
            <ac:spMk id="22" creationId="{2A3D368B-1588-3C35-BCFE-83F2E831B0B2}"/>
          </ac:spMkLst>
        </pc:spChg>
        <pc:spChg chg="mod">
          <ac:chgData name="a49512 Phạm Ngọc Anh" userId="cefd2df1-5fa3-4dec-87c8-c5040616a0c8" providerId="ADAL" clId="{FDFEDC8F-BDDC-45E4-BBC5-798DA2FA8AE7}" dt="2023-12-30T08:47:24.255" v="122" actId="115"/>
          <ac:spMkLst>
            <pc:docMk/>
            <pc:sldMk cId="1464605861" sldId="261"/>
            <ac:spMk id="23" creationId="{BA2DD4DF-AE53-4AA0-8FBF-ED7132C05F74}"/>
          </ac:spMkLst>
        </pc:spChg>
        <pc:spChg chg="mod">
          <ac:chgData name="a49512 Phạm Ngọc Anh" userId="cefd2df1-5fa3-4dec-87c8-c5040616a0c8" providerId="ADAL" clId="{FDFEDC8F-BDDC-45E4-BBC5-798DA2FA8AE7}" dt="2023-12-30T08:47:24.255" v="122" actId="115"/>
          <ac:spMkLst>
            <pc:docMk/>
            <pc:sldMk cId="1464605861" sldId="261"/>
            <ac:spMk id="24" creationId="{1CB8F904-F11A-181E-A605-FFDBDC017210}"/>
          </ac:spMkLst>
        </pc:spChg>
        <pc:spChg chg="mod">
          <ac:chgData name="a49512 Phạm Ngọc Anh" userId="cefd2df1-5fa3-4dec-87c8-c5040616a0c8" providerId="ADAL" clId="{FDFEDC8F-BDDC-45E4-BBC5-798DA2FA8AE7}" dt="2023-12-30T08:47:24.255" v="122" actId="115"/>
          <ac:spMkLst>
            <pc:docMk/>
            <pc:sldMk cId="1464605861" sldId="261"/>
            <ac:spMk id="25" creationId="{6E5C0F4A-1675-9F77-94D2-E6D6B538984A}"/>
          </ac:spMkLst>
        </pc:spChg>
        <pc:spChg chg="mod">
          <ac:chgData name="a49512 Phạm Ngọc Anh" userId="cefd2df1-5fa3-4dec-87c8-c5040616a0c8" providerId="ADAL" clId="{FDFEDC8F-BDDC-45E4-BBC5-798DA2FA8AE7}" dt="2023-12-30T08:47:24.255" v="122" actId="115"/>
          <ac:spMkLst>
            <pc:docMk/>
            <pc:sldMk cId="1464605861" sldId="261"/>
            <ac:spMk id="26" creationId="{C577FCE4-F6AF-6D7A-9287-891DA9DD45B4}"/>
          </ac:spMkLst>
        </pc:spChg>
        <pc:spChg chg="mod">
          <ac:chgData name="a49512 Phạm Ngọc Anh" userId="cefd2df1-5fa3-4dec-87c8-c5040616a0c8" providerId="ADAL" clId="{FDFEDC8F-BDDC-45E4-BBC5-798DA2FA8AE7}" dt="2023-12-30T08:47:24.255" v="122" actId="115"/>
          <ac:spMkLst>
            <pc:docMk/>
            <pc:sldMk cId="1464605861" sldId="261"/>
            <ac:spMk id="27" creationId="{4037175F-1D46-6160-1638-E300E6FE4602}"/>
          </ac:spMkLst>
        </pc:spChg>
        <pc:spChg chg="mod">
          <ac:chgData name="a49512 Phạm Ngọc Anh" userId="cefd2df1-5fa3-4dec-87c8-c5040616a0c8" providerId="ADAL" clId="{FDFEDC8F-BDDC-45E4-BBC5-798DA2FA8AE7}" dt="2023-12-30T08:47:24.255" v="122" actId="115"/>
          <ac:spMkLst>
            <pc:docMk/>
            <pc:sldMk cId="1464605861" sldId="261"/>
            <ac:spMk id="28" creationId="{2DBD06F3-74EE-6825-86EF-9F9C9118E2B1}"/>
          </ac:spMkLst>
        </pc:spChg>
        <pc:spChg chg="mod">
          <ac:chgData name="a49512 Phạm Ngọc Anh" userId="cefd2df1-5fa3-4dec-87c8-c5040616a0c8" providerId="ADAL" clId="{FDFEDC8F-BDDC-45E4-BBC5-798DA2FA8AE7}" dt="2023-12-30T08:47:24.255" v="122" actId="115"/>
          <ac:spMkLst>
            <pc:docMk/>
            <pc:sldMk cId="1464605861" sldId="261"/>
            <ac:spMk id="29" creationId="{499D1C3B-CE8E-E57A-A757-5E49E429A1BF}"/>
          </ac:spMkLst>
        </pc:spChg>
        <pc:spChg chg="mod">
          <ac:chgData name="a49512 Phạm Ngọc Anh" userId="cefd2df1-5fa3-4dec-87c8-c5040616a0c8" providerId="ADAL" clId="{FDFEDC8F-BDDC-45E4-BBC5-798DA2FA8AE7}" dt="2023-12-30T08:47:24.255" v="122" actId="115"/>
          <ac:spMkLst>
            <pc:docMk/>
            <pc:sldMk cId="1464605861" sldId="261"/>
            <ac:spMk id="30" creationId="{83BB79C1-7E62-B25B-0448-FD3B7238F4E3}"/>
          </ac:spMkLst>
        </pc:spChg>
        <pc:spChg chg="mod">
          <ac:chgData name="a49512 Phạm Ngọc Anh" userId="cefd2df1-5fa3-4dec-87c8-c5040616a0c8" providerId="ADAL" clId="{FDFEDC8F-BDDC-45E4-BBC5-798DA2FA8AE7}" dt="2023-12-30T08:47:24.255" v="122" actId="115"/>
          <ac:spMkLst>
            <pc:docMk/>
            <pc:sldMk cId="1464605861" sldId="261"/>
            <ac:spMk id="31" creationId="{6F5E8727-E46C-76CA-AD38-BA252F48F917}"/>
          </ac:spMkLst>
        </pc:spChg>
        <pc:spChg chg="mod">
          <ac:chgData name="a49512 Phạm Ngọc Anh" userId="cefd2df1-5fa3-4dec-87c8-c5040616a0c8" providerId="ADAL" clId="{FDFEDC8F-BDDC-45E4-BBC5-798DA2FA8AE7}" dt="2023-12-30T08:47:24.255" v="122" actId="115"/>
          <ac:spMkLst>
            <pc:docMk/>
            <pc:sldMk cId="1464605861" sldId="261"/>
            <ac:spMk id="32" creationId="{ADCC268A-792B-831E-C010-D32F51E8E276}"/>
          </ac:spMkLst>
        </pc:spChg>
        <pc:spChg chg="mod">
          <ac:chgData name="a49512 Phạm Ngọc Anh" userId="cefd2df1-5fa3-4dec-87c8-c5040616a0c8" providerId="ADAL" clId="{FDFEDC8F-BDDC-45E4-BBC5-798DA2FA8AE7}" dt="2023-12-30T08:47:24.255" v="122" actId="115"/>
          <ac:spMkLst>
            <pc:docMk/>
            <pc:sldMk cId="1464605861" sldId="261"/>
            <ac:spMk id="33" creationId="{FFCE51D3-8C32-A775-3BD6-2E5B3CB645D3}"/>
          </ac:spMkLst>
        </pc:spChg>
        <pc:spChg chg="mod">
          <ac:chgData name="a49512 Phạm Ngọc Anh" userId="cefd2df1-5fa3-4dec-87c8-c5040616a0c8" providerId="ADAL" clId="{FDFEDC8F-BDDC-45E4-BBC5-798DA2FA8AE7}" dt="2023-12-30T08:47:24.255" v="122" actId="115"/>
          <ac:spMkLst>
            <pc:docMk/>
            <pc:sldMk cId="1464605861" sldId="261"/>
            <ac:spMk id="34" creationId="{19B03074-E5A9-A484-75F5-D7208E7FB5FF}"/>
          </ac:spMkLst>
        </pc:spChg>
        <pc:spChg chg="mod">
          <ac:chgData name="a49512 Phạm Ngọc Anh" userId="cefd2df1-5fa3-4dec-87c8-c5040616a0c8" providerId="ADAL" clId="{FDFEDC8F-BDDC-45E4-BBC5-798DA2FA8AE7}" dt="2023-12-30T08:47:24.255" v="122" actId="115"/>
          <ac:spMkLst>
            <pc:docMk/>
            <pc:sldMk cId="1464605861" sldId="261"/>
            <ac:spMk id="35" creationId="{D953DB3B-CF65-33F6-B21D-3D1CFA3B4AB0}"/>
          </ac:spMkLst>
        </pc:spChg>
        <pc:spChg chg="mod">
          <ac:chgData name="a49512 Phạm Ngọc Anh" userId="cefd2df1-5fa3-4dec-87c8-c5040616a0c8" providerId="ADAL" clId="{FDFEDC8F-BDDC-45E4-BBC5-798DA2FA8AE7}" dt="2023-12-30T08:47:24.255" v="122" actId="115"/>
          <ac:spMkLst>
            <pc:docMk/>
            <pc:sldMk cId="1464605861" sldId="261"/>
            <ac:spMk id="36" creationId="{3E138DB6-8486-A296-CD71-035551C38B65}"/>
          </ac:spMkLst>
        </pc:spChg>
        <pc:spChg chg="mod">
          <ac:chgData name="a49512 Phạm Ngọc Anh" userId="cefd2df1-5fa3-4dec-87c8-c5040616a0c8" providerId="ADAL" clId="{FDFEDC8F-BDDC-45E4-BBC5-798DA2FA8AE7}" dt="2023-12-30T08:47:24.255" v="122" actId="115"/>
          <ac:spMkLst>
            <pc:docMk/>
            <pc:sldMk cId="1464605861" sldId="261"/>
            <ac:spMk id="37" creationId="{514E5BC6-F375-D6B0-C76F-7F57FA8F6E68}"/>
          </ac:spMkLst>
        </pc:spChg>
        <pc:spChg chg="mod">
          <ac:chgData name="a49512 Phạm Ngọc Anh" userId="cefd2df1-5fa3-4dec-87c8-c5040616a0c8" providerId="ADAL" clId="{FDFEDC8F-BDDC-45E4-BBC5-798DA2FA8AE7}" dt="2023-12-30T08:47:24.255" v="122" actId="115"/>
          <ac:spMkLst>
            <pc:docMk/>
            <pc:sldMk cId="1464605861" sldId="261"/>
            <ac:spMk id="38" creationId="{3B134CBC-EBCA-7D0B-A4D7-C75E71AABC0D}"/>
          </ac:spMkLst>
        </pc:spChg>
        <pc:spChg chg="mod">
          <ac:chgData name="a49512 Phạm Ngọc Anh" userId="cefd2df1-5fa3-4dec-87c8-c5040616a0c8" providerId="ADAL" clId="{FDFEDC8F-BDDC-45E4-BBC5-798DA2FA8AE7}" dt="2023-12-30T08:47:24.255" v="122" actId="115"/>
          <ac:spMkLst>
            <pc:docMk/>
            <pc:sldMk cId="1464605861" sldId="261"/>
            <ac:spMk id="39" creationId="{E0003452-CB64-432F-415E-C34CF445FAD6}"/>
          </ac:spMkLst>
        </pc:spChg>
        <pc:spChg chg="mod">
          <ac:chgData name="a49512 Phạm Ngọc Anh" userId="cefd2df1-5fa3-4dec-87c8-c5040616a0c8" providerId="ADAL" clId="{FDFEDC8F-BDDC-45E4-BBC5-798DA2FA8AE7}" dt="2023-12-30T08:47:24.255" v="122" actId="115"/>
          <ac:spMkLst>
            <pc:docMk/>
            <pc:sldMk cId="1464605861" sldId="261"/>
            <ac:spMk id="40" creationId="{9C701F40-02DC-796F-3865-952DFC48F375}"/>
          </ac:spMkLst>
        </pc:spChg>
        <pc:spChg chg="mod">
          <ac:chgData name="a49512 Phạm Ngọc Anh" userId="cefd2df1-5fa3-4dec-87c8-c5040616a0c8" providerId="ADAL" clId="{FDFEDC8F-BDDC-45E4-BBC5-798DA2FA8AE7}" dt="2023-12-30T08:47:24.255" v="122" actId="115"/>
          <ac:spMkLst>
            <pc:docMk/>
            <pc:sldMk cId="1464605861" sldId="261"/>
            <ac:spMk id="41" creationId="{23629661-7CDF-3E44-F77A-315A03510A5E}"/>
          </ac:spMkLst>
        </pc:spChg>
        <pc:spChg chg="mod">
          <ac:chgData name="a49512 Phạm Ngọc Anh" userId="cefd2df1-5fa3-4dec-87c8-c5040616a0c8" providerId="ADAL" clId="{FDFEDC8F-BDDC-45E4-BBC5-798DA2FA8AE7}" dt="2023-12-30T08:47:24.255" v="122" actId="115"/>
          <ac:spMkLst>
            <pc:docMk/>
            <pc:sldMk cId="1464605861" sldId="261"/>
            <ac:spMk id="42" creationId="{CAF967EB-DDD6-F0C7-547C-4E3658201A9B}"/>
          </ac:spMkLst>
        </pc:spChg>
        <pc:spChg chg="mod">
          <ac:chgData name="a49512 Phạm Ngọc Anh" userId="cefd2df1-5fa3-4dec-87c8-c5040616a0c8" providerId="ADAL" clId="{FDFEDC8F-BDDC-45E4-BBC5-798DA2FA8AE7}" dt="2023-12-30T08:47:24.255" v="122" actId="115"/>
          <ac:spMkLst>
            <pc:docMk/>
            <pc:sldMk cId="1464605861" sldId="261"/>
            <ac:spMk id="43" creationId="{A86B8BF2-CD4D-4A4B-7965-ADB26C2DB986}"/>
          </ac:spMkLst>
        </pc:spChg>
        <pc:spChg chg="mod">
          <ac:chgData name="a49512 Phạm Ngọc Anh" userId="cefd2df1-5fa3-4dec-87c8-c5040616a0c8" providerId="ADAL" clId="{FDFEDC8F-BDDC-45E4-BBC5-798DA2FA8AE7}" dt="2023-12-30T08:47:24.255" v="122" actId="115"/>
          <ac:spMkLst>
            <pc:docMk/>
            <pc:sldMk cId="1464605861" sldId="261"/>
            <ac:spMk id="44" creationId="{6A1C3F56-F4AD-6EA2-D43C-FE30291D4433}"/>
          </ac:spMkLst>
        </pc:spChg>
        <pc:spChg chg="mod">
          <ac:chgData name="a49512 Phạm Ngọc Anh" userId="cefd2df1-5fa3-4dec-87c8-c5040616a0c8" providerId="ADAL" clId="{FDFEDC8F-BDDC-45E4-BBC5-798DA2FA8AE7}" dt="2023-12-30T08:47:24.255" v="122" actId="115"/>
          <ac:spMkLst>
            <pc:docMk/>
            <pc:sldMk cId="1464605861" sldId="261"/>
            <ac:spMk id="45" creationId="{2F5DFD69-9C69-B192-CA23-B4484EB4B786}"/>
          </ac:spMkLst>
        </pc:spChg>
        <pc:spChg chg="mod">
          <ac:chgData name="a49512 Phạm Ngọc Anh" userId="cefd2df1-5fa3-4dec-87c8-c5040616a0c8" providerId="ADAL" clId="{FDFEDC8F-BDDC-45E4-BBC5-798DA2FA8AE7}" dt="2023-12-30T08:47:24.255" v="122" actId="115"/>
          <ac:spMkLst>
            <pc:docMk/>
            <pc:sldMk cId="1464605861" sldId="261"/>
            <ac:spMk id="46" creationId="{74FADCA1-000A-23BC-CE1E-7ABEC2309C0C}"/>
          </ac:spMkLst>
        </pc:spChg>
        <pc:spChg chg="mod">
          <ac:chgData name="a49512 Phạm Ngọc Anh" userId="cefd2df1-5fa3-4dec-87c8-c5040616a0c8" providerId="ADAL" clId="{FDFEDC8F-BDDC-45E4-BBC5-798DA2FA8AE7}" dt="2023-12-30T08:47:24.255" v="122" actId="115"/>
          <ac:spMkLst>
            <pc:docMk/>
            <pc:sldMk cId="1464605861" sldId="261"/>
            <ac:spMk id="47" creationId="{D778DC64-304F-B176-35D8-AE1D3F5DA47C}"/>
          </ac:spMkLst>
        </pc:spChg>
        <pc:spChg chg="mod">
          <ac:chgData name="a49512 Phạm Ngọc Anh" userId="cefd2df1-5fa3-4dec-87c8-c5040616a0c8" providerId="ADAL" clId="{FDFEDC8F-BDDC-45E4-BBC5-798DA2FA8AE7}" dt="2023-12-30T08:47:24.255" v="122" actId="115"/>
          <ac:spMkLst>
            <pc:docMk/>
            <pc:sldMk cId="1464605861" sldId="261"/>
            <ac:spMk id="48" creationId="{CED99A92-F7F0-5ED5-65C0-7E0196DE4AC7}"/>
          </ac:spMkLst>
        </pc:spChg>
        <pc:spChg chg="mod">
          <ac:chgData name="a49512 Phạm Ngọc Anh" userId="cefd2df1-5fa3-4dec-87c8-c5040616a0c8" providerId="ADAL" clId="{FDFEDC8F-BDDC-45E4-BBC5-798DA2FA8AE7}" dt="2023-12-30T08:47:24.255" v="122" actId="115"/>
          <ac:spMkLst>
            <pc:docMk/>
            <pc:sldMk cId="1464605861" sldId="261"/>
            <ac:spMk id="49" creationId="{1A585B40-ADDB-D56D-1794-5694E8CF6E8E}"/>
          </ac:spMkLst>
        </pc:spChg>
        <pc:spChg chg="mod">
          <ac:chgData name="a49512 Phạm Ngọc Anh" userId="cefd2df1-5fa3-4dec-87c8-c5040616a0c8" providerId="ADAL" clId="{FDFEDC8F-BDDC-45E4-BBC5-798DA2FA8AE7}" dt="2023-12-30T08:47:24.255" v="122" actId="115"/>
          <ac:spMkLst>
            <pc:docMk/>
            <pc:sldMk cId="1464605861" sldId="261"/>
            <ac:spMk id="50" creationId="{82D7D0DE-A6D3-E971-2B47-7409DA1A130A}"/>
          </ac:spMkLst>
        </pc:spChg>
        <pc:spChg chg="mod">
          <ac:chgData name="a49512 Phạm Ngọc Anh" userId="cefd2df1-5fa3-4dec-87c8-c5040616a0c8" providerId="ADAL" clId="{FDFEDC8F-BDDC-45E4-BBC5-798DA2FA8AE7}" dt="2023-12-30T08:47:24.255" v="122" actId="115"/>
          <ac:spMkLst>
            <pc:docMk/>
            <pc:sldMk cId="1464605861" sldId="261"/>
            <ac:spMk id="51" creationId="{FDA0A7D2-1274-7429-75DE-27D5F8D760C4}"/>
          </ac:spMkLst>
        </pc:spChg>
        <pc:spChg chg="mod">
          <ac:chgData name="a49512 Phạm Ngọc Anh" userId="cefd2df1-5fa3-4dec-87c8-c5040616a0c8" providerId="ADAL" clId="{FDFEDC8F-BDDC-45E4-BBC5-798DA2FA8AE7}" dt="2023-12-30T08:47:24.255" v="122" actId="115"/>
          <ac:spMkLst>
            <pc:docMk/>
            <pc:sldMk cId="1464605861" sldId="261"/>
            <ac:spMk id="52" creationId="{74D5F900-2928-F02A-EF67-AD37271CB87C}"/>
          </ac:spMkLst>
        </pc:spChg>
        <pc:spChg chg="mod">
          <ac:chgData name="a49512 Phạm Ngọc Anh" userId="cefd2df1-5fa3-4dec-87c8-c5040616a0c8" providerId="ADAL" clId="{FDFEDC8F-BDDC-45E4-BBC5-798DA2FA8AE7}" dt="2023-12-30T08:47:24.255" v="122" actId="115"/>
          <ac:spMkLst>
            <pc:docMk/>
            <pc:sldMk cId="1464605861" sldId="261"/>
            <ac:spMk id="53" creationId="{7546248F-369D-C12B-74D3-441696BB1E4E}"/>
          </ac:spMkLst>
        </pc:spChg>
        <pc:spChg chg="mod">
          <ac:chgData name="a49512 Phạm Ngọc Anh" userId="cefd2df1-5fa3-4dec-87c8-c5040616a0c8" providerId="ADAL" clId="{FDFEDC8F-BDDC-45E4-BBC5-798DA2FA8AE7}" dt="2023-12-30T08:47:24.255" v="122" actId="115"/>
          <ac:spMkLst>
            <pc:docMk/>
            <pc:sldMk cId="1464605861" sldId="261"/>
            <ac:spMk id="54" creationId="{049A5306-4247-02CC-A11C-776BABA3F0A0}"/>
          </ac:spMkLst>
        </pc:spChg>
        <pc:spChg chg="mod">
          <ac:chgData name="a49512 Phạm Ngọc Anh" userId="cefd2df1-5fa3-4dec-87c8-c5040616a0c8" providerId="ADAL" clId="{FDFEDC8F-BDDC-45E4-BBC5-798DA2FA8AE7}" dt="2023-12-30T08:47:24.255" v="122" actId="115"/>
          <ac:spMkLst>
            <pc:docMk/>
            <pc:sldMk cId="1464605861" sldId="261"/>
            <ac:spMk id="55" creationId="{9A130DAD-592A-3424-745B-A321E73A6BCD}"/>
          </ac:spMkLst>
        </pc:spChg>
        <pc:spChg chg="mod">
          <ac:chgData name="a49512 Phạm Ngọc Anh" userId="cefd2df1-5fa3-4dec-87c8-c5040616a0c8" providerId="ADAL" clId="{FDFEDC8F-BDDC-45E4-BBC5-798DA2FA8AE7}" dt="2023-12-30T08:47:24.255" v="122" actId="115"/>
          <ac:spMkLst>
            <pc:docMk/>
            <pc:sldMk cId="1464605861" sldId="261"/>
            <ac:spMk id="56" creationId="{7BBCD931-E1E2-E1F7-1A8C-11BE8B2F5488}"/>
          </ac:spMkLst>
        </pc:spChg>
        <pc:spChg chg="mod">
          <ac:chgData name="a49512 Phạm Ngọc Anh" userId="cefd2df1-5fa3-4dec-87c8-c5040616a0c8" providerId="ADAL" clId="{FDFEDC8F-BDDC-45E4-BBC5-798DA2FA8AE7}" dt="2023-12-30T08:47:24.255" v="122" actId="115"/>
          <ac:spMkLst>
            <pc:docMk/>
            <pc:sldMk cId="1464605861" sldId="261"/>
            <ac:spMk id="57" creationId="{80AC9FB4-C2AF-F35D-164C-083D637C80F8}"/>
          </ac:spMkLst>
        </pc:spChg>
        <pc:spChg chg="mod">
          <ac:chgData name="a49512 Phạm Ngọc Anh" userId="cefd2df1-5fa3-4dec-87c8-c5040616a0c8" providerId="ADAL" clId="{FDFEDC8F-BDDC-45E4-BBC5-798DA2FA8AE7}" dt="2023-12-30T08:47:24.255" v="122" actId="115"/>
          <ac:spMkLst>
            <pc:docMk/>
            <pc:sldMk cId="1464605861" sldId="261"/>
            <ac:spMk id="58" creationId="{D2310FB4-35D0-6226-B904-0F447AE3A9F5}"/>
          </ac:spMkLst>
        </pc:spChg>
        <pc:spChg chg="mod">
          <ac:chgData name="a49512 Phạm Ngọc Anh" userId="cefd2df1-5fa3-4dec-87c8-c5040616a0c8" providerId="ADAL" clId="{FDFEDC8F-BDDC-45E4-BBC5-798DA2FA8AE7}" dt="2023-12-30T08:47:24.255" v="122" actId="115"/>
          <ac:spMkLst>
            <pc:docMk/>
            <pc:sldMk cId="1464605861" sldId="261"/>
            <ac:spMk id="59" creationId="{1A86F34C-3D37-E8DA-CA7D-AED6E7ACD129}"/>
          </ac:spMkLst>
        </pc:spChg>
        <pc:spChg chg="mod">
          <ac:chgData name="a49512 Phạm Ngọc Anh" userId="cefd2df1-5fa3-4dec-87c8-c5040616a0c8" providerId="ADAL" clId="{FDFEDC8F-BDDC-45E4-BBC5-798DA2FA8AE7}" dt="2023-12-30T08:47:24.255" v="122" actId="115"/>
          <ac:spMkLst>
            <pc:docMk/>
            <pc:sldMk cId="1464605861" sldId="261"/>
            <ac:spMk id="60" creationId="{8D6F58E4-C8EE-786B-6EAF-9FF8B0308498}"/>
          </ac:spMkLst>
        </pc:spChg>
        <pc:spChg chg="mod">
          <ac:chgData name="a49512 Phạm Ngọc Anh" userId="cefd2df1-5fa3-4dec-87c8-c5040616a0c8" providerId="ADAL" clId="{FDFEDC8F-BDDC-45E4-BBC5-798DA2FA8AE7}" dt="2023-12-30T08:47:24.255" v="122" actId="115"/>
          <ac:spMkLst>
            <pc:docMk/>
            <pc:sldMk cId="1464605861" sldId="261"/>
            <ac:spMk id="61" creationId="{0C4BB3CA-9F9F-EEA6-E9E0-1F25593BEA04}"/>
          </ac:spMkLst>
        </pc:spChg>
        <pc:spChg chg="mod">
          <ac:chgData name="a49512 Phạm Ngọc Anh" userId="cefd2df1-5fa3-4dec-87c8-c5040616a0c8" providerId="ADAL" clId="{FDFEDC8F-BDDC-45E4-BBC5-798DA2FA8AE7}" dt="2023-12-30T08:47:24.255" v="122" actId="115"/>
          <ac:spMkLst>
            <pc:docMk/>
            <pc:sldMk cId="1464605861" sldId="261"/>
            <ac:spMk id="62" creationId="{B78C0DD7-E5F1-29CB-F0EF-50A6144FA071}"/>
          </ac:spMkLst>
        </pc:spChg>
        <pc:spChg chg="mod">
          <ac:chgData name="a49512 Phạm Ngọc Anh" userId="cefd2df1-5fa3-4dec-87c8-c5040616a0c8" providerId="ADAL" clId="{FDFEDC8F-BDDC-45E4-BBC5-798DA2FA8AE7}" dt="2023-12-30T08:47:24.255" v="122" actId="115"/>
          <ac:spMkLst>
            <pc:docMk/>
            <pc:sldMk cId="1464605861" sldId="261"/>
            <ac:spMk id="63" creationId="{8FDF01E7-EE4E-8A79-6CEC-94C1391D2DAB}"/>
          </ac:spMkLst>
        </pc:spChg>
        <pc:spChg chg="mod">
          <ac:chgData name="a49512 Phạm Ngọc Anh" userId="cefd2df1-5fa3-4dec-87c8-c5040616a0c8" providerId="ADAL" clId="{FDFEDC8F-BDDC-45E4-BBC5-798DA2FA8AE7}" dt="2023-12-30T08:47:24.255" v="122" actId="115"/>
          <ac:spMkLst>
            <pc:docMk/>
            <pc:sldMk cId="1464605861" sldId="261"/>
            <ac:spMk id="64" creationId="{FF17784D-7B29-A4FE-AEF5-9C8BC30D4258}"/>
          </ac:spMkLst>
        </pc:spChg>
        <pc:spChg chg="mod">
          <ac:chgData name="a49512 Phạm Ngọc Anh" userId="cefd2df1-5fa3-4dec-87c8-c5040616a0c8" providerId="ADAL" clId="{FDFEDC8F-BDDC-45E4-BBC5-798DA2FA8AE7}" dt="2023-12-30T08:47:24.255" v="122" actId="115"/>
          <ac:spMkLst>
            <pc:docMk/>
            <pc:sldMk cId="1464605861" sldId="261"/>
            <ac:spMk id="65" creationId="{D9DBDCFD-76EE-D45D-1C50-2C45F0AD854B}"/>
          </ac:spMkLst>
        </pc:spChg>
        <pc:spChg chg="mod">
          <ac:chgData name="a49512 Phạm Ngọc Anh" userId="cefd2df1-5fa3-4dec-87c8-c5040616a0c8" providerId="ADAL" clId="{FDFEDC8F-BDDC-45E4-BBC5-798DA2FA8AE7}" dt="2023-12-30T08:47:24.255" v="122" actId="115"/>
          <ac:spMkLst>
            <pc:docMk/>
            <pc:sldMk cId="1464605861" sldId="261"/>
            <ac:spMk id="66" creationId="{43B7DE01-6C1D-737F-624A-0D5902DB86C9}"/>
          </ac:spMkLst>
        </pc:spChg>
        <pc:spChg chg="mod">
          <ac:chgData name="a49512 Phạm Ngọc Anh" userId="cefd2df1-5fa3-4dec-87c8-c5040616a0c8" providerId="ADAL" clId="{FDFEDC8F-BDDC-45E4-BBC5-798DA2FA8AE7}" dt="2023-12-30T08:47:24.255" v="122" actId="115"/>
          <ac:spMkLst>
            <pc:docMk/>
            <pc:sldMk cId="1464605861" sldId="261"/>
            <ac:spMk id="67" creationId="{2ED2ECFC-BD05-7475-19BA-C29FC9471A44}"/>
          </ac:spMkLst>
        </pc:spChg>
        <pc:spChg chg="mod">
          <ac:chgData name="a49512 Phạm Ngọc Anh" userId="cefd2df1-5fa3-4dec-87c8-c5040616a0c8" providerId="ADAL" clId="{FDFEDC8F-BDDC-45E4-BBC5-798DA2FA8AE7}" dt="2023-12-30T08:47:24.255" v="122" actId="115"/>
          <ac:spMkLst>
            <pc:docMk/>
            <pc:sldMk cId="1464605861" sldId="261"/>
            <ac:spMk id="68" creationId="{9687F4AC-8EB9-687B-CE94-CB78522409CC}"/>
          </ac:spMkLst>
        </pc:spChg>
        <pc:spChg chg="mod">
          <ac:chgData name="a49512 Phạm Ngọc Anh" userId="cefd2df1-5fa3-4dec-87c8-c5040616a0c8" providerId="ADAL" clId="{FDFEDC8F-BDDC-45E4-BBC5-798DA2FA8AE7}" dt="2023-12-30T08:47:24.255" v="122" actId="115"/>
          <ac:spMkLst>
            <pc:docMk/>
            <pc:sldMk cId="1464605861" sldId="261"/>
            <ac:spMk id="69" creationId="{88E3C1C9-7F95-A6D8-5E0C-C399CF81ABD6}"/>
          </ac:spMkLst>
        </pc:spChg>
        <pc:spChg chg="mod">
          <ac:chgData name="a49512 Phạm Ngọc Anh" userId="cefd2df1-5fa3-4dec-87c8-c5040616a0c8" providerId="ADAL" clId="{FDFEDC8F-BDDC-45E4-BBC5-798DA2FA8AE7}" dt="2023-12-30T08:47:24.255" v="122" actId="115"/>
          <ac:spMkLst>
            <pc:docMk/>
            <pc:sldMk cId="1464605861" sldId="261"/>
            <ac:spMk id="70" creationId="{6E7C6BF8-ACF8-FE7A-85B3-3DB0D829113A}"/>
          </ac:spMkLst>
        </pc:spChg>
        <pc:spChg chg="mod">
          <ac:chgData name="a49512 Phạm Ngọc Anh" userId="cefd2df1-5fa3-4dec-87c8-c5040616a0c8" providerId="ADAL" clId="{FDFEDC8F-BDDC-45E4-BBC5-798DA2FA8AE7}" dt="2023-12-30T08:47:24.255" v="122" actId="115"/>
          <ac:spMkLst>
            <pc:docMk/>
            <pc:sldMk cId="1464605861" sldId="261"/>
            <ac:spMk id="71" creationId="{3DD47038-187E-C7EA-66FB-EF67CEC05EE9}"/>
          </ac:spMkLst>
        </pc:spChg>
        <pc:spChg chg="mod">
          <ac:chgData name="a49512 Phạm Ngọc Anh" userId="cefd2df1-5fa3-4dec-87c8-c5040616a0c8" providerId="ADAL" clId="{FDFEDC8F-BDDC-45E4-BBC5-798DA2FA8AE7}" dt="2023-12-30T08:47:24.255" v="122" actId="115"/>
          <ac:spMkLst>
            <pc:docMk/>
            <pc:sldMk cId="1464605861" sldId="261"/>
            <ac:spMk id="72" creationId="{1168CD49-4744-F6A3-D93F-34498F581EEA}"/>
          </ac:spMkLst>
        </pc:spChg>
        <pc:spChg chg="mod">
          <ac:chgData name="a49512 Phạm Ngọc Anh" userId="cefd2df1-5fa3-4dec-87c8-c5040616a0c8" providerId="ADAL" clId="{FDFEDC8F-BDDC-45E4-BBC5-798DA2FA8AE7}" dt="2023-12-30T08:47:24.255" v="122" actId="115"/>
          <ac:spMkLst>
            <pc:docMk/>
            <pc:sldMk cId="1464605861" sldId="261"/>
            <ac:spMk id="73" creationId="{9CC3A9BF-AAF4-C422-5F85-B0365D376FD3}"/>
          </ac:spMkLst>
        </pc:spChg>
        <pc:spChg chg="mod">
          <ac:chgData name="a49512 Phạm Ngọc Anh" userId="cefd2df1-5fa3-4dec-87c8-c5040616a0c8" providerId="ADAL" clId="{FDFEDC8F-BDDC-45E4-BBC5-798DA2FA8AE7}" dt="2023-12-30T08:47:24.255" v="122" actId="115"/>
          <ac:spMkLst>
            <pc:docMk/>
            <pc:sldMk cId="1464605861" sldId="261"/>
            <ac:spMk id="74" creationId="{F990478E-4826-9E78-2B8D-60FE8019156F}"/>
          </ac:spMkLst>
        </pc:spChg>
        <pc:spChg chg="mod">
          <ac:chgData name="a49512 Phạm Ngọc Anh" userId="cefd2df1-5fa3-4dec-87c8-c5040616a0c8" providerId="ADAL" clId="{FDFEDC8F-BDDC-45E4-BBC5-798DA2FA8AE7}" dt="2023-12-30T08:47:24.255" v="122" actId="115"/>
          <ac:spMkLst>
            <pc:docMk/>
            <pc:sldMk cId="1464605861" sldId="261"/>
            <ac:spMk id="75" creationId="{6DF9AED6-FE61-0F09-1ABC-B4009CC0C245}"/>
          </ac:spMkLst>
        </pc:spChg>
        <pc:spChg chg="mod">
          <ac:chgData name="a49512 Phạm Ngọc Anh" userId="cefd2df1-5fa3-4dec-87c8-c5040616a0c8" providerId="ADAL" clId="{FDFEDC8F-BDDC-45E4-BBC5-798DA2FA8AE7}" dt="2023-12-30T08:47:24.255" v="122" actId="115"/>
          <ac:spMkLst>
            <pc:docMk/>
            <pc:sldMk cId="1464605861" sldId="261"/>
            <ac:spMk id="76" creationId="{241DBF61-2FC4-3523-97D0-B044D0ABCBF4}"/>
          </ac:spMkLst>
        </pc:spChg>
        <pc:spChg chg="mod">
          <ac:chgData name="a49512 Phạm Ngọc Anh" userId="cefd2df1-5fa3-4dec-87c8-c5040616a0c8" providerId="ADAL" clId="{FDFEDC8F-BDDC-45E4-BBC5-798DA2FA8AE7}" dt="2023-12-30T08:47:24.255" v="122" actId="115"/>
          <ac:spMkLst>
            <pc:docMk/>
            <pc:sldMk cId="1464605861" sldId="261"/>
            <ac:spMk id="77" creationId="{A53278AB-0D9D-1CD2-7425-30944E0AAAE4}"/>
          </ac:spMkLst>
        </pc:spChg>
        <pc:spChg chg="mod">
          <ac:chgData name="a49512 Phạm Ngọc Anh" userId="cefd2df1-5fa3-4dec-87c8-c5040616a0c8" providerId="ADAL" clId="{FDFEDC8F-BDDC-45E4-BBC5-798DA2FA8AE7}" dt="2023-12-30T08:47:24.255" v="122" actId="115"/>
          <ac:spMkLst>
            <pc:docMk/>
            <pc:sldMk cId="1464605861" sldId="261"/>
            <ac:spMk id="78" creationId="{45DB4747-E217-B9F1-C066-9F9130581319}"/>
          </ac:spMkLst>
        </pc:spChg>
        <pc:spChg chg="mod">
          <ac:chgData name="a49512 Phạm Ngọc Anh" userId="cefd2df1-5fa3-4dec-87c8-c5040616a0c8" providerId="ADAL" clId="{FDFEDC8F-BDDC-45E4-BBC5-798DA2FA8AE7}" dt="2023-12-30T08:47:24.255" v="122" actId="115"/>
          <ac:spMkLst>
            <pc:docMk/>
            <pc:sldMk cId="1464605861" sldId="261"/>
            <ac:spMk id="79" creationId="{A0A073EA-6F57-61A3-31DD-403C99B5121B}"/>
          </ac:spMkLst>
        </pc:spChg>
        <pc:spChg chg="mod">
          <ac:chgData name="a49512 Phạm Ngọc Anh" userId="cefd2df1-5fa3-4dec-87c8-c5040616a0c8" providerId="ADAL" clId="{FDFEDC8F-BDDC-45E4-BBC5-798DA2FA8AE7}" dt="2023-12-30T08:47:24.255" v="122" actId="115"/>
          <ac:spMkLst>
            <pc:docMk/>
            <pc:sldMk cId="1464605861" sldId="261"/>
            <ac:spMk id="80" creationId="{8E01B4BA-63EE-F02B-D7A3-A8F908572DBD}"/>
          </ac:spMkLst>
        </pc:spChg>
        <pc:spChg chg="mod">
          <ac:chgData name="a49512 Phạm Ngọc Anh" userId="cefd2df1-5fa3-4dec-87c8-c5040616a0c8" providerId="ADAL" clId="{FDFEDC8F-BDDC-45E4-BBC5-798DA2FA8AE7}" dt="2023-12-30T08:47:24.255" v="122" actId="115"/>
          <ac:spMkLst>
            <pc:docMk/>
            <pc:sldMk cId="1464605861" sldId="261"/>
            <ac:spMk id="81" creationId="{A140DE00-3A5C-52B3-E093-201808672329}"/>
          </ac:spMkLst>
        </pc:spChg>
        <pc:spChg chg="mod">
          <ac:chgData name="a49512 Phạm Ngọc Anh" userId="cefd2df1-5fa3-4dec-87c8-c5040616a0c8" providerId="ADAL" clId="{FDFEDC8F-BDDC-45E4-BBC5-798DA2FA8AE7}" dt="2023-12-30T08:47:24.255" v="122" actId="115"/>
          <ac:spMkLst>
            <pc:docMk/>
            <pc:sldMk cId="1464605861" sldId="261"/>
            <ac:spMk id="82" creationId="{1FE1E0FB-5978-2F3A-1381-EC7CDECEE3CE}"/>
          </ac:spMkLst>
        </pc:spChg>
        <pc:spChg chg="mod">
          <ac:chgData name="a49512 Phạm Ngọc Anh" userId="cefd2df1-5fa3-4dec-87c8-c5040616a0c8" providerId="ADAL" clId="{FDFEDC8F-BDDC-45E4-BBC5-798DA2FA8AE7}" dt="2023-12-30T08:47:24.255" v="122" actId="115"/>
          <ac:spMkLst>
            <pc:docMk/>
            <pc:sldMk cId="1464605861" sldId="261"/>
            <ac:spMk id="83" creationId="{99FB0458-35F2-8765-99E8-22ED7F6622EF}"/>
          </ac:spMkLst>
        </pc:spChg>
        <pc:spChg chg="mod">
          <ac:chgData name="a49512 Phạm Ngọc Anh" userId="cefd2df1-5fa3-4dec-87c8-c5040616a0c8" providerId="ADAL" clId="{FDFEDC8F-BDDC-45E4-BBC5-798DA2FA8AE7}" dt="2023-12-30T08:47:24.255" v="122" actId="115"/>
          <ac:spMkLst>
            <pc:docMk/>
            <pc:sldMk cId="1464605861" sldId="261"/>
            <ac:spMk id="84" creationId="{630F6CA7-4BFE-63DA-64CD-37FECAC7C938}"/>
          </ac:spMkLst>
        </pc:spChg>
        <pc:spChg chg="mod">
          <ac:chgData name="a49512 Phạm Ngọc Anh" userId="cefd2df1-5fa3-4dec-87c8-c5040616a0c8" providerId="ADAL" clId="{FDFEDC8F-BDDC-45E4-BBC5-798DA2FA8AE7}" dt="2023-12-30T08:47:24.255" v="122" actId="115"/>
          <ac:spMkLst>
            <pc:docMk/>
            <pc:sldMk cId="1464605861" sldId="261"/>
            <ac:spMk id="85" creationId="{59F1FE11-27D6-A1DC-8D5F-6E692ABF1E27}"/>
          </ac:spMkLst>
        </pc:spChg>
        <pc:spChg chg="mod">
          <ac:chgData name="a49512 Phạm Ngọc Anh" userId="cefd2df1-5fa3-4dec-87c8-c5040616a0c8" providerId="ADAL" clId="{FDFEDC8F-BDDC-45E4-BBC5-798DA2FA8AE7}" dt="2023-12-30T08:47:24.255" v="122" actId="115"/>
          <ac:spMkLst>
            <pc:docMk/>
            <pc:sldMk cId="1464605861" sldId="261"/>
            <ac:spMk id="86" creationId="{65A04385-31C2-C614-9940-A038B74883CD}"/>
          </ac:spMkLst>
        </pc:spChg>
        <pc:spChg chg="mod">
          <ac:chgData name="a49512 Phạm Ngọc Anh" userId="cefd2df1-5fa3-4dec-87c8-c5040616a0c8" providerId="ADAL" clId="{FDFEDC8F-BDDC-45E4-BBC5-798DA2FA8AE7}" dt="2023-12-30T08:47:24.255" v="122" actId="115"/>
          <ac:spMkLst>
            <pc:docMk/>
            <pc:sldMk cId="1464605861" sldId="261"/>
            <ac:spMk id="87" creationId="{36EED94E-BD27-43E9-1D91-687D8E519278}"/>
          </ac:spMkLst>
        </pc:spChg>
        <pc:spChg chg="mod">
          <ac:chgData name="a49512 Phạm Ngọc Anh" userId="cefd2df1-5fa3-4dec-87c8-c5040616a0c8" providerId="ADAL" clId="{FDFEDC8F-BDDC-45E4-BBC5-798DA2FA8AE7}" dt="2023-12-30T08:47:24.255" v="122" actId="115"/>
          <ac:spMkLst>
            <pc:docMk/>
            <pc:sldMk cId="1464605861" sldId="261"/>
            <ac:spMk id="88" creationId="{D0277D01-83EB-6EFA-2A46-272FF6951313}"/>
          </ac:spMkLst>
        </pc:spChg>
        <pc:spChg chg="mod">
          <ac:chgData name="a49512 Phạm Ngọc Anh" userId="cefd2df1-5fa3-4dec-87c8-c5040616a0c8" providerId="ADAL" clId="{FDFEDC8F-BDDC-45E4-BBC5-798DA2FA8AE7}" dt="2023-12-30T08:47:24.255" v="122" actId="115"/>
          <ac:spMkLst>
            <pc:docMk/>
            <pc:sldMk cId="1464605861" sldId="261"/>
            <ac:spMk id="89" creationId="{E45792F2-4EDB-7D85-6129-58503C749504}"/>
          </ac:spMkLst>
        </pc:spChg>
        <pc:spChg chg="mod">
          <ac:chgData name="a49512 Phạm Ngọc Anh" userId="cefd2df1-5fa3-4dec-87c8-c5040616a0c8" providerId="ADAL" clId="{FDFEDC8F-BDDC-45E4-BBC5-798DA2FA8AE7}" dt="2023-12-30T08:47:24.255" v="122" actId="115"/>
          <ac:spMkLst>
            <pc:docMk/>
            <pc:sldMk cId="1464605861" sldId="261"/>
            <ac:spMk id="90" creationId="{ADD0AA28-2960-778D-1BDA-ED2E6A34FD38}"/>
          </ac:spMkLst>
        </pc:spChg>
        <pc:spChg chg="mod">
          <ac:chgData name="a49512 Phạm Ngọc Anh" userId="cefd2df1-5fa3-4dec-87c8-c5040616a0c8" providerId="ADAL" clId="{FDFEDC8F-BDDC-45E4-BBC5-798DA2FA8AE7}" dt="2023-12-30T08:47:24.255" v="122" actId="115"/>
          <ac:spMkLst>
            <pc:docMk/>
            <pc:sldMk cId="1464605861" sldId="261"/>
            <ac:spMk id="91" creationId="{E6FBD816-E8BF-9F27-A3E9-23CDC4BD2BA5}"/>
          </ac:spMkLst>
        </pc:spChg>
        <pc:spChg chg="mod">
          <ac:chgData name="a49512 Phạm Ngọc Anh" userId="cefd2df1-5fa3-4dec-87c8-c5040616a0c8" providerId="ADAL" clId="{FDFEDC8F-BDDC-45E4-BBC5-798DA2FA8AE7}" dt="2023-12-30T08:47:24.255" v="122" actId="115"/>
          <ac:spMkLst>
            <pc:docMk/>
            <pc:sldMk cId="1464605861" sldId="261"/>
            <ac:spMk id="92" creationId="{8C5C9938-7CC8-24F4-E0B8-541189FEBA3C}"/>
          </ac:spMkLst>
        </pc:spChg>
        <pc:spChg chg="mod">
          <ac:chgData name="a49512 Phạm Ngọc Anh" userId="cefd2df1-5fa3-4dec-87c8-c5040616a0c8" providerId="ADAL" clId="{FDFEDC8F-BDDC-45E4-BBC5-798DA2FA8AE7}" dt="2023-12-30T08:47:24.255" v="122" actId="115"/>
          <ac:spMkLst>
            <pc:docMk/>
            <pc:sldMk cId="1464605861" sldId="261"/>
            <ac:spMk id="93" creationId="{3E07C81A-686F-7C48-DCEB-5DACD1845F85}"/>
          </ac:spMkLst>
        </pc:spChg>
        <pc:spChg chg="mod">
          <ac:chgData name="a49512 Phạm Ngọc Anh" userId="cefd2df1-5fa3-4dec-87c8-c5040616a0c8" providerId="ADAL" clId="{FDFEDC8F-BDDC-45E4-BBC5-798DA2FA8AE7}" dt="2023-12-30T08:47:24.255" v="122" actId="115"/>
          <ac:spMkLst>
            <pc:docMk/>
            <pc:sldMk cId="1464605861" sldId="261"/>
            <ac:spMk id="94" creationId="{E0E2B186-9AEB-0D7F-0B54-BBF931BB7203}"/>
          </ac:spMkLst>
        </pc:spChg>
        <pc:spChg chg="mod">
          <ac:chgData name="a49512 Phạm Ngọc Anh" userId="cefd2df1-5fa3-4dec-87c8-c5040616a0c8" providerId="ADAL" clId="{FDFEDC8F-BDDC-45E4-BBC5-798DA2FA8AE7}" dt="2023-12-30T08:47:24.255" v="122" actId="115"/>
          <ac:spMkLst>
            <pc:docMk/>
            <pc:sldMk cId="1464605861" sldId="261"/>
            <ac:spMk id="95" creationId="{C67DAC8E-DD89-00F6-757F-017E402405F4}"/>
          </ac:spMkLst>
        </pc:spChg>
        <pc:spChg chg="mod">
          <ac:chgData name="a49512 Phạm Ngọc Anh" userId="cefd2df1-5fa3-4dec-87c8-c5040616a0c8" providerId="ADAL" clId="{FDFEDC8F-BDDC-45E4-BBC5-798DA2FA8AE7}" dt="2023-12-30T08:47:24.255" v="122" actId="115"/>
          <ac:spMkLst>
            <pc:docMk/>
            <pc:sldMk cId="1464605861" sldId="261"/>
            <ac:spMk id="96" creationId="{472D51F4-8069-330E-A792-E7A14B13B0F4}"/>
          </ac:spMkLst>
        </pc:spChg>
        <pc:spChg chg="mod">
          <ac:chgData name="a49512 Phạm Ngọc Anh" userId="cefd2df1-5fa3-4dec-87c8-c5040616a0c8" providerId="ADAL" clId="{FDFEDC8F-BDDC-45E4-BBC5-798DA2FA8AE7}" dt="2023-12-30T08:47:24.255" v="122" actId="115"/>
          <ac:spMkLst>
            <pc:docMk/>
            <pc:sldMk cId="1464605861" sldId="261"/>
            <ac:spMk id="97" creationId="{CDDFD415-7305-E9A1-D34A-E61045F2BD7A}"/>
          </ac:spMkLst>
        </pc:spChg>
        <pc:spChg chg="mod">
          <ac:chgData name="a49512 Phạm Ngọc Anh" userId="cefd2df1-5fa3-4dec-87c8-c5040616a0c8" providerId="ADAL" clId="{FDFEDC8F-BDDC-45E4-BBC5-798DA2FA8AE7}" dt="2023-12-30T08:47:24.255" v="122" actId="115"/>
          <ac:spMkLst>
            <pc:docMk/>
            <pc:sldMk cId="1464605861" sldId="261"/>
            <ac:spMk id="98" creationId="{5D1D4901-7E12-51CB-AF19-89BBD484F24C}"/>
          </ac:spMkLst>
        </pc:spChg>
        <pc:spChg chg="mod">
          <ac:chgData name="a49512 Phạm Ngọc Anh" userId="cefd2df1-5fa3-4dec-87c8-c5040616a0c8" providerId="ADAL" clId="{FDFEDC8F-BDDC-45E4-BBC5-798DA2FA8AE7}" dt="2023-12-30T08:47:24.255" v="122" actId="115"/>
          <ac:spMkLst>
            <pc:docMk/>
            <pc:sldMk cId="1464605861" sldId="261"/>
            <ac:spMk id="99" creationId="{AF965B1D-A458-1BA8-0A76-F2CE415222CE}"/>
          </ac:spMkLst>
        </pc:spChg>
        <pc:spChg chg="mod">
          <ac:chgData name="a49512 Phạm Ngọc Anh" userId="cefd2df1-5fa3-4dec-87c8-c5040616a0c8" providerId="ADAL" clId="{FDFEDC8F-BDDC-45E4-BBC5-798DA2FA8AE7}" dt="2023-12-30T08:47:24.255" v="122" actId="115"/>
          <ac:spMkLst>
            <pc:docMk/>
            <pc:sldMk cId="1464605861" sldId="261"/>
            <ac:spMk id="100" creationId="{498855BE-850C-0609-825F-22300D365803}"/>
          </ac:spMkLst>
        </pc:spChg>
        <pc:spChg chg="mod">
          <ac:chgData name="a49512 Phạm Ngọc Anh" userId="cefd2df1-5fa3-4dec-87c8-c5040616a0c8" providerId="ADAL" clId="{FDFEDC8F-BDDC-45E4-BBC5-798DA2FA8AE7}" dt="2023-12-30T08:47:24.255" v="122" actId="115"/>
          <ac:spMkLst>
            <pc:docMk/>
            <pc:sldMk cId="1464605861" sldId="261"/>
            <ac:spMk id="101" creationId="{69E0C4F2-7719-C8D9-1816-93ABE13148D9}"/>
          </ac:spMkLst>
        </pc:spChg>
        <pc:spChg chg="mod">
          <ac:chgData name="a49512 Phạm Ngọc Anh" userId="cefd2df1-5fa3-4dec-87c8-c5040616a0c8" providerId="ADAL" clId="{FDFEDC8F-BDDC-45E4-BBC5-798DA2FA8AE7}" dt="2023-12-30T08:47:24.255" v="122" actId="115"/>
          <ac:spMkLst>
            <pc:docMk/>
            <pc:sldMk cId="1464605861" sldId="261"/>
            <ac:spMk id="102" creationId="{1196096B-41A1-3A07-F669-685219521684}"/>
          </ac:spMkLst>
        </pc:spChg>
        <pc:spChg chg="mod">
          <ac:chgData name="a49512 Phạm Ngọc Anh" userId="cefd2df1-5fa3-4dec-87c8-c5040616a0c8" providerId="ADAL" clId="{FDFEDC8F-BDDC-45E4-BBC5-798DA2FA8AE7}" dt="2023-12-30T08:47:24.255" v="122" actId="115"/>
          <ac:spMkLst>
            <pc:docMk/>
            <pc:sldMk cId="1464605861" sldId="261"/>
            <ac:spMk id="103" creationId="{BBE226B2-0FF5-46BE-9DB5-A47B56E984A7}"/>
          </ac:spMkLst>
        </pc:spChg>
        <pc:spChg chg="mod">
          <ac:chgData name="a49512 Phạm Ngọc Anh" userId="cefd2df1-5fa3-4dec-87c8-c5040616a0c8" providerId="ADAL" clId="{FDFEDC8F-BDDC-45E4-BBC5-798DA2FA8AE7}" dt="2023-12-30T08:47:24.255" v="122" actId="115"/>
          <ac:spMkLst>
            <pc:docMk/>
            <pc:sldMk cId="1464605861" sldId="261"/>
            <ac:spMk id="104" creationId="{898F8CF1-47C9-9D2B-E065-40C5D374D201}"/>
          </ac:spMkLst>
        </pc:spChg>
        <pc:spChg chg="mod">
          <ac:chgData name="a49512 Phạm Ngọc Anh" userId="cefd2df1-5fa3-4dec-87c8-c5040616a0c8" providerId="ADAL" clId="{FDFEDC8F-BDDC-45E4-BBC5-798DA2FA8AE7}" dt="2023-12-30T08:47:24.255" v="122" actId="115"/>
          <ac:spMkLst>
            <pc:docMk/>
            <pc:sldMk cId="1464605861" sldId="261"/>
            <ac:spMk id="105" creationId="{4794E42A-8D55-4FEC-B259-41E4103193AE}"/>
          </ac:spMkLst>
        </pc:spChg>
        <pc:spChg chg="mod">
          <ac:chgData name="a49512 Phạm Ngọc Anh" userId="cefd2df1-5fa3-4dec-87c8-c5040616a0c8" providerId="ADAL" clId="{FDFEDC8F-BDDC-45E4-BBC5-798DA2FA8AE7}" dt="2023-12-30T08:47:24.255" v="122" actId="115"/>
          <ac:spMkLst>
            <pc:docMk/>
            <pc:sldMk cId="1464605861" sldId="261"/>
            <ac:spMk id="106" creationId="{FD869375-F714-35C2-647C-25D8F8B11AF1}"/>
          </ac:spMkLst>
        </pc:spChg>
        <pc:spChg chg="mod">
          <ac:chgData name="a49512 Phạm Ngọc Anh" userId="cefd2df1-5fa3-4dec-87c8-c5040616a0c8" providerId="ADAL" clId="{FDFEDC8F-BDDC-45E4-BBC5-798DA2FA8AE7}" dt="2023-12-30T08:47:24.255" v="122" actId="115"/>
          <ac:spMkLst>
            <pc:docMk/>
            <pc:sldMk cId="1464605861" sldId="261"/>
            <ac:spMk id="107" creationId="{C8410F6E-583D-AEC1-2509-266C980B7C3A}"/>
          </ac:spMkLst>
        </pc:spChg>
        <pc:spChg chg="mod">
          <ac:chgData name="a49512 Phạm Ngọc Anh" userId="cefd2df1-5fa3-4dec-87c8-c5040616a0c8" providerId="ADAL" clId="{FDFEDC8F-BDDC-45E4-BBC5-798DA2FA8AE7}" dt="2023-12-30T08:47:24.255" v="122" actId="115"/>
          <ac:spMkLst>
            <pc:docMk/>
            <pc:sldMk cId="1464605861" sldId="261"/>
            <ac:spMk id="108" creationId="{F3D55061-0AE2-BBC6-E8C5-95EEB361D982}"/>
          </ac:spMkLst>
        </pc:spChg>
        <pc:spChg chg="mod">
          <ac:chgData name="a49512 Phạm Ngọc Anh" userId="cefd2df1-5fa3-4dec-87c8-c5040616a0c8" providerId="ADAL" clId="{FDFEDC8F-BDDC-45E4-BBC5-798DA2FA8AE7}" dt="2023-12-30T08:47:24.255" v="122" actId="115"/>
          <ac:spMkLst>
            <pc:docMk/>
            <pc:sldMk cId="1464605861" sldId="261"/>
            <ac:spMk id="109" creationId="{AB52BA35-04F3-1985-3629-6FA87054A7B0}"/>
          </ac:spMkLst>
        </pc:spChg>
        <pc:spChg chg="mod">
          <ac:chgData name="a49512 Phạm Ngọc Anh" userId="cefd2df1-5fa3-4dec-87c8-c5040616a0c8" providerId="ADAL" clId="{FDFEDC8F-BDDC-45E4-BBC5-798DA2FA8AE7}" dt="2023-12-30T08:47:24.255" v="122" actId="115"/>
          <ac:spMkLst>
            <pc:docMk/>
            <pc:sldMk cId="1464605861" sldId="261"/>
            <ac:spMk id="110" creationId="{CFE36334-C7A9-8EDF-E54A-FEF9ED504F06}"/>
          </ac:spMkLst>
        </pc:spChg>
        <pc:spChg chg="mod">
          <ac:chgData name="a49512 Phạm Ngọc Anh" userId="cefd2df1-5fa3-4dec-87c8-c5040616a0c8" providerId="ADAL" clId="{FDFEDC8F-BDDC-45E4-BBC5-798DA2FA8AE7}" dt="2023-12-30T08:47:24.255" v="122" actId="115"/>
          <ac:spMkLst>
            <pc:docMk/>
            <pc:sldMk cId="1464605861" sldId="261"/>
            <ac:spMk id="111" creationId="{DBF3A355-56FE-1D42-E359-9DC63C197AC3}"/>
          </ac:spMkLst>
        </pc:spChg>
        <pc:spChg chg="mod">
          <ac:chgData name="a49512 Phạm Ngọc Anh" userId="cefd2df1-5fa3-4dec-87c8-c5040616a0c8" providerId="ADAL" clId="{FDFEDC8F-BDDC-45E4-BBC5-798DA2FA8AE7}" dt="2023-12-30T08:47:24.255" v="122" actId="115"/>
          <ac:spMkLst>
            <pc:docMk/>
            <pc:sldMk cId="1464605861" sldId="261"/>
            <ac:spMk id="112" creationId="{CDF32300-81B6-2CD6-0053-22B2855BFF94}"/>
          </ac:spMkLst>
        </pc:spChg>
        <pc:spChg chg="mod">
          <ac:chgData name="a49512 Phạm Ngọc Anh" userId="cefd2df1-5fa3-4dec-87c8-c5040616a0c8" providerId="ADAL" clId="{FDFEDC8F-BDDC-45E4-BBC5-798DA2FA8AE7}" dt="2023-12-30T08:47:24.255" v="122" actId="115"/>
          <ac:spMkLst>
            <pc:docMk/>
            <pc:sldMk cId="1464605861" sldId="261"/>
            <ac:spMk id="113" creationId="{046962CA-DC3C-3410-C558-AFAB2BEFAFEC}"/>
          </ac:spMkLst>
        </pc:spChg>
        <pc:spChg chg="mod">
          <ac:chgData name="a49512 Phạm Ngọc Anh" userId="cefd2df1-5fa3-4dec-87c8-c5040616a0c8" providerId="ADAL" clId="{FDFEDC8F-BDDC-45E4-BBC5-798DA2FA8AE7}" dt="2023-12-30T08:47:24.255" v="122" actId="115"/>
          <ac:spMkLst>
            <pc:docMk/>
            <pc:sldMk cId="1464605861" sldId="261"/>
            <ac:spMk id="114" creationId="{8A26C1C4-7949-BE1A-F3E0-EF534496C877}"/>
          </ac:spMkLst>
        </pc:spChg>
        <pc:spChg chg="mod">
          <ac:chgData name="a49512 Phạm Ngọc Anh" userId="cefd2df1-5fa3-4dec-87c8-c5040616a0c8" providerId="ADAL" clId="{FDFEDC8F-BDDC-45E4-BBC5-798DA2FA8AE7}" dt="2023-12-30T08:47:24.255" v="122" actId="115"/>
          <ac:spMkLst>
            <pc:docMk/>
            <pc:sldMk cId="1464605861" sldId="261"/>
            <ac:spMk id="115" creationId="{92F646DF-A2EC-2BC1-AC4D-C4C234C269D7}"/>
          </ac:spMkLst>
        </pc:spChg>
        <pc:spChg chg="mod">
          <ac:chgData name="a49512 Phạm Ngọc Anh" userId="cefd2df1-5fa3-4dec-87c8-c5040616a0c8" providerId="ADAL" clId="{FDFEDC8F-BDDC-45E4-BBC5-798DA2FA8AE7}" dt="2023-12-30T08:47:24.255" v="122" actId="115"/>
          <ac:spMkLst>
            <pc:docMk/>
            <pc:sldMk cId="1464605861" sldId="261"/>
            <ac:spMk id="116" creationId="{F06EF9DF-C313-C3E0-1AB7-CD27431B086B}"/>
          </ac:spMkLst>
        </pc:spChg>
        <pc:spChg chg="mod">
          <ac:chgData name="a49512 Phạm Ngọc Anh" userId="cefd2df1-5fa3-4dec-87c8-c5040616a0c8" providerId="ADAL" clId="{FDFEDC8F-BDDC-45E4-BBC5-798DA2FA8AE7}" dt="2023-12-30T08:47:24.255" v="122" actId="115"/>
          <ac:spMkLst>
            <pc:docMk/>
            <pc:sldMk cId="1464605861" sldId="261"/>
            <ac:spMk id="117" creationId="{5114E758-1E7D-B74E-E547-851A8B597CB7}"/>
          </ac:spMkLst>
        </pc:spChg>
        <pc:spChg chg="mod">
          <ac:chgData name="a49512 Phạm Ngọc Anh" userId="cefd2df1-5fa3-4dec-87c8-c5040616a0c8" providerId="ADAL" clId="{FDFEDC8F-BDDC-45E4-BBC5-798DA2FA8AE7}" dt="2023-12-30T08:47:24.255" v="122" actId="115"/>
          <ac:spMkLst>
            <pc:docMk/>
            <pc:sldMk cId="1464605861" sldId="261"/>
            <ac:spMk id="118" creationId="{CE49456D-2768-FA08-2E71-C686028CF7D2}"/>
          </ac:spMkLst>
        </pc:spChg>
        <pc:spChg chg="mod">
          <ac:chgData name="a49512 Phạm Ngọc Anh" userId="cefd2df1-5fa3-4dec-87c8-c5040616a0c8" providerId="ADAL" clId="{FDFEDC8F-BDDC-45E4-BBC5-798DA2FA8AE7}" dt="2023-12-30T08:47:24.255" v="122" actId="115"/>
          <ac:spMkLst>
            <pc:docMk/>
            <pc:sldMk cId="1464605861" sldId="261"/>
            <ac:spMk id="119" creationId="{E56A42C0-E1F6-E3BE-266D-A23EF67A56A6}"/>
          </ac:spMkLst>
        </pc:spChg>
        <pc:spChg chg="mod">
          <ac:chgData name="a49512 Phạm Ngọc Anh" userId="cefd2df1-5fa3-4dec-87c8-c5040616a0c8" providerId="ADAL" clId="{FDFEDC8F-BDDC-45E4-BBC5-798DA2FA8AE7}" dt="2023-12-30T08:47:24.255" v="122" actId="115"/>
          <ac:spMkLst>
            <pc:docMk/>
            <pc:sldMk cId="1464605861" sldId="261"/>
            <ac:spMk id="120" creationId="{E8894B7A-1E1E-FD0F-A1D1-47F61DDA9FE7}"/>
          </ac:spMkLst>
        </pc:spChg>
        <pc:spChg chg="mod">
          <ac:chgData name="a49512 Phạm Ngọc Anh" userId="cefd2df1-5fa3-4dec-87c8-c5040616a0c8" providerId="ADAL" clId="{FDFEDC8F-BDDC-45E4-BBC5-798DA2FA8AE7}" dt="2023-12-30T08:47:24.255" v="122" actId="115"/>
          <ac:spMkLst>
            <pc:docMk/>
            <pc:sldMk cId="1464605861" sldId="261"/>
            <ac:spMk id="121" creationId="{432F48FB-5F02-C3A0-1E10-F89E7524C084}"/>
          </ac:spMkLst>
        </pc:spChg>
        <pc:spChg chg="mod">
          <ac:chgData name="a49512 Phạm Ngọc Anh" userId="cefd2df1-5fa3-4dec-87c8-c5040616a0c8" providerId="ADAL" clId="{FDFEDC8F-BDDC-45E4-BBC5-798DA2FA8AE7}" dt="2023-12-30T08:47:24.255" v="122" actId="115"/>
          <ac:spMkLst>
            <pc:docMk/>
            <pc:sldMk cId="1464605861" sldId="261"/>
            <ac:spMk id="122" creationId="{95C348E5-EACA-2070-E530-A05F7AB2281B}"/>
          </ac:spMkLst>
        </pc:spChg>
        <pc:spChg chg="mod">
          <ac:chgData name="a49512 Phạm Ngọc Anh" userId="cefd2df1-5fa3-4dec-87c8-c5040616a0c8" providerId="ADAL" clId="{FDFEDC8F-BDDC-45E4-BBC5-798DA2FA8AE7}" dt="2023-12-30T08:47:24.255" v="122" actId="115"/>
          <ac:spMkLst>
            <pc:docMk/>
            <pc:sldMk cId="1464605861" sldId="261"/>
            <ac:spMk id="123" creationId="{938E2B2A-05D6-152D-E639-85E06F2DBF6A}"/>
          </ac:spMkLst>
        </pc:spChg>
        <pc:spChg chg="mod">
          <ac:chgData name="a49512 Phạm Ngọc Anh" userId="cefd2df1-5fa3-4dec-87c8-c5040616a0c8" providerId="ADAL" clId="{FDFEDC8F-BDDC-45E4-BBC5-798DA2FA8AE7}" dt="2023-12-30T08:47:24.255" v="122" actId="115"/>
          <ac:spMkLst>
            <pc:docMk/>
            <pc:sldMk cId="1464605861" sldId="261"/>
            <ac:spMk id="124" creationId="{AB0A98EB-7F7E-26F9-8356-F97F1668EB40}"/>
          </ac:spMkLst>
        </pc:spChg>
        <pc:spChg chg="mod">
          <ac:chgData name="a49512 Phạm Ngọc Anh" userId="cefd2df1-5fa3-4dec-87c8-c5040616a0c8" providerId="ADAL" clId="{FDFEDC8F-BDDC-45E4-BBC5-798DA2FA8AE7}" dt="2023-12-30T08:47:24.255" v="122" actId="115"/>
          <ac:spMkLst>
            <pc:docMk/>
            <pc:sldMk cId="1464605861" sldId="261"/>
            <ac:spMk id="125" creationId="{F9DA222B-BA7C-782A-7943-F3ABFCD50CE2}"/>
          </ac:spMkLst>
        </pc:spChg>
        <pc:spChg chg="mod">
          <ac:chgData name="a49512 Phạm Ngọc Anh" userId="cefd2df1-5fa3-4dec-87c8-c5040616a0c8" providerId="ADAL" clId="{FDFEDC8F-BDDC-45E4-BBC5-798DA2FA8AE7}" dt="2023-12-30T08:47:24.255" v="122" actId="115"/>
          <ac:spMkLst>
            <pc:docMk/>
            <pc:sldMk cId="1464605861" sldId="261"/>
            <ac:spMk id="126" creationId="{C7F7B54A-9777-F490-17B9-C0893ED39DAA}"/>
          </ac:spMkLst>
        </pc:spChg>
        <pc:spChg chg="mod">
          <ac:chgData name="a49512 Phạm Ngọc Anh" userId="cefd2df1-5fa3-4dec-87c8-c5040616a0c8" providerId="ADAL" clId="{FDFEDC8F-BDDC-45E4-BBC5-798DA2FA8AE7}" dt="2023-12-30T08:47:24.255" v="122" actId="115"/>
          <ac:spMkLst>
            <pc:docMk/>
            <pc:sldMk cId="1464605861" sldId="261"/>
            <ac:spMk id="127" creationId="{C40563AF-79CF-493B-E2D2-9DADCDEC4A2F}"/>
          </ac:spMkLst>
        </pc:spChg>
        <pc:spChg chg="mod">
          <ac:chgData name="a49512 Phạm Ngọc Anh" userId="cefd2df1-5fa3-4dec-87c8-c5040616a0c8" providerId="ADAL" clId="{FDFEDC8F-BDDC-45E4-BBC5-798DA2FA8AE7}" dt="2023-12-30T08:47:24.255" v="122" actId="115"/>
          <ac:spMkLst>
            <pc:docMk/>
            <pc:sldMk cId="1464605861" sldId="261"/>
            <ac:spMk id="128" creationId="{791FA0C3-824C-43E6-1625-CE5C9D83E481}"/>
          </ac:spMkLst>
        </pc:spChg>
        <pc:spChg chg="mod">
          <ac:chgData name="a49512 Phạm Ngọc Anh" userId="cefd2df1-5fa3-4dec-87c8-c5040616a0c8" providerId="ADAL" clId="{FDFEDC8F-BDDC-45E4-BBC5-798DA2FA8AE7}" dt="2023-12-30T08:47:24.255" v="122" actId="115"/>
          <ac:spMkLst>
            <pc:docMk/>
            <pc:sldMk cId="1464605861" sldId="261"/>
            <ac:spMk id="129" creationId="{540F6FAD-9B6B-8415-E61A-0315A570F426}"/>
          </ac:spMkLst>
        </pc:spChg>
        <pc:spChg chg="mod">
          <ac:chgData name="a49512 Phạm Ngọc Anh" userId="cefd2df1-5fa3-4dec-87c8-c5040616a0c8" providerId="ADAL" clId="{FDFEDC8F-BDDC-45E4-BBC5-798DA2FA8AE7}" dt="2023-12-30T08:47:24.255" v="122" actId="115"/>
          <ac:spMkLst>
            <pc:docMk/>
            <pc:sldMk cId="1464605861" sldId="261"/>
            <ac:spMk id="130" creationId="{040835E2-CE6F-82EE-874B-4FFB0D45EA00}"/>
          </ac:spMkLst>
        </pc:spChg>
        <pc:spChg chg="mod">
          <ac:chgData name="a49512 Phạm Ngọc Anh" userId="cefd2df1-5fa3-4dec-87c8-c5040616a0c8" providerId="ADAL" clId="{FDFEDC8F-BDDC-45E4-BBC5-798DA2FA8AE7}" dt="2023-12-30T08:47:24.255" v="122" actId="115"/>
          <ac:spMkLst>
            <pc:docMk/>
            <pc:sldMk cId="1464605861" sldId="261"/>
            <ac:spMk id="131" creationId="{096DA488-01A6-3C7F-6865-D60C14297F5D}"/>
          </ac:spMkLst>
        </pc:spChg>
        <pc:spChg chg="mod">
          <ac:chgData name="a49512 Phạm Ngọc Anh" userId="cefd2df1-5fa3-4dec-87c8-c5040616a0c8" providerId="ADAL" clId="{FDFEDC8F-BDDC-45E4-BBC5-798DA2FA8AE7}" dt="2023-12-30T08:47:24.255" v="122" actId="115"/>
          <ac:spMkLst>
            <pc:docMk/>
            <pc:sldMk cId="1464605861" sldId="261"/>
            <ac:spMk id="132" creationId="{E1D2F081-2B95-08E1-F94F-F5678F63A287}"/>
          </ac:spMkLst>
        </pc:spChg>
        <pc:spChg chg="mod">
          <ac:chgData name="a49512 Phạm Ngọc Anh" userId="cefd2df1-5fa3-4dec-87c8-c5040616a0c8" providerId="ADAL" clId="{FDFEDC8F-BDDC-45E4-BBC5-798DA2FA8AE7}" dt="2023-12-30T08:47:24.255" v="122" actId="115"/>
          <ac:spMkLst>
            <pc:docMk/>
            <pc:sldMk cId="1464605861" sldId="261"/>
            <ac:spMk id="133" creationId="{14B43E0E-110B-09C7-5CE5-AB8183038D60}"/>
          </ac:spMkLst>
        </pc:spChg>
        <pc:spChg chg="mod">
          <ac:chgData name="a49512 Phạm Ngọc Anh" userId="cefd2df1-5fa3-4dec-87c8-c5040616a0c8" providerId="ADAL" clId="{FDFEDC8F-BDDC-45E4-BBC5-798DA2FA8AE7}" dt="2023-12-30T08:47:24.255" v="122" actId="115"/>
          <ac:spMkLst>
            <pc:docMk/>
            <pc:sldMk cId="1464605861" sldId="261"/>
            <ac:spMk id="134" creationId="{9A63FD6F-8698-9B06-B049-18C1AABB177F}"/>
          </ac:spMkLst>
        </pc:spChg>
        <pc:spChg chg="mod">
          <ac:chgData name="a49512 Phạm Ngọc Anh" userId="cefd2df1-5fa3-4dec-87c8-c5040616a0c8" providerId="ADAL" clId="{FDFEDC8F-BDDC-45E4-BBC5-798DA2FA8AE7}" dt="2023-12-30T08:47:24.255" v="122" actId="115"/>
          <ac:spMkLst>
            <pc:docMk/>
            <pc:sldMk cId="1464605861" sldId="261"/>
            <ac:spMk id="135" creationId="{412FD674-6DE0-301C-8145-9B100380D89B}"/>
          </ac:spMkLst>
        </pc:spChg>
        <pc:spChg chg="mod">
          <ac:chgData name="a49512 Phạm Ngọc Anh" userId="cefd2df1-5fa3-4dec-87c8-c5040616a0c8" providerId="ADAL" clId="{FDFEDC8F-BDDC-45E4-BBC5-798DA2FA8AE7}" dt="2023-12-30T08:47:24.255" v="122" actId="115"/>
          <ac:spMkLst>
            <pc:docMk/>
            <pc:sldMk cId="1464605861" sldId="261"/>
            <ac:spMk id="136" creationId="{CBE288AC-5679-5891-6680-B16AE3B9E391}"/>
          </ac:spMkLst>
        </pc:spChg>
        <pc:spChg chg="mod">
          <ac:chgData name="a49512 Phạm Ngọc Anh" userId="cefd2df1-5fa3-4dec-87c8-c5040616a0c8" providerId="ADAL" clId="{FDFEDC8F-BDDC-45E4-BBC5-798DA2FA8AE7}" dt="2023-12-30T08:47:24.255" v="122" actId="115"/>
          <ac:spMkLst>
            <pc:docMk/>
            <pc:sldMk cId="1464605861" sldId="261"/>
            <ac:spMk id="137" creationId="{88F394E7-2D73-EC89-A1C1-CB3401CA8C4B}"/>
          </ac:spMkLst>
        </pc:spChg>
        <pc:spChg chg="mod">
          <ac:chgData name="a49512 Phạm Ngọc Anh" userId="cefd2df1-5fa3-4dec-87c8-c5040616a0c8" providerId="ADAL" clId="{FDFEDC8F-BDDC-45E4-BBC5-798DA2FA8AE7}" dt="2023-12-30T08:47:24.255" v="122" actId="115"/>
          <ac:spMkLst>
            <pc:docMk/>
            <pc:sldMk cId="1464605861" sldId="261"/>
            <ac:spMk id="138" creationId="{44482F02-8194-8FAE-0481-067D40931072}"/>
          </ac:spMkLst>
        </pc:spChg>
        <pc:spChg chg="mod">
          <ac:chgData name="a49512 Phạm Ngọc Anh" userId="cefd2df1-5fa3-4dec-87c8-c5040616a0c8" providerId="ADAL" clId="{FDFEDC8F-BDDC-45E4-BBC5-798DA2FA8AE7}" dt="2023-12-30T08:47:24.255" v="122" actId="115"/>
          <ac:spMkLst>
            <pc:docMk/>
            <pc:sldMk cId="1464605861" sldId="261"/>
            <ac:spMk id="139" creationId="{3BEDCEBB-746E-21B7-0106-189E20E4CF1F}"/>
          </ac:spMkLst>
        </pc:spChg>
        <pc:spChg chg="mod">
          <ac:chgData name="a49512 Phạm Ngọc Anh" userId="cefd2df1-5fa3-4dec-87c8-c5040616a0c8" providerId="ADAL" clId="{FDFEDC8F-BDDC-45E4-BBC5-798DA2FA8AE7}" dt="2023-12-30T08:47:24.255" v="122" actId="115"/>
          <ac:spMkLst>
            <pc:docMk/>
            <pc:sldMk cId="1464605861" sldId="261"/>
            <ac:spMk id="140" creationId="{1F7C8636-7D67-6F67-57C3-5B06A96846F7}"/>
          </ac:spMkLst>
        </pc:spChg>
        <pc:grpChg chg="add mod">
          <ac:chgData name="a49512 Phạm Ngọc Anh" userId="cefd2df1-5fa3-4dec-87c8-c5040616a0c8" providerId="ADAL" clId="{FDFEDC8F-BDDC-45E4-BBC5-798DA2FA8AE7}" dt="2023-12-30T08:47:26.719" v="123" actId="1076"/>
          <ac:grpSpMkLst>
            <pc:docMk/>
            <pc:sldMk cId="1464605861" sldId="261"/>
            <ac:grpSpMk id="8" creationId="{5763A02E-E58B-1677-6091-09180BC6FFDE}"/>
          </ac:grpSpMkLst>
        </pc:grpChg>
        <pc:grpChg chg="mod">
          <ac:chgData name="a49512 Phạm Ngọc Anh" userId="cefd2df1-5fa3-4dec-87c8-c5040616a0c8" providerId="ADAL" clId="{FDFEDC8F-BDDC-45E4-BBC5-798DA2FA8AE7}" dt="2023-12-30T08:47:14.461" v="117"/>
          <ac:grpSpMkLst>
            <pc:docMk/>
            <pc:sldMk cId="1464605861" sldId="261"/>
            <ac:grpSpMk id="9" creationId="{45971CDB-2C64-7805-8585-FC677335E4A9}"/>
          </ac:grpSpMkLst>
        </pc:grpChg>
        <pc:grpChg chg="mod">
          <ac:chgData name="a49512 Phạm Ngọc Anh" userId="cefd2df1-5fa3-4dec-87c8-c5040616a0c8" providerId="ADAL" clId="{FDFEDC8F-BDDC-45E4-BBC5-798DA2FA8AE7}" dt="2023-12-30T08:47:14.461" v="117"/>
          <ac:grpSpMkLst>
            <pc:docMk/>
            <pc:sldMk cId="1464605861" sldId="261"/>
            <ac:grpSpMk id="10" creationId="{05F50DC3-3F44-F897-2EBA-4D4A67836781}"/>
          </ac:grpSpMkLst>
        </pc:grpChg>
        <pc:picChg chg="add mod">
          <ac:chgData name="a49512 Phạm Ngọc Anh" userId="cefd2df1-5fa3-4dec-87c8-c5040616a0c8" providerId="ADAL" clId="{FDFEDC8F-BDDC-45E4-BBC5-798DA2FA8AE7}" dt="2023-12-30T08:47:55.575" v="134" actId="1076"/>
          <ac:picMkLst>
            <pc:docMk/>
            <pc:sldMk cId="1464605861" sldId="261"/>
            <ac:picMk id="5" creationId="{7F08AFA2-8D1B-A757-EDED-BA05FA2CA517}"/>
          </ac:picMkLst>
        </pc:picChg>
      </pc:sldChg>
      <pc:sldChg chg="modSp mod modTransition">
        <pc:chgData name="a49512 Phạm Ngọc Anh" userId="cefd2df1-5fa3-4dec-87c8-c5040616a0c8" providerId="ADAL" clId="{FDFEDC8F-BDDC-45E4-BBC5-798DA2FA8AE7}" dt="2023-12-30T08:56:16.064" v="283"/>
        <pc:sldMkLst>
          <pc:docMk/>
          <pc:sldMk cId="2020563338" sldId="262"/>
        </pc:sldMkLst>
        <pc:spChg chg="mod">
          <ac:chgData name="a49512 Phạm Ngọc Anh" userId="cefd2df1-5fa3-4dec-87c8-c5040616a0c8" providerId="ADAL" clId="{FDFEDC8F-BDDC-45E4-BBC5-798DA2FA8AE7}" dt="2023-12-30T08:55:23.225" v="268" actId="1076"/>
          <ac:spMkLst>
            <pc:docMk/>
            <pc:sldMk cId="2020563338" sldId="262"/>
            <ac:spMk id="3" creationId="{C49282BA-E329-4866-F5BB-B6FE52623021}"/>
          </ac:spMkLst>
        </pc:spChg>
      </pc:sldChg>
      <pc:sldChg chg="modSp modTransition">
        <pc:chgData name="a49512 Phạm Ngọc Anh" userId="cefd2df1-5fa3-4dec-87c8-c5040616a0c8" providerId="ADAL" clId="{FDFEDC8F-BDDC-45E4-BBC5-798DA2FA8AE7}" dt="2023-12-30T08:56:16.064" v="283"/>
        <pc:sldMkLst>
          <pc:docMk/>
          <pc:sldMk cId="2843696115" sldId="263"/>
        </pc:sldMkLst>
        <pc:picChg chg="mod">
          <ac:chgData name="a49512 Phạm Ngọc Anh" userId="cefd2df1-5fa3-4dec-87c8-c5040616a0c8" providerId="ADAL" clId="{FDFEDC8F-BDDC-45E4-BBC5-798DA2FA8AE7}" dt="2023-12-30T08:55:32.331" v="269"/>
          <ac:picMkLst>
            <pc:docMk/>
            <pc:sldMk cId="2843696115" sldId="263"/>
            <ac:picMk id="3" creationId="{3D3E4C90-55A1-F816-1511-3C31885BA567}"/>
          </ac:picMkLst>
        </pc:picChg>
      </pc:sldChg>
      <pc:sldChg chg="modTransition">
        <pc:chgData name="a49512 Phạm Ngọc Anh" userId="cefd2df1-5fa3-4dec-87c8-c5040616a0c8" providerId="ADAL" clId="{FDFEDC8F-BDDC-45E4-BBC5-798DA2FA8AE7}" dt="2023-12-30T08:56:16.064" v="283"/>
        <pc:sldMkLst>
          <pc:docMk/>
          <pc:sldMk cId="3852711495" sldId="265"/>
        </pc:sldMkLst>
      </pc:sldChg>
      <pc:sldChg chg="modSp mod modTransition">
        <pc:chgData name="a49512 Phạm Ngọc Anh" userId="cefd2df1-5fa3-4dec-87c8-c5040616a0c8" providerId="ADAL" clId="{FDFEDC8F-BDDC-45E4-BBC5-798DA2FA8AE7}" dt="2023-12-30T08:56:16.064" v="283"/>
        <pc:sldMkLst>
          <pc:docMk/>
          <pc:sldMk cId="0" sldId="266"/>
        </pc:sldMkLst>
        <pc:spChg chg="mod">
          <ac:chgData name="a49512 Phạm Ngọc Anh" userId="cefd2df1-5fa3-4dec-87c8-c5040616a0c8" providerId="ADAL" clId="{FDFEDC8F-BDDC-45E4-BBC5-798DA2FA8AE7}" dt="2023-12-30T08:30:12.277" v="42" actId="1076"/>
          <ac:spMkLst>
            <pc:docMk/>
            <pc:sldMk cId="0" sldId="266"/>
            <ac:spMk id="9" creationId="{D2B0C381-AC83-477C-A42B-612BDE63DE3C}"/>
          </ac:spMkLst>
        </pc:spChg>
      </pc:sldChg>
      <pc:sldChg chg="modTransition">
        <pc:chgData name="a49512 Phạm Ngọc Anh" userId="cefd2df1-5fa3-4dec-87c8-c5040616a0c8" providerId="ADAL" clId="{FDFEDC8F-BDDC-45E4-BBC5-798DA2FA8AE7}" dt="2023-12-30T08:56:16.064" v="283"/>
        <pc:sldMkLst>
          <pc:docMk/>
          <pc:sldMk cId="0" sldId="267"/>
        </pc:sldMkLst>
      </pc:sldChg>
      <pc:sldChg chg="addSp modSp mod modTransition modAnim">
        <pc:chgData name="a49512 Phạm Ngọc Anh" userId="cefd2df1-5fa3-4dec-87c8-c5040616a0c8" providerId="ADAL" clId="{FDFEDC8F-BDDC-45E4-BBC5-798DA2FA8AE7}" dt="2023-12-30T08:56:16.064" v="283"/>
        <pc:sldMkLst>
          <pc:docMk/>
          <pc:sldMk cId="477843181" sldId="268"/>
        </pc:sldMkLst>
        <pc:spChg chg="mod">
          <ac:chgData name="a49512 Phạm Ngọc Anh" userId="cefd2df1-5fa3-4dec-87c8-c5040616a0c8" providerId="ADAL" clId="{FDFEDC8F-BDDC-45E4-BBC5-798DA2FA8AE7}" dt="2023-12-30T08:55:42.105" v="270"/>
          <ac:spMkLst>
            <pc:docMk/>
            <pc:sldMk cId="477843181" sldId="268"/>
            <ac:spMk id="5" creationId="{68B2CA56-0198-C238-2786-B50655F37AF1}"/>
          </ac:spMkLst>
        </pc:spChg>
        <pc:spChg chg="mod">
          <ac:chgData name="a49512 Phạm Ngọc Anh" userId="cefd2df1-5fa3-4dec-87c8-c5040616a0c8" providerId="ADAL" clId="{FDFEDC8F-BDDC-45E4-BBC5-798DA2FA8AE7}" dt="2023-12-30T08:55:42.105" v="270"/>
          <ac:spMkLst>
            <pc:docMk/>
            <pc:sldMk cId="477843181" sldId="268"/>
            <ac:spMk id="6" creationId="{2442DF62-F952-9B3D-97B8-C8CE8B956A71}"/>
          </ac:spMkLst>
        </pc:spChg>
        <pc:spChg chg="mod">
          <ac:chgData name="a49512 Phạm Ngọc Anh" userId="cefd2df1-5fa3-4dec-87c8-c5040616a0c8" providerId="ADAL" clId="{FDFEDC8F-BDDC-45E4-BBC5-798DA2FA8AE7}" dt="2023-12-30T08:55:42.105" v="270"/>
          <ac:spMkLst>
            <pc:docMk/>
            <pc:sldMk cId="477843181" sldId="268"/>
            <ac:spMk id="7" creationId="{20F25C3F-8729-27E4-927B-D52C75FFED74}"/>
          </ac:spMkLst>
        </pc:spChg>
        <pc:spChg chg="mod">
          <ac:chgData name="a49512 Phạm Ngọc Anh" userId="cefd2df1-5fa3-4dec-87c8-c5040616a0c8" providerId="ADAL" clId="{FDFEDC8F-BDDC-45E4-BBC5-798DA2FA8AE7}" dt="2023-12-30T08:55:42.105" v="270"/>
          <ac:spMkLst>
            <pc:docMk/>
            <pc:sldMk cId="477843181" sldId="268"/>
            <ac:spMk id="8" creationId="{126F1552-18B2-B852-B8D5-9AA0E540E69E}"/>
          </ac:spMkLst>
        </pc:spChg>
        <pc:spChg chg="mod">
          <ac:chgData name="a49512 Phạm Ngọc Anh" userId="cefd2df1-5fa3-4dec-87c8-c5040616a0c8" providerId="ADAL" clId="{FDFEDC8F-BDDC-45E4-BBC5-798DA2FA8AE7}" dt="2023-12-30T08:55:42.105" v="270"/>
          <ac:spMkLst>
            <pc:docMk/>
            <pc:sldMk cId="477843181" sldId="268"/>
            <ac:spMk id="9" creationId="{F6DD7D88-F655-1434-B268-98B446CDCC20}"/>
          </ac:spMkLst>
        </pc:spChg>
        <pc:spChg chg="mod">
          <ac:chgData name="a49512 Phạm Ngọc Anh" userId="cefd2df1-5fa3-4dec-87c8-c5040616a0c8" providerId="ADAL" clId="{FDFEDC8F-BDDC-45E4-BBC5-798DA2FA8AE7}" dt="2023-12-30T08:55:42.105" v="270"/>
          <ac:spMkLst>
            <pc:docMk/>
            <pc:sldMk cId="477843181" sldId="268"/>
            <ac:spMk id="10" creationId="{BE647DD9-DADC-3198-263D-95CF6D71CBE6}"/>
          </ac:spMkLst>
        </pc:spChg>
        <pc:spChg chg="mod">
          <ac:chgData name="a49512 Phạm Ngọc Anh" userId="cefd2df1-5fa3-4dec-87c8-c5040616a0c8" providerId="ADAL" clId="{FDFEDC8F-BDDC-45E4-BBC5-798DA2FA8AE7}" dt="2023-12-30T08:55:42.105" v="270"/>
          <ac:spMkLst>
            <pc:docMk/>
            <pc:sldMk cId="477843181" sldId="268"/>
            <ac:spMk id="11" creationId="{3629C9CA-34B0-05C8-0C17-8468D53C14D2}"/>
          </ac:spMkLst>
        </pc:spChg>
        <pc:spChg chg="mod">
          <ac:chgData name="a49512 Phạm Ngọc Anh" userId="cefd2df1-5fa3-4dec-87c8-c5040616a0c8" providerId="ADAL" clId="{FDFEDC8F-BDDC-45E4-BBC5-798DA2FA8AE7}" dt="2023-12-30T08:55:42.105" v="270"/>
          <ac:spMkLst>
            <pc:docMk/>
            <pc:sldMk cId="477843181" sldId="268"/>
            <ac:spMk id="12" creationId="{C9F187C1-1E85-E947-216B-1939D9FCFE99}"/>
          </ac:spMkLst>
        </pc:spChg>
        <pc:spChg chg="mod">
          <ac:chgData name="a49512 Phạm Ngọc Anh" userId="cefd2df1-5fa3-4dec-87c8-c5040616a0c8" providerId="ADAL" clId="{FDFEDC8F-BDDC-45E4-BBC5-798DA2FA8AE7}" dt="2023-12-30T08:55:42.105" v="270"/>
          <ac:spMkLst>
            <pc:docMk/>
            <pc:sldMk cId="477843181" sldId="268"/>
            <ac:spMk id="13" creationId="{6247103A-A886-1288-2082-99C303D1D289}"/>
          </ac:spMkLst>
        </pc:spChg>
        <pc:spChg chg="mod">
          <ac:chgData name="a49512 Phạm Ngọc Anh" userId="cefd2df1-5fa3-4dec-87c8-c5040616a0c8" providerId="ADAL" clId="{FDFEDC8F-BDDC-45E4-BBC5-798DA2FA8AE7}" dt="2023-12-30T08:55:42.105" v="270"/>
          <ac:spMkLst>
            <pc:docMk/>
            <pc:sldMk cId="477843181" sldId="268"/>
            <ac:spMk id="14" creationId="{4839C797-7C53-6B56-BF05-C1D5870A9B28}"/>
          </ac:spMkLst>
        </pc:spChg>
        <pc:spChg chg="mod">
          <ac:chgData name="a49512 Phạm Ngọc Anh" userId="cefd2df1-5fa3-4dec-87c8-c5040616a0c8" providerId="ADAL" clId="{FDFEDC8F-BDDC-45E4-BBC5-798DA2FA8AE7}" dt="2023-12-30T08:55:42.105" v="270"/>
          <ac:spMkLst>
            <pc:docMk/>
            <pc:sldMk cId="477843181" sldId="268"/>
            <ac:spMk id="15" creationId="{33183609-AC4D-1370-3AD0-D6DF852788E1}"/>
          </ac:spMkLst>
        </pc:spChg>
        <pc:spChg chg="mod">
          <ac:chgData name="a49512 Phạm Ngọc Anh" userId="cefd2df1-5fa3-4dec-87c8-c5040616a0c8" providerId="ADAL" clId="{FDFEDC8F-BDDC-45E4-BBC5-798DA2FA8AE7}" dt="2023-12-30T08:55:42.105" v="270"/>
          <ac:spMkLst>
            <pc:docMk/>
            <pc:sldMk cId="477843181" sldId="268"/>
            <ac:spMk id="16" creationId="{29B2D93C-51E3-84BF-D03C-333ABFCC9214}"/>
          </ac:spMkLst>
        </pc:spChg>
        <pc:spChg chg="mod">
          <ac:chgData name="a49512 Phạm Ngọc Anh" userId="cefd2df1-5fa3-4dec-87c8-c5040616a0c8" providerId="ADAL" clId="{FDFEDC8F-BDDC-45E4-BBC5-798DA2FA8AE7}" dt="2023-12-30T08:55:42.105" v="270"/>
          <ac:spMkLst>
            <pc:docMk/>
            <pc:sldMk cId="477843181" sldId="268"/>
            <ac:spMk id="17" creationId="{CA3B0D3E-B921-4B17-6CCB-5EF6E55C9FD1}"/>
          </ac:spMkLst>
        </pc:spChg>
        <pc:spChg chg="mod">
          <ac:chgData name="a49512 Phạm Ngọc Anh" userId="cefd2df1-5fa3-4dec-87c8-c5040616a0c8" providerId="ADAL" clId="{FDFEDC8F-BDDC-45E4-BBC5-798DA2FA8AE7}" dt="2023-12-30T08:55:42.105" v="270"/>
          <ac:spMkLst>
            <pc:docMk/>
            <pc:sldMk cId="477843181" sldId="268"/>
            <ac:spMk id="18" creationId="{9CB30AE8-E064-B020-C689-E3D4146E97F6}"/>
          </ac:spMkLst>
        </pc:spChg>
        <pc:spChg chg="mod">
          <ac:chgData name="a49512 Phạm Ngọc Anh" userId="cefd2df1-5fa3-4dec-87c8-c5040616a0c8" providerId="ADAL" clId="{FDFEDC8F-BDDC-45E4-BBC5-798DA2FA8AE7}" dt="2023-12-30T08:55:42.105" v="270"/>
          <ac:spMkLst>
            <pc:docMk/>
            <pc:sldMk cId="477843181" sldId="268"/>
            <ac:spMk id="19" creationId="{B1207427-6C6C-6397-265E-40DBB5A828B3}"/>
          </ac:spMkLst>
        </pc:spChg>
        <pc:spChg chg="mod">
          <ac:chgData name="a49512 Phạm Ngọc Anh" userId="cefd2df1-5fa3-4dec-87c8-c5040616a0c8" providerId="ADAL" clId="{FDFEDC8F-BDDC-45E4-BBC5-798DA2FA8AE7}" dt="2023-12-30T08:55:42.105" v="270"/>
          <ac:spMkLst>
            <pc:docMk/>
            <pc:sldMk cId="477843181" sldId="268"/>
            <ac:spMk id="20" creationId="{DE74CBB8-ACD0-4C2A-80B9-6A09E7C52C27}"/>
          </ac:spMkLst>
        </pc:spChg>
        <pc:spChg chg="mod">
          <ac:chgData name="a49512 Phạm Ngọc Anh" userId="cefd2df1-5fa3-4dec-87c8-c5040616a0c8" providerId="ADAL" clId="{FDFEDC8F-BDDC-45E4-BBC5-798DA2FA8AE7}" dt="2023-12-30T08:55:42.105" v="270"/>
          <ac:spMkLst>
            <pc:docMk/>
            <pc:sldMk cId="477843181" sldId="268"/>
            <ac:spMk id="21" creationId="{C08DF382-392F-5078-2981-81A4780CA0E9}"/>
          </ac:spMkLst>
        </pc:spChg>
        <pc:spChg chg="mod">
          <ac:chgData name="a49512 Phạm Ngọc Anh" userId="cefd2df1-5fa3-4dec-87c8-c5040616a0c8" providerId="ADAL" clId="{FDFEDC8F-BDDC-45E4-BBC5-798DA2FA8AE7}" dt="2023-12-30T08:55:42.105" v="270"/>
          <ac:spMkLst>
            <pc:docMk/>
            <pc:sldMk cId="477843181" sldId="268"/>
            <ac:spMk id="22" creationId="{585CD520-73A4-A6B3-6F37-BD38685A656E}"/>
          </ac:spMkLst>
        </pc:spChg>
        <pc:spChg chg="mod">
          <ac:chgData name="a49512 Phạm Ngọc Anh" userId="cefd2df1-5fa3-4dec-87c8-c5040616a0c8" providerId="ADAL" clId="{FDFEDC8F-BDDC-45E4-BBC5-798DA2FA8AE7}" dt="2023-12-30T08:55:42.105" v="270"/>
          <ac:spMkLst>
            <pc:docMk/>
            <pc:sldMk cId="477843181" sldId="268"/>
            <ac:spMk id="23" creationId="{9E17864E-DB07-2707-B3FC-9EF0D8642BBE}"/>
          </ac:spMkLst>
        </pc:spChg>
        <pc:spChg chg="mod">
          <ac:chgData name="a49512 Phạm Ngọc Anh" userId="cefd2df1-5fa3-4dec-87c8-c5040616a0c8" providerId="ADAL" clId="{FDFEDC8F-BDDC-45E4-BBC5-798DA2FA8AE7}" dt="2023-12-30T08:55:42.105" v="270"/>
          <ac:spMkLst>
            <pc:docMk/>
            <pc:sldMk cId="477843181" sldId="268"/>
            <ac:spMk id="24" creationId="{2B28970B-3246-4B6E-BC27-423CA172A1B7}"/>
          </ac:spMkLst>
        </pc:spChg>
        <pc:spChg chg="mod">
          <ac:chgData name="a49512 Phạm Ngọc Anh" userId="cefd2df1-5fa3-4dec-87c8-c5040616a0c8" providerId="ADAL" clId="{FDFEDC8F-BDDC-45E4-BBC5-798DA2FA8AE7}" dt="2023-12-30T08:55:42.105" v="270"/>
          <ac:spMkLst>
            <pc:docMk/>
            <pc:sldMk cId="477843181" sldId="268"/>
            <ac:spMk id="25" creationId="{55541DE5-E2AB-14A9-5D95-5A96C222E7E9}"/>
          </ac:spMkLst>
        </pc:spChg>
        <pc:spChg chg="mod">
          <ac:chgData name="a49512 Phạm Ngọc Anh" userId="cefd2df1-5fa3-4dec-87c8-c5040616a0c8" providerId="ADAL" clId="{FDFEDC8F-BDDC-45E4-BBC5-798DA2FA8AE7}" dt="2023-12-30T08:55:42.105" v="270"/>
          <ac:spMkLst>
            <pc:docMk/>
            <pc:sldMk cId="477843181" sldId="268"/>
            <ac:spMk id="26" creationId="{270DF100-3FAD-7C64-E947-C6E52FCF1B71}"/>
          </ac:spMkLst>
        </pc:spChg>
        <pc:spChg chg="mod">
          <ac:chgData name="a49512 Phạm Ngọc Anh" userId="cefd2df1-5fa3-4dec-87c8-c5040616a0c8" providerId="ADAL" clId="{FDFEDC8F-BDDC-45E4-BBC5-798DA2FA8AE7}" dt="2023-12-30T08:55:42.105" v="270"/>
          <ac:spMkLst>
            <pc:docMk/>
            <pc:sldMk cId="477843181" sldId="268"/>
            <ac:spMk id="27" creationId="{467AC788-449A-D635-14E7-FA59D6737C1D}"/>
          </ac:spMkLst>
        </pc:spChg>
        <pc:spChg chg="mod">
          <ac:chgData name="a49512 Phạm Ngọc Anh" userId="cefd2df1-5fa3-4dec-87c8-c5040616a0c8" providerId="ADAL" clId="{FDFEDC8F-BDDC-45E4-BBC5-798DA2FA8AE7}" dt="2023-12-30T08:55:42.105" v="270"/>
          <ac:spMkLst>
            <pc:docMk/>
            <pc:sldMk cId="477843181" sldId="268"/>
            <ac:spMk id="28" creationId="{CD78D696-4257-C628-AEF8-B44A8002ADF3}"/>
          </ac:spMkLst>
        </pc:spChg>
        <pc:spChg chg="mod">
          <ac:chgData name="a49512 Phạm Ngọc Anh" userId="cefd2df1-5fa3-4dec-87c8-c5040616a0c8" providerId="ADAL" clId="{FDFEDC8F-BDDC-45E4-BBC5-798DA2FA8AE7}" dt="2023-12-30T08:55:42.105" v="270"/>
          <ac:spMkLst>
            <pc:docMk/>
            <pc:sldMk cId="477843181" sldId="268"/>
            <ac:spMk id="29" creationId="{B07CAA00-AB34-BC74-D6BA-D5301813BE37}"/>
          </ac:spMkLst>
        </pc:spChg>
        <pc:spChg chg="mod">
          <ac:chgData name="a49512 Phạm Ngọc Anh" userId="cefd2df1-5fa3-4dec-87c8-c5040616a0c8" providerId="ADAL" clId="{FDFEDC8F-BDDC-45E4-BBC5-798DA2FA8AE7}" dt="2023-12-30T08:55:42.105" v="270"/>
          <ac:spMkLst>
            <pc:docMk/>
            <pc:sldMk cId="477843181" sldId="268"/>
            <ac:spMk id="30" creationId="{F1B0108F-7BCD-D717-CED9-9A05FF92B995}"/>
          </ac:spMkLst>
        </pc:spChg>
        <pc:spChg chg="mod">
          <ac:chgData name="a49512 Phạm Ngọc Anh" userId="cefd2df1-5fa3-4dec-87c8-c5040616a0c8" providerId="ADAL" clId="{FDFEDC8F-BDDC-45E4-BBC5-798DA2FA8AE7}" dt="2023-12-30T08:55:42.105" v="270"/>
          <ac:spMkLst>
            <pc:docMk/>
            <pc:sldMk cId="477843181" sldId="268"/>
            <ac:spMk id="31" creationId="{324CBF9E-2291-5C46-FF59-DD69ABDFF74D}"/>
          </ac:spMkLst>
        </pc:spChg>
        <pc:spChg chg="mod">
          <ac:chgData name="a49512 Phạm Ngọc Anh" userId="cefd2df1-5fa3-4dec-87c8-c5040616a0c8" providerId="ADAL" clId="{FDFEDC8F-BDDC-45E4-BBC5-798DA2FA8AE7}" dt="2023-12-30T08:55:42.105" v="270"/>
          <ac:spMkLst>
            <pc:docMk/>
            <pc:sldMk cId="477843181" sldId="268"/>
            <ac:spMk id="32" creationId="{2B9317A8-7EF6-116F-1AD2-D1E7E3683F08}"/>
          </ac:spMkLst>
        </pc:spChg>
        <pc:spChg chg="mod">
          <ac:chgData name="a49512 Phạm Ngọc Anh" userId="cefd2df1-5fa3-4dec-87c8-c5040616a0c8" providerId="ADAL" clId="{FDFEDC8F-BDDC-45E4-BBC5-798DA2FA8AE7}" dt="2023-12-30T08:55:42.105" v="270"/>
          <ac:spMkLst>
            <pc:docMk/>
            <pc:sldMk cId="477843181" sldId="268"/>
            <ac:spMk id="33" creationId="{947191F1-1AB3-D387-A8A1-F8B8EBFD6E36}"/>
          </ac:spMkLst>
        </pc:spChg>
        <pc:spChg chg="mod">
          <ac:chgData name="a49512 Phạm Ngọc Anh" userId="cefd2df1-5fa3-4dec-87c8-c5040616a0c8" providerId="ADAL" clId="{FDFEDC8F-BDDC-45E4-BBC5-798DA2FA8AE7}" dt="2023-12-30T08:55:42.105" v="270"/>
          <ac:spMkLst>
            <pc:docMk/>
            <pc:sldMk cId="477843181" sldId="268"/>
            <ac:spMk id="34" creationId="{2BC246CB-B7B3-3C40-855E-1A80FE7A40BA}"/>
          </ac:spMkLst>
        </pc:spChg>
        <pc:spChg chg="mod">
          <ac:chgData name="a49512 Phạm Ngọc Anh" userId="cefd2df1-5fa3-4dec-87c8-c5040616a0c8" providerId="ADAL" clId="{FDFEDC8F-BDDC-45E4-BBC5-798DA2FA8AE7}" dt="2023-12-30T08:55:42.105" v="270"/>
          <ac:spMkLst>
            <pc:docMk/>
            <pc:sldMk cId="477843181" sldId="268"/>
            <ac:spMk id="35" creationId="{A3F486DB-79FD-19E6-ACE3-0AE0B72489C9}"/>
          </ac:spMkLst>
        </pc:spChg>
        <pc:spChg chg="mod">
          <ac:chgData name="a49512 Phạm Ngọc Anh" userId="cefd2df1-5fa3-4dec-87c8-c5040616a0c8" providerId="ADAL" clId="{FDFEDC8F-BDDC-45E4-BBC5-798DA2FA8AE7}" dt="2023-12-30T08:55:42.105" v="270"/>
          <ac:spMkLst>
            <pc:docMk/>
            <pc:sldMk cId="477843181" sldId="268"/>
            <ac:spMk id="36" creationId="{D291CBA9-3F15-7504-CD88-6259391A8D2E}"/>
          </ac:spMkLst>
        </pc:spChg>
        <pc:spChg chg="mod">
          <ac:chgData name="a49512 Phạm Ngọc Anh" userId="cefd2df1-5fa3-4dec-87c8-c5040616a0c8" providerId="ADAL" clId="{FDFEDC8F-BDDC-45E4-BBC5-798DA2FA8AE7}" dt="2023-12-30T08:55:42.105" v="270"/>
          <ac:spMkLst>
            <pc:docMk/>
            <pc:sldMk cId="477843181" sldId="268"/>
            <ac:spMk id="37" creationId="{5FDCAA4A-73F1-20C4-7A81-CA3FFE0BEE96}"/>
          </ac:spMkLst>
        </pc:spChg>
        <pc:spChg chg="mod">
          <ac:chgData name="a49512 Phạm Ngọc Anh" userId="cefd2df1-5fa3-4dec-87c8-c5040616a0c8" providerId="ADAL" clId="{FDFEDC8F-BDDC-45E4-BBC5-798DA2FA8AE7}" dt="2023-12-30T08:55:42.105" v="270"/>
          <ac:spMkLst>
            <pc:docMk/>
            <pc:sldMk cId="477843181" sldId="268"/>
            <ac:spMk id="38" creationId="{3CA92E24-A877-173A-33E3-FD1BB6DECDFC}"/>
          </ac:spMkLst>
        </pc:spChg>
        <pc:spChg chg="mod">
          <ac:chgData name="a49512 Phạm Ngọc Anh" userId="cefd2df1-5fa3-4dec-87c8-c5040616a0c8" providerId="ADAL" clId="{FDFEDC8F-BDDC-45E4-BBC5-798DA2FA8AE7}" dt="2023-12-30T08:55:42.105" v="270"/>
          <ac:spMkLst>
            <pc:docMk/>
            <pc:sldMk cId="477843181" sldId="268"/>
            <ac:spMk id="39" creationId="{2CE29CD4-A721-AA28-0170-174CC7620944}"/>
          </ac:spMkLst>
        </pc:spChg>
        <pc:spChg chg="mod">
          <ac:chgData name="a49512 Phạm Ngọc Anh" userId="cefd2df1-5fa3-4dec-87c8-c5040616a0c8" providerId="ADAL" clId="{FDFEDC8F-BDDC-45E4-BBC5-798DA2FA8AE7}" dt="2023-12-30T08:55:42.105" v="270"/>
          <ac:spMkLst>
            <pc:docMk/>
            <pc:sldMk cId="477843181" sldId="268"/>
            <ac:spMk id="40" creationId="{0EEAE3EB-17C8-86C9-9DB8-21DC77849423}"/>
          </ac:spMkLst>
        </pc:spChg>
        <pc:spChg chg="mod">
          <ac:chgData name="a49512 Phạm Ngọc Anh" userId="cefd2df1-5fa3-4dec-87c8-c5040616a0c8" providerId="ADAL" clId="{FDFEDC8F-BDDC-45E4-BBC5-798DA2FA8AE7}" dt="2023-12-30T08:55:42.105" v="270"/>
          <ac:spMkLst>
            <pc:docMk/>
            <pc:sldMk cId="477843181" sldId="268"/>
            <ac:spMk id="41" creationId="{415C36E3-4085-ACBD-A8C9-FE93A29A68A0}"/>
          </ac:spMkLst>
        </pc:spChg>
        <pc:spChg chg="mod">
          <ac:chgData name="a49512 Phạm Ngọc Anh" userId="cefd2df1-5fa3-4dec-87c8-c5040616a0c8" providerId="ADAL" clId="{FDFEDC8F-BDDC-45E4-BBC5-798DA2FA8AE7}" dt="2023-12-30T08:55:42.105" v="270"/>
          <ac:spMkLst>
            <pc:docMk/>
            <pc:sldMk cId="477843181" sldId="268"/>
            <ac:spMk id="42" creationId="{FCF56657-DEA4-C809-D1B3-0A0278DA74B7}"/>
          </ac:spMkLst>
        </pc:spChg>
        <pc:spChg chg="mod">
          <ac:chgData name="a49512 Phạm Ngọc Anh" userId="cefd2df1-5fa3-4dec-87c8-c5040616a0c8" providerId="ADAL" clId="{FDFEDC8F-BDDC-45E4-BBC5-798DA2FA8AE7}" dt="2023-12-30T08:55:42.105" v="270"/>
          <ac:spMkLst>
            <pc:docMk/>
            <pc:sldMk cId="477843181" sldId="268"/>
            <ac:spMk id="43" creationId="{6933DB7A-912F-71AE-A543-398F205053DE}"/>
          </ac:spMkLst>
        </pc:spChg>
        <pc:spChg chg="mod">
          <ac:chgData name="a49512 Phạm Ngọc Anh" userId="cefd2df1-5fa3-4dec-87c8-c5040616a0c8" providerId="ADAL" clId="{FDFEDC8F-BDDC-45E4-BBC5-798DA2FA8AE7}" dt="2023-12-30T08:55:42.105" v="270"/>
          <ac:spMkLst>
            <pc:docMk/>
            <pc:sldMk cId="477843181" sldId="268"/>
            <ac:spMk id="44" creationId="{41CD8618-896B-60AB-88FA-81C5DDEBEB00}"/>
          </ac:spMkLst>
        </pc:spChg>
        <pc:spChg chg="mod">
          <ac:chgData name="a49512 Phạm Ngọc Anh" userId="cefd2df1-5fa3-4dec-87c8-c5040616a0c8" providerId="ADAL" clId="{FDFEDC8F-BDDC-45E4-BBC5-798DA2FA8AE7}" dt="2023-12-30T08:55:42.105" v="270"/>
          <ac:spMkLst>
            <pc:docMk/>
            <pc:sldMk cId="477843181" sldId="268"/>
            <ac:spMk id="45" creationId="{0F0218BC-4F07-F68E-6B07-024C55EFBEA0}"/>
          </ac:spMkLst>
        </pc:spChg>
        <pc:spChg chg="mod">
          <ac:chgData name="a49512 Phạm Ngọc Anh" userId="cefd2df1-5fa3-4dec-87c8-c5040616a0c8" providerId="ADAL" clId="{FDFEDC8F-BDDC-45E4-BBC5-798DA2FA8AE7}" dt="2023-12-30T08:55:42.105" v="270"/>
          <ac:spMkLst>
            <pc:docMk/>
            <pc:sldMk cId="477843181" sldId="268"/>
            <ac:spMk id="46" creationId="{80B4FD93-0A55-4255-CFAB-9386B4B52F58}"/>
          </ac:spMkLst>
        </pc:spChg>
        <pc:spChg chg="mod">
          <ac:chgData name="a49512 Phạm Ngọc Anh" userId="cefd2df1-5fa3-4dec-87c8-c5040616a0c8" providerId="ADAL" clId="{FDFEDC8F-BDDC-45E4-BBC5-798DA2FA8AE7}" dt="2023-12-30T08:55:42.105" v="270"/>
          <ac:spMkLst>
            <pc:docMk/>
            <pc:sldMk cId="477843181" sldId="268"/>
            <ac:spMk id="47" creationId="{A15CC385-AB3D-2372-7FF0-F123B48DB6E5}"/>
          </ac:spMkLst>
        </pc:spChg>
        <pc:spChg chg="mod">
          <ac:chgData name="a49512 Phạm Ngọc Anh" userId="cefd2df1-5fa3-4dec-87c8-c5040616a0c8" providerId="ADAL" clId="{FDFEDC8F-BDDC-45E4-BBC5-798DA2FA8AE7}" dt="2023-12-30T08:55:42.105" v="270"/>
          <ac:spMkLst>
            <pc:docMk/>
            <pc:sldMk cId="477843181" sldId="268"/>
            <ac:spMk id="48" creationId="{E2105828-BCC9-6046-0057-5AFB59EAA6C1}"/>
          </ac:spMkLst>
        </pc:spChg>
        <pc:spChg chg="mod">
          <ac:chgData name="a49512 Phạm Ngọc Anh" userId="cefd2df1-5fa3-4dec-87c8-c5040616a0c8" providerId="ADAL" clId="{FDFEDC8F-BDDC-45E4-BBC5-798DA2FA8AE7}" dt="2023-12-30T08:55:42.105" v="270"/>
          <ac:spMkLst>
            <pc:docMk/>
            <pc:sldMk cId="477843181" sldId="268"/>
            <ac:spMk id="49" creationId="{386370EB-A119-E9B2-A96E-ED6E42BFA986}"/>
          </ac:spMkLst>
        </pc:spChg>
        <pc:spChg chg="mod">
          <ac:chgData name="a49512 Phạm Ngọc Anh" userId="cefd2df1-5fa3-4dec-87c8-c5040616a0c8" providerId="ADAL" clId="{FDFEDC8F-BDDC-45E4-BBC5-798DA2FA8AE7}" dt="2023-12-30T08:55:42.105" v="270"/>
          <ac:spMkLst>
            <pc:docMk/>
            <pc:sldMk cId="477843181" sldId="268"/>
            <ac:spMk id="50" creationId="{B8C0FB38-FC02-7583-0FC6-1FE7DBABDFCB}"/>
          </ac:spMkLst>
        </pc:spChg>
        <pc:spChg chg="mod">
          <ac:chgData name="a49512 Phạm Ngọc Anh" userId="cefd2df1-5fa3-4dec-87c8-c5040616a0c8" providerId="ADAL" clId="{FDFEDC8F-BDDC-45E4-BBC5-798DA2FA8AE7}" dt="2023-12-30T08:55:42.105" v="270"/>
          <ac:spMkLst>
            <pc:docMk/>
            <pc:sldMk cId="477843181" sldId="268"/>
            <ac:spMk id="51" creationId="{4884A2FA-E4FC-B9AC-D7C3-6B419C71475C}"/>
          </ac:spMkLst>
        </pc:spChg>
        <pc:spChg chg="mod">
          <ac:chgData name="a49512 Phạm Ngọc Anh" userId="cefd2df1-5fa3-4dec-87c8-c5040616a0c8" providerId="ADAL" clId="{FDFEDC8F-BDDC-45E4-BBC5-798DA2FA8AE7}" dt="2023-12-30T08:55:42.105" v="270"/>
          <ac:spMkLst>
            <pc:docMk/>
            <pc:sldMk cId="477843181" sldId="268"/>
            <ac:spMk id="52" creationId="{51D4738A-C966-AD0F-0737-D579FDF3CC83}"/>
          </ac:spMkLst>
        </pc:spChg>
        <pc:spChg chg="mod">
          <ac:chgData name="a49512 Phạm Ngọc Anh" userId="cefd2df1-5fa3-4dec-87c8-c5040616a0c8" providerId="ADAL" clId="{FDFEDC8F-BDDC-45E4-BBC5-798DA2FA8AE7}" dt="2023-12-30T08:55:42.105" v="270"/>
          <ac:spMkLst>
            <pc:docMk/>
            <pc:sldMk cId="477843181" sldId="268"/>
            <ac:spMk id="53" creationId="{DF18F748-8F52-B456-0004-F732C4EF4C11}"/>
          </ac:spMkLst>
        </pc:spChg>
        <pc:spChg chg="mod">
          <ac:chgData name="a49512 Phạm Ngọc Anh" userId="cefd2df1-5fa3-4dec-87c8-c5040616a0c8" providerId="ADAL" clId="{FDFEDC8F-BDDC-45E4-BBC5-798DA2FA8AE7}" dt="2023-12-30T08:55:42.105" v="270"/>
          <ac:spMkLst>
            <pc:docMk/>
            <pc:sldMk cId="477843181" sldId="268"/>
            <ac:spMk id="54" creationId="{10F403A6-6A90-0E32-1F1F-E15C815DA875}"/>
          </ac:spMkLst>
        </pc:spChg>
        <pc:spChg chg="mod">
          <ac:chgData name="a49512 Phạm Ngọc Anh" userId="cefd2df1-5fa3-4dec-87c8-c5040616a0c8" providerId="ADAL" clId="{FDFEDC8F-BDDC-45E4-BBC5-798DA2FA8AE7}" dt="2023-12-30T08:55:42.105" v="270"/>
          <ac:spMkLst>
            <pc:docMk/>
            <pc:sldMk cId="477843181" sldId="268"/>
            <ac:spMk id="55" creationId="{C7104125-D9E9-AA25-C684-EFB9B0B90F4B}"/>
          </ac:spMkLst>
        </pc:spChg>
        <pc:spChg chg="mod">
          <ac:chgData name="a49512 Phạm Ngọc Anh" userId="cefd2df1-5fa3-4dec-87c8-c5040616a0c8" providerId="ADAL" clId="{FDFEDC8F-BDDC-45E4-BBC5-798DA2FA8AE7}" dt="2023-12-30T08:55:42.105" v="270"/>
          <ac:spMkLst>
            <pc:docMk/>
            <pc:sldMk cId="477843181" sldId="268"/>
            <ac:spMk id="56" creationId="{DFA0EA07-8019-A3E2-4A57-7127D8160EDC}"/>
          </ac:spMkLst>
        </pc:spChg>
        <pc:spChg chg="mod">
          <ac:chgData name="a49512 Phạm Ngọc Anh" userId="cefd2df1-5fa3-4dec-87c8-c5040616a0c8" providerId="ADAL" clId="{FDFEDC8F-BDDC-45E4-BBC5-798DA2FA8AE7}" dt="2023-12-30T08:55:42.105" v="270"/>
          <ac:spMkLst>
            <pc:docMk/>
            <pc:sldMk cId="477843181" sldId="268"/>
            <ac:spMk id="57" creationId="{918BACF5-7E59-5100-91B7-CD0DB79F2C25}"/>
          </ac:spMkLst>
        </pc:spChg>
        <pc:spChg chg="mod">
          <ac:chgData name="a49512 Phạm Ngọc Anh" userId="cefd2df1-5fa3-4dec-87c8-c5040616a0c8" providerId="ADAL" clId="{FDFEDC8F-BDDC-45E4-BBC5-798DA2FA8AE7}" dt="2023-12-30T08:55:42.105" v="270"/>
          <ac:spMkLst>
            <pc:docMk/>
            <pc:sldMk cId="477843181" sldId="268"/>
            <ac:spMk id="58" creationId="{F01DD447-43B5-403E-773D-813C59A28F64}"/>
          </ac:spMkLst>
        </pc:spChg>
        <pc:spChg chg="mod">
          <ac:chgData name="a49512 Phạm Ngọc Anh" userId="cefd2df1-5fa3-4dec-87c8-c5040616a0c8" providerId="ADAL" clId="{FDFEDC8F-BDDC-45E4-BBC5-798DA2FA8AE7}" dt="2023-12-30T08:55:42.105" v="270"/>
          <ac:spMkLst>
            <pc:docMk/>
            <pc:sldMk cId="477843181" sldId="268"/>
            <ac:spMk id="59" creationId="{2D55C94F-C7E0-FE70-D533-A61E8B674534}"/>
          </ac:spMkLst>
        </pc:spChg>
        <pc:spChg chg="mod">
          <ac:chgData name="a49512 Phạm Ngọc Anh" userId="cefd2df1-5fa3-4dec-87c8-c5040616a0c8" providerId="ADAL" clId="{FDFEDC8F-BDDC-45E4-BBC5-798DA2FA8AE7}" dt="2023-12-30T08:55:42.105" v="270"/>
          <ac:spMkLst>
            <pc:docMk/>
            <pc:sldMk cId="477843181" sldId="268"/>
            <ac:spMk id="60" creationId="{B70F2A30-EC88-7829-92A3-567DFC9EE421}"/>
          </ac:spMkLst>
        </pc:spChg>
        <pc:spChg chg="mod">
          <ac:chgData name="a49512 Phạm Ngọc Anh" userId="cefd2df1-5fa3-4dec-87c8-c5040616a0c8" providerId="ADAL" clId="{FDFEDC8F-BDDC-45E4-BBC5-798DA2FA8AE7}" dt="2023-12-30T08:55:42.105" v="270"/>
          <ac:spMkLst>
            <pc:docMk/>
            <pc:sldMk cId="477843181" sldId="268"/>
            <ac:spMk id="61" creationId="{265B49A4-4207-8FCE-3D4B-E14A82981F48}"/>
          </ac:spMkLst>
        </pc:spChg>
        <pc:spChg chg="mod">
          <ac:chgData name="a49512 Phạm Ngọc Anh" userId="cefd2df1-5fa3-4dec-87c8-c5040616a0c8" providerId="ADAL" clId="{FDFEDC8F-BDDC-45E4-BBC5-798DA2FA8AE7}" dt="2023-12-30T08:55:42.105" v="270"/>
          <ac:spMkLst>
            <pc:docMk/>
            <pc:sldMk cId="477843181" sldId="268"/>
            <ac:spMk id="62" creationId="{E3DF4BF1-F6E7-B5CA-A652-D8AFC1251096}"/>
          </ac:spMkLst>
        </pc:spChg>
        <pc:spChg chg="mod">
          <ac:chgData name="a49512 Phạm Ngọc Anh" userId="cefd2df1-5fa3-4dec-87c8-c5040616a0c8" providerId="ADAL" clId="{FDFEDC8F-BDDC-45E4-BBC5-798DA2FA8AE7}" dt="2023-12-30T08:55:42.105" v="270"/>
          <ac:spMkLst>
            <pc:docMk/>
            <pc:sldMk cId="477843181" sldId="268"/>
            <ac:spMk id="63" creationId="{0ED18E65-93AD-F0B6-3D3E-78CA8C4F0689}"/>
          </ac:spMkLst>
        </pc:spChg>
        <pc:spChg chg="mod">
          <ac:chgData name="a49512 Phạm Ngọc Anh" userId="cefd2df1-5fa3-4dec-87c8-c5040616a0c8" providerId="ADAL" clId="{FDFEDC8F-BDDC-45E4-BBC5-798DA2FA8AE7}" dt="2023-12-30T08:55:42.105" v="270"/>
          <ac:spMkLst>
            <pc:docMk/>
            <pc:sldMk cId="477843181" sldId="268"/>
            <ac:spMk id="64" creationId="{0F2E8A58-F222-930B-8F5D-C3A60EA571EB}"/>
          </ac:spMkLst>
        </pc:spChg>
        <pc:spChg chg="mod">
          <ac:chgData name="a49512 Phạm Ngọc Anh" userId="cefd2df1-5fa3-4dec-87c8-c5040616a0c8" providerId="ADAL" clId="{FDFEDC8F-BDDC-45E4-BBC5-798DA2FA8AE7}" dt="2023-12-30T08:55:42.105" v="270"/>
          <ac:spMkLst>
            <pc:docMk/>
            <pc:sldMk cId="477843181" sldId="268"/>
            <ac:spMk id="65" creationId="{C6A93B66-356E-69C3-35D4-C37E7BA0C1B1}"/>
          </ac:spMkLst>
        </pc:spChg>
        <pc:spChg chg="mod">
          <ac:chgData name="a49512 Phạm Ngọc Anh" userId="cefd2df1-5fa3-4dec-87c8-c5040616a0c8" providerId="ADAL" clId="{FDFEDC8F-BDDC-45E4-BBC5-798DA2FA8AE7}" dt="2023-12-30T08:55:42.105" v="270"/>
          <ac:spMkLst>
            <pc:docMk/>
            <pc:sldMk cId="477843181" sldId="268"/>
            <ac:spMk id="66" creationId="{57C6D548-F1B5-327A-3B37-27FBC2C184AF}"/>
          </ac:spMkLst>
        </pc:spChg>
        <pc:spChg chg="mod">
          <ac:chgData name="a49512 Phạm Ngọc Anh" userId="cefd2df1-5fa3-4dec-87c8-c5040616a0c8" providerId="ADAL" clId="{FDFEDC8F-BDDC-45E4-BBC5-798DA2FA8AE7}" dt="2023-12-30T08:55:42.105" v="270"/>
          <ac:spMkLst>
            <pc:docMk/>
            <pc:sldMk cId="477843181" sldId="268"/>
            <ac:spMk id="67" creationId="{5DD2596D-513A-9846-C37E-DD8765490514}"/>
          </ac:spMkLst>
        </pc:spChg>
        <pc:spChg chg="mod">
          <ac:chgData name="a49512 Phạm Ngọc Anh" userId="cefd2df1-5fa3-4dec-87c8-c5040616a0c8" providerId="ADAL" clId="{FDFEDC8F-BDDC-45E4-BBC5-798DA2FA8AE7}" dt="2023-12-30T08:55:42.105" v="270"/>
          <ac:spMkLst>
            <pc:docMk/>
            <pc:sldMk cId="477843181" sldId="268"/>
            <ac:spMk id="68" creationId="{B742C235-6619-E9DF-E1C3-0B95657F21C6}"/>
          </ac:spMkLst>
        </pc:spChg>
        <pc:spChg chg="mod">
          <ac:chgData name="a49512 Phạm Ngọc Anh" userId="cefd2df1-5fa3-4dec-87c8-c5040616a0c8" providerId="ADAL" clId="{FDFEDC8F-BDDC-45E4-BBC5-798DA2FA8AE7}" dt="2023-12-30T08:55:42.105" v="270"/>
          <ac:spMkLst>
            <pc:docMk/>
            <pc:sldMk cId="477843181" sldId="268"/>
            <ac:spMk id="69" creationId="{615BD678-0225-7CD9-7DC8-2999F7A48D29}"/>
          </ac:spMkLst>
        </pc:spChg>
        <pc:spChg chg="mod">
          <ac:chgData name="a49512 Phạm Ngọc Anh" userId="cefd2df1-5fa3-4dec-87c8-c5040616a0c8" providerId="ADAL" clId="{FDFEDC8F-BDDC-45E4-BBC5-798DA2FA8AE7}" dt="2023-12-30T08:55:42.105" v="270"/>
          <ac:spMkLst>
            <pc:docMk/>
            <pc:sldMk cId="477843181" sldId="268"/>
            <ac:spMk id="70" creationId="{54EC268B-AC57-FA01-7343-50A24A6DA4E8}"/>
          </ac:spMkLst>
        </pc:spChg>
        <pc:spChg chg="mod">
          <ac:chgData name="a49512 Phạm Ngọc Anh" userId="cefd2df1-5fa3-4dec-87c8-c5040616a0c8" providerId="ADAL" clId="{FDFEDC8F-BDDC-45E4-BBC5-798DA2FA8AE7}" dt="2023-12-30T08:55:42.105" v="270"/>
          <ac:spMkLst>
            <pc:docMk/>
            <pc:sldMk cId="477843181" sldId="268"/>
            <ac:spMk id="71" creationId="{3C7BFF91-99F6-DDB2-4820-89754B3AB88E}"/>
          </ac:spMkLst>
        </pc:spChg>
        <pc:spChg chg="mod">
          <ac:chgData name="a49512 Phạm Ngọc Anh" userId="cefd2df1-5fa3-4dec-87c8-c5040616a0c8" providerId="ADAL" clId="{FDFEDC8F-BDDC-45E4-BBC5-798DA2FA8AE7}" dt="2023-12-30T08:55:42.105" v="270"/>
          <ac:spMkLst>
            <pc:docMk/>
            <pc:sldMk cId="477843181" sldId="268"/>
            <ac:spMk id="72" creationId="{323455CB-26DA-1E3F-BF92-FFE499CC8564}"/>
          </ac:spMkLst>
        </pc:spChg>
        <pc:spChg chg="mod">
          <ac:chgData name="a49512 Phạm Ngọc Anh" userId="cefd2df1-5fa3-4dec-87c8-c5040616a0c8" providerId="ADAL" clId="{FDFEDC8F-BDDC-45E4-BBC5-798DA2FA8AE7}" dt="2023-12-30T08:55:42.105" v="270"/>
          <ac:spMkLst>
            <pc:docMk/>
            <pc:sldMk cId="477843181" sldId="268"/>
            <ac:spMk id="73" creationId="{FA33B31F-5A98-8FCE-CACB-7F7D26BCB40E}"/>
          </ac:spMkLst>
        </pc:spChg>
        <pc:spChg chg="mod">
          <ac:chgData name="a49512 Phạm Ngọc Anh" userId="cefd2df1-5fa3-4dec-87c8-c5040616a0c8" providerId="ADAL" clId="{FDFEDC8F-BDDC-45E4-BBC5-798DA2FA8AE7}" dt="2023-12-30T08:55:42.105" v="270"/>
          <ac:spMkLst>
            <pc:docMk/>
            <pc:sldMk cId="477843181" sldId="268"/>
            <ac:spMk id="74" creationId="{18918099-23FF-1E4C-085A-62A42BD09DBB}"/>
          </ac:spMkLst>
        </pc:spChg>
        <pc:spChg chg="mod">
          <ac:chgData name="a49512 Phạm Ngọc Anh" userId="cefd2df1-5fa3-4dec-87c8-c5040616a0c8" providerId="ADAL" clId="{FDFEDC8F-BDDC-45E4-BBC5-798DA2FA8AE7}" dt="2023-12-30T08:55:42.105" v="270"/>
          <ac:spMkLst>
            <pc:docMk/>
            <pc:sldMk cId="477843181" sldId="268"/>
            <ac:spMk id="75" creationId="{217FF98D-5D07-98FC-1BB6-1241392B6BFB}"/>
          </ac:spMkLst>
        </pc:spChg>
        <pc:spChg chg="mod">
          <ac:chgData name="a49512 Phạm Ngọc Anh" userId="cefd2df1-5fa3-4dec-87c8-c5040616a0c8" providerId="ADAL" clId="{FDFEDC8F-BDDC-45E4-BBC5-798DA2FA8AE7}" dt="2023-12-30T08:55:42.105" v="270"/>
          <ac:spMkLst>
            <pc:docMk/>
            <pc:sldMk cId="477843181" sldId="268"/>
            <ac:spMk id="76" creationId="{F56F995E-B511-1600-0559-D4C902F6E718}"/>
          </ac:spMkLst>
        </pc:spChg>
        <pc:spChg chg="mod">
          <ac:chgData name="a49512 Phạm Ngọc Anh" userId="cefd2df1-5fa3-4dec-87c8-c5040616a0c8" providerId="ADAL" clId="{FDFEDC8F-BDDC-45E4-BBC5-798DA2FA8AE7}" dt="2023-12-30T08:55:42.105" v="270"/>
          <ac:spMkLst>
            <pc:docMk/>
            <pc:sldMk cId="477843181" sldId="268"/>
            <ac:spMk id="77" creationId="{F6FEE54D-B821-1ABF-E83D-08C6330B1923}"/>
          </ac:spMkLst>
        </pc:spChg>
        <pc:spChg chg="mod">
          <ac:chgData name="a49512 Phạm Ngọc Anh" userId="cefd2df1-5fa3-4dec-87c8-c5040616a0c8" providerId="ADAL" clId="{FDFEDC8F-BDDC-45E4-BBC5-798DA2FA8AE7}" dt="2023-12-30T08:55:42.105" v="270"/>
          <ac:spMkLst>
            <pc:docMk/>
            <pc:sldMk cId="477843181" sldId="268"/>
            <ac:spMk id="78" creationId="{3F29E328-86A6-9D83-5D13-9F73A9106838}"/>
          </ac:spMkLst>
        </pc:spChg>
        <pc:spChg chg="mod">
          <ac:chgData name="a49512 Phạm Ngọc Anh" userId="cefd2df1-5fa3-4dec-87c8-c5040616a0c8" providerId="ADAL" clId="{FDFEDC8F-BDDC-45E4-BBC5-798DA2FA8AE7}" dt="2023-12-30T08:55:42.105" v="270"/>
          <ac:spMkLst>
            <pc:docMk/>
            <pc:sldMk cId="477843181" sldId="268"/>
            <ac:spMk id="79" creationId="{054055AA-E214-F7C7-8998-F9518BF188C1}"/>
          </ac:spMkLst>
        </pc:spChg>
        <pc:spChg chg="mod">
          <ac:chgData name="a49512 Phạm Ngọc Anh" userId="cefd2df1-5fa3-4dec-87c8-c5040616a0c8" providerId="ADAL" clId="{FDFEDC8F-BDDC-45E4-BBC5-798DA2FA8AE7}" dt="2023-12-30T08:55:42.105" v="270"/>
          <ac:spMkLst>
            <pc:docMk/>
            <pc:sldMk cId="477843181" sldId="268"/>
            <ac:spMk id="80" creationId="{56E17FED-9C0D-D95A-2BCE-8807AA46FA29}"/>
          </ac:spMkLst>
        </pc:spChg>
        <pc:spChg chg="mod">
          <ac:chgData name="a49512 Phạm Ngọc Anh" userId="cefd2df1-5fa3-4dec-87c8-c5040616a0c8" providerId="ADAL" clId="{FDFEDC8F-BDDC-45E4-BBC5-798DA2FA8AE7}" dt="2023-12-30T08:55:42.105" v="270"/>
          <ac:spMkLst>
            <pc:docMk/>
            <pc:sldMk cId="477843181" sldId="268"/>
            <ac:spMk id="81" creationId="{48BA80A2-2E17-D22F-9C3D-C4AA28C8761D}"/>
          </ac:spMkLst>
        </pc:spChg>
        <pc:spChg chg="mod">
          <ac:chgData name="a49512 Phạm Ngọc Anh" userId="cefd2df1-5fa3-4dec-87c8-c5040616a0c8" providerId="ADAL" clId="{FDFEDC8F-BDDC-45E4-BBC5-798DA2FA8AE7}" dt="2023-12-30T08:55:42.105" v="270"/>
          <ac:spMkLst>
            <pc:docMk/>
            <pc:sldMk cId="477843181" sldId="268"/>
            <ac:spMk id="82" creationId="{ACFAC7A5-1184-57B6-4A09-93A073263047}"/>
          </ac:spMkLst>
        </pc:spChg>
        <pc:spChg chg="mod">
          <ac:chgData name="a49512 Phạm Ngọc Anh" userId="cefd2df1-5fa3-4dec-87c8-c5040616a0c8" providerId="ADAL" clId="{FDFEDC8F-BDDC-45E4-BBC5-798DA2FA8AE7}" dt="2023-12-30T08:55:42.105" v="270"/>
          <ac:spMkLst>
            <pc:docMk/>
            <pc:sldMk cId="477843181" sldId="268"/>
            <ac:spMk id="83" creationId="{53F73C22-93DB-0936-0BB9-697C22786EB2}"/>
          </ac:spMkLst>
        </pc:spChg>
        <pc:spChg chg="mod">
          <ac:chgData name="a49512 Phạm Ngọc Anh" userId="cefd2df1-5fa3-4dec-87c8-c5040616a0c8" providerId="ADAL" clId="{FDFEDC8F-BDDC-45E4-BBC5-798DA2FA8AE7}" dt="2023-12-30T08:55:42.105" v="270"/>
          <ac:spMkLst>
            <pc:docMk/>
            <pc:sldMk cId="477843181" sldId="268"/>
            <ac:spMk id="84" creationId="{49E9142C-659B-07A9-9546-DA3B9C04AFB7}"/>
          </ac:spMkLst>
        </pc:spChg>
        <pc:spChg chg="mod">
          <ac:chgData name="a49512 Phạm Ngọc Anh" userId="cefd2df1-5fa3-4dec-87c8-c5040616a0c8" providerId="ADAL" clId="{FDFEDC8F-BDDC-45E4-BBC5-798DA2FA8AE7}" dt="2023-12-30T08:55:42.105" v="270"/>
          <ac:spMkLst>
            <pc:docMk/>
            <pc:sldMk cId="477843181" sldId="268"/>
            <ac:spMk id="85" creationId="{662839A9-5B35-D08F-7916-AE8B055DFC35}"/>
          </ac:spMkLst>
        </pc:spChg>
        <pc:spChg chg="mod">
          <ac:chgData name="a49512 Phạm Ngọc Anh" userId="cefd2df1-5fa3-4dec-87c8-c5040616a0c8" providerId="ADAL" clId="{FDFEDC8F-BDDC-45E4-BBC5-798DA2FA8AE7}" dt="2023-12-30T08:55:42.105" v="270"/>
          <ac:spMkLst>
            <pc:docMk/>
            <pc:sldMk cId="477843181" sldId="268"/>
            <ac:spMk id="86" creationId="{9C3DD27E-0E09-B4BB-C849-55DAF61AB4D2}"/>
          </ac:spMkLst>
        </pc:spChg>
        <pc:spChg chg="mod">
          <ac:chgData name="a49512 Phạm Ngọc Anh" userId="cefd2df1-5fa3-4dec-87c8-c5040616a0c8" providerId="ADAL" clId="{FDFEDC8F-BDDC-45E4-BBC5-798DA2FA8AE7}" dt="2023-12-30T08:55:42.105" v="270"/>
          <ac:spMkLst>
            <pc:docMk/>
            <pc:sldMk cId="477843181" sldId="268"/>
            <ac:spMk id="87" creationId="{FF9F6A66-BCF8-9F8D-3929-30237CF8A00F}"/>
          </ac:spMkLst>
        </pc:spChg>
        <pc:spChg chg="mod">
          <ac:chgData name="a49512 Phạm Ngọc Anh" userId="cefd2df1-5fa3-4dec-87c8-c5040616a0c8" providerId="ADAL" clId="{FDFEDC8F-BDDC-45E4-BBC5-798DA2FA8AE7}" dt="2023-12-30T08:55:42.105" v="270"/>
          <ac:spMkLst>
            <pc:docMk/>
            <pc:sldMk cId="477843181" sldId="268"/>
            <ac:spMk id="88" creationId="{8DD340A4-4639-DCA5-14E4-6FC9AEF39CDE}"/>
          </ac:spMkLst>
        </pc:spChg>
        <pc:spChg chg="mod">
          <ac:chgData name="a49512 Phạm Ngọc Anh" userId="cefd2df1-5fa3-4dec-87c8-c5040616a0c8" providerId="ADAL" clId="{FDFEDC8F-BDDC-45E4-BBC5-798DA2FA8AE7}" dt="2023-12-30T08:55:42.105" v="270"/>
          <ac:spMkLst>
            <pc:docMk/>
            <pc:sldMk cId="477843181" sldId="268"/>
            <ac:spMk id="89" creationId="{EC3AD782-3F8F-4A49-DA9B-5FB00C051D05}"/>
          </ac:spMkLst>
        </pc:spChg>
        <pc:spChg chg="mod">
          <ac:chgData name="a49512 Phạm Ngọc Anh" userId="cefd2df1-5fa3-4dec-87c8-c5040616a0c8" providerId="ADAL" clId="{FDFEDC8F-BDDC-45E4-BBC5-798DA2FA8AE7}" dt="2023-12-30T08:55:42.105" v="270"/>
          <ac:spMkLst>
            <pc:docMk/>
            <pc:sldMk cId="477843181" sldId="268"/>
            <ac:spMk id="90" creationId="{643A1DE6-CA0D-2CAE-A544-E3AE79290457}"/>
          </ac:spMkLst>
        </pc:spChg>
        <pc:spChg chg="mod">
          <ac:chgData name="a49512 Phạm Ngọc Anh" userId="cefd2df1-5fa3-4dec-87c8-c5040616a0c8" providerId="ADAL" clId="{FDFEDC8F-BDDC-45E4-BBC5-798DA2FA8AE7}" dt="2023-12-30T08:55:42.105" v="270"/>
          <ac:spMkLst>
            <pc:docMk/>
            <pc:sldMk cId="477843181" sldId="268"/>
            <ac:spMk id="91" creationId="{FFA8C49B-704C-865F-1D14-39492752AEF8}"/>
          </ac:spMkLst>
        </pc:spChg>
        <pc:spChg chg="mod">
          <ac:chgData name="a49512 Phạm Ngọc Anh" userId="cefd2df1-5fa3-4dec-87c8-c5040616a0c8" providerId="ADAL" clId="{FDFEDC8F-BDDC-45E4-BBC5-798DA2FA8AE7}" dt="2023-12-30T08:55:42.105" v="270"/>
          <ac:spMkLst>
            <pc:docMk/>
            <pc:sldMk cId="477843181" sldId="268"/>
            <ac:spMk id="92" creationId="{EC0ACA1C-69D8-9A0C-35BC-C8FF4CC415BC}"/>
          </ac:spMkLst>
        </pc:spChg>
        <pc:spChg chg="mod">
          <ac:chgData name="a49512 Phạm Ngọc Anh" userId="cefd2df1-5fa3-4dec-87c8-c5040616a0c8" providerId="ADAL" clId="{FDFEDC8F-BDDC-45E4-BBC5-798DA2FA8AE7}" dt="2023-12-30T08:55:42.105" v="270"/>
          <ac:spMkLst>
            <pc:docMk/>
            <pc:sldMk cId="477843181" sldId="268"/>
            <ac:spMk id="93" creationId="{0A2E9673-C2AB-00BC-F19C-3B8E1B067428}"/>
          </ac:spMkLst>
        </pc:spChg>
        <pc:spChg chg="mod">
          <ac:chgData name="a49512 Phạm Ngọc Anh" userId="cefd2df1-5fa3-4dec-87c8-c5040616a0c8" providerId="ADAL" clId="{FDFEDC8F-BDDC-45E4-BBC5-798DA2FA8AE7}" dt="2023-12-30T08:55:42.105" v="270"/>
          <ac:spMkLst>
            <pc:docMk/>
            <pc:sldMk cId="477843181" sldId="268"/>
            <ac:spMk id="94" creationId="{9CF2F1E9-940A-5C41-BB58-547597F28C33}"/>
          </ac:spMkLst>
        </pc:spChg>
        <pc:spChg chg="mod">
          <ac:chgData name="a49512 Phạm Ngọc Anh" userId="cefd2df1-5fa3-4dec-87c8-c5040616a0c8" providerId="ADAL" clId="{FDFEDC8F-BDDC-45E4-BBC5-798DA2FA8AE7}" dt="2023-12-30T08:55:42.105" v="270"/>
          <ac:spMkLst>
            <pc:docMk/>
            <pc:sldMk cId="477843181" sldId="268"/>
            <ac:spMk id="95" creationId="{0A8076FC-C3BB-CDE8-E9C5-CB4B4CFB5D2B}"/>
          </ac:spMkLst>
        </pc:spChg>
        <pc:spChg chg="mod">
          <ac:chgData name="a49512 Phạm Ngọc Anh" userId="cefd2df1-5fa3-4dec-87c8-c5040616a0c8" providerId="ADAL" clId="{FDFEDC8F-BDDC-45E4-BBC5-798DA2FA8AE7}" dt="2023-12-30T08:55:42.105" v="270"/>
          <ac:spMkLst>
            <pc:docMk/>
            <pc:sldMk cId="477843181" sldId="268"/>
            <ac:spMk id="96" creationId="{C1C54F8A-ECDA-6F2F-F4C5-388E61C28431}"/>
          </ac:spMkLst>
        </pc:spChg>
        <pc:spChg chg="mod">
          <ac:chgData name="a49512 Phạm Ngọc Anh" userId="cefd2df1-5fa3-4dec-87c8-c5040616a0c8" providerId="ADAL" clId="{FDFEDC8F-BDDC-45E4-BBC5-798DA2FA8AE7}" dt="2023-12-30T08:55:42.105" v="270"/>
          <ac:spMkLst>
            <pc:docMk/>
            <pc:sldMk cId="477843181" sldId="268"/>
            <ac:spMk id="97" creationId="{D7BD502A-88FB-EB33-3B77-343F5E78D6DB}"/>
          </ac:spMkLst>
        </pc:spChg>
        <pc:spChg chg="mod">
          <ac:chgData name="a49512 Phạm Ngọc Anh" userId="cefd2df1-5fa3-4dec-87c8-c5040616a0c8" providerId="ADAL" clId="{FDFEDC8F-BDDC-45E4-BBC5-798DA2FA8AE7}" dt="2023-12-30T08:55:42.105" v="270"/>
          <ac:spMkLst>
            <pc:docMk/>
            <pc:sldMk cId="477843181" sldId="268"/>
            <ac:spMk id="98" creationId="{4148A1F3-2F83-3DD6-9DBF-BF9389DF35AC}"/>
          </ac:spMkLst>
        </pc:spChg>
        <pc:spChg chg="mod">
          <ac:chgData name="a49512 Phạm Ngọc Anh" userId="cefd2df1-5fa3-4dec-87c8-c5040616a0c8" providerId="ADAL" clId="{FDFEDC8F-BDDC-45E4-BBC5-798DA2FA8AE7}" dt="2023-12-30T08:55:42.105" v="270"/>
          <ac:spMkLst>
            <pc:docMk/>
            <pc:sldMk cId="477843181" sldId="268"/>
            <ac:spMk id="99" creationId="{E0E5A2D6-7762-EBBC-16F3-2140DD999A87}"/>
          </ac:spMkLst>
        </pc:spChg>
        <pc:spChg chg="mod">
          <ac:chgData name="a49512 Phạm Ngọc Anh" userId="cefd2df1-5fa3-4dec-87c8-c5040616a0c8" providerId="ADAL" clId="{FDFEDC8F-BDDC-45E4-BBC5-798DA2FA8AE7}" dt="2023-12-30T08:55:42.105" v="270"/>
          <ac:spMkLst>
            <pc:docMk/>
            <pc:sldMk cId="477843181" sldId="268"/>
            <ac:spMk id="100" creationId="{5FD27D4B-C10D-15DC-32D7-2BB9DABBCB30}"/>
          </ac:spMkLst>
        </pc:spChg>
        <pc:spChg chg="mod">
          <ac:chgData name="a49512 Phạm Ngọc Anh" userId="cefd2df1-5fa3-4dec-87c8-c5040616a0c8" providerId="ADAL" clId="{FDFEDC8F-BDDC-45E4-BBC5-798DA2FA8AE7}" dt="2023-12-30T08:55:42.105" v="270"/>
          <ac:spMkLst>
            <pc:docMk/>
            <pc:sldMk cId="477843181" sldId="268"/>
            <ac:spMk id="101" creationId="{13F15C1F-4EA4-11B7-01CC-5596C2D30AC2}"/>
          </ac:spMkLst>
        </pc:spChg>
        <pc:spChg chg="mod">
          <ac:chgData name="a49512 Phạm Ngọc Anh" userId="cefd2df1-5fa3-4dec-87c8-c5040616a0c8" providerId="ADAL" clId="{FDFEDC8F-BDDC-45E4-BBC5-798DA2FA8AE7}" dt="2023-12-30T08:55:42.105" v="270"/>
          <ac:spMkLst>
            <pc:docMk/>
            <pc:sldMk cId="477843181" sldId="268"/>
            <ac:spMk id="102" creationId="{FF0CB4A2-37A9-1572-EA02-5B793E92F54A}"/>
          </ac:spMkLst>
        </pc:spChg>
        <pc:spChg chg="mod">
          <ac:chgData name="a49512 Phạm Ngọc Anh" userId="cefd2df1-5fa3-4dec-87c8-c5040616a0c8" providerId="ADAL" clId="{FDFEDC8F-BDDC-45E4-BBC5-798DA2FA8AE7}" dt="2023-12-30T08:55:42.105" v="270"/>
          <ac:spMkLst>
            <pc:docMk/>
            <pc:sldMk cId="477843181" sldId="268"/>
            <ac:spMk id="103" creationId="{7789F72B-5169-11F8-C510-EFC1C3055F4F}"/>
          </ac:spMkLst>
        </pc:spChg>
        <pc:spChg chg="mod">
          <ac:chgData name="a49512 Phạm Ngọc Anh" userId="cefd2df1-5fa3-4dec-87c8-c5040616a0c8" providerId="ADAL" clId="{FDFEDC8F-BDDC-45E4-BBC5-798DA2FA8AE7}" dt="2023-12-30T08:55:42.105" v="270"/>
          <ac:spMkLst>
            <pc:docMk/>
            <pc:sldMk cId="477843181" sldId="268"/>
            <ac:spMk id="104" creationId="{91CC9EEC-F6CA-6051-1715-5BA34063A6DC}"/>
          </ac:spMkLst>
        </pc:spChg>
        <pc:spChg chg="mod">
          <ac:chgData name="a49512 Phạm Ngọc Anh" userId="cefd2df1-5fa3-4dec-87c8-c5040616a0c8" providerId="ADAL" clId="{FDFEDC8F-BDDC-45E4-BBC5-798DA2FA8AE7}" dt="2023-12-30T08:55:42.105" v="270"/>
          <ac:spMkLst>
            <pc:docMk/>
            <pc:sldMk cId="477843181" sldId="268"/>
            <ac:spMk id="105" creationId="{B1DC2FFB-A224-F89B-C8F7-1A6763337350}"/>
          </ac:spMkLst>
        </pc:spChg>
        <pc:spChg chg="mod">
          <ac:chgData name="a49512 Phạm Ngọc Anh" userId="cefd2df1-5fa3-4dec-87c8-c5040616a0c8" providerId="ADAL" clId="{FDFEDC8F-BDDC-45E4-BBC5-798DA2FA8AE7}" dt="2023-12-30T08:55:42.105" v="270"/>
          <ac:spMkLst>
            <pc:docMk/>
            <pc:sldMk cId="477843181" sldId="268"/>
            <ac:spMk id="106" creationId="{C466BFB3-2833-D7C0-7D9B-B85EFEA1F005}"/>
          </ac:spMkLst>
        </pc:spChg>
        <pc:spChg chg="mod">
          <ac:chgData name="a49512 Phạm Ngọc Anh" userId="cefd2df1-5fa3-4dec-87c8-c5040616a0c8" providerId="ADAL" clId="{FDFEDC8F-BDDC-45E4-BBC5-798DA2FA8AE7}" dt="2023-12-30T08:55:42.105" v="270"/>
          <ac:spMkLst>
            <pc:docMk/>
            <pc:sldMk cId="477843181" sldId="268"/>
            <ac:spMk id="107" creationId="{61C10365-89E4-8953-BAE1-FA528BBE3D4F}"/>
          </ac:spMkLst>
        </pc:spChg>
        <pc:spChg chg="mod">
          <ac:chgData name="a49512 Phạm Ngọc Anh" userId="cefd2df1-5fa3-4dec-87c8-c5040616a0c8" providerId="ADAL" clId="{FDFEDC8F-BDDC-45E4-BBC5-798DA2FA8AE7}" dt="2023-12-30T08:55:42.105" v="270"/>
          <ac:spMkLst>
            <pc:docMk/>
            <pc:sldMk cId="477843181" sldId="268"/>
            <ac:spMk id="108" creationId="{B52B921D-4459-1E39-96D1-BA46F07B98A0}"/>
          </ac:spMkLst>
        </pc:spChg>
        <pc:spChg chg="mod">
          <ac:chgData name="a49512 Phạm Ngọc Anh" userId="cefd2df1-5fa3-4dec-87c8-c5040616a0c8" providerId="ADAL" clId="{FDFEDC8F-BDDC-45E4-BBC5-798DA2FA8AE7}" dt="2023-12-30T08:55:42.105" v="270"/>
          <ac:spMkLst>
            <pc:docMk/>
            <pc:sldMk cId="477843181" sldId="268"/>
            <ac:spMk id="109" creationId="{917AB456-655A-3322-5AAE-0E5262F9D4C2}"/>
          </ac:spMkLst>
        </pc:spChg>
        <pc:spChg chg="mod">
          <ac:chgData name="a49512 Phạm Ngọc Anh" userId="cefd2df1-5fa3-4dec-87c8-c5040616a0c8" providerId="ADAL" clId="{FDFEDC8F-BDDC-45E4-BBC5-798DA2FA8AE7}" dt="2023-12-30T08:55:42.105" v="270"/>
          <ac:spMkLst>
            <pc:docMk/>
            <pc:sldMk cId="477843181" sldId="268"/>
            <ac:spMk id="110" creationId="{421AA1C8-18B9-4655-50D2-3C9E7AE06674}"/>
          </ac:spMkLst>
        </pc:spChg>
        <pc:spChg chg="mod">
          <ac:chgData name="a49512 Phạm Ngọc Anh" userId="cefd2df1-5fa3-4dec-87c8-c5040616a0c8" providerId="ADAL" clId="{FDFEDC8F-BDDC-45E4-BBC5-798DA2FA8AE7}" dt="2023-12-30T08:55:42.105" v="270"/>
          <ac:spMkLst>
            <pc:docMk/>
            <pc:sldMk cId="477843181" sldId="268"/>
            <ac:spMk id="111" creationId="{55323FE4-FFA0-D401-AFC2-48EF15417E11}"/>
          </ac:spMkLst>
        </pc:spChg>
        <pc:spChg chg="mod">
          <ac:chgData name="a49512 Phạm Ngọc Anh" userId="cefd2df1-5fa3-4dec-87c8-c5040616a0c8" providerId="ADAL" clId="{FDFEDC8F-BDDC-45E4-BBC5-798DA2FA8AE7}" dt="2023-12-30T08:55:42.105" v="270"/>
          <ac:spMkLst>
            <pc:docMk/>
            <pc:sldMk cId="477843181" sldId="268"/>
            <ac:spMk id="112" creationId="{F770FE76-D58E-6D90-C6FD-91AAB24D7FD6}"/>
          </ac:spMkLst>
        </pc:spChg>
        <pc:spChg chg="mod">
          <ac:chgData name="a49512 Phạm Ngọc Anh" userId="cefd2df1-5fa3-4dec-87c8-c5040616a0c8" providerId="ADAL" clId="{FDFEDC8F-BDDC-45E4-BBC5-798DA2FA8AE7}" dt="2023-12-30T08:55:42.105" v="270"/>
          <ac:spMkLst>
            <pc:docMk/>
            <pc:sldMk cId="477843181" sldId="268"/>
            <ac:spMk id="113" creationId="{A8A8EB08-1DF7-496A-D805-2043B631C40B}"/>
          </ac:spMkLst>
        </pc:spChg>
        <pc:spChg chg="mod">
          <ac:chgData name="a49512 Phạm Ngọc Anh" userId="cefd2df1-5fa3-4dec-87c8-c5040616a0c8" providerId="ADAL" clId="{FDFEDC8F-BDDC-45E4-BBC5-798DA2FA8AE7}" dt="2023-12-30T08:55:42.105" v="270"/>
          <ac:spMkLst>
            <pc:docMk/>
            <pc:sldMk cId="477843181" sldId="268"/>
            <ac:spMk id="114" creationId="{1D70AF55-BBF0-E16A-EE99-272ABDB7E165}"/>
          </ac:spMkLst>
        </pc:spChg>
        <pc:spChg chg="mod">
          <ac:chgData name="a49512 Phạm Ngọc Anh" userId="cefd2df1-5fa3-4dec-87c8-c5040616a0c8" providerId="ADAL" clId="{FDFEDC8F-BDDC-45E4-BBC5-798DA2FA8AE7}" dt="2023-12-30T08:55:42.105" v="270"/>
          <ac:spMkLst>
            <pc:docMk/>
            <pc:sldMk cId="477843181" sldId="268"/>
            <ac:spMk id="115" creationId="{55154459-CD30-4443-5827-C1BB51044A24}"/>
          </ac:spMkLst>
        </pc:spChg>
        <pc:spChg chg="mod">
          <ac:chgData name="a49512 Phạm Ngọc Anh" userId="cefd2df1-5fa3-4dec-87c8-c5040616a0c8" providerId="ADAL" clId="{FDFEDC8F-BDDC-45E4-BBC5-798DA2FA8AE7}" dt="2023-12-30T08:55:42.105" v="270"/>
          <ac:spMkLst>
            <pc:docMk/>
            <pc:sldMk cId="477843181" sldId="268"/>
            <ac:spMk id="116" creationId="{15A63228-8801-C20F-BBC9-4E9E0296D60E}"/>
          </ac:spMkLst>
        </pc:spChg>
        <pc:spChg chg="mod">
          <ac:chgData name="a49512 Phạm Ngọc Anh" userId="cefd2df1-5fa3-4dec-87c8-c5040616a0c8" providerId="ADAL" clId="{FDFEDC8F-BDDC-45E4-BBC5-798DA2FA8AE7}" dt="2023-12-30T08:55:42.105" v="270"/>
          <ac:spMkLst>
            <pc:docMk/>
            <pc:sldMk cId="477843181" sldId="268"/>
            <ac:spMk id="117" creationId="{6B2EEE47-0E7D-EDC1-CF09-F447E54DEFCE}"/>
          </ac:spMkLst>
        </pc:spChg>
        <pc:spChg chg="mod">
          <ac:chgData name="a49512 Phạm Ngọc Anh" userId="cefd2df1-5fa3-4dec-87c8-c5040616a0c8" providerId="ADAL" clId="{FDFEDC8F-BDDC-45E4-BBC5-798DA2FA8AE7}" dt="2023-12-30T08:55:42.105" v="270"/>
          <ac:spMkLst>
            <pc:docMk/>
            <pc:sldMk cId="477843181" sldId="268"/>
            <ac:spMk id="118" creationId="{9631116C-C270-82F0-44A7-90314BFA69B6}"/>
          </ac:spMkLst>
        </pc:spChg>
        <pc:spChg chg="mod">
          <ac:chgData name="a49512 Phạm Ngọc Anh" userId="cefd2df1-5fa3-4dec-87c8-c5040616a0c8" providerId="ADAL" clId="{FDFEDC8F-BDDC-45E4-BBC5-798DA2FA8AE7}" dt="2023-12-30T08:55:42.105" v="270"/>
          <ac:spMkLst>
            <pc:docMk/>
            <pc:sldMk cId="477843181" sldId="268"/>
            <ac:spMk id="119" creationId="{A44DB2FA-5532-5C78-0202-4E1BECB0E92E}"/>
          </ac:spMkLst>
        </pc:spChg>
        <pc:spChg chg="mod">
          <ac:chgData name="a49512 Phạm Ngọc Anh" userId="cefd2df1-5fa3-4dec-87c8-c5040616a0c8" providerId="ADAL" clId="{FDFEDC8F-BDDC-45E4-BBC5-798DA2FA8AE7}" dt="2023-12-30T08:55:42.105" v="270"/>
          <ac:spMkLst>
            <pc:docMk/>
            <pc:sldMk cId="477843181" sldId="268"/>
            <ac:spMk id="120" creationId="{BA7E4DDC-15F0-90EA-6532-72B55BC26002}"/>
          </ac:spMkLst>
        </pc:spChg>
        <pc:spChg chg="mod">
          <ac:chgData name="a49512 Phạm Ngọc Anh" userId="cefd2df1-5fa3-4dec-87c8-c5040616a0c8" providerId="ADAL" clId="{FDFEDC8F-BDDC-45E4-BBC5-798DA2FA8AE7}" dt="2023-12-30T08:55:42.105" v="270"/>
          <ac:spMkLst>
            <pc:docMk/>
            <pc:sldMk cId="477843181" sldId="268"/>
            <ac:spMk id="121" creationId="{AAC79D4B-ED1E-2969-025A-CD184B964F8B}"/>
          </ac:spMkLst>
        </pc:spChg>
        <pc:spChg chg="mod">
          <ac:chgData name="a49512 Phạm Ngọc Anh" userId="cefd2df1-5fa3-4dec-87c8-c5040616a0c8" providerId="ADAL" clId="{FDFEDC8F-BDDC-45E4-BBC5-798DA2FA8AE7}" dt="2023-12-30T08:55:42.105" v="270"/>
          <ac:spMkLst>
            <pc:docMk/>
            <pc:sldMk cId="477843181" sldId="268"/>
            <ac:spMk id="122" creationId="{71F254A0-4C7D-E324-8CD2-E77CCC9C983C}"/>
          </ac:spMkLst>
        </pc:spChg>
        <pc:spChg chg="mod">
          <ac:chgData name="a49512 Phạm Ngọc Anh" userId="cefd2df1-5fa3-4dec-87c8-c5040616a0c8" providerId="ADAL" clId="{FDFEDC8F-BDDC-45E4-BBC5-798DA2FA8AE7}" dt="2023-12-30T08:55:42.105" v="270"/>
          <ac:spMkLst>
            <pc:docMk/>
            <pc:sldMk cId="477843181" sldId="268"/>
            <ac:spMk id="123" creationId="{F02F8831-0D15-4E05-B3A0-0B81DB153CD5}"/>
          </ac:spMkLst>
        </pc:spChg>
        <pc:spChg chg="mod">
          <ac:chgData name="a49512 Phạm Ngọc Anh" userId="cefd2df1-5fa3-4dec-87c8-c5040616a0c8" providerId="ADAL" clId="{FDFEDC8F-BDDC-45E4-BBC5-798DA2FA8AE7}" dt="2023-12-30T08:55:42.105" v="270"/>
          <ac:spMkLst>
            <pc:docMk/>
            <pc:sldMk cId="477843181" sldId="268"/>
            <ac:spMk id="127" creationId="{5E918616-E10D-8602-024C-AE27E990C612}"/>
          </ac:spMkLst>
        </pc:spChg>
        <pc:spChg chg="mod">
          <ac:chgData name="a49512 Phạm Ngọc Anh" userId="cefd2df1-5fa3-4dec-87c8-c5040616a0c8" providerId="ADAL" clId="{FDFEDC8F-BDDC-45E4-BBC5-798DA2FA8AE7}" dt="2023-12-30T08:55:42.105" v="270"/>
          <ac:spMkLst>
            <pc:docMk/>
            <pc:sldMk cId="477843181" sldId="268"/>
            <ac:spMk id="128" creationId="{95B07588-5712-C559-B835-9EC9FF388949}"/>
          </ac:spMkLst>
        </pc:spChg>
        <pc:spChg chg="mod">
          <ac:chgData name="a49512 Phạm Ngọc Anh" userId="cefd2df1-5fa3-4dec-87c8-c5040616a0c8" providerId="ADAL" clId="{FDFEDC8F-BDDC-45E4-BBC5-798DA2FA8AE7}" dt="2023-12-30T08:55:42.105" v="270"/>
          <ac:spMkLst>
            <pc:docMk/>
            <pc:sldMk cId="477843181" sldId="268"/>
            <ac:spMk id="129" creationId="{2F2E38A6-D0DE-F2BE-B6F0-840359F13322}"/>
          </ac:spMkLst>
        </pc:spChg>
        <pc:spChg chg="mod">
          <ac:chgData name="a49512 Phạm Ngọc Anh" userId="cefd2df1-5fa3-4dec-87c8-c5040616a0c8" providerId="ADAL" clId="{FDFEDC8F-BDDC-45E4-BBC5-798DA2FA8AE7}" dt="2023-12-30T08:55:42.105" v="270"/>
          <ac:spMkLst>
            <pc:docMk/>
            <pc:sldMk cId="477843181" sldId="268"/>
            <ac:spMk id="130" creationId="{B59C37AA-A14A-B886-6F2C-8073A9D17D07}"/>
          </ac:spMkLst>
        </pc:spChg>
        <pc:spChg chg="mod">
          <ac:chgData name="a49512 Phạm Ngọc Anh" userId="cefd2df1-5fa3-4dec-87c8-c5040616a0c8" providerId="ADAL" clId="{FDFEDC8F-BDDC-45E4-BBC5-798DA2FA8AE7}" dt="2023-12-30T08:55:42.105" v="270"/>
          <ac:spMkLst>
            <pc:docMk/>
            <pc:sldMk cId="477843181" sldId="268"/>
            <ac:spMk id="131" creationId="{CAB15409-DB2C-9120-0993-7C7A8116F471}"/>
          </ac:spMkLst>
        </pc:spChg>
        <pc:spChg chg="mod">
          <ac:chgData name="a49512 Phạm Ngọc Anh" userId="cefd2df1-5fa3-4dec-87c8-c5040616a0c8" providerId="ADAL" clId="{FDFEDC8F-BDDC-45E4-BBC5-798DA2FA8AE7}" dt="2023-12-30T08:55:42.105" v="270"/>
          <ac:spMkLst>
            <pc:docMk/>
            <pc:sldMk cId="477843181" sldId="268"/>
            <ac:spMk id="132" creationId="{BE1766B0-5397-9D7F-81D0-893BAA1B138F}"/>
          </ac:spMkLst>
        </pc:spChg>
        <pc:spChg chg="mod">
          <ac:chgData name="a49512 Phạm Ngọc Anh" userId="cefd2df1-5fa3-4dec-87c8-c5040616a0c8" providerId="ADAL" clId="{FDFEDC8F-BDDC-45E4-BBC5-798DA2FA8AE7}" dt="2023-12-30T08:55:42.105" v="270"/>
          <ac:spMkLst>
            <pc:docMk/>
            <pc:sldMk cId="477843181" sldId="268"/>
            <ac:spMk id="133" creationId="{A476BBFA-BA21-672E-E776-360D39AA5B67}"/>
          </ac:spMkLst>
        </pc:spChg>
        <pc:spChg chg="mod">
          <ac:chgData name="a49512 Phạm Ngọc Anh" userId="cefd2df1-5fa3-4dec-87c8-c5040616a0c8" providerId="ADAL" clId="{FDFEDC8F-BDDC-45E4-BBC5-798DA2FA8AE7}" dt="2023-12-30T08:55:42.105" v="270"/>
          <ac:spMkLst>
            <pc:docMk/>
            <pc:sldMk cId="477843181" sldId="268"/>
            <ac:spMk id="134" creationId="{05703240-0929-EA87-C961-8CE0867A440E}"/>
          </ac:spMkLst>
        </pc:spChg>
        <pc:spChg chg="mod">
          <ac:chgData name="a49512 Phạm Ngọc Anh" userId="cefd2df1-5fa3-4dec-87c8-c5040616a0c8" providerId="ADAL" clId="{FDFEDC8F-BDDC-45E4-BBC5-798DA2FA8AE7}" dt="2023-12-30T08:55:42.105" v="270"/>
          <ac:spMkLst>
            <pc:docMk/>
            <pc:sldMk cId="477843181" sldId="268"/>
            <ac:spMk id="135" creationId="{15FFF494-B536-8FEC-D13D-E87E768436A5}"/>
          </ac:spMkLst>
        </pc:spChg>
        <pc:spChg chg="mod">
          <ac:chgData name="a49512 Phạm Ngọc Anh" userId="cefd2df1-5fa3-4dec-87c8-c5040616a0c8" providerId="ADAL" clId="{FDFEDC8F-BDDC-45E4-BBC5-798DA2FA8AE7}" dt="2023-12-30T08:55:42.105" v="270"/>
          <ac:spMkLst>
            <pc:docMk/>
            <pc:sldMk cId="477843181" sldId="268"/>
            <ac:spMk id="136" creationId="{4BE4808D-7223-82E4-C8EA-468237952612}"/>
          </ac:spMkLst>
        </pc:spChg>
        <pc:spChg chg="mod">
          <ac:chgData name="a49512 Phạm Ngọc Anh" userId="cefd2df1-5fa3-4dec-87c8-c5040616a0c8" providerId="ADAL" clId="{FDFEDC8F-BDDC-45E4-BBC5-798DA2FA8AE7}" dt="2023-12-30T08:55:42.105" v="270"/>
          <ac:spMkLst>
            <pc:docMk/>
            <pc:sldMk cId="477843181" sldId="268"/>
            <ac:spMk id="137" creationId="{9A57744B-9EA9-609A-FAF0-56CB7E30A7B0}"/>
          </ac:spMkLst>
        </pc:spChg>
        <pc:spChg chg="mod">
          <ac:chgData name="a49512 Phạm Ngọc Anh" userId="cefd2df1-5fa3-4dec-87c8-c5040616a0c8" providerId="ADAL" clId="{FDFEDC8F-BDDC-45E4-BBC5-798DA2FA8AE7}" dt="2023-12-30T08:55:42.105" v="270"/>
          <ac:spMkLst>
            <pc:docMk/>
            <pc:sldMk cId="477843181" sldId="268"/>
            <ac:spMk id="138" creationId="{550C478A-E6D8-2EE2-3D87-CEDE9CE66E68}"/>
          </ac:spMkLst>
        </pc:spChg>
        <pc:spChg chg="mod">
          <ac:chgData name="a49512 Phạm Ngọc Anh" userId="cefd2df1-5fa3-4dec-87c8-c5040616a0c8" providerId="ADAL" clId="{FDFEDC8F-BDDC-45E4-BBC5-798DA2FA8AE7}" dt="2023-12-30T08:55:42.105" v="270"/>
          <ac:spMkLst>
            <pc:docMk/>
            <pc:sldMk cId="477843181" sldId="268"/>
            <ac:spMk id="139" creationId="{4EA249D2-3771-0EC8-C8BC-A9F1B3748380}"/>
          </ac:spMkLst>
        </pc:spChg>
        <pc:spChg chg="mod">
          <ac:chgData name="a49512 Phạm Ngọc Anh" userId="cefd2df1-5fa3-4dec-87c8-c5040616a0c8" providerId="ADAL" clId="{FDFEDC8F-BDDC-45E4-BBC5-798DA2FA8AE7}" dt="2023-12-30T08:55:42.105" v="270"/>
          <ac:spMkLst>
            <pc:docMk/>
            <pc:sldMk cId="477843181" sldId="268"/>
            <ac:spMk id="140" creationId="{E0293812-62FB-CCC3-8B57-8E231DB69049}"/>
          </ac:spMkLst>
        </pc:spChg>
        <pc:spChg chg="mod">
          <ac:chgData name="a49512 Phạm Ngọc Anh" userId="cefd2df1-5fa3-4dec-87c8-c5040616a0c8" providerId="ADAL" clId="{FDFEDC8F-BDDC-45E4-BBC5-798DA2FA8AE7}" dt="2023-12-30T08:55:42.105" v="270"/>
          <ac:spMkLst>
            <pc:docMk/>
            <pc:sldMk cId="477843181" sldId="268"/>
            <ac:spMk id="141" creationId="{068DFC04-4A90-C4F7-30C5-12386AFB4FCC}"/>
          </ac:spMkLst>
        </pc:spChg>
        <pc:spChg chg="mod">
          <ac:chgData name="a49512 Phạm Ngọc Anh" userId="cefd2df1-5fa3-4dec-87c8-c5040616a0c8" providerId="ADAL" clId="{FDFEDC8F-BDDC-45E4-BBC5-798DA2FA8AE7}" dt="2023-12-30T08:55:42.105" v="270"/>
          <ac:spMkLst>
            <pc:docMk/>
            <pc:sldMk cId="477843181" sldId="268"/>
            <ac:spMk id="142" creationId="{8747FE41-8BC1-A61C-6547-5617F12A60DA}"/>
          </ac:spMkLst>
        </pc:spChg>
        <pc:spChg chg="mod">
          <ac:chgData name="a49512 Phạm Ngọc Anh" userId="cefd2df1-5fa3-4dec-87c8-c5040616a0c8" providerId="ADAL" clId="{FDFEDC8F-BDDC-45E4-BBC5-798DA2FA8AE7}" dt="2023-12-30T08:55:42.105" v="270"/>
          <ac:spMkLst>
            <pc:docMk/>
            <pc:sldMk cId="477843181" sldId="268"/>
            <ac:spMk id="143" creationId="{BEABC062-F1EE-17B7-04A0-AFDC8007A337}"/>
          </ac:spMkLst>
        </pc:spChg>
        <pc:spChg chg="mod">
          <ac:chgData name="a49512 Phạm Ngọc Anh" userId="cefd2df1-5fa3-4dec-87c8-c5040616a0c8" providerId="ADAL" clId="{FDFEDC8F-BDDC-45E4-BBC5-798DA2FA8AE7}" dt="2023-12-30T08:55:42.105" v="270"/>
          <ac:spMkLst>
            <pc:docMk/>
            <pc:sldMk cId="477843181" sldId="268"/>
            <ac:spMk id="144" creationId="{94610D91-1490-D4A6-22DB-1DBF93172B60}"/>
          </ac:spMkLst>
        </pc:spChg>
        <pc:spChg chg="mod">
          <ac:chgData name="a49512 Phạm Ngọc Anh" userId="cefd2df1-5fa3-4dec-87c8-c5040616a0c8" providerId="ADAL" clId="{FDFEDC8F-BDDC-45E4-BBC5-798DA2FA8AE7}" dt="2023-12-30T08:55:42.105" v="270"/>
          <ac:spMkLst>
            <pc:docMk/>
            <pc:sldMk cId="477843181" sldId="268"/>
            <ac:spMk id="145" creationId="{55B501E9-D5F1-FC48-A513-A7801104AD41}"/>
          </ac:spMkLst>
        </pc:spChg>
        <pc:spChg chg="mod">
          <ac:chgData name="a49512 Phạm Ngọc Anh" userId="cefd2df1-5fa3-4dec-87c8-c5040616a0c8" providerId="ADAL" clId="{FDFEDC8F-BDDC-45E4-BBC5-798DA2FA8AE7}" dt="2023-12-30T08:55:42.105" v="270"/>
          <ac:spMkLst>
            <pc:docMk/>
            <pc:sldMk cId="477843181" sldId="268"/>
            <ac:spMk id="146" creationId="{0C39C6FF-016C-5FED-281B-B1F8CAA91C64}"/>
          </ac:spMkLst>
        </pc:spChg>
        <pc:spChg chg="mod">
          <ac:chgData name="a49512 Phạm Ngọc Anh" userId="cefd2df1-5fa3-4dec-87c8-c5040616a0c8" providerId="ADAL" clId="{FDFEDC8F-BDDC-45E4-BBC5-798DA2FA8AE7}" dt="2023-12-30T08:55:42.105" v="270"/>
          <ac:spMkLst>
            <pc:docMk/>
            <pc:sldMk cId="477843181" sldId="268"/>
            <ac:spMk id="147" creationId="{29268A22-6A51-605E-5455-108D817885CD}"/>
          </ac:spMkLst>
        </pc:spChg>
        <pc:spChg chg="mod">
          <ac:chgData name="a49512 Phạm Ngọc Anh" userId="cefd2df1-5fa3-4dec-87c8-c5040616a0c8" providerId="ADAL" clId="{FDFEDC8F-BDDC-45E4-BBC5-798DA2FA8AE7}" dt="2023-12-30T08:55:42.105" v="270"/>
          <ac:spMkLst>
            <pc:docMk/>
            <pc:sldMk cId="477843181" sldId="268"/>
            <ac:spMk id="148" creationId="{AAA17EA5-0ABD-6AA7-1E69-C5C52E9FC8C3}"/>
          </ac:spMkLst>
        </pc:spChg>
        <pc:spChg chg="mod">
          <ac:chgData name="a49512 Phạm Ngọc Anh" userId="cefd2df1-5fa3-4dec-87c8-c5040616a0c8" providerId="ADAL" clId="{FDFEDC8F-BDDC-45E4-BBC5-798DA2FA8AE7}" dt="2023-12-30T08:55:42.105" v="270"/>
          <ac:spMkLst>
            <pc:docMk/>
            <pc:sldMk cId="477843181" sldId="268"/>
            <ac:spMk id="149" creationId="{FAA8AB69-2887-4164-F492-123913DA8861}"/>
          </ac:spMkLst>
        </pc:spChg>
        <pc:spChg chg="mod">
          <ac:chgData name="a49512 Phạm Ngọc Anh" userId="cefd2df1-5fa3-4dec-87c8-c5040616a0c8" providerId="ADAL" clId="{FDFEDC8F-BDDC-45E4-BBC5-798DA2FA8AE7}" dt="2023-12-30T08:55:42.105" v="270"/>
          <ac:spMkLst>
            <pc:docMk/>
            <pc:sldMk cId="477843181" sldId="268"/>
            <ac:spMk id="150" creationId="{DBC93F13-644C-5C7E-96AE-114ACEAE723B}"/>
          </ac:spMkLst>
        </pc:spChg>
        <pc:spChg chg="mod">
          <ac:chgData name="a49512 Phạm Ngọc Anh" userId="cefd2df1-5fa3-4dec-87c8-c5040616a0c8" providerId="ADAL" clId="{FDFEDC8F-BDDC-45E4-BBC5-798DA2FA8AE7}" dt="2023-12-30T08:55:42.105" v="270"/>
          <ac:spMkLst>
            <pc:docMk/>
            <pc:sldMk cId="477843181" sldId="268"/>
            <ac:spMk id="151" creationId="{0CD6B129-BE51-E816-49E7-BCC1DFC5B40E}"/>
          </ac:spMkLst>
        </pc:spChg>
        <pc:spChg chg="mod">
          <ac:chgData name="a49512 Phạm Ngọc Anh" userId="cefd2df1-5fa3-4dec-87c8-c5040616a0c8" providerId="ADAL" clId="{FDFEDC8F-BDDC-45E4-BBC5-798DA2FA8AE7}" dt="2023-12-30T08:55:42.105" v="270"/>
          <ac:spMkLst>
            <pc:docMk/>
            <pc:sldMk cId="477843181" sldId="268"/>
            <ac:spMk id="152" creationId="{1F0F80B1-1A6C-4142-1335-9388E2468AC5}"/>
          </ac:spMkLst>
        </pc:spChg>
        <pc:spChg chg="mod">
          <ac:chgData name="a49512 Phạm Ngọc Anh" userId="cefd2df1-5fa3-4dec-87c8-c5040616a0c8" providerId="ADAL" clId="{FDFEDC8F-BDDC-45E4-BBC5-798DA2FA8AE7}" dt="2023-12-30T08:55:42.105" v="270"/>
          <ac:spMkLst>
            <pc:docMk/>
            <pc:sldMk cId="477843181" sldId="268"/>
            <ac:spMk id="153" creationId="{5E5D3688-AD47-2B08-AFAD-7B4297690315}"/>
          </ac:spMkLst>
        </pc:spChg>
        <pc:spChg chg="mod">
          <ac:chgData name="a49512 Phạm Ngọc Anh" userId="cefd2df1-5fa3-4dec-87c8-c5040616a0c8" providerId="ADAL" clId="{FDFEDC8F-BDDC-45E4-BBC5-798DA2FA8AE7}" dt="2023-12-30T08:55:42.105" v="270"/>
          <ac:spMkLst>
            <pc:docMk/>
            <pc:sldMk cId="477843181" sldId="268"/>
            <ac:spMk id="154" creationId="{4336143C-3DDA-C44C-EE90-4FCA2C9F9180}"/>
          </ac:spMkLst>
        </pc:spChg>
        <pc:spChg chg="mod">
          <ac:chgData name="a49512 Phạm Ngọc Anh" userId="cefd2df1-5fa3-4dec-87c8-c5040616a0c8" providerId="ADAL" clId="{FDFEDC8F-BDDC-45E4-BBC5-798DA2FA8AE7}" dt="2023-12-30T08:55:42.105" v="270"/>
          <ac:spMkLst>
            <pc:docMk/>
            <pc:sldMk cId="477843181" sldId="268"/>
            <ac:spMk id="155" creationId="{498F2071-03C5-80A2-0401-998725F68816}"/>
          </ac:spMkLst>
        </pc:spChg>
        <pc:spChg chg="mod">
          <ac:chgData name="a49512 Phạm Ngọc Anh" userId="cefd2df1-5fa3-4dec-87c8-c5040616a0c8" providerId="ADAL" clId="{FDFEDC8F-BDDC-45E4-BBC5-798DA2FA8AE7}" dt="2023-12-30T08:55:42.105" v="270"/>
          <ac:spMkLst>
            <pc:docMk/>
            <pc:sldMk cId="477843181" sldId="268"/>
            <ac:spMk id="156" creationId="{E10B0E3F-9E72-E4AB-57CC-81A16161595A}"/>
          </ac:spMkLst>
        </pc:spChg>
        <pc:spChg chg="mod">
          <ac:chgData name="a49512 Phạm Ngọc Anh" userId="cefd2df1-5fa3-4dec-87c8-c5040616a0c8" providerId="ADAL" clId="{FDFEDC8F-BDDC-45E4-BBC5-798DA2FA8AE7}" dt="2023-12-30T08:55:42.105" v="270"/>
          <ac:spMkLst>
            <pc:docMk/>
            <pc:sldMk cId="477843181" sldId="268"/>
            <ac:spMk id="157" creationId="{36FE332E-2A69-5C37-4C5C-A2E95D8A3707}"/>
          </ac:spMkLst>
        </pc:spChg>
        <pc:spChg chg="mod">
          <ac:chgData name="a49512 Phạm Ngọc Anh" userId="cefd2df1-5fa3-4dec-87c8-c5040616a0c8" providerId="ADAL" clId="{FDFEDC8F-BDDC-45E4-BBC5-798DA2FA8AE7}" dt="2023-12-30T08:55:42.105" v="270"/>
          <ac:spMkLst>
            <pc:docMk/>
            <pc:sldMk cId="477843181" sldId="268"/>
            <ac:spMk id="158" creationId="{0993886C-65E2-36B1-E0BE-581252CEB752}"/>
          </ac:spMkLst>
        </pc:spChg>
        <pc:spChg chg="mod">
          <ac:chgData name="a49512 Phạm Ngọc Anh" userId="cefd2df1-5fa3-4dec-87c8-c5040616a0c8" providerId="ADAL" clId="{FDFEDC8F-BDDC-45E4-BBC5-798DA2FA8AE7}" dt="2023-12-30T08:55:42.105" v="270"/>
          <ac:spMkLst>
            <pc:docMk/>
            <pc:sldMk cId="477843181" sldId="268"/>
            <ac:spMk id="159" creationId="{4C79DB2A-F14F-C2E8-0C17-FD9C3D67D085}"/>
          </ac:spMkLst>
        </pc:spChg>
        <pc:spChg chg="mod">
          <ac:chgData name="a49512 Phạm Ngọc Anh" userId="cefd2df1-5fa3-4dec-87c8-c5040616a0c8" providerId="ADAL" clId="{FDFEDC8F-BDDC-45E4-BBC5-798DA2FA8AE7}" dt="2023-12-30T08:55:42.105" v="270"/>
          <ac:spMkLst>
            <pc:docMk/>
            <pc:sldMk cId="477843181" sldId="268"/>
            <ac:spMk id="160" creationId="{2B2532E6-531E-F4F6-38BF-50477577113F}"/>
          </ac:spMkLst>
        </pc:spChg>
        <pc:spChg chg="mod">
          <ac:chgData name="a49512 Phạm Ngọc Anh" userId="cefd2df1-5fa3-4dec-87c8-c5040616a0c8" providerId="ADAL" clId="{FDFEDC8F-BDDC-45E4-BBC5-798DA2FA8AE7}" dt="2023-12-30T08:55:42.105" v="270"/>
          <ac:spMkLst>
            <pc:docMk/>
            <pc:sldMk cId="477843181" sldId="268"/>
            <ac:spMk id="161" creationId="{ACF24B1B-62D1-EB35-696D-915D4523A544}"/>
          </ac:spMkLst>
        </pc:spChg>
        <pc:spChg chg="mod">
          <ac:chgData name="a49512 Phạm Ngọc Anh" userId="cefd2df1-5fa3-4dec-87c8-c5040616a0c8" providerId="ADAL" clId="{FDFEDC8F-BDDC-45E4-BBC5-798DA2FA8AE7}" dt="2023-12-30T08:55:42.105" v="270"/>
          <ac:spMkLst>
            <pc:docMk/>
            <pc:sldMk cId="477843181" sldId="268"/>
            <ac:spMk id="162" creationId="{054EAB4F-F858-11CD-F11D-A0BF5D5EB34D}"/>
          </ac:spMkLst>
        </pc:spChg>
        <pc:spChg chg="mod">
          <ac:chgData name="a49512 Phạm Ngọc Anh" userId="cefd2df1-5fa3-4dec-87c8-c5040616a0c8" providerId="ADAL" clId="{FDFEDC8F-BDDC-45E4-BBC5-798DA2FA8AE7}" dt="2023-12-30T08:55:42.105" v="270"/>
          <ac:spMkLst>
            <pc:docMk/>
            <pc:sldMk cId="477843181" sldId="268"/>
            <ac:spMk id="163" creationId="{113C33BF-B89F-5346-C038-1D759A401C2E}"/>
          </ac:spMkLst>
        </pc:spChg>
        <pc:spChg chg="mod">
          <ac:chgData name="a49512 Phạm Ngọc Anh" userId="cefd2df1-5fa3-4dec-87c8-c5040616a0c8" providerId="ADAL" clId="{FDFEDC8F-BDDC-45E4-BBC5-798DA2FA8AE7}" dt="2023-12-30T08:55:42.105" v="270"/>
          <ac:spMkLst>
            <pc:docMk/>
            <pc:sldMk cId="477843181" sldId="268"/>
            <ac:spMk id="164" creationId="{6A588C2B-DF7E-675A-6785-BFCE508A2BCE}"/>
          </ac:spMkLst>
        </pc:spChg>
        <pc:spChg chg="mod">
          <ac:chgData name="a49512 Phạm Ngọc Anh" userId="cefd2df1-5fa3-4dec-87c8-c5040616a0c8" providerId="ADAL" clId="{FDFEDC8F-BDDC-45E4-BBC5-798DA2FA8AE7}" dt="2023-12-30T08:55:42.105" v="270"/>
          <ac:spMkLst>
            <pc:docMk/>
            <pc:sldMk cId="477843181" sldId="268"/>
            <ac:spMk id="165" creationId="{71D0C8C7-5961-D00D-A907-70A58CCECE2F}"/>
          </ac:spMkLst>
        </pc:spChg>
        <pc:spChg chg="mod">
          <ac:chgData name="a49512 Phạm Ngọc Anh" userId="cefd2df1-5fa3-4dec-87c8-c5040616a0c8" providerId="ADAL" clId="{FDFEDC8F-BDDC-45E4-BBC5-798DA2FA8AE7}" dt="2023-12-30T08:55:42.105" v="270"/>
          <ac:spMkLst>
            <pc:docMk/>
            <pc:sldMk cId="477843181" sldId="268"/>
            <ac:spMk id="166" creationId="{62D8AA8C-8AB4-D6CC-33FD-3D913580C5E5}"/>
          </ac:spMkLst>
        </pc:spChg>
        <pc:spChg chg="mod">
          <ac:chgData name="a49512 Phạm Ngọc Anh" userId="cefd2df1-5fa3-4dec-87c8-c5040616a0c8" providerId="ADAL" clId="{FDFEDC8F-BDDC-45E4-BBC5-798DA2FA8AE7}" dt="2023-12-30T08:55:42.105" v="270"/>
          <ac:spMkLst>
            <pc:docMk/>
            <pc:sldMk cId="477843181" sldId="268"/>
            <ac:spMk id="167" creationId="{26EA2143-0782-E001-2C40-4E79B33CB910}"/>
          </ac:spMkLst>
        </pc:spChg>
        <pc:spChg chg="mod">
          <ac:chgData name="a49512 Phạm Ngọc Anh" userId="cefd2df1-5fa3-4dec-87c8-c5040616a0c8" providerId="ADAL" clId="{FDFEDC8F-BDDC-45E4-BBC5-798DA2FA8AE7}" dt="2023-12-30T08:55:42.105" v="270"/>
          <ac:spMkLst>
            <pc:docMk/>
            <pc:sldMk cId="477843181" sldId="268"/>
            <ac:spMk id="168" creationId="{01488B67-397A-24E9-BCC1-7126EABC17E7}"/>
          </ac:spMkLst>
        </pc:spChg>
        <pc:spChg chg="mod">
          <ac:chgData name="a49512 Phạm Ngọc Anh" userId="cefd2df1-5fa3-4dec-87c8-c5040616a0c8" providerId="ADAL" clId="{FDFEDC8F-BDDC-45E4-BBC5-798DA2FA8AE7}" dt="2023-12-30T08:55:42.105" v="270"/>
          <ac:spMkLst>
            <pc:docMk/>
            <pc:sldMk cId="477843181" sldId="268"/>
            <ac:spMk id="169" creationId="{B625B05B-D088-8D57-F385-2311F84C6CC2}"/>
          </ac:spMkLst>
        </pc:spChg>
        <pc:spChg chg="mod">
          <ac:chgData name="a49512 Phạm Ngọc Anh" userId="cefd2df1-5fa3-4dec-87c8-c5040616a0c8" providerId="ADAL" clId="{FDFEDC8F-BDDC-45E4-BBC5-798DA2FA8AE7}" dt="2023-12-30T08:55:42.105" v="270"/>
          <ac:spMkLst>
            <pc:docMk/>
            <pc:sldMk cId="477843181" sldId="268"/>
            <ac:spMk id="170" creationId="{4F415C73-7A8F-9779-CFD6-10D23A935EFB}"/>
          </ac:spMkLst>
        </pc:spChg>
        <pc:spChg chg="mod">
          <ac:chgData name="a49512 Phạm Ngọc Anh" userId="cefd2df1-5fa3-4dec-87c8-c5040616a0c8" providerId="ADAL" clId="{FDFEDC8F-BDDC-45E4-BBC5-798DA2FA8AE7}" dt="2023-12-30T08:55:42.105" v="270"/>
          <ac:spMkLst>
            <pc:docMk/>
            <pc:sldMk cId="477843181" sldId="268"/>
            <ac:spMk id="171" creationId="{DB798BEF-40CA-5256-4D34-8527E28456E2}"/>
          </ac:spMkLst>
        </pc:spChg>
        <pc:spChg chg="mod">
          <ac:chgData name="a49512 Phạm Ngọc Anh" userId="cefd2df1-5fa3-4dec-87c8-c5040616a0c8" providerId="ADAL" clId="{FDFEDC8F-BDDC-45E4-BBC5-798DA2FA8AE7}" dt="2023-12-30T08:55:42.105" v="270"/>
          <ac:spMkLst>
            <pc:docMk/>
            <pc:sldMk cId="477843181" sldId="268"/>
            <ac:spMk id="172" creationId="{8771133E-8BDE-9EDD-7D4B-D46529ED3E99}"/>
          </ac:spMkLst>
        </pc:spChg>
        <pc:spChg chg="mod">
          <ac:chgData name="a49512 Phạm Ngọc Anh" userId="cefd2df1-5fa3-4dec-87c8-c5040616a0c8" providerId="ADAL" clId="{FDFEDC8F-BDDC-45E4-BBC5-798DA2FA8AE7}" dt="2023-12-30T08:55:42.105" v="270"/>
          <ac:spMkLst>
            <pc:docMk/>
            <pc:sldMk cId="477843181" sldId="268"/>
            <ac:spMk id="173" creationId="{D90CA8DB-EC7F-447D-51B4-58914156FF54}"/>
          </ac:spMkLst>
        </pc:spChg>
        <pc:spChg chg="mod">
          <ac:chgData name="a49512 Phạm Ngọc Anh" userId="cefd2df1-5fa3-4dec-87c8-c5040616a0c8" providerId="ADAL" clId="{FDFEDC8F-BDDC-45E4-BBC5-798DA2FA8AE7}" dt="2023-12-30T08:55:42.105" v="270"/>
          <ac:spMkLst>
            <pc:docMk/>
            <pc:sldMk cId="477843181" sldId="268"/>
            <ac:spMk id="174" creationId="{D8252412-4C1E-C44F-8ADA-D6674815F55E}"/>
          </ac:spMkLst>
        </pc:spChg>
        <pc:spChg chg="mod">
          <ac:chgData name="a49512 Phạm Ngọc Anh" userId="cefd2df1-5fa3-4dec-87c8-c5040616a0c8" providerId="ADAL" clId="{FDFEDC8F-BDDC-45E4-BBC5-798DA2FA8AE7}" dt="2023-12-30T08:55:42.105" v="270"/>
          <ac:spMkLst>
            <pc:docMk/>
            <pc:sldMk cId="477843181" sldId="268"/>
            <ac:spMk id="175" creationId="{82D1FB9B-76E3-41EC-B6D8-0C155E4E02CC}"/>
          </ac:spMkLst>
        </pc:spChg>
        <pc:spChg chg="mod">
          <ac:chgData name="a49512 Phạm Ngọc Anh" userId="cefd2df1-5fa3-4dec-87c8-c5040616a0c8" providerId="ADAL" clId="{FDFEDC8F-BDDC-45E4-BBC5-798DA2FA8AE7}" dt="2023-12-30T08:55:42.105" v="270"/>
          <ac:spMkLst>
            <pc:docMk/>
            <pc:sldMk cId="477843181" sldId="268"/>
            <ac:spMk id="176" creationId="{923599B0-4D92-F35F-A246-8DAAE2321075}"/>
          </ac:spMkLst>
        </pc:spChg>
        <pc:spChg chg="mod">
          <ac:chgData name="a49512 Phạm Ngọc Anh" userId="cefd2df1-5fa3-4dec-87c8-c5040616a0c8" providerId="ADAL" clId="{FDFEDC8F-BDDC-45E4-BBC5-798DA2FA8AE7}" dt="2023-12-30T08:55:42.105" v="270"/>
          <ac:spMkLst>
            <pc:docMk/>
            <pc:sldMk cId="477843181" sldId="268"/>
            <ac:spMk id="177" creationId="{0E16BDFA-2B07-4318-1477-5DD44096767C}"/>
          </ac:spMkLst>
        </pc:spChg>
        <pc:spChg chg="mod">
          <ac:chgData name="a49512 Phạm Ngọc Anh" userId="cefd2df1-5fa3-4dec-87c8-c5040616a0c8" providerId="ADAL" clId="{FDFEDC8F-BDDC-45E4-BBC5-798DA2FA8AE7}" dt="2023-12-30T08:55:42.105" v="270"/>
          <ac:spMkLst>
            <pc:docMk/>
            <pc:sldMk cId="477843181" sldId="268"/>
            <ac:spMk id="178" creationId="{DF4B04E2-86C9-1726-AA82-F8408C7479F0}"/>
          </ac:spMkLst>
        </pc:spChg>
        <pc:spChg chg="mod">
          <ac:chgData name="a49512 Phạm Ngọc Anh" userId="cefd2df1-5fa3-4dec-87c8-c5040616a0c8" providerId="ADAL" clId="{FDFEDC8F-BDDC-45E4-BBC5-798DA2FA8AE7}" dt="2023-12-30T08:55:42.105" v="270"/>
          <ac:spMkLst>
            <pc:docMk/>
            <pc:sldMk cId="477843181" sldId="268"/>
            <ac:spMk id="179" creationId="{34B0B190-B704-D338-2CEF-FC1DACCE4067}"/>
          </ac:spMkLst>
        </pc:spChg>
        <pc:spChg chg="mod">
          <ac:chgData name="a49512 Phạm Ngọc Anh" userId="cefd2df1-5fa3-4dec-87c8-c5040616a0c8" providerId="ADAL" clId="{FDFEDC8F-BDDC-45E4-BBC5-798DA2FA8AE7}" dt="2023-12-30T08:55:42.105" v="270"/>
          <ac:spMkLst>
            <pc:docMk/>
            <pc:sldMk cId="477843181" sldId="268"/>
            <ac:spMk id="180" creationId="{E62D8B2E-E402-00D2-CFDF-F6F9D3FAD0B2}"/>
          </ac:spMkLst>
        </pc:spChg>
        <pc:spChg chg="mod">
          <ac:chgData name="a49512 Phạm Ngọc Anh" userId="cefd2df1-5fa3-4dec-87c8-c5040616a0c8" providerId="ADAL" clId="{FDFEDC8F-BDDC-45E4-BBC5-798DA2FA8AE7}" dt="2023-12-30T08:55:42.105" v="270"/>
          <ac:spMkLst>
            <pc:docMk/>
            <pc:sldMk cId="477843181" sldId="268"/>
            <ac:spMk id="181" creationId="{B0ED3034-076A-5A18-5876-34615B4425D5}"/>
          </ac:spMkLst>
        </pc:spChg>
        <pc:spChg chg="mod">
          <ac:chgData name="a49512 Phạm Ngọc Anh" userId="cefd2df1-5fa3-4dec-87c8-c5040616a0c8" providerId="ADAL" clId="{FDFEDC8F-BDDC-45E4-BBC5-798DA2FA8AE7}" dt="2023-12-30T08:55:42.105" v="270"/>
          <ac:spMkLst>
            <pc:docMk/>
            <pc:sldMk cId="477843181" sldId="268"/>
            <ac:spMk id="182" creationId="{0DAD526E-F67C-17DC-B1D1-656EC452E27F}"/>
          </ac:spMkLst>
        </pc:spChg>
        <pc:spChg chg="mod">
          <ac:chgData name="a49512 Phạm Ngọc Anh" userId="cefd2df1-5fa3-4dec-87c8-c5040616a0c8" providerId="ADAL" clId="{FDFEDC8F-BDDC-45E4-BBC5-798DA2FA8AE7}" dt="2023-12-30T08:55:42.105" v="270"/>
          <ac:spMkLst>
            <pc:docMk/>
            <pc:sldMk cId="477843181" sldId="268"/>
            <ac:spMk id="183" creationId="{9E3A4D2F-9111-EAF3-5993-E998D4B68659}"/>
          </ac:spMkLst>
        </pc:spChg>
        <pc:spChg chg="mod">
          <ac:chgData name="a49512 Phạm Ngọc Anh" userId="cefd2df1-5fa3-4dec-87c8-c5040616a0c8" providerId="ADAL" clId="{FDFEDC8F-BDDC-45E4-BBC5-798DA2FA8AE7}" dt="2023-12-30T08:55:42.105" v="270"/>
          <ac:spMkLst>
            <pc:docMk/>
            <pc:sldMk cId="477843181" sldId="268"/>
            <ac:spMk id="184" creationId="{3F144A41-5425-BC6B-2B8D-958484A6AFEC}"/>
          </ac:spMkLst>
        </pc:spChg>
        <pc:spChg chg="mod">
          <ac:chgData name="a49512 Phạm Ngọc Anh" userId="cefd2df1-5fa3-4dec-87c8-c5040616a0c8" providerId="ADAL" clId="{FDFEDC8F-BDDC-45E4-BBC5-798DA2FA8AE7}" dt="2023-12-30T08:55:42.105" v="270"/>
          <ac:spMkLst>
            <pc:docMk/>
            <pc:sldMk cId="477843181" sldId="268"/>
            <ac:spMk id="185" creationId="{5CCC78DF-2E02-B43E-AA31-71EFB45C94AC}"/>
          </ac:spMkLst>
        </pc:spChg>
        <pc:spChg chg="mod">
          <ac:chgData name="a49512 Phạm Ngọc Anh" userId="cefd2df1-5fa3-4dec-87c8-c5040616a0c8" providerId="ADAL" clId="{FDFEDC8F-BDDC-45E4-BBC5-798DA2FA8AE7}" dt="2023-12-30T08:55:42.105" v="270"/>
          <ac:spMkLst>
            <pc:docMk/>
            <pc:sldMk cId="477843181" sldId="268"/>
            <ac:spMk id="186" creationId="{75F999E5-E2E6-D3E6-FFBA-8FDD422C0CDA}"/>
          </ac:spMkLst>
        </pc:spChg>
        <pc:spChg chg="mod">
          <ac:chgData name="a49512 Phạm Ngọc Anh" userId="cefd2df1-5fa3-4dec-87c8-c5040616a0c8" providerId="ADAL" clId="{FDFEDC8F-BDDC-45E4-BBC5-798DA2FA8AE7}" dt="2023-12-30T08:55:42.105" v="270"/>
          <ac:spMkLst>
            <pc:docMk/>
            <pc:sldMk cId="477843181" sldId="268"/>
            <ac:spMk id="187" creationId="{FE34DEAC-8530-26CF-1CE3-2A9675634C5A}"/>
          </ac:spMkLst>
        </pc:spChg>
        <pc:spChg chg="mod">
          <ac:chgData name="a49512 Phạm Ngọc Anh" userId="cefd2df1-5fa3-4dec-87c8-c5040616a0c8" providerId="ADAL" clId="{FDFEDC8F-BDDC-45E4-BBC5-798DA2FA8AE7}" dt="2023-12-30T08:55:42.105" v="270"/>
          <ac:spMkLst>
            <pc:docMk/>
            <pc:sldMk cId="477843181" sldId="268"/>
            <ac:spMk id="188" creationId="{53D45C57-19BD-3135-C39C-AF7E065383CE}"/>
          </ac:spMkLst>
        </pc:spChg>
        <pc:spChg chg="mod">
          <ac:chgData name="a49512 Phạm Ngọc Anh" userId="cefd2df1-5fa3-4dec-87c8-c5040616a0c8" providerId="ADAL" clId="{FDFEDC8F-BDDC-45E4-BBC5-798DA2FA8AE7}" dt="2023-12-30T08:55:42.105" v="270"/>
          <ac:spMkLst>
            <pc:docMk/>
            <pc:sldMk cId="477843181" sldId="268"/>
            <ac:spMk id="189" creationId="{FA39F141-50C8-656A-3E0C-056A601F2E23}"/>
          </ac:spMkLst>
        </pc:spChg>
        <pc:spChg chg="mod">
          <ac:chgData name="a49512 Phạm Ngọc Anh" userId="cefd2df1-5fa3-4dec-87c8-c5040616a0c8" providerId="ADAL" clId="{FDFEDC8F-BDDC-45E4-BBC5-798DA2FA8AE7}" dt="2023-12-30T08:55:42.105" v="270"/>
          <ac:spMkLst>
            <pc:docMk/>
            <pc:sldMk cId="477843181" sldId="268"/>
            <ac:spMk id="190" creationId="{D9AD8FCC-4D29-F65F-A712-364A9B332FEE}"/>
          </ac:spMkLst>
        </pc:spChg>
        <pc:spChg chg="mod">
          <ac:chgData name="a49512 Phạm Ngọc Anh" userId="cefd2df1-5fa3-4dec-87c8-c5040616a0c8" providerId="ADAL" clId="{FDFEDC8F-BDDC-45E4-BBC5-798DA2FA8AE7}" dt="2023-12-30T08:55:42.105" v="270"/>
          <ac:spMkLst>
            <pc:docMk/>
            <pc:sldMk cId="477843181" sldId="268"/>
            <ac:spMk id="191" creationId="{1EEFE331-2099-7B5B-8EFC-EE744064E666}"/>
          </ac:spMkLst>
        </pc:spChg>
        <pc:spChg chg="mod">
          <ac:chgData name="a49512 Phạm Ngọc Anh" userId="cefd2df1-5fa3-4dec-87c8-c5040616a0c8" providerId="ADAL" clId="{FDFEDC8F-BDDC-45E4-BBC5-798DA2FA8AE7}" dt="2023-12-30T08:55:42.105" v="270"/>
          <ac:spMkLst>
            <pc:docMk/>
            <pc:sldMk cId="477843181" sldId="268"/>
            <ac:spMk id="192" creationId="{6B26DF94-6F3F-4CC3-C853-9AE513AB6FDA}"/>
          </ac:spMkLst>
        </pc:spChg>
        <pc:spChg chg="mod">
          <ac:chgData name="a49512 Phạm Ngọc Anh" userId="cefd2df1-5fa3-4dec-87c8-c5040616a0c8" providerId="ADAL" clId="{FDFEDC8F-BDDC-45E4-BBC5-798DA2FA8AE7}" dt="2023-12-30T08:55:42.105" v="270"/>
          <ac:spMkLst>
            <pc:docMk/>
            <pc:sldMk cId="477843181" sldId="268"/>
            <ac:spMk id="193" creationId="{D11EDA79-10FE-7C2D-D436-78B8EE962ACA}"/>
          </ac:spMkLst>
        </pc:spChg>
        <pc:spChg chg="mod">
          <ac:chgData name="a49512 Phạm Ngọc Anh" userId="cefd2df1-5fa3-4dec-87c8-c5040616a0c8" providerId="ADAL" clId="{FDFEDC8F-BDDC-45E4-BBC5-798DA2FA8AE7}" dt="2023-12-30T08:55:42.105" v="270"/>
          <ac:spMkLst>
            <pc:docMk/>
            <pc:sldMk cId="477843181" sldId="268"/>
            <ac:spMk id="194" creationId="{4E2066EE-F34A-B776-DFEB-3AE8B6AE5279}"/>
          </ac:spMkLst>
        </pc:spChg>
        <pc:spChg chg="mod">
          <ac:chgData name="a49512 Phạm Ngọc Anh" userId="cefd2df1-5fa3-4dec-87c8-c5040616a0c8" providerId="ADAL" clId="{FDFEDC8F-BDDC-45E4-BBC5-798DA2FA8AE7}" dt="2023-12-30T08:55:42.105" v="270"/>
          <ac:spMkLst>
            <pc:docMk/>
            <pc:sldMk cId="477843181" sldId="268"/>
            <ac:spMk id="195" creationId="{93E93669-2C05-AE83-8DA0-B84FA565F2C7}"/>
          </ac:spMkLst>
        </pc:spChg>
        <pc:spChg chg="mod">
          <ac:chgData name="a49512 Phạm Ngọc Anh" userId="cefd2df1-5fa3-4dec-87c8-c5040616a0c8" providerId="ADAL" clId="{FDFEDC8F-BDDC-45E4-BBC5-798DA2FA8AE7}" dt="2023-12-30T08:55:42.105" v="270"/>
          <ac:spMkLst>
            <pc:docMk/>
            <pc:sldMk cId="477843181" sldId="268"/>
            <ac:spMk id="196" creationId="{734BBE66-23DB-FCF0-B4C7-7461477E78BA}"/>
          </ac:spMkLst>
        </pc:spChg>
        <pc:spChg chg="mod">
          <ac:chgData name="a49512 Phạm Ngọc Anh" userId="cefd2df1-5fa3-4dec-87c8-c5040616a0c8" providerId="ADAL" clId="{FDFEDC8F-BDDC-45E4-BBC5-798DA2FA8AE7}" dt="2023-12-30T08:55:42.105" v="270"/>
          <ac:spMkLst>
            <pc:docMk/>
            <pc:sldMk cId="477843181" sldId="268"/>
            <ac:spMk id="197" creationId="{57A9DADD-9020-0E57-7B2A-A8B80FC31F88}"/>
          </ac:spMkLst>
        </pc:spChg>
        <pc:spChg chg="mod">
          <ac:chgData name="a49512 Phạm Ngọc Anh" userId="cefd2df1-5fa3-4dec-87c8-c5040616a0c8" providerId="ADAL" clId="{FDFEDC8F-BDDC-45E4-BBC5-798DA2FA8AE7}" dt="2023-12-30T08:55:42.105" v="270"/>
          <ac:spMkLst>
            <pc:docMk/>
            <pc:sldMk cId="477843181" sldId="268"/>
            <ac:spMk id="198" creationId="{9C34164B-62E3-04E3-8A87-909604F84033}"/>
          </ac:spMkLst>
        </pc:spChg>
        <pc:spChg chg="mod">
          <ac:chgData name="a49512 Phạm Ngọc Anh" userId="cefd2df1-5fa3-4dec-87c8-c5040616a0c8" providerId="ADAL" clId="{FDFEDC8F-BDDC-45E4-BBC5-798DA2FA8AE7}" dt="2023-12-30T08:55:42.105" v="270"/>
          <ac:spMkLst>
            <pc:docMk/>
            <pc:sldMk cId="477843181" sldId="268"/>
            <ac:spMk id="199" creationId="{2D26AB72-9C9B-18D8-BEFB-3690DC72D856}"/>
          </ac:spMkLst>
        </pc:spChg>
        <pc:spChg chg="mod">
          <ac:chgData name="a49512 Phạm Ngọc Anh" userId="cefd2df1-5fa3-4dec-87c8-c5040616a0c8" providerId="ADAL" clId="{FDFEDC8F-BDDC-45E4-BBC5-798DA2FA8AE7}" dt="2023-12-30T08:55:42.105" v="270"/>
          <ac:spMkLst>
            <pc:docMk/>
            <pc:sldMk cId="477843181" sldId="268"/>
            <ac:spMk id="200" creationId="{E359E36F-58DB-6ADF-3678-CAF0FD789F9F}"/>
          </ac:spMkLst>
        </pc:spChg>
        <pc:spChg chg="mod">
          <ac:chgData name="a49512 Phạm Ngọc Anh" userId="cefd2df1-5fa3-4dec-87c8-c5040616a0c8" providerId="ADAL" clId="{FDFEDC8F-BDDC-45E4-BBC5-798DA2FA8AE7}" dt="2023-12-30T08:55:42.105" v="270"/>
          <ac:spMkLst>
            <pc:docMk/>
            <pc:sldMk cId="477843181" sldId="268"/>
            <ac:spMk id="201" creationId="{A27D81D3-D9A4-ACDE-8254-8D0E0F48121C}"/>
          </ac:spMkLst>
        </pc:spChg>
        <pc:spChg chg="mod">
          <ac:chgData name="a49512 Phạm Ngọc Anh" userId="cefd2df1-5fa3-4dec-87c8-c5040616a0c8" providerId="ADAL" clId="{FDFEDC8F-BDDC-45E4-BBC5-798DA2FA8AE7}" dt="2023-12-30T08:55:42.105" v="270"/>
          <ac:spMkLst>
            <pc:docMk/>
            <pc:sldMk cId="477843181" sldId="268"/>
            <ac:spMk id="202" creationId="{F286DC47-40C4-BBE7-042C-BB5CDF5BBBEE}"/>
          </ac:spMkLst>
        </pc:spChg>
        <pc:spChg chg="mod">
          <ac:chgData name="a49512 Phạm Ngọc Anh" userId="cefd2df1-5fa3-4dec-87c8-c5040616a0c8" providerId="ADAL" clId="{FDFEDC8F-BDDC-45E4-BBC5-798DA2FA8AE7}" dt="2023-12-30T08:55:42.105" v="270"/>
          <ac:spMkLst>
            <pc:docMk/>
            <pc:sldMk cId="477843181" sldId="268"/>
            <ac:spMk id="203" creationId="{3B5B3327-CEDC-822E-0239-8FDA0A8DA3E1}"/>
          </ac:spMkLst>
        </pc:spChg>
        <pc:spChg chg="mod">
          <ac:chgData name="a49512 Phạm Ngọc Anh" userId="cefd2df1-5fa3-4dec-87c8-c5040616a0c8" providerId="ADAL" clId="{FDFEDC8F-BDDC-45E4-BBC5-798DA2FA8AE7}" dt="2023-12-30T08:55:42.105" v="270"/>
          <ac:spMkLst>
            <pc:docMk/>
            <pc:sldMk cId="477843181" sldId="268"/>
            <ac:spMk id="204" creationId="{0106BFD9-6793-3F9C-F212-41A33FBB5144}"/>
          </ac:spMkLst>
        </pc:spChg>
        <pc:spChg chg="mod">
          <ac:chgData name="a49512 Phạm Ngọc Anh" userId="cefd2df1-5fa3-4dec-87c8-c5040616a0c8" providerId="ADAL" clId="{FDFEDC8F-BDDC-45E4-BBC5-798DA2FA8AE7}" dt="2023-12-30T08:55:42.105" v="270"/>
          <ac:spMkLst>
            <pc:docMk/>
            <pc:sldMk cId="477843181" sldId="268"/>
            <ac:spMk id="205" creationId="{2F3A9789-3050-CB98-BD74-BA414B503185}"/>
          </ac:spMkLst>
        </pc:spChg>
        <pc:spChg chg="mod">
          <ac:chgData name="a49512 Phạm Ngọc Anh" userId="cefd2df1-5fa3-4dec-87c8-c5040616a0c8" providerId="ADAL" clId="{FDFEDC8F-BDDC-45E4-BBC5-798DA2FA8AE7}" dt="2023-12-30T08:55:42.105" v="270"/>
          <ac:spMkLst>
            <pc:docMk/>
            <pc:sldMk cId="477843181" sldId="268"/>
            <ac:spMk id="206" creationId="{320B24D4-DD79-DED7-265A-0805FD517FD7}"/>
          </ac:spMkLst>
        </pc:spChg>
        <pc:spChg chg="mod">
          <ac:chgData name="a49512 Phạm Ngọc Anh" userId="cefd2df1-5fa3-4dec-87c8-c5040616a0c8" providerId="ADAL" clId="{FDFEDC8F-BDDC-45E4-BBC5-798DA2FA8AE7}" dt="2023-12-30T08:55:42.105" v="270"/>
          <ac:spMkLst>
            <pc:docMk/>
            <pc:sldMk cId="477843181" sldId="268"/>
            <ac:spMk id="207" creationId="{48CB5579-EE3B-48B0-C876-17BC316AA1B8}"/>
          </ac:spMkLst>
        </pc:spChg>
        <pc:spChg chg="mod">
          <ac:chgData name="a49512 Phạm Ngọc Anh" userId="cefd2df1-5fa3-4dec-87c8-c5040616a0c8" providerId="ADAL" clId="{FDFEDC8F-BDDC-45E4-BBC5-798DA2FA8AE7}" dt="2023-12-30T08:55:42.105" v="270"/>
          <ac:spMkLst>
            <pc:docMk/>
            <pc:sldMk cId="477843181" sldId="268"/>
            <ac:spMk id="208" creationId="{F254D162-9C20-7E5E-78D9-89302588E004}"/>
          </ac:spMkLst>
        </pc:spChg>
        <pc:spChg chg="mod">
          <ac:chgData name="a49512 Phạm Ngọc Anh" userId="cefd2df1-5fa3-4dec-87c8-c5040616a0c8" providerId="ADAL" clId="{FDFEDC8F-BDDC-45E4-BBC5-798DA2FA8AE7}" dt="2023-12-30T08:55:42.105" v="270"/>
          <ac:spMkLst>
            <pc:docMk/>
            <pc:sldMk cId="477843181" sldId="268"/>
            <ac:spMk id="209" creationId="{144DF777-90E1-B111-3B8E-3D0111EAEFEB}"/>
          </ac:spMkLst>
        </pc:spChg>
        <pc:spChg chg="mod">
          <ac:chgData name="a49512 Phạm Ngọc Anh" userId="cefd2df1-5fa3-4dec-87c8-c5040616a0c8" providerId="ADAL" clId="{FDFEDC8F-BDDC-45E4-BBC5-798DA2FA8AE7}" dt="2023-12-30T08:55:42.105" v="270"/>
          <ac:spMkLst>
            <pc:docMk/>
            <pc:sldMk cId="477843181" sldId="268"/>
            <ac:spMk id="210" creationId="{D2EA13AC-BB22-DB31-9ABE-FB5DA9E3FA6C}"/>
          </ac:spMkLst>
        </pc:spChg>
        <pc:spChg chg="mod">
          <ac:chgData name="a49512 Phạm Ngọc Anh" userId="cefd2df1-5fa3-4dec-87c8-c5040616a0c8" providerId="ADAL" clId="{FDFEDC8F-BDDC-45E4-BBC5-798DA2FA8AE7}" dt="2023-12-30T08:55:42.105" v="270"/>
          <ac:spMkLst>
            <pc:docMk/>
            <pc:sldMk cId="477843181" sldId="268"/>
            <ac:spMk id="211" creationId="{9AA210F8-FC95-6822-B412-5A533ED12DE6}"/>
          </ac:spMkLst>
        </pc:spChg>
        <pc:spChg chg="mod">
          <ac:chgData name="a49512 Phạm Ngọc Anh" userId="cefd2df1-5fa3-4dec-87c8-c5040616a0c8" providerId="ADAL" clId="{FDFEDC8F-BDDC-45E4-BBC5-798DA2FA8AE7}" dt="2023-12-30T08:55:42.105" v="270"/>
          <ac:spMkLst>
            <pc:docMk/>
            <pc:sldMk cId="477843181" sldId="268"/>
            <ac:spMk id="212" creationId="{DEB15F14-41BE-F406-E568-A4C2BC6ADF70}"/>
          </ac:spMkLst>
        </pc:spChg>
        <pc:spChg chg="mod">
          <ac:chgData name="a49512 Phạm Ngọc Anh" userId="cefd2df1-5fa3-4dec-87c8-c5040616a0c8" providerId="ADAL" clId="{FDFEDC8F-BDDC-45E4-BBC5-798DA2FA8AE7}" dt="2023-12-30T08:55:42.105" v="270"/>
          <ac:spMkLst>
            <pc:docMk/>
            <pc:sldMk cId="477843181" sldId="268"/>
            <ac:spMk id="213" creationId="{D456919B-B7C8-E205-23FD-BA5954E0D288}"/>
          </ac:spMkLst>
        </pc:spChg>
        <pc:spChg chg="mod">
          <ac:chgData name="a49512 Phạm Ngọc Anh" userId="cefd2df1-5fa3-4dec-87c8-c5040616a0c8" providerId="ADAL" clId="{FDFEDC8F-BDDC-45E4-BBC5-798DA2FA8AE7}" dt="2023-12-30T08:55:42.105" v="270"/>
          <ac:spMkLst>
            <pc:docMk/>
            <pc:sldMk cId="477843181" sldId="268"/>
            <ac:spMk id="214" creationId="{F439AFF5-9A4C-454A-EE56-A55C4AEC76FA}"/>
          </ac:spMkLst>
        </pc:spChg>
        <pc:spChg chg="mod">
          <ac:chgData name="a49512 Phạm Ngọc Anh" userId="cefd2df1-5fa3-4dec-87c8-c5040616a0c8" providerId="ADAL" clId="{FDFEDC8F-BDDC-45E4-BBC5-798DA2FA8AE7}" dt="2023-12-30T08:55:42.105" v="270"/>
          <ac:spMkLst>
            <pc:docMk/>
            <pc:sldMk cId="477843181" sldId="268"/>
            <ac:spMk id="215" creationId="{B76F88E8-7D11-66B7-C224-9EF8BCED2B26}"/>
          </ac:spMkLst>
        </pc:spChg>
        <pc:spChg chg="mod">
          <ac:chgData name="a49512 Phạm Ngọc Anh" userId="cefd2df1-5fa3-4dec-87c8-c5040616a0c8" providerId="ADAL" clId="{FDFEDC8F-BDDC-45E4-BBC5-798DA2FA8AE7}" dt="2023-12-30T08:55:42.105" v="270"/>
          <ac:spMkLst>
            <pc:docMk/>
            <pc:sldMk cId="477843181" sldId="268"/>
            <ac:spMk id="216" creationId="{D5BEB28F-EEF7-439F-D66D-4E0C75159E37}"/>
          </ac:spMkLst>
        </pc:spChg>
        <pc:spChg chg="mod">
          <ac:chgData name="a49512 Phạm Ngọc Anh" userId="cefd2df1-5fa3-4dec-87c8-c5040616a0c8" providerId="ADAL" clId="{FDFEDC8F-BDDC-45E4-BBC5-798DA2FA8AE7}" dt="2023-12-30T08:55:42.105" v="270"/>
          <ac:spMkLst>
            <pc:docMk/>
            <pc:sldMk cId="477843181" sldId="268"/>
            <ac:spMk id="217" creationId="{AA09157F-57EC-87E4-01EF-0FC9569D9136}"/>
          </ac:spMkLst>
        </pc:spChg>
        <pc:spChg chg="mod">
          <ac:chgData name="a49512 Phạm Ngọc Anh" userId="cefd2df1-5fa3-4dec-87c8-c5040616a0c8" providerId="ADAL" clId="{FDFEDC8F-BDDC-45E4-BBC5-798DA2FA8AE7}" dt="2023-12-30T08:55:42.105" v="270"/>
          <ac:spMkLst>
            <pc:docMk/>
            <pc:sldMk cId="477843181" sldId="268"/>
            <ac:spMk id="218" creationId="{2924EEC9-D363-A8E4-007A-F6218C8E877C}"/>
          </ac:spMkLst>
        </pc:spChg>
        <pc:spChg chg="mod">
          <ac:chgData name="a49512 Phạm Ngọc Anh" userId="cefd2df1-5fa3-4dec-87c8-c5040616a0c8" providerId="ADAL" clId="{FDFEDC8F-BDDC-45E4-BBC5-798DA2FA8AE7}" dt="2023-12-30T08:55:42.105" v="270"/>
          <ac:spMkLst>
            <pc:docMk/>
            <pc:sldMk cId="477843181" sldId="268"/>
            <ac:spMk id="219" creationId="{94A1EF31-2B2F-D8E9-FC8F-9C9CEAAD6A4F}"/>
          </ac:spMkLst>
        </pc:spChg>
        <pc:spChg chg="mod">
          <ac:chgData name="a49512 Phạm Ngọc Anh" userId="cefd2df1-5fa3-4dec-87c8-c5040616a0c8" providerId="ADAL" clId="{FDFEDC8F-BDDC-45E4-BBC5-798DA2FA8AE7}" dt="2023-12-30T08:55:42.105" v="270"/>
          <ac:spMkLst>
            <pc:docMk/>
            <pc:sldMk cId="477843181" sldId="268"/>
            <ac:spMk id="220" creationId="{5D0A50BD-9A93-487B-A3C6-F9343A29ED99}"/>
          </ac:spMkLst>
        </pc:spChg>
        <pc:spChg chg="mod">
          <ac:chgData name="a49512 Phạm Ngọc Anh" userId="cefd2df1-5fa3-4dec-87c8-c5040616a0c8" providerId="ADAL" clId="{FDFEDC8F-BDDC-45E4-BBC5-798DA2FA8AE7}" dt="2023-12-30T08:55:42.105" v="270"/>
          <ac:spMkLst>
            <pc:docMk/>
            <pc:sldMk cId="477843181" sldId="268"/>
            <ac:spMk id="221" creationId="{C286C008-B7E2-EF35-A8EF-CCCCB85E32E3}"/>
          </ac:spMkLst>
        </pc:spChg>
        <pc:spChg chg="mod">
          <ac:chgData name="a49512 Phạm Ngọc Anh" userId="cefd2df1-5fa3-4dec-87c8-c5040616a0c8" providerId="ADAL" clId="{FDFEDC8F-BDDC-45E4-BBC5-798DA2FA8AE7}" dt="2023-12-30T08:55:42.105" v="270"/>
          <ac:spMkLst>
            <pc:docMk/>
            <pc:sldMk cId="477843181" sldId="268"/>
            <ac:spMk id="222" creationId="{581FFA1A-D157-1885-89B1-93FDE5AFD4E2}"/>
          </ac:spMkLst>
        </pc:spChg>
        <pc:spChg chg="mod">
          <ac:chgData name="a49512 Phạm Ngọc Anh" userId="cefd2df1-5fa3-4dec-87c8-c5040616a0c8" providerId="ADAL" clId="{FDFEDC8F-BDDC-45E4-BBC5-798DA2FA8AE7}" dt="2023-12-30T08:55:42.105" v="270"/>
          <ac:spMkLst>
            <pc:docMk/>
            <pc:sldMk cId="477843181" sldId="268"/>
            <ac:spMk id="223" creationId="{EC440616-3CD6-E7C6-5B27-8FE57B022419}"/>
          </ac:spMkLst>
        </pc:spChg>
        <pc:spChg chg="mod">
          <ac:chgData name="a49512 Phạm Ngọc Anh" userId="cefd2df1-5fa3-4dec-87c8-c5040616a0c8" providerId="ADAL" clId="{FDFEDC8F-BDDC-45E4-BBC5-798DA2FA8AE7}" dt="2023-12-30T08:55:42.105" v="270"/>
          <ac:spMkLst>
            <pc:docMk/>
            <pc:sldMk cId="477843181" sldId="268"/>
            <ac:spMk id="224" creationId="{82EBC11E-9C88-3B17-EA65-2648100381ED}"/>
          </ac:spMkLst>
        </pc:spChg>
        <pc:spChg chg="mod">
          <ac:chgData name="a49512 Phạm Ngọc Anh" userId="cefd2df1-5fa3-4dec-87c8-c5040616a0c8" providerId="ADAL" clId="{FDFEDC8F-BDDC-45E4-BBC5-798DA2FA8AE7}" dt="2023-12-30T08:55:42.105" v="270"/>
          <ac:spMkLst>
            <pc:docMk/>
            <pc:sldMk cId="477843181" sldId="268"/>
            <ac:spMk id="225" creationId="{8B23B2CE-74CA-3021-A22A-CBF2059B5C7B}"/>
          </ac:spMkLst>
        </pc:spChg>
        <pc:spChg chg="mod">
          <ac:chgData name="a49512 Phạm Ngọc Anh" userId="cefd2df1-5fa3-4dec-87c8-c5040616a0c8" providerId="ADAL" clId="{FDFEDC8F-BDDC-45E4-BBC5-798DA2FA8AE7}" dt="2023-12-30T08:55:42.105" v="270"/>
          <ac:spMkLst>
            <pc:docMk/>
            <pc:sldMk cId="477843181" sldId="268"/>
            <ac:spMk id="226" creationId="{1C7FBE6E-F445-8640-DDDA-FE7FE4C25FB2}"/>
          </ac:spMkLst>
        </pc:spChg>
        <pc:spChg chg="mod">
          <ac:chgData name="a49512 Phạm Ngọc Anh" userId="cefd2df1-5fa3-4dec-87c8-c5040616a0c8" providerId="ADAL" clId="{FDFEDC8F-BDDC-45E4-BBC5-798DA2FA8AE7}" dt="2023-12-30T08:55:42.105" v="270"/>
          <ac:spMkLst>
            <pc:docMk/>
            <pc:sldMk cId="477843181" sldId="268"/>
            <ac:spMk id="227" creationId="{1D8B5EEE-F5B9-459D-8E9E-3103DED69178}"/>
          </ac:spMkLst>
        </pc:spChg>
        <pc:spChg chg="mod">
          <ac:chgData name="a49512 Phạm Ngọc Anh" userId="cefd2df1-5fa3-4dec-87c8-c5040616a0c8" providerId="ADAL" clId="{FDFEDC8F-BDDC-45E4-BBC5-798DA2FA8AE7}" dt="2023-12-30T08:55:42.105" v="270"/>
          <ac:spMkLst>
            <pc:docMk/>
            <pc:sldMk cId="477843181" sldId="268"/>
            <ac:spMk id="228" creationId="{4D8502F8-8392-CC23-2381-28E28E258E70}"/>
          </ac:spMkLst>
        </pc:spChg>
        <pc:spChg chg="mod">
          <ac:chgData name="a49512 Phạm Ngọc Anh" userId="cefd2df1-5fa3-4dec-87c8-c5040616a0c8" providerId="ADAL" clId="{FDFEDC8F-BDDC-45E4-BBC5-798DA2FA8AE7}" dt="2023-12-30T08:55:42.105" v="270"/>
          <ac:spMkLst>
            <pc:docMk/>
            <pc:sldMk cId="477843181" sldId="268"/>
            <ac:spMk id="229" creationId="{1D6E2FD3-DBD4-4668-5547-BEEBAB018803}"/>
          </ac:spMkLst>
        </pc:spChg>
        <pc:spChg chg="mod">
          <ac:chgData name="a49512 Phạm Ngọc Anh" userId="cefd2df1-5fa3-4dec-87c8-c5040616a0c8" providerId="ADAL" clId="{FDFEDC8F-BDDC-45E4-BBC5-798DA2FA8AE7}" dt="2023-12-30T08:55:42.105" v="270"/>
          <ac:spMkLst>
            <pc:docMk/>
            <pc:sldMk cId="477843181" sldId="268"/>
            <ac:spMk id="230" creationId="{6556090F-3158-DA19-EBC8-2D661516C3D3}"/>
          </ac:spMkLst>
        </pc:spChg>
        <pc:spChg chg="mod">
          <ac:chgData name="a49512 Phạm Ngọc Anh" userId="cefd2df1-5fa3-4dec-87c8-c5040616a0c8" providerId="ADAL" clId="{FDFEDC8F-BDDC-45E4-BBC5-798DA2FA8AE7}" dt="2023-12-30T08:55:42.105" v="270"/>
          <ac:spMkLst>
            <pc:docMk/>
            <pc:sldMk cId="477843181" sldId="268"/>
            <ac:spMk id="231" creationId="{1F98A39D-19B0-0CF9-AD1E-C4297BD8B663}"/>
          </ac:spMkLst>
        </pc:spChg>
        <pc:spChg chg="mod">
          <ac:chgData name="a49512 Phạm Ngọc Anh" userId="cefd2df1-5fa3-4dec-87c8-c5040616a0c8" providerId="ADAL" clId="{FDFEDC8F-BDDC-45E4-BBC5-798DA2FA8AE7}" dt="2023-12-30T08:55:42.105" v="270"/>
          <ac:spMkLst>
            <pc:docMk/>
            <pc:sldMk cId="477843181" sldId="268"/>
            <ac:spMk id="232" creationId="{425BA1A6-7703-1E3B-2331-2FF58F15954C}"/>
          </ac:spMkLst>
        </pc:spChg>
        <pc:spChg chg="mod">
          <ac:chgData name="a49512 Phạm Ngọc Anh" userId="cefd2df1-5fa3-4dec-87c8-c5040616a0c8" providerId="ADAL" clId="{FDFEDC8F-BDDC-45E4-BBC5-798DA2FA8AE7}" dt="2023-12-30T08:55:42.105" v="270"/>
          <ac:spMkLst>
            <pc:docMk/>
            <pc:sldMk cId="477843181" sldId="268"/>
            <ac:spMk id="233" creationId="{A98F72C8-9C1D-A8B5-6738-E3B6F93EFF00}"/>
          </ac:spMkLst>
        </pc:spChg>
        <pc:spChg chg="mod">
          <ac:chgData name="a49512 Phạm Ngọc Anh" userId="cefd2df1-5fa3-4dec-87c8-c5040616a0c8" providerId="ADAL" clId="{FDFEDC8F-BDDC-45E4-BBC5-798DA2FA8AE7}" dt="2023-12-30T08:55:42.105" v="270"/>
          <ac:spMkLst>
            <pc:docMk/>
            <pc:sldMk cId="477843181" sldId="268"/>
            <ac:spMk id="234" creationId="{8EFCE47F-8BA8-D667-B0E6-B5FD2FEE4A31}"/>
          </ac:spMkLst>
        </pc:spChg>
        <pc:spChg chg="mod">
          <ac:chgData name="a49512 Phạm Ngọc Anh" userId="cefd2df1-5fa3-4dec-87c8-c5040616a0c8" providerId="ADAL" clId="{FDFEDC8F-BDDC-45E4-BBC5-798DA2FA8AE7}" dt="2023-12-30T08:55:42.105" v="270"/>
          <ac:spMkLst>
            <pc:docMk/>
            <pc:sldMk cId="477843181" sldId="268"/>
            <ac:spMk id="235" creationId="{E4404F79-7619-5986-3AB2-C18CB437BE22}"/>
          </ac:spMkLst>
        </pc:spChg>
        <pc:spChg chg="mod">
          <ac:chgData name="a49512 Phạm Ngọc Anh" userId="cefd2df1-5fa3-4dec-87c8-c5040616a0c8" providerId="ADAL" clId="{FDFEDC8F-BDDC-45E4-BBC5-798DA2FA8AE7}" dt="2023-12-30T08:55:42.105" v="270"/>
          <ac:spMkLst>
            <pc:docMk/>
            <pc:sldMk cId="477843181" sldId="268"/>
            <ac:spMk id="236" creationId="{039E6194-3940-9586-C40E-BEC127DFBF36}"/>
          </ac:spMkLst>
        </pc:spChg>
        <pc:spChg chg="mod">
          <ac:chgData name="a49512 Phạm Ngọc Anh" userId="cefd2df1-5fa3-4dec-87c8-c5040616a0c8" providerId="ADAL" clId="{FDFEDC8F-BDDC-45E4-BBC5-798DA2FA8AE7}" dt="2023-12-30T08:55:42.105" v="270"/>
          <ac:spMkLst>
            <pc:docMk/>
            <pc:sldMk cId="477843181" sldId="268"/>
            <ac:spMk id="237" creationId="{F44573A0-6730-353C-98C9-ABAD662A9068}"/>
          </ac:spMkLst>
        </pc:spChg>
        <pc:spChg chg="mod">
          <ac:chgData name="a49512 Phạm Ngọc Anh" userId="cefd2df1-5fa3-4dec-87c8-c5040616a0c8" providerId="ADAL" clId="{FDFEDC8F-BDDC-45E4-BBC5-798DA2FA8AE7}" dt="2023-12-30T08:55:42.105" v="270"/>
          <ac:spMkLst>
            <pc:docMk/>
            <pc:sldMk cId="477843181" sldId="268"/>
            <ac:spMk id="238" creationId="{74219541-68CB-0FBA-EBB7-7B0D4F88A122}"/>
          </ac:spMkLst>
        </pc:spChg>
        <pc:spChg chg="mod">
          <ac:chgData name="a49512 Phạm Ngọc Anh" userId="cefd2df1-5fa3-4dec-87c8-c5040616a0c8" providerId="ADAL" clId="{FDFEDC8F-BDDC-45E4-BBC5-798DA2FA8AE7}" dt="2023-12-30T08:55:42.105" v="270"/>
          <ac:spMkLst>
            <pc:docMk/>
            <pc:sldMk cId="477843181" sldId="268"/>
            <ac:spMk id="239" creationId="{5E779065-B644-89C4-441C-D3C2480DB7D1}"/>
          </ac:spMkLst>
        </pc:spChg>
        <pc:spChg chg="mod">
          <ac:chgData name="a49512 Phạm Ngọc Anh" userId="cefd2df1-5fa3-4dec-87c8-c5040616a0c8" providerId="ADAL" clId="{FDFEDC8F-BDDC-45E4-BBC5-798DA2FA8AE7}" dt="2023-12-30T08:55:42.105" v="270"/>
          <ac:spMkLst>
            <pc:docMk/>
            <pc:sldMk cId="477843181" sldId="268"/>
            <ac:spMk id="240" creationId="{FA21B402-20EB-5096-E0A9-3E418E498FF5}"/>
          </ac:spMkLst>
        </pc:spChg>
        <pc:spChg chg="mod">
          <ac:chgData name="a49512 Phạm Ngọc Anh" userId="cefd2df1-5fa3-4dec-87c8-c5040616a0c8" providerId="ADAL" clId="{FDFEDC8F-BDDC-45E4-BBC5-798DA2FA8AE7}" dt="2023-12-30T08:55:42.105" v="270"/>
          <ac:spMkLst>
            <pc:docMk/>
            <pc:sldMk cId="477843181" sldId="268"/>
            <ac:spMk id="241" creationId="{08FBFC9E-0015-C0F4-9F1F-BEC23D6D41F2}"/>
          </ac:spMkLst>
        </pc:spChg>
        <pc:spChg chg="mod">
          <ac:chgData name="a49512 Phạm Ngọc Anh" userId="cefd2df1-5fa3-4dec-87c8-c5040616a0c8" providerId="ADAL" clId="{FDFEDC8F-BDDC-45E4-BBC5-798DA2FA8AE7}" dt="2023-12-30T08:55:42.105" v="270"/>
          <ac:spMkLst>
            <pc:docMk/>
            <pc:sldMk cId="477843181" sldId="268"/>
            <ac:spMk id="242" creationId="{2F1B545E-4C85-5922-0477-8DEFBB01F376}"/>
          </ac:spMkLst>
        </pc:spChg>
        <pc:spChg chg="mod">
          <ac:chgData name="a49512 Phạm Ngọc Anh" userId="cefd2df1-5fa3-4dec-87c8-c5040616a0c8" providerId="ADAL" clId="{FDFEDC8F-BDDC-45E4-BBC5-798DA2FA8AE7}" dt="2023-12-30T08:55:42.105" v="270"/>
          <ac:spMkLst>
            <pc:docMk/>
            <pc:sldMk cId="477843181" sldId="268"/>
            <ac:spMk id="243" creationId="{2F96D551-0522-025A-BEE8-2CC39F637DE7}"/>
          </ac:spMkLst>
        </pc:spChg>
        <pc:spChg chg="mod">
          <ac:chgData name="a49512 Phạm Ngọc Anh" userId="cefd2df1-5fa3-4dec-87c8-c5040616a0c8" providerId="ADAL" clId="{FDFEDC8F-BDDC-45E4-BBC5-798DA2FA8AE7}" dt="2023-12-30T08:55:42.105" v="270"/>
          <ac:spMkLst>
            <pc:docMk/>
            <pc:sldMk cId="477843181" sldId="268"/>
            <ac:spMk id="244" creationId="{46BD9A01-6AA0-7244-85C7-DF0D1397F959}"/>
          </ac:spMkLst>
        </pc:spChg>
        <pc:spChg chg="mod">
          <ac:chgData name="a49512 Phạm Ngọc Anh" userId="cefd2df1-5fa3-4dec-87c8-c5040616a0c8" providerId="ADAL" clId="{FDFEDC8F-BDDC-45E4-BBC5-798DA2FA8AE7}" dt="2023-12-30T08:55:42.105" v="270"/>
          <ac:spMkLst>
            <pc:docMk/>
            <pc:sldMk cId="477843181" sldId="268"/>
            <ac:spMk id="245" creationId="{0F567EFF-48D0-9287-6395-49AE8133F5F0}"/>
          </ac:spMkLst>
        </pc:spChg>
        <pc:spChg chg="mod">
          <ac:chgData name="a49512 Phạm Ngọc Anh" userId="cefd2df1-5fa3-4dec-87c8-c5040616a0c8" providerId="ADAL" clId="{FDFEDC8F-BDDC-45E4-BBC5-798DA2FA8AE7}" dt="2023-12-30T08:55:42.105" v="270"/>
          <ac:spMkLst>
            <pc:docMk/>
            <pc:sldMk cId="477843181" sldId="268"/>
            <ac:spMk id="246" creationId="{B79D3BBD-6742-1CE6-5021-73F6BAAD37AF}"/>
          </ac:spMkLst>
        </pc:spChg>
        <pc:spChg chg="mod">
          <ac:chgData name="a49512 Phạm Ngọc Anh" userId="cefd2df1-5fa3-4dec-87c8-c5040616a0c8" providerId="ADAL" clId="{FDFEDC8F-BDDC-45E4-BBC5-798DA2FA8AE7}" dt="2023-12-30T08:55:42.105" v="270"/>
          <ac:spMkLst>
            <pc:docMk/>
            <pc:sldMk cId="477843181" sldId="268"/>
            <ac:spMk id="247" creationId="{94FBFA53-201A-F22D-A200-F1787A4AEC26}"/>
          </ac:spMkLst>
        </pc:spChg>
        <pc:spChg chg="mod">
          <ac:chgData name="a49512 Phạm Ngọc Anh" userId="cefd2df1-5fa3-4dec-87c8-c5040616a0c8" providerId="ADAL" clId="{FDFEDC8F-BDDC-45E4-BBC5-798DA2FA8AE7}" dt="2023-12-30T08:55:42.105" v="270"/>
          <ac:spMkLst>
            <pc:docMk/>
            <pc:sldMk cId="477843181" sldId="268"/>
            <ac:spMk id="248" creationId="{F8D00F2A-C13B-50C7-4E04-9D2B2ED4B264}"/>
          </ac:spMkLst>
        </pc:spChg>
        <pc:spChg chg="mod">
          <ac:chgData name="a49512 Phạm Ngọc Anh" userId="cefd2df1-5fa3-4dec-87c8-c5040616a0c8" providerId="ADAL" clId="{FDFEDC8F-BDDC-45E4-BBC5-798DA2FA8AE7}" dt="2023-12-30T08:55:42.105" v="270"/>
          <ac:spMkLst>
            <pc:docMk/>
            <pc:sldMk cId="477843181" sldId="268"/>
            <ac:spMk id="249" creationId="{2FAAF0DF-F8C0-3F11-5D09-8468B9DE69C1}"/>
          </ac:spMkLst>
        </pc:spChg>
        <pc:spChg chg="mod">
          <ac:chgData name="a49512 Phạm Ngọc Anh" userId="cefd2df1-5fa3-4dec-87c8-c5040616a0c8" providerId="ADAL" clId="{FDFEDC8F-BDDC-45E4-BBC5-798DA2FA8AE7}" dt="2023-12-30T08:55:42.105" v="270"/>
          <ac:spMkLst>
            <pc:docMk/>
            <pc:sldMk cId="477843181" sldId="268"/>
            <ac:spMk id="250" creationId="{A509CCA8-A811-5CCC-A2DB-BFAA91C7FF25}"/>
          </ac:spMkLst>
        </pc:spChg>
        <pc:spChg chg="mod">
          <ac:chgData name="a49512 Phạm Ngọc Anh" userId="cefd2df1-5fa3-4dec-87c8-c5040616a0c8" providerId="ADAL" clId="{FDFEDC8F-BDDC-45E4-BBC5-798DA2FA8AE7}" dt="2023-12-30T08:55:42.105" v="270"/>
          <ac:spMkLst>
            <pc:docMk/>
            <pc:sldMk cId="477843181" sldId="268"/>
            <ac:spMk id="251" creationId="{FA2417AB-63F1-DBB0-B3D8-870B742C2D33}"/>
          </ac:spMkLst>
        </pc:spChg>
        <pc:spChg chg="mod">
          <ac:chgData name="a49512 Phạm Ngọc Anh" userId="cefd2df1-5fa3-4dec-87c8-c5040616a0c8" providerId="ADAL" clId="{FDFEDC8F-BDDC-45E4-BBC5-798DA2FA8AE7}" dt="2023-12-30T08:55:42.105" v="270"/>
          <ac:spMkLst>
            <pc:docMk/>
            <pc:sldMk cId="477843181" sldId="268"/>
            <ac:spMk id="252" creationId="{D4BAAAB4-7A9A-915D-24A4-F91A1AC217C3}"/>
          </ac:spMkLst>
        </pc:spChg>
        <pc:spChg chg="mod">
          <ac:chgData name="a49512 Phạm Ngọc Anh" userId="cefd2df1-5fa3-4dec-87c8-c5040616a0c8" providerId="ADAL" clId="{FDFEDC8F-BDDC-45E4-BBC5-798DA2FA8AE7}" dt="2023-12-30T08:55:42.105" v="270"/>
          <ac:spMkLst>
            <pc:docMk/>
            <pc:sldMk cId="477843181" sldId="268"/>
            <ac:spMk id="253" creationId="{EDE99A8B-A021-0293-0D2D-EBDCF0AE7697}"/>
          </ac:spMkLst>
        </pc:spChg>
        <pc:spChg chg="mod">
          <ac:chgData name="a49512 Phạm Ngọc Anh" userId="cefd2df1-5fa3-4dec-87c8-c5040616a0c8" providerId="ADAL" clId="{FDFEDC8F-BDDC-45E4-BBC5-798DA2FA8AE7}" dt="2023-12-30T08:55:42.105" v="270"/>
          <ac:spMkLst>
            <pc:docMk/>
            <pc:sldMk cId="477843181" sldId="268"/>
            <ac:spMk id="254" creationId="{8F8E95B2-71FE-B671-0D70-19C7D9181D2F}"/>
          </ac:spMkLst>
        </pc:spChg>
        <pc:spChg chg="mod">
          <ac:chgData name="a49512 Phạm Ngọc Anh" userId="cefd2df1-5fa3-4dec-87c8-c5040616a0c8" providerId="ADAL" clId="{FDFEDC8F-BDDC-45E4-BBC5-798DA2FA8AE7}" dt="2023-12-30T08:55:42.105" v="270"/>
          <ac:spMkLst>
            <pc:docMk/>
            <pc:sldMk cId="477843181" sldId="268"/>
            <ac:spMk id="255" creationId="{5BC5D5BA-28BA-1AF0-06C2-34CA455574B0}"/>
          </ac:spMkLst>
        </pc:spChg>
        <pc:spChg chg="mod">
          <ac:chgData name="a49512 Phạm Ngọc Anh" userId="cefd2df1-5fa3-4dec-87c8-c5040616a0c8" providerId="ADAL" clId="{FDFEDC8F-BDDC-45E4-BBC5-798DA2FA8AE7}" dt="2023-12-30T08:55:42.105" v="270"/>
          <ac:spMkLst>
            <pc:docMk/>
            <pc:sldMk cId="477843181" sldId="268"/>
            <ac:spMk id="256" creationId="{0B28B345-94F3-B003-4A7A-6E9E61B5027A}"/>
          </ac:spMkLst>
        </pc:spChg>
        <pc:spChg chg="add mod">
          <ac:chgData name="a49512 Phạm Ngọc Anh" userId="cefd2df1-5fa3-4dec-87c8-c5040616a0c8" providerId="ADAL" clId="{FDFEDC8F-BDDC-45E4-BBC5-798DA2FA8AE7}" dt="2023-12-30T08:56:06.680" v="280" actId="1076"/>
          <ac:spMkLst>
            <pc:docMk/>
            <pc:sldMk cId="477843181" sldId="268"/>
            <ac:spMk id="259" creationId="{3A7DB6BA-04A4-50B0-9E21-5DC2D4CD1D95}"/>
          </ac:spMkLst>
        </pc:spChg>
        <pc:spChg chg="add mod">
          <ac:chgData name="a49512 Phạm Ngọc Anh" userId="cefd2df1-5fa3-4dec-87c8-c5040616a0c8" providerId="ADAL" clId="{FDFEDC8F-BDDC-45E4-BBC5-798DA2FA8AE7}" dt="2023-12-30T08:56:06.680" v="280" actId="1076"/>
          <ac:spMkLst>
            <pc:docMk/>
            <pc:sldMk cId="477843181" sldId="268"/>
            <ac:spMk id="260" creationId="{2B1001C4-59B5-CE0B-7666-861F332A3A55}"/>
          </ac:spMkLst>
        </pc:spChg>
        <pc:spChg chg="add mod">
          <ac:chgData name="a49512 Phạm Ngọc Anh" userId="cefd2df1-5fa3-4dec-87c8-c5040616a0c8" providerId="ADAL" clId="{FDFEDC8F-BDDC-45E4-BBC5-798DA2FA8AE7}" dt="2023-12-30T08:56:09.672" v="281" actId="14100"/>
          <ac:spMkLst>
            <pc:docMk/>
            <pc:sldMk cId="477843181" sldId="268"/>
            <ac:spMk id="261" creationId="{7810DDB1-0123-970F-DB9B-6FB66C02A94F}"/>
          </ac:spMkLst>
        </pc:spChg>
        <pc:grpChg chg="add mod">
          <ac:chgData name="a49512 Phạm Ngọc Anh" userId="cefd2df1-5fa3-4dec-87c8-c5040616a0c8" providerId="ADAL" clId="{FDFEDC8F-BDDC-45E4-BBC5-798DA2FA8AE7}" dt="2023-12-30T08:55:53.035" v="274" actId="1076"/>
          <ac:grpSpMkLst>
            <pc:docMk/>
            <pc:sldMk cId="477843181" sldId="268"/>
            <ac:grpSpMk id="2" creationId="{3BDA784E-18E8-4B13-A586-2C6F7878ADF8}"/>
          </ac:grpSpMkLst>
        </pc:grpChg>
        <pc:grpChg chg="mod">
          <ac:chgData name="a49512 Phạm Ngọc Anh" userId="cefd2df1-5fa3-4dec-87c8-c5040616a0c8" providerId="ADAL" clId="{FDFEDC8F-BDDC-45E4-BBC5-798DA2FA8AE7}" dt="2023-12-30T08:55:42.105" v="270"/>
          <ac:grpSpMkLst>
            <pc:docMk/>
            <pc:sldMk cId="477843181" sldId="268"/>
            <ac:grpSpMk id="3" creationId="{7B3FE12B-9078-8349-912B-A89B75B9C3FD}"/>
          </ac:grpSpMkLst>
        </pc:grpChg>
        <pc:grpChg chg="mod">
          <ac:chgData name="a49512 Phạm Ngọc Anh" userId="cefd2df1-5fa3-4dec-87c8-c5040616a0c8" providerId="ADAL" clId="{FDFEDC8F-BDDC-45E4-BBC5-798DA2FA8AE7}" dt="2023-12-30T08:55:42.105" v="270"/>
          <ac:grpSpMkLst>
            <pc:docMk/>
            <pc:sldMk cId="477843181" sldId="268"/>
            <ac:grpSpMk id="4" creationId="{D07A9CAE-C52B-5C27-8618-A42EDD5D3AF3}"/>
          </ac:grpSpMkLst>
        </pc:grpChg>
        <pc:grpChg chg="add mod">
          <ac:chgData name="a49512 Phạm Ngọc Anh" userId="cefd2df1-5fa3-4dec-87c8-c5040616a0c8" providerId="ADAL" clId="{FDFEDC8F-BDDC-45E4-BBC5-798DA2FA8AE7}" dt="2023-12-30T08:56:01.691" v="279" actId="1076"/>
          <ac:grpSpMkLst>
            <pc:docMk/>
            <pc:sldMk cId="477843181" sldId="268"/>
            <ac:grpSpMk id="124" creationId="{9D001907-B1BF-E9F6-F4F1-C1641AC32C87}"/>
          </ac:grpSpMkLst>
        </pc:grpChg>
        <pc:grpChg chg="mod">
          <ac:chgData name="a49512 Phạm Ngọc Anh" userId="cefd2df1-5fa3-4dec-87c8-c5040616a0c8" providerId="ADAL" clId="{FDFEDC8F-BDDC-45E4-BBC5-798DA2FA8AE7}" dt="2023-12-30T08:55:42.105" v="270"/>
          <ac:grpSpMkLst>
            <pc:docMk/>
            <pc:sldMk cId="477843181" sldId="268"/>
            <ac:grpSpMk id="125" creationId="{C18BEB25-C7A0-1877-9079-854A81CE4001}"/>
          </ac:grpSpMkLst>
        </pc:grpChg>
        <pc:grpChg chg="mod">
          <ac:chgData name="a49512 Phạm Ngọc Anh" userId="cefd2df1-5fa3-4dec-87c8-c5040616a0c8" providerId="ADAL" clId="{FDFEDC8F-BDDC-45E4-BBC5-798DA2FA8AE7}" dt="2023-12-30T08:55:42.105" v="270"/>
          <ac:grpSpMkLst>
            <pc:docMk/>
            <pc:sldMk cId="477843181" sldId="268"/>
            <ac:grpSpMk id="126" creationId="{B9C0D50F-591F-0BF0-040B-596CE506C15E}"/>
          </ac:grpSpMkLst>
        </pc:grpChg>
        <pc:picChg chg="add mod">
          <ac:chgData name="a49512 Phạm Ngọc Anh" userId="cefd2df1-5fa3-4dec-87c8-c5040616a0c8" providerId="ADAL" clId="{FDFEDC8F-BDDC-45E4-BBC5-798DA2FA8AE7}" dt="2023-12-30T08:56:06.680" v="280" actId="1076"/>
          <ac:picMkLst>
            <pc:docMk/>
            <pc:sldMk cId="477843181" sldId="268"/>
            <ac:picMk id="257" creationId="{F93DAA5A-1D94-A93A-F201-071F742418A7}"/>
          </ac:picMkLst>
        </pc:picChg>
        <pc:picChg chg="add mod">
          <ac:chgData name="a49512 Phạm Ngọc Anh" userId="cefd2df1-5fa3-4dec-87c8-c5040616a0c8" providerId="ADAL" clId="{FDFEDC8F-BDDC-45E4-BBC5-798DA2FA8AE7}" dt="2023-12-30T08:56:06.680" v="280" actId="1076"/>
          <ac:picMkLst>
            <pc:docMk/>
            <pc:sldMk cId="477843181" sldId="268"/>
            <ac:picMk id="258" creationId="{4E83F067-2245-FBE5-56CD-423632C036CB}"/>
          </ac:picMkLst>
        </pc:picChg>
        <pc:picChg chg="add mod">
          <ac:chgData name="a49512 Phạm Ngọc Anh" userId="cefd2df1-5fa3-4dec-87c8-c5040616a0c8" providerId="ADAL" clId="{FDFEDC8F-BDDC-45E4-BBC5-798DA2FA8AE7}" dt="2023-12-30T08:56:06.680" v="280" actId="1076"/>
          <ac:picMkLst>
            <pc:docMk/>
            <pc:sldMk cId="477843181" sldId="268"/>
            <ac:picMk id="262" creationId="{FDA40986-915E-B6A6-9D66-CAA2A777E007}"/>
          </ac:picMkLst>
        </pc:picChg>
      </pc:sldChg>
      <pc:sldChg chg="modSp modTransition">
        <pc:chgData name="a49512 Phạm Ngọc Anh" userId="cefd2df1-5fa3-4dec-87c8-c5040616a0c8" providerId="ADAL" clId="{FDFEDC8F-BDDC-45E4-BBC5-798DA2FA8AE7}" dt="2023-12-30T08:56:16.064" v="283"/>
        <pc:sldMkLst>
          <pc:docMk/>
          <pc:sldMk cId="941245619" sldId="269"/>
        </pc:sldMkLst>
        <pc:picChg chg="mod">
          <ac:chgData name="a49512 Phạm Ngọc Anh" userId="cefd2df1-5fa3-4dec-87c8-c5040616a0c8" providerId="ADAL" clId="{FDFEDC8F-BDDC-45E4-BBC5-798DA2FA8AE7}" dt="2023-12-30T08:53:04.615" v="210"/>
          <ac:picMkLst>
            <pc:docMk/>
            <pc:sldMk cId="941245619" sldId="269"/>
            <ac:picMk id="3" creationId="{7A13948F-F129-18BB-3FC1-AF06CE21BB55}"/>
          </ac:picMkLst>
        </pc:picChg>
      </pc:sldChg>
      <pc:sldChg chg="addSp modSp mod modTransition modAnim">
        <pc:chgData name="a49512 Phạm Ngọc Anh" userId="cefd2df1-5fa3-4dec-87c8-c5040616a0c8" providerId="ADAL" clId="{FDFEDC8F-BDDC-45E4-BBC5-798DA2FA8AE7}" dt="2023-12-30T08:56:16.064" v="283"/>
        <pc:sldMkLst>
          <pc:docMk/>
          <pc:sldMk cId="4187518366" sldId="270"/>
        </pc:sldMkLst>
        <pc:spChg chg="mod">
          <ac:chgData name="a49512 Phạm Ngọc Anh" userId="cefd2df1-5fa3-4dec-87c8-c5040616a0c8" providerId="ADAL" clId="{FDFEDC8F-BDDC-45E4-BBC5-798DA2FA8AE7}" dt="2023-12-30T08:53:13.957" v="212"/>
          <ac:spMkLst>
            <pc:docMk/>
            <pc:sldMk cId="4187518366" sldId="270"/>
            <ac:spMk id="4" creationId="{B1CE3AF8-CA24-96D2-C11A-BC1E74AA56B8}"/>
          </ac:spMkLst>
        </pc:spChg>
        <pc:spChg chg="mod">
          <ac:chgData name="a49512 Phạm Ngọc Anh" userId="cefd2df1-5fa3-4dec-87c8-c5040616a0c8" providerId="ADAL" clId="{FDFEDC8F-BDDC-45E4-BBC5-798DA2FA8AE7}" dt="2023-12-30T08:53:13.957" v="212"/>
          <ac:spMkLst>
            <pc:docMk/>
            <pc:sldMk cId="4187518366" sldId="270"/>
            <ac:spMk id="5" creationId="{CDD93DF6-5155-A0E5-3B43-7F5E9343DEF4}"/>
          </ac:spMkLst>
        </pc:spChg>
        <pc:spChg chg="mod">
          <ac:chgData name="a49512 Phạm Ngọc Anh" userId="cefd2df1-5fa3-4dec-87c8-c5040616a0c8" providerId="ADAL" clId="{FDFEDC8F-BDDC-45E4-BBC5-798DA2FA8AE7}" dt="2023-12-30T08:53:13.957" v="212"/>
          <ac:spMkLst>
            <pc:docMk/>
            <pc:sldMk cId="4187518366" sldId="270"/>
            <ac:spMk id="6" creationId="{F05B00DF-A3BA-E6BC-1B26-6F5A4B71275B}"/>
          </ac:spMkLst>
        </pc:spChg>
        <pc:spChg chg="mod">
          <ac:chgData name="a49512 Phạm Ngọc Anh" userId="cefd2df1-5fa3-4dec-87c8-c5040616a0c8" providerId="ADAL" clId="{FDFEDC8F-BDDC-45E4-BBC5-798DA2FA8AE7}" dt="2023-12-30T08:53:13.957" v="212"/>
          <ac:spMkLst>
            <pc:docMk/>
            <pc:sldMk cId="4187518366" sldId="270"/>
            <ac:spMk id="7" creationId="{5F4E925A-A2C4-3CF9-5520-273F81DFD48A}"/>
          </ac:spMkLst>
        </pc:spChg>
        <pc:spChg chg="mod">
          <ac:chgData name="a49512 Phạm Ngọc Anh" userId="cefd2df1-5fa3-4dec-87c8-c5040616a0c8" providerId="ADAL" clId="{FDFEDC8F-BDDC-45E4-BBC5-798DA2FA8AE7}" dt="2023-12-30T08:53:13.957" v="212"/>
          <ac:spMkLst>
            <pc:docMk/>
            <pc:sldMk cId="4187518366" sldId="270"/>
            <ac:spMk id="8" creationId="{CD48128E-5B67-8240-F4C4-98E7A9AA6464}"/>
          </ac:spMkLst>
        </pc:spChg>
        <pc:spChg chg="mod">
          <ac:chgData name="a49512 Phạm Ngọc Anh" userId="cefd2df1-5fa3-4dec-87c8-c5040616a0c8" providerId="ADAL" clId="{FDFEDC8F-BDDC-45E4-BBC5-798DA2FA8AE7}" dt="2023-12-30T08:53:13.957" v="212"/>
          <ac:spMkLst>
            <pc:docMk/>
            <pc:sldMk cId="4187518366" sldId="270"/>
            <ac:spMk id="9" creationId="{3A7DC190-276C-1A5B-C1BA-847491AA8FEB}"/>
          </ac:spMkLst>
        </pc:spChg>
        <pc:spChg chg="mod">
          <ac:chgData name="a49512 Phạm Ngọc Anh" userId="cefd2df1-5fa3-4dec-87c8-c5040616a0c8" providerId="ADAL" clId="{FDFEDC8F-BDDC-45E4-BBC5-798DA2FA8AE7}" dt="2023-12-30T08:53:13.957" v="212"/>
          <ac:spMkLst>
            <pc:docMk/>
            <pc:sldMk cId="4187518366" sldId="270"/>
            <ac:spMk id="10" creationId="{240DB30B-3889-A5A3-2BB5-2BA2A1EDB1C0}"/>
          </ac:spMkLst>
        </pc:spChg>
        <pc:spChg chg="mod">
          <ac:chgData name="a49512 Phạm Ngọc Anh" userId="cefd2df1-5fa3-4dec-87c8-c5040616a0c8" providerId="ADAL" clId="{FDFEDC8F-BDDC-45E4-BBC5-798DA2FA8AE7}" dt="2023-12-30T08:53:13.957" v="212"/>
          <ac:spMkLst>
            <pc:docMk/>
            <pc:sldMk cId="4187518366" sldId="270"/>
            <ac:spMk id="11" creationId="{1A3CBE91-12A0-4F60-FB09-B7AB85697752}"/>
          </ac:spMkLst>
        </pc:spChg>
        <pc:spChg chg="mod">
          <ac:chgData name="a49512 Phạm Ngọc Anh" userId="cefd2df1-5fa3-4dec-87c8-c5040616a0c8" providerId="ADAL" clId="{FDFEDC8F-BDDC-45E4-BBC5-798DA2FA8AE7}" dt="2023-12-30T08:53:13.957" v="212"/>
          <ac:spMkLst>
            <pc:docMk/>
            <pc:sldMk cId="4187518366" sldId="270"/>
            <ac:spMk id="12" creationId="{4365101C-4C6B-F637-941B-10D958888914}"/>
          </ac:spMkLst>
        </pc:spChg>
        <pc:spChg chg="mod">
          <ac:chgData name="a49512 Phạm Ngọc Anh" userId="cefd2df1-5fa3-4dec-87c8-c5040616a0c8" providerId="ADAL" clId="{FDFEDC8F-BDDC-45E4-BBC5-798DA2FA8AE7}" dt="2023-12-30T08:53:13.957" v="212"/>
          <ac:spMkLst>
            <pc:docMk/>
            <pc:sldMk cId="4187518366" sldId="270"/>
            <ac:spMk id="13" creationId="{5CE73D08-0B23-E723-72EB-7A70924FE0EB}"/>
          </ac:spMkLst>
        </pc:spChg>
        <pc:spChg chg="mod">
          <ac:chgData name="a49512 Phạm Ngọc Anh" userId="cefd2df1-5fa3-4dec-87c8-c5040616a0c8" providerId="ADAL" clId="{FDFEDC8F-BDDC-45E4-BBC5-798DA2FA8AE7}" dt="2023-12-30T08:53:13.957" v="212"/>
          <ac:spMkLst>
            <pc:docMk/>
            <pc:sldMk cId="4187518366" sldId="270"/>
            <ac:spMk id="14" creationId="{05A0B4DA-ADEA-BBCD-6B1A-AC753CCABBA5}"/>
          </ac:spMkLst>
        </pc:spChg>
        <pc:spChg chg="mod">
          <ac:chgData name="a49512 Phạm Ngọc Anh" userId="cefd2df1-5fa3-4dec-87c8-c5040616a0c8" providerId="ADAL" clId="{FDFEDC8F-BDDC-45E4-BBC5-798DA2FA8AE7}" dt="2023-12-30T08:53:13.957" v="212"/>
          <ac:spMkLst>
            <pc:docMk/>
            <pc:sldMk cId="4187518366" sldId="270"/>
            <ac:spMk id="15" creationId="{AB91D9C5-ACB4-17D4-3324-2FAE1515AEF0}"/>
          </ac:spMkLst>
        </pc:spChg>
        <pc:spChg chg="mod">
          <ac:chgData name="a49512 Phạm Ngọc Anh" userId="cefd2df1-5fa3-4dec-87c8-c5040616a0c8" providerId="ADAL" clId="{FDFEDC8F-BDDC-45E4-BBC5-798DA2FA8AE7}" dt="2023-12-30T08:53:13.957" v="212"/>
          <ac:spMkLst>
            <pc:docMk/>
            <pc:sldMk cId="4187518366" sldId="270"/>
            <ac:spMk id="16" creationId="{2C41DF29-8EF6-C768-A845-AD9BDC6666E3}"/>
          </ac:spMkLst>
        </pc:spChg>
        <pc:spChg chg="mod">
          <ac:chgData name="a49512 Phạm Ngọc Anh" userId="cefd2df1-5fa3-4dec-87c8-c5040616a0c8" providerId="ADAL" clId="{FDFEDC8F-BDDC-45E4-BBC5-798DA2FA8AE7}" dt="2023-12-30T08:53:13.957" v="212"/>
          <ac:spMkLst>
            <pc:docMk/>
            <pc:sldMk cId="4187518366" sldId="270"/>
            <ac:spMk id="17" creationId="{BBA89819-74AB-8C1D-4ECB-27CEF423CB4C}"/>
          </ac:spMkLst>
        </pc:spChg>
        <pc:spChg chg="mod">
          <ac:chgData name="a49512 Phạm Ngọc Anh" userId="cefd2df1-5fa3-4dec-87c8-c5040616a0c8" providerId="ADAL" clId="{FDFEDC8F-BDDC-45E4-BBC5-798DA2FA8AE7}" dt="2023-12-30T08:53:13.957" v="212"/>
          <ac:spMkLst>
            <pc:docMk/>
            <pc:sldMk cId="4187518366" sldId="270"/>
            <ac:spMk id="18" creationId="{1049AA63-BD68-2BE1-0CF3-6EA148446586}"/>
          </ac:spMkLst>
        </pc:spChg>
        <pc:spChg chg="mod">
          <ac:chgData name="a49512 Phạm Ngọc Anh" userId="cefd2df1-5fa3-4dec-87c8-c5040616a0c8" providerId="ADAL" clId="{FDFEDC8F-BDDC-45E4-BBC5-798DA2FA8AE7}" dt="2023-12-30T08:53:13.957" v="212"/>
          <ac:spMkLst>
            <pc:docMk/>
            <pc:sldMk cId="4187518366" sldId="270"/>
            <ac:spMk id="19" creationId="{4EB8E960-ECC0-C01D-F499-2E9578E36A18}"/>
          </ac:spMkLst>
        </pc:spChg>
        <pc:spChg chg="mod">
          <ac:chgData name="a49512 Phạm Ngọc Anh" userId="cefd2df1-5fa3-4dec-87c8-c5040616a0c8" providerId="ADAL" clId="{FDFEDC8F-BDDC-45E4-BBC5-798DA2FA8AE7}" dt="2023-12-30T08:53:13.957" v="212"/>
          <ac:spMkLst>
            <pc:docMk/>
            <pc:sldMk cId="4187518366" sldId="270"/>
            <ac:spMk id="20" creationId="{1E00B343-EF93-6A40-0A8F-EB694CB2F0AE}"/>
          </ac:spMkLst>
        </pc:spChg>
        <pc:spChg chg="mod">
          <ac:chgData name="a49512 Phạm Ngọc Anh" userId="cefd2df1-5fa3-4dec-87c8-c5040616a0c8" providerId="ADAL" clId="{FDFEDC8F-BDDC-45E4-BBC5-798DA2FA8AE7}" dt="2023-12-30T08:53:13.957" v="212"/>
          <ac:spMkLst>
            <pc:docMk/>
            <pc:sldMk cId="4187518366" sldId="270"/>
            <ac:spMk id="21" creationId="{9D129B57-2360-3B96-831F-36528220C6C5}"/>
          </ac:spMkLst>
        </pc:spChg>
        <pc:spChg chg="mod">
          <ac:chgData name="a49512 Phạm Ngọc Anh" userId="cefd2df1-5fa3-4dec-87c8-c5040616a0c8" providerId="ADAL" clId="{FDFEDC8F-BDDC-45E4-BBC5-798DA2FA8AE7}" dt="2023-12-30T08:53:13.957" v="212"/>
          <ac:spMkLst>
            <pc:docMk/>
            <pc:sldMk cId="4187518366" sldId="270"/>
            <ac:spMk id="22" creationId="{3891975F-405D-19A7-FCA7-BA0DBC356844}"/>
          </ac:spMkLst>
        </pc:spChg>
        <pc:spChg chg="mod">
          <ac:chgData name="a49512 Phạm Ngọc Anh" userId="cefd2df1-5fa3-4dec-87c8-c5040616a0c8" providerId="ADAL" clId="{FDFEDC8F-BDDC-45E4-BBC5-798DA2FA8AE7}" dt="2023-12-30T08:53:13.957" v="212"/>
          <ac:spMkLst>
            <pc:docMk/>
            <pc:sldMk cId="4187518366" sldId="270"/>
            <ac:spMk id="23" creationId="{BF47EBBB-F737-A800-FF01-B5A353679AF0}"/>
          </ac:spMkLst>
        </pc:spChg>
        <pc:spChg chg="mod">
          <ac:chgData name="a49512 Phạm Ngọc Anh" userId="cefd2df1-5fa3-4dec-87c8-c5040616a0c8" providerId="ADAL" clId="{FDFEDC8F-BDDC-45E4-BBC5-798DA2FA8AE7}" dt="2023-12-30T08:53:13.957" v="212"/>
          <ac:spMkLst>
            <pc:docMk/>
            <pc:sldMk cId="4187518366" sldId="270"/>
            <ac:spMk id="24" creationId="{7F6C5B66-C75F-3448-5F43-704CD0AA4555}"/>
          </ac:spMkLst>
        </pc:spChg>
        <pc:spChg chg="mod">
          <ac:chgData name="a49512 Phạm Ngọc Anh" userId="cefd2df1-5fa3-4dec-87c8-c5040616a0c8" providerId="ADAL" clId="{FDFEDC8F-BDDC-45E4-BBC5-798DA2FA8AE7}" dt="2023-12-30T08:53:13.957" v="212"/>
          <ac:spMkLst>
            <pc:docMk/>
            <pc:sldMk cId="4187518366" sldId="270"/>
            <ac:spMk id="25" creationId="{85FA96F7-C708-46BC-FD45-2F12B6C86866}"/>
          </ac:spMkLst>
        </pc:spChg>
        <pc:spChg chg="mod">
          <ac:chgData name="a49512 Phạm Ngọc Anh" userId="cefd2df1-5fa3-4dec-87c8-c5040616a0c8" providerId="ADAL" clId="{FDFEDC8F-BDDC-45E4-BBC5-798DA2FA8AE7}" dt="2023-12-30T08:53:13.957" v="212"/>
          <ac:spMkLst>
            <pc:docMk/>
            <pc:sldMk cId="4187518366" sldId="270"/>
            <ac:spMk id="26" creationId="{5FF0B176-63BD-D575-899B-C921896B9359}"/>
          </ac:spMkLst>
        </pc:spChg>
        <pc:spChg chg="mod">
          <ac:chgData name="a49512 Phạm Ngọc Anh" userId="cefd2df1-5fa3-4dec-87c8-c5040616a0c8" providerId="ADAL" clId="{FDFEDC8F-BDDC-45E4-BBC5-798DA2FA8AE7}" dt="2023-12-30T08:53:13.957" v="212"/>
          <ac:spMkLst>
            <pc:docMk/>
            <pc:sldMk cId="4187518366" sldId="270"/>
            <ac:spMk id="27" creationId="{F771F0C7-E12E-A205-DD00-72CB099AB664}"/>
          </ac:spMkLst>
        </pc:spChg>
        <pc:spChg chg="mod">
          <ac:chgData name="a49512 Phạm Ngọc Anh" userId="cefd2df1-5fa3-4dec-87c8-c5040616a0c8" providerId="ADAL" clId="{FDFEDC8F-BDDC-45E4-BBC5-798DA2FA8AE7}" dt="2023-12-30T08:53:13.957" v="212"/>
          <ac:spMkLst>
            <pc:docMk/>
            <pc:sldMk cId="4187518366" sldId="270"/>
            <ac:spMk id="28" creationId="{4C15DC98-83EF-7EED-50FF-B8429DA14F5C}"/>
          </ac:spMkLst>
        </pc:spChg>
        <pc:spChg chg="mod">
          <ac:chgData name="a49512 Phạm Ngọc Anh" userId="cefd2df1-5fa3-4dec-87c8-c5040616a0c8" providerId="ADAL" clId="{FDFEDC8F-BDDC-45E4-BBC5-798DA2FA8AE7}" dt="2023-12-30T08:53:13.957" v="212"/>
          <ac:spMkLst>
            <pc:docMk/>
            <pc:sldMk cId="4187518366" sldId="270"/>
            <ac:spMk id="29" creationId="{63707238-CCA9-56B2-336D-C89177793DB5}"/>
          </ac:spMkLst>
        </pc:spChg>
        <pc:spChg chg="mod">
          <ac:chgData name="a49512 Phạm Ngọc Anh" userId="cefd2df1-5fa3-4dec-87c8-c5040616a0c8" providerId="ADAL" clId="{FDFEDC8F-BDDC-45E4-BBC5-798DA2FA8AE7}" dt="2023-12-30T08:53:13.957" v="212"/>
          <ac:spMkLst>
            <pc:docMk/>
            <pc:sldMk cId="4187518366" sldId="270"/>
            <ac:spMk id="30" creationId="{91C0EEF7-4BFF-5361-D1FE-ACE30E15F416}"/>
          </ac:spMkLst>
        </pc:spChg>
        <pc:spChg chg="mod">
          <ac:chgData name="a49512 Phạm Ngọc Anh" userId="cefd2df1-5fa3-4dec-87c8-c5040616a0c8" providerId="ADAL" clId="{FDFEDC8F-BDDC-45E4-BBC5-798DA2FA8AE7}" dt="2023-12-30T08:53:13.957" v="212"/>
          <ac:spMkLst>
            <pc:docMk/>
            <pc:sldMk cId="4187518366" sldId="270"/>
            <ac:spMk id="31" creationId="{CB0AC97B-7789-8FBD-4623-36A98A776868}"/>
          </ac:spMkLst>
        </pc:spChg>
        <pc:spChg chg="mod">
          <ac:chgData name="a49512 Phạm Ngọc Anh" userId="cefd2df1-5fa3-4dec-87c8-c5040616a0c8" providerId="ADAL" clId="{FDFEDC8F-BDDC-45E4-BBC5-798DA2FA8AE7}" dt="2023-12-30T08:53:13.957" v="212"/>
          <ac:spMkLst>
            <pc:docMk/>
            <pc:sldMk cId="4187518366" sldId="270"/>
            <ac:spMk id="32" creationId="{1BE6F962-CC28-8D41-143A-8ED90BF5327D}"/>
          </ac:spMkLst>
        </pc:spChg>
        <pc:spChg chg="mod">
          <ac:chgData name="a49512 Phạm Ngọc Anh" userId="cefd2df1-5fa3-4dec-87c8-c5040616a0c8" providerId="ADAL" clId="{FDFEDC8F-BDDC-45E4-BBC5-798DA2FA8AE7}" dt="2023-12-30T08:53:13.957" v="212"/>
          <ac:spMkLst>
            <pc:docMk/>
            <pc:sldMk cId="4187518366" sldId="270"/>
            <ac:spMk id="33" creationId="{3CE48F44-EF59-F523-61B7-E22BC7956AE0}"/>
          </ac:spMkLst>
        </pc:spChg>
        <pc:spChg chg="mod">
          <ac:chgData name="a49512 Phạm Ngọc Anh" userId="cefd2df1-5fa3-4dec-87c8-c5040616a0c8" providerId="ADAL" clId="{FDFEDC8F-BDDC-45E4-BBC5-798DA2FA8AE7}" dt="2023-12-30T08:53:13.957" v="212"/>
          <ac:spMkLst>
            <pc:docMk/>
            <pc:sldMk cId="4187518366" sldId="270"/>
            <ac:spMk id="34" creationId="{3858C8C9-4922-096B-78A7-E1CB5593ECF0}"/>
          </ac:spMkLst>
        </pc:spChg>
        <pc:spChg chg="mod">
          <ac:chgData name="a49512 Phạm Ngọc Anh" userId="cefd2df1-5fa3-4dec-87c8-c5040616a0c8" providerId="ADAL" clId="{FDFEDC8F-BDDC-45E4-BBC5-798DA2FA8AE7}" dt="2023-12-30T08:53:13.957" v="212"/>
          <ac:spMkLst>
            <pc:docMk/>
            <pc:sldMk cId="4187518366" sldId="270"/>
            <ac:spMk id="35" creationId="{90E62841-5298-C359-F6A6-AD34BF1BDB1A}"/>
          </ac:spMkLst>
        </pc:spChg>
        <pc:spChg chg="mod">
          <ac:chgData name="a49512 Phạm Ngọc Anh" userId="cefd2df1-5fa3-4dec-87c8-c5040616a0c8" providerId="ADAL" clId="{FDFEDC8F-BDDC-45E4-BBC5-798DA2FA8AE7}" dt="2023-12-30T08:53:13.957" v="212"/>
          <ac:spMkLst>
            <pc:docMk/>
            <pc:sldMk cId="4187518366" sldId="270"/>
            <ac:spMk id="36" creationId="{2049CE11-24D2-90C5-D383-BBFB92B583DD}"/>
          </ac:spMkLst>
        </pc:spChg>
        <pc:spChg chg="mod">
          <ac:chgData name="a49512 Phạm Ngọc Anh" userId="cefd2df1-5fa3-4dec-87c8-c5040616a0c8" providerId="ADAL" clId="{FDFEDC8F-BDDC-45E4-BBC5-798DA2FA8AE7}" dt="2023-12-30T08:53:13.957" v="212"/>
          <ac:spMkLst>
            <pc:docMk/>
            <pc:sldMk cId="4187518366" sldId="270"/>
            <ac:spMk id="37" creationId="{A944C224-21A4-E2DC-62A9-789BD01F8B51}"/>
          </ac:spMkLst>
        </pc:spChg>
        <pc:spChg chg="mod">
          <ac:chgData name="a49512 Phạm Ngọc Anh" userId="cefd2df1-5fa3-4dec-87c8-c5040616a0c8" providerId="ADAL" clId="{FDFEDC8F-BDDC-45E4-BBC5-798DA2FA8AE7}" dt="2023-12-30T08:53:13.957" v="212"/>
          <ac:spMkLst>
            <pc:docMk/>
            <pc:sldMk cId="4187518366" sldId="270"/>
            <ac:spMk id="38" creationId="{9FE018D1-0EEF-95BE-D628-27532CE8B0D8}"/>
          </ac:spMkLst>
        </pc:spChg>
        <pc:spChg chg="mod">
          <ac:chgData name="a49512 Phạm Ngọc Anh" userId="cefd2df1-5fa3-4dec-87c8-c5040616a0c8" providerId="ADAL" clId="{FDFEDC8F-BDDC-45E4-BBC5-798DA2FA8AE7}" dt="2023-12-30T08:53:13.957" v="212"/>
          <ac:spMkLst>
            <pc:docMk/>
            <pc:sldMk cId="4187518366" sldId="270"/>
            <ac:spMk id="39" creationId="{1D79341E-4B5A-C606-0754-6609B3F2E903}"/>
          </ac:spMkLst>
        </pc:spChg>
        <pc:spChg chg="mod">
          <ac:chgData name="a49512 Phạm Ngọc Anh" userId="cefd2df1-5fa3-4dec-87c8-c5040616a0c8" providerId="ADAL" clId="{FDFEDC8F-BDDC-45E4-BBC5-798DA2FA8AE7}" dt="2023-12-30T08:53:13.957" v="212"/>
          <ac:spMkLst>
            <pc:docMk/>
            <pc:sldMk cId="4187518366" sldId="270"/>
            <ac:spMk id="40" creationId="{8C988FB8-4AB6-86D7-8AB3-B30AFD64C548}"/>
          </ac:spMkLst>
        </pc:spChg>
        <pc:spChg chg="mod">
          <ac:chgData name="a49512 Phạm Ngọc Anh" userId="cefd2df1-5fa3-4dec-87c8-c5040616a0c8" providerId="ADAL" clId="{FDFEDC8F-BDDC-45E4-BBC5-798DA2FA8AE7}" dt="2023-12-30T08:53:13.957" v="212"/>
          <ac:spMkLst>
            <pc:docMk/>
            <pc:sldMk cId="4187518366" sldId="270"/>
            <ac:spMk id="41" creationId="{33ED8B81-29D3-CF70-0A3F-35F368A8995B}"/>
          </ac:spMkLst>
        </pc:spChg>
        <pc:spChg chg="mod">
          <ac:chgData name="a49512 Phạm Ngọc Anh" userId="cefd2df1-5fa3-4dec-87c8-c5040616a0c8" providerId="ADAL" clId="{FDFEDC8F-BDDC-45E4-BBC5-798DA2FA8AE7}" dt="2023-12-30T08:53:13.957" v="212"/>
          <ac:spMkLst>
            <pc:docMk/>
            <pc:sldMk cId="4187518366" sldId="270"/>
            <ac:spMk id="42" creationId="{E4FB5CF0-564E-AE64-AEEC-A66087634922}"/>
          </ac:spMkLst>
        </pc:spChg>
        <pc:spChg chg="mod">
          <ac:chgData name="a49512 Phạm Ngọc Anh" userId="cefd2df1-5fa3-4dec-87c8-c5040616a0c8" providerId="ADAL" clId="{FDFEDC8F-BDDC-45E4-BBC5-798DA2FA8AE7}" dt="2023-12-30T08:53:13.957" v="212"/>
          <ac:spMkLst>
            <pc:docMk/>
            <pc:sldMk cId="4187518366" sldId="270"/>
            <ac:spMk id="43" creationId="{96CB1DFD-9418-14D7-698A-DDF16D2D5FAA}"/>
          </ac:spMkLst>
        </pc:spChg>
        <pc:spChg chg="mod">
          <ac:chgData name="a49512 Phạm Ngọc Anh" userId="cefd2df1-5fa3-4dec-87c8-c5040616a0c8" providerId="ADAL" clId="{FDFEDC8F-BDDC-45E4-BBC5-798DA2FA8AE7}" dt="2023-12-30T08:53:13.957" v="212"/>
          <ac:spMkLst>
            <pc:docMk/>
            <pc:sldMk cId="4187518366" sldId="270"/>
            <ac:spMk id="44" creationId="{8D2FA445-F4A3-E424-F2CD-9FB28CFADD0A}"/>
          </ac:spMkLst>
        </pc:spChg>
        <pc:spChg chg="mod">
          <ac:chgData name="a49512 Phạm Ngọc Anh" userId="cefd2df1-5fa3-4dec-87c8-c5040616a0c8" providerId="ADAL" clId="{FDFEDC8F-BDDC-45E4-BBC5-798DA2FA8AE7}" dt="2023-12-30T08:53:13.957" v="212"/>
          <ac:spMkLst>
            <pc:docMk/>
            <pc:sldMk cId="4187518366" sldId="270"/>
            <ac:spMk id="45" creationId="{4956A3E9-3184-4A0F-2DED-8CE75718F62A}"/>
          </ac:spMkLst>
        </pc:spChg>
        <pc:spChg chg="mod">
          <ac:chgData name="a49512 Phạm Ngọc Anh" userId="cefd2df1-5fa3-4dec-87c8-c5040616a0c8" providerId="ADAL" clId="{FDFEDC8F-BDDC-45E4-BBC5-798DA2FA8AE7}" dt="2023-12-30T08:53:13.957" v="212"/>
          <ac:spMkLst>
            <pc:docMk/>
            <pc:sldMk cId="4187518366" sldId="270"/>
            <ac:spMk id="46" creationId="{C649FCDC-00F2-59C0-00DD-6484CAC17B38}"/>
          </ac:spMkLst>
        </pc:spChg>
        <pc:spChg chg="mod">
          <ac:chgData name="a49512 Phạm Ngọc Anh" userId="cefd2df1-5fa3-4dec-87c8-c5040616a0c8" providerId="ADAL" clId="{FDFEDC8F-BDDC-45E4-BBC5-798DA2FA8AE7}" dt="2023-12-30T08:53:13.957" v="212"/>
          <ac:spMkLst>
            <pc:docMk/>
            <pc:sldMk cId="4187518366" sldId="270"/>
            <ac:spMk id="47" creationId="{4770AF16-7273-AA54-84BD-34301E11D9FB}"/>
          </ac:spMkLst>
        </pc:spChg>
        <pc:spChg chg="mod">
          <ac:chgData name="a49512 Phạm Ngọc Anh" userId="cefd2df1-5fa3-4dec-87c8-c5040616a0c8" providerId="ADAL" clId="{FDFEDC8F-BDDC-45E4-BBC5-798DA2FA8AE7}" dt="2023-12-30T08:53:13.957" v="212"/>
          <ac:spMkLst>
            <pc:docMk/>
            <pc:sldMk cId="4187518366" sldId="270"/>
            <ac:spMk id="48" creationId="{39329033-F6B9-C99D-575D-B55AC22D5A1E}"/>
          </ac:spMkLst>
        </pc:spChg>
        <pc:spChg chg="mod">
          <ac:chgData name="a49512 Phạm Ngọc Anh" userId="cefd2df1-5fa3-4dec-87c8-c5040616a0c8" providerId="ADAL" clId="{FDFEDC8F-BDDC-45E4-BBC5-798DA2FA8AE7}" dt="2023-12-30T08:53:13.957" v="212"/>
          <ac:spMkLst>
            <pc:docMk/>
            <pc:sldMk cId="4187518366" sldId="270"/>
            <ac:spMk id="49" creationId="{9C458E28-7932-9C66-A81B-8BB2FA6617DD}"/>
          </ac:spMkLst>
        </pc:spChg>
        <pc:spChg chg="mod">
          <ac:chgData name="a49512 Phạm Ngọc Anh" userId="cefd2df1-5fa3-4dec-87c8-c5040616a0c8" providerId="ADAL" clId="{FDFEDC8F-BDDC-45E4-BBC5-798DA2FA8AE7}" dt="2023-12-30T08:53:13.957" v="212"/>
          <ac:spMkLst>
            <pc:docMk/>
            <pc:sldMk cId="4187518366" sldId="270"/>
            <ac:spMk id="50" creationId="{7A11A2BA-050B-B786-6325-A44B14B54D5F}"/>
          </ac:spMkLst>
        </pc:spChg>
        <pc:spChg chg="mod">
          <ac:chgData name="a49512 Phạm Ngọc Anh" userId="cefd2df1-5fa3-4dec-87c8-c5040616a0c8" providerId="ADAL" clId="{FDFEDC8F-BDDC-45E4-BBC5-798DA2FA8AE7}" dt="2023-12-30T08:53:13.957" v="212"/>
          <ac:spMkLst>
            <pc:docMk/>
            <pc:sldMk cId="4187518366" sldId="270"/>
            <ac:spMk id="51" creationId="{FD0D9077-B7B7-C549-41FC-5DFA5F9AD47A}"/>
          </ac:spMkLst>
        </pc:spChg>
        <pc:spChg chg="mod">
          <ac:chgData name="a49512 Phạm Ngọc Anh" userId="cefd2df1-5fa3-4dec-87c8-c5040616a0c8" providerId="ADAL" clId="{FDFEDC8F-BDDC-45E4-BBC5-798DA2FA8AE7}" dt="2023-12-30T08:53:13.957" v="212"/>
          <ac:spMkLst>
            <pc:docMk/>
            <pc:sldMk cId="4187518366" sldId="270"/>
            <ac:spMk id="52" creationId="{6F47FD67-9EF4-6A9A-BE6F-39B15312D512}"/>
          </ac:spMkLst>
        </pc:spChg>
        <pc:spChg chg="mod">
          <ac:chgData name="a49512 Phạm Ngọc Anh" userId="cefd2df1-5fa3-4dec-87c8-c5040616a0c8" providerId="ADAL" clId="{FDFEDC8F-BDDC-45E4-BBC5-798DA2FA8AE7}" dt="2023-12-30T08:53:13.957" v="212"/>
          <ac:spMkLst>
            <pc:docMk/>
            <pc:sldMk cId="4187518366" sldId="270"/>
            <ac:spMk id="53" creationId="{5140C441-70C7-6CA9-234B-AD67EBC20E17}"/>
          </ac:spMkLst>
        </pc:spChg>
        <pc:spChg chg="mod">
          <ac:chgData name="a49512 Phạm Ngọc Anh" userId="cefd2df1-5fa3-4dec-87c8-c5040616a0c8" providerId="ADAL" clId="{FDFEDC8F-BDDC-45E4-BBC5-798DA2FA8AE7}" dt="2023-12-30T08:53:13.957" v="212"/>
          <ac:spMkLst>
            <pc:docMk/>
            <pc:sldMk cId="4187518366" sldId="270"/>
            <ac:spMk id="54" creationId="{6FD36A37-29DB-0E03-7145-063DA9B8EA99}"/>
          </ac:spMkLst>
        </pc:spChg>
        <pc:spChg chg="mod">
          <ac:chgData name="a49512 Phạm Ngọc Anh" userId="cefd2df1-5fa3-4dec-87c8-c5040616a0c8" providerId="ADAL" clId="{FDFEDC8F-BDDC-45E4-BBC5-798DA2FA8AE7}" dt="2023-12-30T08:53:13.957" v="212"/>
          <ac:spMkLst>
            <pc:docMk/>
            <pc:sldMk cId="4187518366" sldId="270"/>
            <ac:spMk id="55" creationId="{4DBEA53B-422C-115A-8640-E11D51D95E6F}"/>
          </ac:spMkLst>
        </pc:spChg>
        <pc:spChg chg="mod">
          <ac:chgData name="a49512 Phạm Ngọc Anh" userId="cefd2df1-5fa3-4dec-87c8-c5040616a0c8" providerId="ADAL" clId="{FDFEDC8F-BDDC-45E4-BBC5-798DA2FA8AE7}" dt="2023-12-30T08:53:13.957" v="212"/>
          <ac:spMkLst>
            <pc:docMk/>
            <pc:sldMk cId="4187518366" sldId="270"/>
            <ac:spMk id="56" creationId="{286FA6AD-E027-3CAE-DDAA-9814D2567E8E}"/>
          </ac:spMkLst>
        </pc:spChg>
        <pc:spChg chg="mod">
          <ac:chgData name="a49512 Phạm Ngọc Anh" userId="cefd2df1-5fa3-4dec-87c8-c5040616a0c8" providerId="ADAL" clId="{FDFEDC8F-BDDC-45E4-BBC5-798DA2FA8AE7}" dt="2023-12-30T08:53:13.957" v="212"/>
          <ac:spMkLst>
            <pc:docMk/>
            <pc:sldMk cId="4187518366" sldId="270"/>
            <ac:spMk id="57" creationId="{453DFFE0-8B45-C20D-582D-FBD59411BE67}"/>
          </ac:spMkLst>
        </pc:spChg>
        <pc:spChg chg="mod">
          <ac:chgData name="a49512 Phạm Ngọc Anh" userId="cefd2df1-5fa3-4dec-87c8-c5040616a0c8" providerId="ADAL" clId="{FDFEDC8F-BDDC-45E4-BBC5-798DA2FA8AE7}" dt="2023-12-30T08:53:13.957" v="212"/>
          <ac:spMkLst>
            <pc:docMk/>
            <pc:sldMk cId="4187518366" sldId="270"/>
            <ac:spMk id="58" creationId="{265A4C3A-C4EF-3F80-C905-F540D2D6EE32}"/>
          </ac:spMkLst>
        </pc:spChg>
        <pc:spChg chg="mod">
          <ac:chgData name="a49512 Phạm Ngọc Anh" userId="cefd2df1-5fa3-4dec-87c8-c5040616a0c8" providerId="ADAL" clId="{FDFEDC8F-BDDC-45E4-BBC5-798DA2FA8AE7}" dt="2023-12-30T08:53:13.957" v="212"/>
          <ac:spMkLst>
            <pc:docMk/>
            <pc:sldMk cId="4187518366" sldId="270"/>
            <ac:spMk id="59" creationId="{C03C1042-2212-1F38-C945-097F5F73F4BD}"/>
          </ac:spMkLst>
        </pc:spChg>
        <pc:spChg chg="mod">
          <ac:chgData name="a49512 Phạm Ngọc Anh" userId="cefd2df1-5fa3-4dec-87c8-c5040616a0c8" providerId="ADAL" clId="{FDFEDC8F-BDDC-45E4-BBC5-798DA2FA8AE7}" dt="2023-12-30T08:53:13.957" v="212"/>
          <ac:spMkLst>
            <pc:docMk/>
            <pc:sldMk cId="4187518366" sldId="270"/>
            <ac:spMk id="60" creationId="{122E93C2-D671-7CA0-5338-6BFFD8EFBE00}"/>
          </ac:spMkLst>
        </pc:spChg>
        <pc:spChg chg="mod">
          <ac:chgData name="a49512 Phạm Ngọc Anh" userId="cefd2df1-5fa3-4dec-87c8-c5040616a0c8" providerId="ADAL" clId="{FDFEDC8F-BDDC-45E4-BBC5-798DA2FA8AE7}" dt="2023-12-30T08:53:13.957" v="212"/>
          <ac:spMkLst>
            <pc:docMk/>
            <pc:sldMk cId="4187518366" sldId="270"/>
            <ac:spMk id="61" creationId="{AC311657-49A8-FB10-90C3-0FDAFDC12779}"/>
          </ac:spMkLst>
        </pc:spChg>
        <pc:spChg chg="mod">
          <ac:chgData name="a49512 Phạm Ngọc Anh" userId="cefd2df1-5fa3-4dec-87c8-c5040616a0c8" providerId="ADAL" clId="{FDFEDC8F-BDDC-45E4-BBC5-798DA2FA8AE7}" dt="2023-12-30T08:53:13.957" v="212"/>
          <ac:spMkLst>
            <pc:docMk/>
            <pc:sldMk cId="4187518366" sldId="270"/>
            <ac:spMk id="62" creationId="{4271A457-0F5A-5FFC-BC3B-58F391D34D4B}"/>
          </ac:spMkLst>
        </pc:spChg>
        <pc:spChg chg="mod">
          <ac:chgData name="a49512 Phạm Ngọc Anh" userId="cefd2df1-5fa3-4dec-87c8-c5040616a0c8" providerId="ADAL" clId="{FDFEDC8F-BDDC-45E4-BBC5-798DA2FA8AE7}" dt="2023-12-30T08:53:13.957" v="212"/>
          <ac:spMkLst>
            <pc:docMk/>
            <pc:sldMk cId="4187518366" sldId="270"/>
            <ac:spMk id="63" creationId="{5CAEE6FD-4776-FBB9-EAAD-F11B94E33C68}"/>
          </ac:spMkLst>
        </pc:spChg>
        <pc:spChg chg="mod">
          <ac:chgData name="a49512 Phạm Ngọc Anh" userId="cefd2df1-5fa3-4dec-87c8-c5040616a0c8" providerId="ADAL" clId="{FDFEDC8F-BDDC-45E4-BBC5-798DA2FA8AE7}" dt="2023-12-30T08:53:13.957" v="212"/>
          <ac:spMkLst>
            <pc:docMk/>
            <pc:sldMk cId="4187518366" sldId="270"/>
            <ac:spMk id="64" creationId="{6781AA46-84C5-C1CE-B55F-B23DE9FEAF31}"/>
          </ac:spMkLst>
        </pc:spChg>
        <pc:spChg chg="mod">
          <ac:chgData name="a49512 Phạm Ngọc Anh" userId="cefd2df1-5fa3-4dec-87c8-c5040616a0c8" providerId="ADAL" clId="{FDFEDC8F-BDDC-45E4-BBC5-798DA2FA8AE7}" dt="2023-12-30T08:53:13.957" v="212"/>
          <ac:spMkLst>
            <pc:docMk/>
            <pc:sldMk cId="4187518366" sldId="270"/>
            <ac:spMk id="65" creationId="{D70485C5-D1B0-CB4C-ED48-01BEFE71755C}"/>
          </ac:spMkLst>
        </pc:spChg>
        <pc:spChg chg="mod">
          <ac:chgData name="a49512 Phạm Ngọc Anh" userId="cefd2df1-5fa3-4dec-87c8-c5040616a0c8" providerId="ADAL" clId="{FDFEDC8F-BDDC-45E4-BBC5-798DA2FA8AE7}" dt="2023-12-30T08:53:13.957" v="212"/>
          <ac:spMkLst>
            <pc:docMk/>
            <pc:sldMk cId="4187518366" sldId="270"/>
            <ac:spMk id="66" creationId="{0279A5DB-9C67-E334-BC59-FAF1BA0F26F1}"/>
          </ac:spMkLst>
        </pc:spChg>
        <pc:spChg chg="mod">
          <ac:chgData name="a49512 Phạm Ngọc Anh" userId="cefd2df1-5fa3-4dec-87c8-c5040616a0c8" providerId="ADAL" clId="{FDFEDC8F-BDDC-45E4-BBC5-798DA2FA8AE7}" dt="2023-12-30T08:53:13.957" v="212"/>
          <ac:spMkLst>
            <pc:docMk/>
            <pc:sldMk cId="4187518366" sldId="270"/>
            <ac:spMk id="67" creationId="{FEE8B6C3-AEDD-B9DF-7CCD-1367C1F91509}"/>
          </ac:spMkLst>
        </pc:spChg>
        <pc:spChg chg="mod">
          <ac:chgData name="a49512 Phạm Ngọc Anh" userId="cefd2df1-5fa3-4dec-87c8-c5040616a0c8" providerId="ADAL" clId="{FDFEDC8F-BDDC-45E4-BBC5-798DA2FA8AE7}" dt="2023-12-30T08:53:13.957" v="212"/>
          <ac:spMkLst>
            <pc:docMk/>
            <pc:sldMk cId="4187518366" sldId="270"/>
            <ac:spMk id="68" creationId="{4E6BA794-F27A-74F3-012A-F2665A4C5F55}"/>
          </ac:spMkLst>
        </pc:spChg>
        <pc:spChg chg="mod">
          <ac:chgData name="a49512 Phạm Ngọc Anh" userId="cefd2df1-5fa3-4dec-87c8-c5040616a0c8" providerId="ADAL" clId="{FDFEDC8F-BDDC-45E4-BBC5-798DA2FA8AE7}" dt="2023-12-30T08:53:13.957" v="212"/>
          <ac:spMkLst>
            <pc:docMk/>
            <pc:sldMk cId="4187518366" sldId="270"/>
            <ac:spMk id="69" creationId="{CF350DEB-1841-2F1E-9EBB-0329F1DF85D8}"/>
          </ac:spMkLst>
        </pc:spChg>
        <pc:spChg chg="mod">
          <ac:chgData name="a49512 Phạm Ngọc Anh" userId="cefd2df1-5fa3-4dec-87c8-c5040616a0c8" providerId="ADAL" clId="{FDFEDC8F-BDDC-45E4-BBC5-798DA2FA8AE7}" dt="2023-12-30T08:53:13.957" v="212"/>
          <ac:spMkLst>
            <pc:docMk/>
            <pc:sldMk cId="4187518366" sldId="270"/>
            <ac:spMk id="70" creationId="{8BC2EE98-F68C-165B-4509-729228F2F57C}"/>
          </ac:spMkLst>
        </pc:spChg>
        <pc:spChg chg="mod">
          <ac:chgData name="a49512 Phạm Ngọc Anh" userId="cefd2df1-5fa3-4dec-87c8-c5040616a0c8" providerId="ADAL" clId="{FDFEDC8F-BDDC-45E4-BBC5-798DA2FA8AE7}" dt="2023-12-30T08:53:13.957" v="212"/>
          <ac:spMkLst>
            <pc:docMk/>
            <pc:sldMk cId="4187518366" sldId="270"/>
            <ac:spMk id="71" creationId="{19243324-B202-0F61-185B-2F2EA50CFC38}"/>
          </ac:spMkLst>
        </pc:spChg>
        <pc:spChg chg="mod">
          <ac:chgData name="a49512 Phạm Ngọc Anh" userId="cefd2df1-5fa3-4dec-87c8-c5040616a0c8" providerId="ADAL" clId="{FDFEDC8F-BDDC-45E4-BBC5-798DA2FA8AE7}" dt="2023-12-30T08:53:13.957" v="212"/>
          <ac:spMkLst>
            <pc:docMk/>
            <pc:sldMk cId="4187518366" sldId="270"/>
            <ac:spMk id="72" creationId="{66B2D300-C109-D1C7-B6A7-9907649A2E4B}"/>
          </ac:spMkLst>
        </pc:spChg>
        <pc:spChg chg="mod">
          <ac:chgData name="a49512 Phạm Ngọc Anh" userId="cefd2df1-5fa3-4dec-87c8-c5040616a0c8" providerId="ADAL" clId="{FDFEDC8F-BDDC-45E4-BBC5-798DA2FA8AE7}" dt="2023-12-30T08:53:13.957" v="212"/>
          <ac:spMkLst>
            <pc:docMk/>
            <pc:sldMk cId="4187518366" sldId="270"/>
            <ac:spMk id="73" creationId="{BC0983AB-CFBE-5214-76A0-3702F1833A4C}"/>
          </ac:spMkLst>
        </pc:spChg>
        <pc:spChg chg="mod">
          <ac:chgData name="a49512 Phạm Ngọc Anh" userId="cefd2df1-5fa3-4dec-87c8-c5040616a0c8" providerId="ADAL" clId="{FDFEDC8F-BDDC-45E4-BBC5-798DA2FA8AE7}" dt="2023-12-30T08:53:13.957" v="212"/>
          <ac:spMkLst>
            <pc:docMk/>
            <pc:sldMk cId="4187518366" sldId="270"/>
            <ac:spMk id="74" creationId="{9F7310E7-BE8A-67ED-D679-E1BFAE4C6CA1}"/>
          </ac:spMkLst>
        </pc:spChg>
        <pc:spChg chg="mod">
          <ac:chgData name="a49512 Phạm Ngọc Anh" userId="cefd2df1-5fa3-4dec-87c8-c5040616a0c8" providerId="ADAL" clId="{FDFEDC8F-BDDC-45E4-BBC5-798DA2FA8AE7}" dt="2023-12-30T08:53:13.957" v="212"/>
          <ac:spMkLst>
            <pc:docMk/>
            <pc:sldMk cId="4187518366" sldId="270"/>
            <ac:spMk id="75" creationId="{C30FC6D2-CF36-25FB-F464-E5396D635DFE}"/>
          </ac:spMkLst>
        </pc:spChg>
        <pc:spChg chg="mod">
          <ac:chgData name="a49512 Phạm Ngọc Anh" userId="cefd2df1-5fa3-4dec-87c8-c5040616a0c8" providerId="ADAL" clId="{FDFEDC8F-BDDC-45E4-BBC5-798DA2FA8AE7}" dt="2023-12-30T08:53:13.957" v="212"/>
          <ac:spMkLst>
            <pc:docMk/>
            <pc:sldMk cId="4187518366" sldId="270"/>
            <ac:spMk id="76" creationId="{828266CF-E13F-A1FC-4C71-661169382C88}"/>
          </ac:spMkLst>
        </pc:spChg>
        <pc:spChg chg="mod">
          <ac:chgData name="a49512 Phạm Ngọc Anh" userId="cefd2df1-5fa3-4dec-87c8-c5040616a0c8" providerId="ADAL" clId="{FDFEDC8F-BDDC-45E4-BBC5-798DA2FA8AE7}" dt="2023-12-30T08:53:13.957" v="212"/>
          <ac:spMkLst>
            <pc:docMk/>
            <pc:sldMk cId="4187518366" sldId="270"/>
            <ac:spMk id="77" creationId="{9CD61218-12CF-0F27-A4F5-5006D71ADA7B}"/>
          </ac:spMkLst>
        </pc:spChg>
        <pc:spChg chg="mod">
          <ac:chgData name="a49512 Phạm Ngọc Anh" userId="cefd2df1-5fa3-4dec-87c8-c5040616a0c8" providerId="ADAL" clId="{FDFEDC8F-BDDC-45E4-BBC5-798DA2FA8AE7}" dt="2023-12-30T08:53:13.957" v="212"/>
          <ac:spMkLst>
            <pc:docMk/>
            <pc:sldMk cId="4187518366" sldId="270"/>
            <ac:spMk id="78" creationId="{791D193F-581C-10AC-18E7-4C25DABEA346}"/>
          </ac:spMkLst>
        </pc:spChg>
        <pc:spChg chg="mod">
          <ac:chgData name="a49512 Phạm Ngọc Anh" userId="cefd2df1-5fa3-4dec-87c8-c5040616a0c8" providerId="ADAL" clId="{FDFEDC8F-BDDC-45E4-BBC5-798DA2FA8AE7}" dt="2023-12-30T08:53:13.957" v="212"/>
          <ac:spMkLst>
            <pc:docMk/>
            <pc:sldMk cId="4187518366" sldId="270"/>
            <ac:spMk id="79" creationId="{EE5259BB-1125-84E1-0E7C-E8F1674C8088}"/>
          </ac:spMkLst>
        </pc:spChg>
        <pc:spChg chg="mod">
          <ac:chgData name="a49512 Phạm Ngọc Anh" userId="cefd2df1-5fa3-4dec-87c8-c5040616a0c8" providerId="ADAL" clId="{FDFEDC8F-BDDC-45E4-BBC5-798DA2FA8AE7}" dt="2023-12-30T08:53:13.957" v="212"/>
          <ac:spMkLst>
            <pc:docMk/>
            <pc:sldMk cId="4187518366" sldId="270"/>
            <ac:spMk id="80" creationId="{07019101-53EC-1151-B87D-05B857789571}"/>
          </ac:spMkLst>
        </pc:spChg>
        <pc:spChg chg="mod">
          <ac:chgData name="a49512 Phạm Ngọc Anh" userId="cefd2df1-5fa3-4dec-87c8-c5040616a0c8" providerId="ADAL" clId="{FDFEDC8F-BDDC-45E4-BBC5-798DA2FA8AE7}" dt="2023-12-30T08:53:13.957" v="212"/>
          <ac:spMkLst>
            <pc:docMk/>
            <pc:sldMk cId="4187518366" sldId="270"/>
            <ac:spMk id="81" creationId="{3BA0786F-E357-9A24-6480-1ABE950336F1}"/>
          </ac:spMkLst>
        </pc:spChg>
        <pc:spChg chg="mod">
          <ac:chgData name="a49512 Phạm Ngọc Anh" userId="cefd2df1-5fa3-4dec-87c8-c5040616a0c8" providerId="ADAL" clId="{FDFEDC8F-BDDC-45E4-BBC5-798DA2FA8AE7}" dt="2023-12-30T08:53:13.957" v="212"/>
          <ac:spMkLst>
            <pc:docMk/>
            <pc:sldMk cId="4187518366" sldId="270"/>
            <ac:spMk id="82" creationId="{916A5454-937C-C992-B219-8A830D1CFAFC}"/>
          </ac:spMkLst>
        </pc:spChg>
        <pc:spChg chg="mod">
          <ac:chgData name="a49512 Phạm Ngọc Anh" userId="cefd2df1-5fa3-4dec-87c8-c5040616a0c8" providerId="ADAL" clId="{FDFEDC8F-BDDC-45E4-BBC5-798DA2FA8AE7}" dt="2023-12-30T08:53:13.957" v="212"/>
          <ac:spMkLst>
            <pc:docMk/>
            <pc:sldMk cId="4187518366" sldId="270"/>
            <ac:spMk id="83" creationId="{896C6B2D-0BBE-2BB1-73F5-8B56C9B82BF8}"/>
          </ac:spMkLst>
        </pc:spChg>
        <pc:spChg chg="mod">
          <ac:chgData name="a49512 Phạm Ngọc Anh" userId="cefd2df1-5fa3-4dec-87c8-c5040616a0c8" providerId="ADAL" clId="{FDFEDC8F-BDDC-45E4-BBC5-798DA2FA8AE7}" dt="2023-12-30T08:53:13.957" v="212"/>
          <ac:spMkLst>
            <pc:docMk/>
            <pc:sldMk cId="4187518366" sldId="270"/>
            <ac:spMk id="84" creationId="{336A058E-D3FC-EF24-C6AF-3B98390170A1}"/>
          </ac:spMkLst>
        </pc:spChg>
        <pc:spChg chg="mod">
          <ac:chgData name="a49512 Phạm Ngọc Anh" userId="cefd2df1-5fa3-4dec-87c8-c5040616a0c8" providerId="ADAL" clId="{FDFEDC8F-BDDC-45E4-BBC5-798DA2FA8AE7}" dt="2023-12-30T08:53:13.957" v="212"/>
          <ac:spMkLst>
            <pc:docMk/>
            <pc:sldMk cId="4187518366" sldId="270"/>
            <ac:spMk id="85" creationId="{170DDB93-8987-2FD4-18FB-AAB2F586497F}"/>
          </ac:spMkLst>
        </pc:spChg>
        <pc:spChg chg="mod">
          <ac:chgData name="a49512 Phạm Ngọc Anh" userId="cefd2df1-5fa3-4dec-87c8-c5040616a0c8" providerId="ADAL" clId="{FDFEDC8F-BDDC-45E4-BBC5-798DA2FA8AE7}" dt="2023-12-30T08:53:13.957" v="212"/>
          <ac:spMkLst>
            <pc:docMk/>
            <pc:sldMk cId="4187518366" sldId="270"/>
            <ac:spMk id="86" creationId="{A4DE3DD4-D32F-4608-47F9-872FFA9E2CE5}"/>
          </ac:spMkLst>
        </pc:spChg>
        <pc:spChg chg="mod">
          <ac:chgData name="a49512 Phạm Ngọc Anh" userId="cefd2df1-5fa3-4dec-87c8-c5040616a0c8" providerId="ADAL" clId="{FDFEDC8F-BDDC-45E4-BBC5-798DA2FA8AE7}" dt="2023-12-30T08:53:13.957" v="212"/>
          <ac:spMkLst>
            <pc:docMk/>
            <pc:sldMk cId="4187518366" sldId="270"/>
            <ac:spMk id="87" creationId="{8E0AC1EC-2BD1-4150-5903-B0999E77763C}"/>
          </ac:spMkLst>
        </pc:spChg>
        <pc:spChg chg="mod">
          <ac:chgData name="a49512 Phạm Ngọc Anh" userId="cefd2df1-5fa3-4dec-87c8-c5040616a0c8" providerId="ADAL" clId="{FDFEDC8F-BDDC-45E4-BBC5-798DA2FA8AE7}" dt="2023-12-30T08:53:13.957" v="212"/>
          <ac:spMkLst>
            <pc:docMk/>
            <pc:sldMk cId="4187518366" sldId="270"/>
            <ac:spMk id="88" creationId="{F8B29583-36F7-7FB2-F0DA-573AF8739F20}"/>
          </ac:spMkLst>
        </pc:spChg>
        <pc:spChg chg="mod">
          <ac:chgData name="a49512 Phạm Ngọc Anh" userId="cefd2df1-5fa3-4dec-87c8-c5040616a0c8" providerId="ADAL" clId="{FDFEDC8F-BDDC-45E4-BBC5-798DA2FA8AE7}" dt="2023-12-30T08:53:13.957" v="212"/>
          <ac:spMkLst>
            <pc:docMk/>
            <pc:sldMk cId="4187518366" sldId="270"/>
            <ac:spMk id="90" creationId="{5339F356-A39B-342F-BC93-4C75DEBA3405}"/>
          </ac:spMkLst>
        </pc:spChg>
        <pc:spChg chg="mod">
          <ac:chgData name="a49512 Phạm Ngọc Anh" userId="cefd2df1-5fa3-4dec-87c8-c5040616a0c8" providerId="ADAL" clId="{FDFEDC8F-BDDC-45E4-BBC5-798DA2FA8AE7}" dt="2023-12-30T08:53:13.957" v="212"/>
          <ac:spMkLst>
            <pc:docMk/>
            <pc:sldMk cId="4187518366" sldId="270"/>
            <ac:spMk id="91" creationId="{9AACA996-74D1-0F75-85D9-D0E5339B82E8}"/>
          </ac:spMkLst>
        </pc:spChg>
        <pc:spChg chg="mod">
          <ac:chgData name="a49512 Phạm Ngọc Anh" userId="cefd2df1-5fa3-4dec-87c8-c5040616a0c8" providerId="ADAL" clId="{FDFEDC8F-BDDC-45E4-BBC5-798DA2FA8AE7}" dt="2023-12-30T08:53:13.957" v="212"/>
          <ac:spMkLst>
            <pc:docMk/>
            <pc:sldMk cId="4187518366" sldId="270"/>
            <ac:spMk id="92" creationId="{8F9E9504-E626-CF68-BBE7-922630C51AF5}"/>
          </ac:spMkLst>
        </pc:spChg>
        <pc:spChg chg="mod">
          <ac:chgData name="a49512 Phạm Ngọc Anh" userId="cefd2df1-5fa3-4dec-87c8-c5040616a0c8" providerId="ADAL" clId="{FDFEDC8F-BDDC-45E4-BBC5-798DA2FA8AE7}" dt="2023-12-30T08:53:13.957" v="212"/>
          <ac:spMkLst>
            <pc:docMk/>
            <pc:sldMk cId="4187518366" sldId="270"/>
            <ac:spMk id="93" creationId="{12B836E4-F5AF-EA4B-C1FD-9327CE6BCE55}"/>
          </ac:spMkLst>
        </pc:spChg>
        <pc:spChg chg="mod">
          <ac:chgData name="a49512 Phạm Ngọc Anh" userId="cefd2df1-5fa3-4dec-87c8-c5040616a0c8" providerId="ADAL" clId="{FDFEDC8F-BDDC-45E4-BBC5-798DA2FA8AE7}" dt="2023-12-30T08:53:13.957" v="212"/>
          <ac:spMkLst>
            <pc:docMk/>
            <pc:sldMk cId="4187518366" sldId="270"/>
            <ac:spMk id="94" creationId="{2197288F-976F-DD38-DC11-CB22D12FF677}"/>
          </ac:spMkLst>
        </pc:spChg>
        <pc:spChg chg="mod">
          <ac:chgData name="a49512 Phạm Ngọc Anh" userId="cefd2df1-5fa3-4dec-87c8-c5040616a0c8" providerId="ADAL" clId="{FDFEDC8F-BDDC-45E4-BBC5-798DA2FA8AE7}" dt="2023-12-30T08:53:13.957" v="212"/>
          <ac:spMkLst>
            <pc:docMk/>
            <pc:sldMk cId="4187518366" sldId="270"/>
            <ac:spMk id="95" creationId="{483EC699-20F7-6099-B890-0C73A39C67CC}"/>
          </ac:spMkLst>
        </pc:spChg>
        <pc:spChg chg="mod">
          <ac:chgData name="a49512 Phạm Ngọc Anh" userId="cefd2df1-5fa3-4dec-87c8-c5040616a0c8" providerId="ADAL" clId="{FDFEDC8F-BDDC-45E4-BBC5-798DA2FA8AE7}" dt="2023-12-30T08:53:13.957" v="212"/>
          <ac:spMkLst>
            <pc:docMk/>
            <pc:sldMk cId="4187518366" sldId="270"/>
            <ac:spMk id="96" creationId="{26A38627-1D03-E7E5-8750-55619082B3EE}"/>
          </ac:spMkLst>
        </pc:spChg>
        <pc:spChg chg="mod">
          <ac:chgData name="a49512 Phạm Ngọc Anh" userId="cefd2df1-5fa3-4dec-87c8-c5040616a0c8" providerId="ADAL" clId="{FDFEDC8F-BDDC-45E4-BBC5-798DA2FA8AE7}" dt="2023-12-30T08:53:13.957" v="212"/>
          <ac:spMkLst>
            <pc:docMk/>
            <pc:sldMk cId="4187518366" sldId="270"/>
            <ac:spMk id="97" creationId="{3E1DD53F-FDFE-D6E3-96C3-4CC87545E965}"/>
          </ac:spMkLst>
        </pc:spChg>
        <pc:spChg chg="mod">
          <ac:chgData name="a49512 Phạm Ngọc Anh" userId="cefd2df1-5fa3-4dec-87c8-c5040616a0c8" providerId="ADAL" clId="{FDFEDC8F-BDDC-45E4-BBC5-798DA2FA8AE7}" dt="2023-12-30T08:53:13.957" v="212"/>
          <ac:spMkLst>
            <pc:docMk/>
            <pc:sldMk cId="4187518366" sldId="270"/>
            <ac:spMk id="98" creationId="{B1D8816E-738D-46DB-0306-07B51487261D}"/>
          </ac:spMkLst>
        </pc:spChg>
        <pc:spChg chg="mod">
          <ac:chgData name="a49512 Phạm Ngọc Anh" userId="cefd2df1-5fa3-4dec-87c8-c5040616a0c8" providerId="ADAL" clId="{FDFEDC8F-BDDC-45E4-BBC5-798DA2FA8AE7}" dt="2023-12-30T08:53:13.957" v="212"/>
          <ac:spMkLst>
            <pc:docMk/>
            <pc:sldMk cId="4187518366" sldId="270"/>
            <ac:spMk id="99" creationId="{57A3B541-87D2-FC62-265E-9648CB7EB962}"/>
          </ac:spMkLst>
        </pc:spChg>
        <pc:spChg chg="mod">
          <ac:chgData name="a49512 Phạm Ngọc Anh" userId="cefd2df1-5fa3-4dec-87c8-c5040616a0c8" providerId="ADAL" clId="{FDFEDC8F-BDDC-45E4-BBC5-798DA2FA8AE7}" dt="2023-12-30T08:53:13.957" v="212"/>
          <ac:spMkLst>
            <pc:docMk/>
            <pc:sldMk cId="4187518366" sldId="270"/>
            <ac:spMk id="100" creationId="{AABB76D1-CEAE-0A7C-FE18-A7A525A190AE}"/>
          </ac:spMkLst>
        </pc:spChg>
        <pc:spChg chg="mod">
          <ac:chgData name="a49512 Phạm Ngọc Anh" userId="cefd2df1-5fa3-4dec-87c8-c5040616a0c8" providerId="ADAL" clId="{FDFEDC8F-BDDC-45E4-BBC5-798DA2FA8AE7}" dt="2023-12-30T08:53:13.957" v="212"/>
          <ac:spMkLst>
            <pc:docMk/>
            <pc:sldMk cId="4187518366" sldId="270"/>
            <ac:spMk id="101" creationId="{3D078BA4-92F0-0677-EE70-689F8BDC7BCC}"/>
          </ac:spMkLst>
        </pc:spChg>
        <pc:spChg chg="mod">
          <ac:chgData name="a49512 Phạm Ngọc Anh" userId="cefd2df1-5fa3-4dec-87c8-c5040616a0c8" providerId="ADAL" clId="{FDFEDC8F-BDDC-45E4-BBC5-798DA2FA8AE7}" dt="2023-12-30T08:53:13.957" v="212"/>
          <ac:spMkLst>
            <pc:docMk/>
            <pc:sldMk cId="4187518366" sldId="270"/>
            <ac:spMk id="102" creationId="{DBD3D68C-D824-F0FB-36D8-A3D115DF262D}"/>
          </ac:spMkLst>
        </pc:spChg>
        <pc:spChg chg="mod">
          <ac:chgData name="a49512 Phạm Ngọc Anh" userId="cefd2df1-5fa3-4dec-87c8-c5040616a0c8" providerId="ADAL" clId="{FDFEDC8F-BDDC-45E4-BBC5-798DA2FA8AE7}" dt="2023-12-30T08:53:13.957" v="212"/>
          <ac:spMkLst>
            <pc:docMk/>
            <pc:sldMk cId="4187518366" sldId="270"/>
            <ac:spMk id="103" creationId="{13F897DF-DC54-A124-D884-96EC54CC78C7}"/>
          </ac:spMkLst>
        </pc:spChg>
        <pc:spChg chg="mod">
          <ac:chgData name="a49512 Phạm Ngọc Anh" userId="cefd2df1-5fa3-4dec-87c8-c5040616a0c8" providerId="ADAL" clId="{FDFEDC8F-BDDC-45E4-BBC5-798DA2FA8AE7}" dt="2023-12-30T08:53:13.957" v="212"/>
          <ac:spMkLst>
            <pc:docMk/>
            <pc:sldMk cId="4187518366" sldId="270"/>
            <ac:spMk id="104" creationId="{2DBEC61F-0896-6AC8-2713-5EF738E8A49A}"/>
          </ac:spMkLst>
        </pc:spChg>
        <pc:spChg chg="mod">
          <ac:chgData name="a49512 Phạm Ngọc Anh" userId="cefd2df1-5fa3-4dec-87c8-c5040616a0c8" providerId="ADAL" clId="{FDFEDC8F-BDDC-45E4-BBC5-798DA2FA8AE7}" dt="2023-12-30T08:53:13.957" v="212"/>
          <ac:spMkLst>
            <pc:docMk/>
            <pc:sldMk cId="4187518366" sldId="270"/>
            <ac:spMk id="105" creationId="{887AC0C6-6CA0-738D-DE50-180ACA8A150A}"/>
          </ac:spMkLst>
        </pc:spChg>
        <pc:spChg chg="mod">
          <ac:chgData name="a49512 Phạm Ngọc Anh" userId="cefd2df1-5fa3-4dec-87c8-c5040616a0c8" providerId="ADAL" clId="{FDFEDC8F-BDDC-45E4-BBC5-798DA2FA8AE7}" dt="2023-12-30T08:53:13.957" v="212"/>
          <ac:spMkLst>
            <pc:docMk/>
            <pc:sldMk cId="4187518366" sldId="270"/>
            <ac:spMk id="106" creationId="{642976AA-BF18-7276-E6F3-A9FF0C23F16E}"/>
          </ac:spMkLst>
        </pc:spChg>
        <pc:spChg chg="mod">
          <ac:chgData name="a49512 Phạm Ngọc Anh" userId="cefd2df1-5fa3-4dec-87c8-c5040616a0c8" providerId="ADAL" clId="{FDFEDC8F-BDDC-45E4-BBC5-798DA2FA8AE7}" dt="2023-12-30T08:53:13.957" v="212"/>
          <ac:spMkLst>
            <pc:docMk/>
            <pc:sldMk cId="4187518366" sldId="270"/>
            <ac:spMk id="107" creationId="{1BB8E236-4DA0-05EB-4EC6-1E30074C6E65}"/>
          </ac:spMkLst>
        </pc:spChg>
        <pc:spChg chg="mod">
          <ac:chgData name="a49512 Phạm Ngọc Anh" userId="cefd2df1-5fa3-4dec-87c8-c5040616a0c8" providerId="ADAL" clId="{FDFEDC8F-BDDC-45E4-BBC5-798DA2FA8AE7}" dt="2023-12-30T08:53:13.957" v="212"/>
          <ac:spMkLst>
            <pc:docMk/>
            <pc:sldMk cId="4187518366" sldId="270"/>
            <ac:spMk id="108" creationId="{A818452B-95C8-EF5C-FE63-96531EE74ED7}"/>
          </ac:spMkLst>
        </pc:spChg>
        <pc:spChg chg="mod">
          <ac:chgData name="a49512 Phạm Ngọc Anh" userId="cefd2df1-5fa3-4dec-87c8-c5040616a0c8" providerId="ADAL" clId="{FDFEDC8F-BDDC-45E4-BBC5-798DA2FA8AE7}" dt="2023-12-30T08:53:13.957" v="212"/>
          <ac:spMkLst>
            <pc:docMk/>
            <pc:sldMk cId="4187518366" sldId="270"/>
            <ac:spMk id="109" creationId="{203AA0A9-3963-0D0B-BFC0-742FE8C7F700}"/>
          </ac:spMkLst>
        </pc:spChg>
        <pc:spChg chg="mod">
          <ac:chgData name="a49512 Phạm Ngọc Anh" userId="cefd2df1-5fa3-4dec-87c8-c5040616a0c8" providerId="ADAL" clId="{FDFEDC8F-BDDC-45E4-BBC5-798DA2FA8AE7}" dt="2023-12-30T08:53:13.957" v="212"/>
          <ac:spMkLst>
            <pc:docMk/>
            <pc:sldMk cId="4187518366" sldId="270"/>
            <ac:spMk id="110" creationId="{3AB7E270-E439-BE12-C39D-77520F1CB0F1}"/>
          </ac:spMkLst>
        </pc:spChg>
        <pc:spChg chg="mod">
          <ac:chgData name="a49512 Phạm Ngọc Anh" userId="cefd2df1-5fa3-4dec-87c8-c5040616a0c8" providerId="ADAL" clId="{FDFEDC8F-BDDC-45E4-BBC5-798DA2FA8AE7}" dt="2023-12-30T08:53:13.957" v="212"/>
          <ac:spMkLst>
            <pc:docMk/>
            <pc:sldMk cId="4187518366" sldId="270"/>
            <ac:spMk id="111" creationId="{0644509F-34FB-9AED-D67C-AEA52A07865E}"/>
          </ac:spMkLst>
        </pc:spChg>
        <pc:spChg chg="mod">
          <ac:chgData name="a49512 Phạm Ngọc Anh" userId="cefd2df1-5fa3-4dec-87c8-c5040616a0c8" providerId="ADAL" clId="{FDFEDC8F-BDDC-45E4-BBC5-798DA2FA8AE7}" dt="2023-12-30T08:53:13.957" v="212"/>
          <ac:spMkLst>
            <pc:docMk/>
            <pc:sldMk cId="4187518366" sldId="270"/>
            <ac:spMk id="112" creationId="{18975227-FA1F-D50C-1770-890AAE9E4A03}"/>
          </ac:spMkLst>
        </pc:spChg>
        <pc:spChg chg="mod">
          <ac:chgData name="a49512 Phạm Ngọc Anh" userId="cefd2df1-5fa3-4dec-87c8-c5040616a0c8" providerId="ADAL" clId="{FDFEDC8F-BDDC-45E4-BBC5-798DA2FA8AE7}" dt="2023-12-30T08:53:13.957" v="212"/>
          <ac:spMkLst>
            <pc:docMk/>
            <pc:sldMk cId="4187518366" sldId="270"/>
            <ac:spMk id="113" creationId="{A1439AAA-E1E2-47E1-199C-B6D6820A2D36}"/>
          </ac:spMkLst>
        </pc:spChg>
        <pc:spChg chg="mod">
          <ac:chgData name="a49512 Phạm Ngọc Anh" userId="cefd2df1-5fa3-4dec-87c8-c5040616a0c8" providerId="ADAL" clId="{FDFEDC8F-BDDC-45E4-BBC5-798DA2FA8AE7}" dt="2023-12-30T08:53:13.957" v="212"/>
          <ac:spMkLst>
            <pc:docMk/>
            <pc:sldMk cId="4187518366" sldId="270"/>
            <ac:spMk id="114" creationId="{D505803A-6832-27F9-E70A-9695502A4E28}"/>
          </ac:spMkLst>
        </pc:spChg>
        <pc:spChg chg="mod">
          <ac:chgData name="a49512 Phạm Ngọc Anh" userId="cefd2df1-5fa3-4dec-87c8-c5040616a0c8" providerId="ADAL" clId="{FDFEDC8F-BDDC-45E4-BBC5-798DA2FA8AE7}" dt="2023-12-30T08:53:13.957" v="212"/>
          <ac:spMkLst>
            <pc:docMk/>
            <pc:sldMk cId="4187518366" sldId="270"/>
            <ac:spMk id="115" creationId="{19983F1C-2118-8AD4-B300-F2D608D75799}"/>
          </ac:spMkLst>
        </pc:spChg>
        <pc:spChg chg="mod">
          <ac:chgData name="a49512 Phạm Ngọc Anh" userId="cefd2df1-5fa3-4dec-87c8-c5040616a0c8" providerId="ADAL" clId="{FDFEDC8F-BDDC-45E4-BBC5-798DA2FA8AE7}" dt="2023-12-30T08:53:13.957" v="212"/>
          <ac:spMkLst>
            <pc:docMk/>
            <pc:sldMk cId="4187518366" sldId="270"/>
            <ac:spMk id="116" creationId="{AD61B40D-C2B1-F7C1-B988-F40F96F31786}"/>
          </ac:spMkLst>
        </pc:spChg>
        <pc:spChg chg="mod">
          <ac:chgData name="a49512 Phạm Ngọc Anh" userId="cefd2df1-5fa3-4dec-87c8-c5040616a0c8" providerId="ADAL" clId="{FDFEDC8F-BDDC-45E4-BBC5-798DA2FA8AE7}" dt="2023-12-30T08:53:13.957" v="212"/>
          <ac:spMkLst>
            <pc:docMk/>
            <pc:sldMk cId="4187518366" sldId="270"/>
            <ac:spMk id="117" creationId="{88ACD277-FE25-B956-3D09-870B514A729A}"/>
          </ac:spMkLst>
        </pc:spChg>
        <pc:spChg chg="mod">
          <ac:chgData name="a49512 Phạm Ngọc Anh" userId="cefd2df1-5fa3-4dec-87c8-c5040616a0c8" providerId="ADAL" clId="{FDFEDC8F-BDDC-45E4-BBC5-798DA2FA8AE7}" dt="2023-12-30T08:53:13.957" v="212"/>
          <ac:spMkLst>
            <pc:docMk/>
            <pc:sldMk cId="4187518366" sldId="270"/>
            <ac:spMk id="118" creationId="{83BAD6C2-2E7B-656C-5D82-BFE870A390E4}"/>
          </ac:spMkLst>
        </pc:spChg>
        <pc:spChg chg="mod">
          <ac:chgData name="a49512 Phạm Ngọc Anh" userId="cefd2df1-5fa3-4dec-87c8-c5040616a0c8" providerId="ADAL" clId="{FDFEDC8F-BDDC-45E4-BBC5-798DA2FA8AE7}" dt="2023-12-30T08:53:13.957" v="212"/>
          <ac:spMkLst>
            <pc:docMk/>
            <pc:sldMk cId="4187518366" sldId="270"/>
            <ac:spMk id="119" creationId="{02FD3D8C-C5E9-6920-0534-70FF06E016E9}"/>
          </ac:spMkLst>
        </pc:spChg>
        <pc:spChg chg="mod">
          <ac:chgData name="a49512 Phạm Ngọc Anh" userId="cefd2df1-5fa3-4dec-87c8-c5040616a0c8" providerId="ADAL" clId="{FDFEDC8F-BDDC-45E4-BBC5-798DA2FA8AE7}" dt="2023-12-30T08:53:13.957" v="212"/>
          <ac:spMkLst>
            <pc:docMk/>
            <pc:sldMk cId="4187518366" sldId="270"/>
            <ac:spMk id="120" creationId="{C1038008-E76B-56E8-D24D-F30A524FE7C0}"/>
          </ac:spMkLst>
        </pc:spChg>
        <pc:spChg chg="mod">
          <ac:chgData name="a49512 Phạm Ngọc Anh" userId="cefd2df1-5fa3-4dec-87c8-c5040616a0c8" providerId="ADAL" clId="{FDFEDC8F-BDDC-45E4-BBC5-798DA2FA8AE7}" dt="2023-12-30T08:53:13.957" v="212"/>
          <ac:spMkLst>
            <pc:docMk/>
            <pc:sldMk cId="4187518366" sldId="270"/>
            <ac:spMk id="121" creationId="{70F65D1F-F53E-868F-E518-E22F54EF87ED}"/>
          </ac:spMkLst>
        </pc:spChg>
        <pc:spChg chg="mod">
          <ac:chgData name="a49512 Phạm Ngọc Anh" userId="cefd2df1-5fa3-4dec-87c8-c5040616a0c8" providerId="ADAL" clId="{FDFEDC8F-BDDC-45E4-BBC5-798DA2FA8AE7}" dt="2023-12-30T08:53:13.957" v="212"/>
          <ac:spMkLst>
            <pc:docMk/>
            <pc:sldMk cId="4187518366" sldId="270"/>
            <ac:spMk id="122" creationId="{A66482B3-74FE-295B-4890-EE04EE8AF957}"/>
          </ac:spMkLst>
        </pc:spChg>
        <pc:spChg chg="mod">
          <ac:chgData name="a49512 Phạm Ngọc Anh" userId="cefd2df1-5fa3-4dec-87c8-c5040616a0c8" providerId="ADAL" clId="{FDFEDC8F-BDDC-45E4-BBC5-798DA2FA8AE7}" dt="2023-12-30T08:53:13.957" v="212"/>
          <ac:spMkLst>
            <pc:docMk/>
            <pc:sldMk cId="4187518366" sldId="270"/>
            <ac:spMk id="123" creationId="{F98E66C1-ED6E-7D60-C9FF-F83DAAE14F66}"/>
          </ac:spMkLst>
        </pc:spChg>
        <pc:spChg chg="mod">
          <ac:chgData name="a49512 Phạm Ngọc Anh" userId="cefd2df1-5fa3-4dec-87c8-c5040616a0c8" providerId="ADAL" clId="{FDFEDC8F-BDDC-45E4-BBC5-798DA2FA8AE7}" dt="2023-12-30T08:53:13.957" v="212"/>
          <ac:spMkLst>
            <pc:docMk/>
            <pc:sldMk cId="4187518366" sldId="270"/>
            <ac:spMk id="124" creationId="{460FC1AF-374D-EBAB-5372-1F99AE1BBC24}"/>
          </ac:spMkLst>
        </pc:spChg>
        <pc:spChg chg="mod">
          <ac:chgData name="a49512 Phạm Ngọc Anh" userId="cefd2df1-5fa3-4dec-87c8-c5040616a0c8" providerId="ADAL" clId="{FDFEDC8F-BDDC-45E4-BBC5-798DA2FA8AE7}" dt="2023-12-30T08:53:13.957" v="212"/>
          <ac:spMkLst>
            <pc:docMk/>
            <pc:sldMk cId="4187518366" sldId="270"/>
            <ac:spMk id="125" creationId="{D50CF3B3-6AD2-A9BE-1ECE-373E395BDE12}"/>
          </ac:spMkLst>
        </pc:spChg>
        <pc:spChg chg="mod">
          <ac:chgData name="a49512 Phạm Ngọc Anh" userId="cefd2df1-5fa3-4dec-87c8-c5040616a0c8" providerId="ADAL" clId="{FDFEDC8F-BDDC-45E4-BBC5-798DA2FA8AE7}" dt="2023-12-30T08:53:13.957" v="212"/>
          <ac:spMkLst>
            <pc:docMk/>
            <pc:sldMk cId="4187518366" sldId="270"/>
            <ac:spMk id="126" creationId="{76DD2FB5-78B5-A283-86F2-EE9761DDFC17}"/>
          </ac:spMkLst>
        </pc:spChg>
        <pc:spChg chg="mod">
          <ac:chgData name="a49512 Phạm Ngọc Anh" userId="cefd2df1-5fa3-4dec-87c8-c5040616a0c8" providerId="ADAL" clId="{FDFEDC8F-BDDC-45E4-BBC5-798DA2FA8AE7}" dt="2023-12-30T08:53:13.957" v="212"/>
          <ac:spMkLst>
            <pc:docMk/>
            <pc:sldMk cId="4187518366" sldId="270"/>
            <ac:spMk id="127" creationId="{84FE0DEC-96C3-8FF2-AC77-B9E3A6FBFA5C}"/>
          </ac:spMkLst>
        </pc:spChg>
        <pc:spChg chg="mod">
          <ac:chgData name="a49512 Phạm Ngọc Anh" userId="cefd2df1-5fa3-4dec-87c8-c5040616a0c8" providerId="ADAL" clId="{FDFEDC8F-BDDC-45E4-BBC5-798DA2FA8AE7}" dt="2023-12-30T08:53:13.957" v="212"/>
          <ac:spMkLst>
            <pc:docMk/>
            <pc:sldMk cId="4187518366" sldId="270"/>
            <ac:spMk id="128" creationId="{990D4ECF-3FF8-7353-A383-5F4244A2100F}"/>
          </ac:spMkLst>
        </pc:spChg>
        <pc:spChg chg="mod">
          <ac:chgData name="a49512 Phạm Ngọc Anh" userId="cefd2df1-5fa3-4dec-87c8-c5040616a0c8" providerId="ADAL" clId="{FDFEDC8F-BDDC-45E4-BBC5-798DA2FA8AE7}" dt="2023-12-30T08:53:13.957" v="212"/>
          <ac:spMkLst>
            <pc:docMk/>
            <pc:sldMk cId="4187518366" sldId="270"/>
            <ac:spMk id="129" creationId="{8A89D4EF-00F3-A6B6-EF37-B92FAFD2D4CB}"/>
          </ac:spMkLst>
        </pc:spChg>
        <pc:spChg chg="mod">
          <ac:chgData name="a49512 Phạm Ngọc Anh" userId="cefd2df1-5fa3-4dec-87c8-c5040616a0c8" providerId="ADAL" clId="{FDFEDC8F-BDDC-45E4-BBC5-798DA2FA8AE7}" dt="2023-12-30T08:53:13.957" v="212"/>
          <ac:spMkLst>
            <pc:docMk/>
            <pc:sldMk cId="4187518366" sldId="270"/>
            <ac:spMk id="130" creationId="{26436F81-5EF2-B1D3-A9D9-DB01F9A7E4A9}"/>
          </ac:spMkLst>
        </pc:spChg>
        <pc:spChg chg="mod">
          <ac:chgData name="a49512 Phạm Ngọc Anh" userId="cefd2df1-5fa3-4dec-87c8-c5040616a0c8" providerId="ADAL" clId="{FDFEDC8F-BDDC-45E4-BBC5-798DA2FA8AE7}" dt="2023-12-30T08:53:13.957" v="212"/>
          <ac:spMkLst>
            <pc:docMk/>
            <pc:sldMk cId="4187518366" sldId="270"/>
            <ac:spMk id="131" creationId="{4D3B08E5-6F3C-68AA-0F5F-BC27DD5A8D29}"/>
          </ac:spMkLst>
        </pc:spChg>
        <pc:spChg chg="mod">
          <ac:chgData name="a49512 Phạm Ngọc Anh" userId="cefd2df1-5fa3-4dec-87c8-c5040616a0c8" providerId="ADAL" clId="{FDFEDC8F-BDDC-45E4-BBC5-798DA2FA8AE7}" dt="2023-12-30T08:53:13.957" v="212"/>
          <ac:spMkLst>
            <pc:docMk/>
            <pc:sldMk cId="4187518366" sldId="270"/>
            <ac:spMk id="132" creationId="{EA9272BD-683D-7DE9-77D0-B6C8CD3969AD}"/>
          </ac:spMkLst>
        </pc:spChg>
        <pc:spChg chg="mod">
          <ac:chgData name="a49512 Phạm Ngọc Anh" userId="cefd2df1-5fa3-4dec-87c8-c5040616a0c8" providerId="ADAL" clId="{FDFEDC8F-BDDC-45E4-BBC5-798DA2FA8AE7}" dt="2023-12-30T08:53:13.957" v="212"/>
          <ac:spMkLst>
            <pc:docMk/>
            <pc:sldMk cId="4187518366" sldId="270"/>
            <ac:spMk id="133" creationId="{2133220F-D406-C889-DBDC-3B266F612255}"/>
          </ac:spMkLst>
        </pc:spChg>
        <pc:spChg chg="mod">
          <ac:chgData name="a49512 Phạm Ngọc Anh" userId="cefd2df1-5fa3-4dec-87c8-c5040616a0c8" providerId="ADAL" clId="{FDFEDC8F-BDDC-45E4-BBC5-798DA2FA8AE7}" dt="2023-12-30T08:53:13.957" v="212"/>
          <ac:spMkLst>
            <pc:docMk/>
            <pc:sldMk cId="4187518366" sldId="270"/>
            <ac:spMk id="134" creationId="{87B18AF0-5A9A-CDD7-037C-BDB8BCA9EFB1}"/>
          </ac:spMkLst>
        </pc:spChg>
        <pc:spChg chg="mod">
          <ac:chgData name="a49512 Phạm Ngọc Anh" userId="cefd2df1-5fa3-4dec-87c8-c5040616a0c8" providerId="ADAL" clId="{FDFEDC8F-BDDC-45E4-BBC5-798DA2FA8AE7}" dt="2023-12-30T08:53:13.957" v="212"/>
          <ac:spMkLst>
            <pc:docMk/>
            <pc:sldMk cId="4187518366" sldId="270"/>
            <ac:spMk id="135" creationId="{CBA47818-635D-8336-3F60-12AD6A19BCDC}"/>
          </ac:spMkLst>
        </pc:spChg>
        <pc:spChg chg="mod">
          <ac:chgData name="a49512 Phạm Ngọc Anh" userId="cefd2df1-5fa3-4dec-87c8-c5040616a0c8" providerId="ADAL" clId="{FDFEDC8F-BDDC-45E4-BBC5-798DA2FA8AE7}" dt="2023-12-30T08:53:13.957" v="212"/>
          <ac:spMkLst>
            <pc:docMk/>
            <pc:sldMk cId="4187518366" sldId="270"/>
            <ac:spMk id="136" creationId="{19A5D7D1-FC1F-7D88-59ED-D2CE4247DEF2}"/>
          </ac:spMkLst>
        </pc:spChg>
        <pc:spChg chg="mod">
          <ac:chgData name="a49512 Phạm Ngọc Anh" userId="cefd2df1-5fa3-4dec-87c8-c5040616a0c8" providerId="ADAL" clId="{FDFEDC8F-BDDC-45E4-BBC5-798DA2FA8AE7}" dt="2023-12-30T08:53:13.957" v="212"/>
          <ac:spMkLst>
            <pc:docMk/>
            <pc:sldMk cId="4187518366" sldId="270"/>
            <ac:spMk id="137" creationId="{03F56730-E570-7998-1D75-3C57C3B4FC1F}"/>
          </ac:spMkLst>
        </pc:spChg>
        <pc:spChg chg="mod">
          <ac:chgData name="a49512 Phạm Ngọc Anh" userId="cefd2df1-5fa3-4dec-87c8-c5040616a0c8" providerId="ADAL" clId="{FDFEDC8F-BDDC-45E4-BBC5-798DA2FA8AE7}" dt="2023-12-30T08:53:13.957" v="212"/>
          <ac:spMkLst>
            <pc:docMk/>
            <pc:sldMk cId="4187518366" sldId="270"/>
            <ac:spMk id="138" creationId="{521306CC-6E10-6935-1815-62FE927CF1CC}"/>
          </ac:spMkLst>
        </pc:spChg>
        <pc:spChg chg="mod">
          <ac:chgData name="a49512 Phạm Ngọc Anh" userId="cefd2df1-5fa3-4dec-87c8-c5040616a0c8" providerId="ADAL" clId="{FDFEDC8F-BDDC-45E4-BBC5-798DA2FA8AE7}" dt="2023-12-30T08:53:13.957" v="212"/>
          <ac:spMkLst>
            <pc:docMk/>
            <pc:sldMk cId="4187518366" sldId="270"/>
            <ac:spMk id="139" creationId="{975C5F31-FB3C-4ABE-F390-86E1026CD1B7}"/>
          </ac:spMkLst>
        </pc:spChg>
        <pc:spChg chg="mod">
          <ac:chgData name="a49512 Phạm Ngọc Anh" userId="cefd2df1-5fa3-4dec-87c8-c5040616a0c8" providerId="ADAL" clId="{FDFEDC8F-BDDC-45E4-BBC5-798DA2FA8AE7}" dt="2023-12-30T08:53:13.957" v="212"/>
          <ac:spMkLst>
            <pc:docMk/>
            <pc:sldMk cId="4187518366" sldId="270"/>
            <ac:spMk id="140" creationId="{393E5397-A0A4-7DF3-DD84-DF77942DB8E9}"/>
          </ac:spMkLst>
        </pc:spChg>
        <pc:spChg chg="mod">
          <ac:chgData name="a49512 Phạm Ngọc Anh" userId="cefd2df1-5fa3-4dec-87c8-c5040616a0c8" providerId="ADAL" clId="{FDFEDC8F-BDDC-45E4-BBC5-798DA2FA8AE7}" dt="2023-12-30T08:53:13.957" v="212"/>
          <ac:spMkLst>
            <pc:docMk/>
            <pc:sldMk cId="4187518366" sldId="270"/>
            <ac:spMk id="141" creationId="{A69F24F2-DC83-E815-ED81-B34A2BD7EE38}"/>
          </ac:spMkLst>
        </pc:spChg>
        <pc:spChg chg="mod">
          <ac:chgData name="a49512 Phạm Ngọc Anh" userId="cefd2df1-5fa3-4dec-87c8-c5040616a0c8" providerId="ADAL" clId="{FDFEDC8F-BDDC-45E4-BBC5-798DA2FA8AE7}" dt="2023-12-30T08:53:13.957" v="212"/>
          <ac:spMkLst>
            <pc:docMk/>
            <pc:sldMk cId="4187518366" sldId="270"/>
            <ac:spMk id="142" creationId="{762162EB-8C2B-41CF-2481-0F52A94F1BB4}"/>
          </ac:spMkLst>
        </pc:spChg>
        <pc:spChg chg="mod">
          <ac:chgData name="a49512 Phạm Ngọc Anh" userId="cefd2df1-5fa3-4dec-87c8-c5040616a0c8" providerId="ADAL" clId="{FDFEDC8F-BDDC-45E4-BBC5-798DA2FA8AE7}" dt="2023-12-30T08:53:13.957" v="212"/>
          <ac:spMkLst>
            <pc:docMk/>
            <pc:sldMk cId="4187518366" sldId="270"/>
            <ac:spMk id="143" creationId="{61A35AC7-6B94-10F7-F0B8-3E31A220E3C5}"/>
          </ac:spMkLst>
        </pc:spChg>
        <pc:spChg chg="mod">
          <ac:chgData name="a49512 Phạm Ngọc Anh" userId="cefd2df1-5fa3-4dec-87c8-c5040616a0c8" providerId="ADAL" clId="{FDFEDC8F-BDDC-45E4-BBC5-798DA2FA8AE7}" dt="2023-12-30T08:53:13.957" v="212"/>
          <ac:spMkLst>
            <pc:docMk/>
            <pc:sldMk cId="4187518366" sldId="270"/>
            <ac:spMk id="147" creationId="{043757CB-A23C-A8CD-9370-165EA12176F1}"/>
          </ac:spMkLst>
        </pc:spChg>
        <pc:spChg chg="mod">
          <ac:chgData name="a49512 Phạm Ngọc Anh" userId="cefd2df1-5fa3-4dec-87c8-c5040616a0c8" providerId="ADAL" clId="{FDFEDC8F-BDDC-45E4-BBC5-798DA2FA8AE7}" dt="2023-12-30T08:53:13.957" v="212"/>
          <ac:spMkLst>
            <pc:docMk/>
            <pc:sldMk cId="4187518366" sldId="270"/>
            <ac:spMk id="148" creationId="{CA76DE41-3C3F-6EE1-81A3-BC5E9BE7B36B}"/>
          </ac:spMkLst>
        </pc:spChg>
        <pc:spChg chg="mod">
          <ac:chgData name="a49512 Phạm Ngọc Anh" userId="cefd2df1-5fa3-4dec-87c8-c5040616a0c8" providerId="ADAL" clId="{FDFEDC8F-BDDC-45E4-BBC5-798DA2FA8AE7}" dt="2023-12-30T08:53:13.957" v="212"/>
          <ac:spMkLst>
            <pc:docMk/>
            <pc:sldMk cId="4187518366" sldId="270"/>
            <ac:spMk id="149" creationId="{28D1AF19-36BC-FBFF-0FA1-EA78E2133C66}"/>
          </ac:spMkLst>
        </pc:spChg>
        <pc:spChg chg="mod">
          <ac:chgData name="a49512 Phạm Ngọc Anh" userId="cefd2df1-5fa3-4dec-87c8-c5040616a0c8" providerId="ADAL" clId="{FDFEDC8F-BDDC-45E4-BBC5-798DA2FA8AE7}" dt="2023-12-30T08:53:13.957" v="212"/>
          <ac:spMkLst>
            <pc:docMk/>
            <pc:sldMk cId="4187518366" sldId="270"/>
            <ac:spMk id="150" creationId="{5DB98244-79C5-804F-F0D1-513A22766DF6}"/>
          </ac:spMkLst>
        </pc:spChg>
        <pc:spChg chg="mod">
          <ac:chgData name="a49512 Phạm Ngọc Anh" userId="cefd2df1-5fa3-4dec-87c8-c5040616a0c8" providerId="ADAL" clId="{FDFEDC8F-BDDC-45E4-BBC5-798DA2FA8AE7}" dt="2023-12-30T08:53:13.957" v="212"/>
          <ac:spMkLst>
            <pc:docMk/>
            <pc:sldMk cId="4187518366" sldId="270"/>
            <ac:spMk id="151" creationId="{89EA2CEE-937D-3F87-0BCF-73678D1C8BD5}"/>
          </ac:spMkLst>
        </pc:spChg>
        <pc:spChg chg="mod">
          <ac:chgData name="a49512 Phạm Ngọc Anh" userId="cefd2df1-5fa3-4dec-87c8-c5040616a0c8" providerId="ADAL" clId="{FDFEDC8F-BDDC-45E4-BBC5-798DA2FA8AE7}" dt="2023-12-30T08:53:13.957" v="212"/>
          <ac:spMkLst>
            <pc:docMk/>
            <pc:sldMk cId="4187518366" sldId="270"/>
            <ac:spMk id="152" creationId="{D7A9D9AC-8D30-4FF9-55E6-0202E1C00772}"/>
          </ac:spMkLst>
        </pc:spChg>
        <pc:spChg chg="mod">
          <ac:chgData name="a49512 Phạm Ngọc Anh" userId="cefd2df1-5fa3-4dec-87c8-c5040616a0c8" providerId="ADAL" clId="{FDFEDC8F-BDDC-45E4-BBC5-798DA2FA8AE7}" dt="2023-12-30T08:53:13.957" v="212"/>
          <ac:spMkLst>
            <pc:docMk/>
            <pc:sldMk cId="4187518366" sldId="270"/>
            <ac:spMk id="153" creationId="{EBF07B63-2991-BFFF-A59A-E8A96AA819DC}"/>
          </ac:spMkLst>
        </pc:spChg>
        <pc:spChg chg="mod">
          <ac:chgData name="a49512 Phạm Ngọc Anh" userId="cefd2df1-5fa3-4dec-87c8-c5040616a0c8" providerId="ADAL" clId="{FDFEDC8F-BDDC-45E4-BBC5-798DA2FA8AE7}" dt="2023-12-30T08:53:13.957" v="212"/>
          <ac:spMkLst>
            <pc:docMk/>
            <pc:sldMk cId="4187518366" sldId="270"/>
            <ac:spMk id="154" creationId="{15C9C03D-5024-9D2E-B102-967FFDAF13CE}"/>
          </ac:spMkLst>
        </pc:spChg>
        <pc:spChg chg="mod">
          <ac:chgData name="a49512 Phạm Ngọc Anh" userId="cefd2df1-5fa3-4dec-87c8-c5040616a0c8" providerId="ADAL" clId="{FDFEDC8F-BDDC-45E4-BBC5-798DA2FA8AE7}" dt="2023-12-30T08:53:13.957" v="212"/>
          <ac:spMkLst>
            <pc:docMk/>
            <pc:sldMk cId="4187518366" sldId="270"/>
            <ac:spMk id="155" creationId="{92655797-1C10-5059-115B-A43AC0E925EA}"/>
          </ac:spMkLst>
        </pc:spChg>
        <pc:spChg chg="mod">
          <ac:chgData name="a49512 Phạm Ngọc Anh" userId="cefd2df1-5fa3-4dec-87c8-c5040616a0c8" providerId="ADAL" clId="{FDFEDC8F-BDDC-45E4-BBC5-798DA2FA8AE7}" dt="2023-12-30T08:53:13.957" v="212"/>
          <ac:spMkLst>
            <pc:docMk/>
            <pc:sldMk cId="4187518366" sldId="270"/>
            <ac:spMk id="156" creationId="{6CEC6AB8-F52E-09CD-728F-B465DF0549DF}"/>
          </ac:spMkLst>
        </pc:spChg>
        <pc:spChg chg="mod">
          <ac:chgData name="a49512 Phạm Ngọc Anh" userId="cefd2df1-5fa3-4dec-87c8-c5040616a0c8" providerId="ADAL" clId="{FDFEDC8F-BDDC-45E4-BBC5-798DA2FA8AE7}" dt="2023-12-30T08:53:13.957" v="212"/>
          <ac:spMkLst>
            <pc:docMk/>
            <pc:sldMk cId="4187518366" sldId="270"/>
            <ac:spMk id="157" creationId="{E7E22D7C-701C-C567-DC42-0F7405F0944F}"/>
          </ac:spMkLst>
        </pc:spChg>
        <pc:spChg chg="mod">
          <ac:chgData name="a49512 Phạm Ngọc Anh" userId="cefd2df1-5fa3-4dec-87c8-c5040616a0c8" providerId="ADAL" clId="{FDFEDC8F-BDDC-45E4-BBC5-798DA2FA8AE7}" dt="2023-12-30T08:53:13.957" v="212"/>
          <ac:spMkLst>
            <pc:docMk/>
            <pc:sldMk cId="4187518366" sldId="270"/>
            <ac:spMk id="158" creationId="{30A1C3AA-AE90-0832-7CF4-A68078983B7A}"/>
          </ac:spMkLst>
        </pc:spChg>
        <pc:spChg chg="mod">
          <ac:chgData name="a49512 Phạm Ngọc Anh" userId="cefd2df1-5fa3-4dec-87c8-c5040616a0c8" providerId="ADAL" clId="{FDFEDC8F-BDDC-45E4-BBC5-798DA2FA8AE7}" dt="2023-12-30T08:53:13.957" v="212"/>
          <ac:spMkLst>
            <pc:docMk/>
            <pc:sldMk cId="4187518366" sldId="270"/>
            <ac:spMk id="159" creationId="{952CCAEE-5B3D-9977-D26E-298EF6C45BBB}"/>
          </ac:spMkLst>
        </pc:spChg>
        <pc:spChg chg="mod">
          <ac:chgData name="a49512 Phạm Ngọc Anh" userId="cefd2df1-5fa3-4dec-87c8-c5040616a0c8" providerId="ADAL" clId="{FDFEDC8F-BDDC-45E4-BBC5-798DA2FA8AE7}" dt="2023-12-30T08:53:13.957" v="212"/>
          <ac:spMkLst>
            <pc:docMk/>
            <pc:sldMk cId="4187518366" sldId="270"/>
            <ac:spMk id="160" creationId="{01683283-575E-9AC2-BDAD-7AA62615AACA}"/>
          </ac:spMkLst>
        </pc:spChg>
        <pc:spChg chg="mod">
          <ac:chgData name="a49512 Phạm Ngọc Anh" userId="cefd2df1-5fa3-4dec-87c8-c5040616a0c8" providerId="ADAL" clId="{FDFEDC8F-BDDC-45E4-BBC5-798DA2FA8AE7}" dt="2023-12-30T08:53:13.957" v="212"/>
          <ac:spMkLst>
            <pc:docMk/>
            <pc:sldMk cId="4187518366" sldId="270"/>
            <ac:spMk id="161" creationId="{C744E9DF-D60B-6591-6778-E182C1161511}"/>
          </ac:spMkLst>
        </pc:spChg>
        <pc:spChg chg="mod">
          <ac:chgData name="a49512 Phạm Ngọc Anh" userId="cefd2df1-5fa3-4dec-87c8-c5040616a0c8" providerId="ADAL" clId="{FDFEDC8F-BDDC-45E4-BBC5-798DA2FA8AE7}" dt="2023-12-30T08:53:13.957" v="212"/>
          <ac:spMkLst>
            <pc:docMk/>
            <pc:sldMk cId="4187518366" sldId="270"/>
            <ac:spMk id="162" creationId="{B5748DD6-EB15-A23F-F087-DF9E0F985F85}"/>
          </ac:spMkLst>
        </pc:spChg>
        <pc:spChg chg="mod">
          <ac:chgData name="a49512 Phạm Ngọc Anh" userId="cefd2df1-5fa3-4dec-87c8-c5040616a0c8" providerId="ADAL" clId="{FDFEDC8F-BDDC-45E4-BBC5-798DA2FA8AE7}" dt="2023-12-30T08:53:13.957" v="212"/>
          <ac:spMkLst>
            <pc:docMk/>
            <pc:sldMk cId="4187518366" sldId="270"/>
            <ac:spMk id="163" creationId="{CF1F17A8-F834-6701-4AFE-1143C5DA4D22}"/>
          </ac:spMkLst>
        </pc:spChg>
        <pc:spChg chg="mod">
          <ac:chgData name="a49512 Phạm Ngọc Anh" userId="cefd2df1-5fa3-4dec-87c8-c5040616a0c8" providerId="ADAL" clId="{FDFEDC8F-BDDC-45E4-BBC5-798DA2FA8AE7}" dt="2023-12-30T08:53:13.957" v="212"/>
          <ac:spMkLst>
            <pc:docMk/>
            <pc:sldMk cId="4187518366" sldId="270"/>
            <ac:spMk id="164" creationId="{BB06A0EA-4C75-456C-99A6-FCFEBAE9DEF5}"/>
          </ac:spMkLst>
        </pc:spChg>
        <pc:spChg chg="mod">
          <ac:chgData name="a49512 Phạm Ngọc Anh" userId="cefd2df1-5fa3-4dec-87c8-c5040616a0c8" providerId="ADAL" clId="{FDFEDC8F-BDDC-45E4-BBC5-798DA2FA8AE7}" dt="2023-12-30T08:53:13.957" v="212"/>
          <ac:spMkLst>
            <pc:docMk/>
            <pc:sldMk cId="4187518366" sldId="270"/>
            <ac:spMk id="165" creationId="{A63B7128-532B-2D3D-EC05-217238C307D8}"/>
          </ac:spMkLst>
        </pc:spChg>
        <pc:spChg chg="mod">
          <ac:chgData name="a49512 Phạm Ngọc Anh" userId="cefd2df1-5fa3-4dec-87c8-c5040616a0c8" providerId="ADAL" clId="{FDFEDC8F-BDDC-45E4-BBC5-798DA2FA8AE7}" dt="2023-12-30T08:53:13.957" v="212"/>
          <ac:spMkLst>
            <pc:docMk/>
            <pc:sldMk cId="4187518366" sldId="270"/>
            <ac:spMk id="166" creationId="{2CDACD5D-4092-248D-257F-EF21EB060F3E}"/>
          </ac:spMkLst>
        </pc:spChg>
        <pc:spChg chg="mod">
          <ac:chgData name="a49512 Phạm Ngọc Anh" userId="cefd2df1-5fa3-4dec-87c8-c5040616a0c8" providerId="ADAL" clId="{FDFEDC8F-BDDC-45E4-BBC5-798DA2FA8AE7}" dt="2023-12-30T08:53:13.957" v="212"/>
          <ac:spMkLst>
            <pc:docMk/>
            <pc:sldMk cId="4187518366" sldId="270"/>
            <ac:spMk id="167" creationId="{CCD623F1-1CE9-6440-5C07-A8E3EBF263A5}"/>
          </ac:spMkLst>
        </pc:spChg>
        <pc:spChg chg="mod">
          <ac:chgData name="a49512 Phạm Ngọc Anh" userId="cefd2df1-5fa3-4dec-87c8-c5040616a0c8" providerId="ADAL" clId="{FDFEDC8F-BDDC-45E4-BBC5-798DA2FA8AE7}" dt="2023-12-30T08:53:13.957" v="212"/>
          <ac:spMkLst>
            <pc:docMk/>
            <pc:sldMk cId="4187518366" sldId="270"/>
            <ac:spMk id="168" creationId="{9D94CF97-FC80-C644-10F7-CA42808CF607}"/>
          </ac:spMkLst>
        </pc:spChg>
        <pc:spChg chg="mod">
          <ac:chgData name="a49512 Phạm Ngọc Anh" userId="cefd2df1-5fa3-4dec-87c8-c5040616a0c8" providerId="ADAL" clId="{FDFEDC8F-BDDC-45E4-BBC5-798DA2FA8AE7}" dt="2023-12-30T08:53:13.957" v="212"/>
          <ac:spMkLst>
            <pc:docMk/>
            <pc:sldMk cId="4187518366" sldId="270"/>
            <ac:spMk id="169" creationId="{A37361A9-E193-72FA-C4A2-4FA80C76DC79}"/>
          </ac:spMkLst>
        </pc:spChg>
        <pc:spChg chg="mod">
          <ac:chgData name="a49512 Phạm Ngọc Anh" userId="cefd2df1-5fa3-4dec-87c8-c5040616a0c8" providerId="ADAL" clId="{FDFEDC8F-BDDC-45E4-BBC5-798DA2FA8AE7}" dt="2023-12-30T08:53:13.957" v="212"/>
          <ac:spMkLst>
            <pc:docMk/>
            <pc:sldMk cId="4187518366" sldId="270"/>
            <ac:spMk id="170" creationId="{4A072D6C-B4A2-E384-4DE7-7E79E5BB49FE}"/>
          </ac:spMkLst>
        </pc:spChg>
        <pc:spChg chg="mod">
          <ac:chgData name="a49512 Phạm Ngọc Anh" userId="cefd2df1-5fa3-4dec-87c8-c5040616a0c8" providerId="ADAL" clId="{FDFEDC8F-BDDC-45E4-BBC5-798DA2FA8AE7}" dt="2023-12-30T08:53:13.957" v="212"/>
          <ac:spMkLst>
            <pc:docMk/>
            <pc:sldMk cId="4187518366" sldId="270"/>
            <ac:spMk id="171" creationId="{436115D1-8429-6200-250D-1C001FC4FE93}"/>
          </ac:spMkLst>
        </pc:spChg>
        <pc:spChg chg="mod">
          <ac:chgData name="a49512 Phạm Ngọc Anh" userId="cefd2df1-5fa3-4dec-87c8-c5040616a0c8" providerId="ADAL" clId="{FDFEDC8F-BDDC-45E4-BBC5-798DA2FA8AE7}" dt="2023-12-30T08:53:13.957" v="212"/>
          <ac:spMkLst>
            <pc:docMk/>
            <pc:sldMk cId="4187518366" sldId="270"/>
            <ac:spMk id="172" creationId="{AC6C687C-099D-CEED-9558-3FD0089161E3}"/>
          </ac:spMkLst>
        </pc:spChg>
        <pc:spChg chg="mod">
          <ac:chgData name="a49512 Phạm Ngọc Anh" userId="cefd2df1-5fa3-4dec-87c8-c5040616a0c8" providerId="ADAL" clId="{FDFEDC8F-BDDC-45E4-BBC5-798DA2FA8AE7}" dt="2023-12-30T08:53:13.957" v="212"/>
          <ac:spMkLst>
            <pc:docMk/>
            <pc:sldMk cId="4187518366" sldId="270"/>
            <ac:spMk id="173" creationId="{4311C239-0903-A881-D3D5-1274706AEDD6}"/>
          </ac:spMkLst>
        </pc:spChg>
        <pc:spChg chg="mod">
          <ac:chgData name="a49512 Phạm Ngọc Anh" userId="cefd2df1-5fa3-4dec-87c8-c5040616a0c8" providerId="ADAL" clId="{FDFEDC8F-BDDC-45E4-BBC5-798DA2FA8AE7}" dt="2023-12-30T08:53:13.957" v="212"/>
          <ac:spMkLst>
            <pc:docMk/>
            <pc:sldMk cId="4187518366" sldId="270"/>
            <ac:spMk id="174" creationId="{2FDD74CC-8EE5-FBD4-AA0E-E20233BB1F26}"/>
          </ac:spMkLst>
        </pc:spChg>
        <pc:spChg chg="mod">
          <ac:chgData name="a49512 Phạm Ngọc Anh" userId="cefd2df1-5fa3-4dec-87c8-c5040616a0c8" providerId="ADAL" clId="{FDFEDC8F-BDDC-45E4-BBC5-798DA2FA8AE7}" dt="2023-12-30T08:53:13.957" v="212"/>
          <ac:spMkLst>
            <pc:docMk/>
            <pc:sldMk cId="4187518366" sldId="270"/>
            <ac:spMk id="175" creationId="{865FABE1-4865-2A76-0AAA-B5E8B271D4F3}"/>
          </ac:spMkLst>
        </pc:spChg>
        <pc:spChg chg="mod">
          <ac:chgData name="a49512 Phạm Ngọc Anh" userId="cefd2df1-5fa3-4dec-87c8-c5040616a0c8" providerId="ADAL" clId="{FDFEDC8F-BDDC-45E4-BBC5-798DA2FA8AE7}" dt="2023-12-30T08:53:13.957" v="212"/>
          <ac:spMkLst>
            <pc:docMk/>
            <pc:sldMk cId="4187518366" sldId="270"/>
            <ac:spMk id="176" creationId="{DD3B4902-BAEB-AFF7-7995-94ADD54D1243}"/>
          </ac:spMkLst>
        </pc:spChg>
        <pc:spChg chg="mod">
          <ac:chgData name="a49512 Phạm Ngọc Anh" userId="cefd2df1-5fa3-4dec-87c8-c5040616a0c8" providerId="ADAL" clId="{FDFEDC8F-BDDC-45E4-BBC5-798DA2FA8AE7}" dt="2023-12-30T08:53:13.957" v="212"/>
          <ac:spMkLst>
            <pc:docMk/>
            <pc:sldMk cId="4187518366" sldId="270"/>
            <ac:spMk id="177" creationId="{E9246F01-2908-D08A-97CF-B6582BB22740}"/>
          </ac:spMkLst>
        </pc:spChg>
        <pc:spChg chg="mod">
          <ac:chgData name="a49512 Phạm Ngọc Anh" userId="cefd2df1-5fa3-4dec-87c8-c5040616a0c8" providerId="ADAL" clId="{FDFEDC8F-BDDC-45E4-BBC5-798DA2FA8AE7}" dt="2023-12-30T08:53:13.957" v="212"/>
          <ac:spMkLst>
            <pc:docMk/>
            <pc:sldMk cId="4187518366" sldId="270"/>
            <ac:spMk id="178" creationId="{6EF72C5A-6880-61EF-663A-88527AC800B1}"/>
          </ac:spMkLst>
        </pc:spChg>
        <pc:spChg chg="mod">
          <ac:chgData name="a49512 Phạm Ngọc Anh" userId="cefd2df1-5fa3-4dec-87c8-c5040616a0c8" providerId="ADAL" clId="{FDFEDC8F-BDDC-45E4-BBC5-798DA2FA8AE7}" dt="2023-12-30T08:53:13.957" v="212"/>
          <ac:spMkLst>
            <pc:docMk/>
            <pc:sldMk cId="4187518366" sldId="270"/>
            <ac:spMk id="179" creationId="{81D213DE-9399-DBBD-B623-4F747557AEAC}"/>
          </ac:spMkLst>
        </pc:spChg>
        <pc:spChg chg="mod">
          <ac:chgData name="a49512 Phạm Ngọc Anh" userId="cefd2df1-5fa3-4dec-87c8-c5040616a0c8" providerId="ADAL" clId="{FDFEDC8F-BDDC-45E4-BBC5-798DA2FA8AE7}" dt="2023-12-30T08:53:13.957" v="212"/>
          <ac:spMkLst>
            <pc:docMk/>
            <pc:sldMk cId="4187518366" sldId="270"/>
            <ac:spMk id="180" creationId="{EB080843-FED6-C154-5021-A1A223D3570F}"/>
          </ac:spMkLst>
        </pc:spChg>
        <pc:spChg chg="mod">
          <ac:chgData name="a49512 Phạm Ngọc Anh" userId="cefd2df1-5fa3-4dec-87c8-c5040616a0c8" providerId="ADAL" clId="{FDFEDC8F-BDDC-45E4-BBC5-798DA2FA8AE7}" dt="2023-12-30T08:53:13.957" v="212"/>
          <ac:spMkLst>
            <pc:docMk/>
            <pc:sldMk cId="4187518366" sldId="270"/>
            <ac:spMk id="181" creationId="{47668C42-7FC7-7A97-D6A0-2BF7F555ED1D}"/>
          </ac:spMkLst>
        </pc:spChg>
        <pc:spChg chg="mod">
          <ac:chgData name="a49512 Phạm Ngọc Anh" userId="cefd2df1-5fa3-4dec-87c8-c5040616a0c8" providerId="ADAL" clId="{FDFEDC8F-BDDC-45E4-BBC5-798DA2FA8AE7}" dt="2023-12-30T08:53:13.957" v="212"/>
          <ac:spMkLst>
            <pc:docMk/>
            <pc:sldMk cId="4187518366" sldId="270"/>
            <ac:spMk id="182" creationId="{42E0152D-DCFB-E3D9-06C8-946CCDD9966D}"/>
          </ac:spMkLst>
        </pc:spChg>
        <pc:spChg chg="mod">
          <ac:chgData name="a49512 Phạm Ngọc Anh" userId="cefd2df1-5fa3-4dec-87c8-c5040616a0c8" providerId="ADAL" clId="{FDFEDC8F-BDDC-45E4-BBC5-798DA2FA8AE7}" dt="2023-12-30T08:53:13.957" v="212"/>
          <ac:spMkLst>
            <pc:docMk/>
            <pc:sldMk cId="4187518366" sldId="270"/>
            <ac:spMk id="183" creationId="{FF165F68-00F0-B410-9936-674DA77993A0}"/>
          </ac:spMkLst>
        </pc:spChg>
        <pc:spChg chg="mod">
          <ac:chgData name="a49512 Phạm Ngọc Anh" userId="cefd2df1-5fa3-4dec-87c8-c5040616a0c8" providerId="ADAL" clId="{FDFEDC8F-BDDC-45E4-BBC5-798DA2FA8AE7}" dt="2023-12-30T08:53:13.957" v="212"/>
          <ac:spMkLst>
            <pc:docMk/>
            <pc:sldMk cId="4187518366" sldId="270"/>
            <ac:spMk id="184" creationId="{89ADE32E-B2D5-776E-9F37-F8F9CC9A86AF}"/>
          </ac:spMkLst>
        </pc:spChg>
        <pc:spChg chg="mod">
          <ac:chgData name="a49512 Phạm Ngọc Anh" userId="cefd2df1-5fa3-4dec-87c8-c5040616a0c8" providerId="ADAL" clId="{FDFEDC8F-BDDC-45E4-BBC5-798DA2FA8AE7}" dt="2023-12-30T08:53:13.957" v="212"/>
          <ac:spMkLst>
            <pc:docMk/>
            <pc:sldMk cId="4187518366" sldId="270"/>
            <ac:spMk id="185" creationId="{5BD97A7D-49D9-AF44-081E-7F089E2AA046}"/>
          </ac:spMkLst>
        </pc:spChg>
        <pc:spChg chg="mod">
          <ac:chgData name="a49512 Phạm Ngọc Anh" userId="cefd2df1-5fa3-4dec-87c8-c5040616a0c8" providerId="ADAL" clId="{FDFEDC8F-BDDC-45E4-BBC5-798DA2FA8AE7}" dt="2023-12-30T08:53:13.957" v="212"/>
          <ac:spMkLst>
            <pc:docMk/>
            <pc:sldMk cId="4187518366" sldId="270"/>
            <ac:spMk id="186" creationId="{1FEF29E2-2A5A-C303-2A5A-868DE5383E57}"/>
          </ac:spMkLst>
        </pc:spChg>
        <pc:spChg chg="mod">
          <ac:chgData name="a49512 Phạm Ngọc Anh" userId="cefd2df1-5fa3-4dec-87c8-c5040616a0c8" providerId="ADAL" clId="{FDFEDC8F-BDDC-45E4-BBC5-798DA2FA8AE7}" dt="2023-12-30T08:53:13.957" v="212"/>
          <ac:spMkLst>
            <pc:docMk/>
            <pc:sldMk cId="4187518366" sldId="270"/>
            <ac:spMk id="187" creationId="{B2EA7742-955A-33AA-EA71-E600D7B24EB8}"/>
          </ac:spMkLst>
        </pc:spChg>
        <pc:spChg chg="mod">
          <ac:chgData name="a49512 Phạm Ngọc Anh" userId="cefd2df1-5fa3-4dec-87c8-c5040616a0c8" providerId="ADAL" clId="{FDFEDC8F-BDDC-45E4-BBC5-798DA2FA8AE7}" dt="2023-12-30T08:53:13.957" v="212"/>
          <ac:spMkLst>
            <pc:docMk/>
            <pc:sldMk cId="4187518366" sldId="270"/>
            <ac:spMk id="188" creationId="{59D66E09-4906-3E2F-DA88-F126346800B5}"/>
          </ac:spMkLst>
        </pc:spChg>
        <pc:spChg chg="mod">
          <ac:chgData name="a49512 Phạm Ngọc Anh" userId="cefd2df1-5fa3-4dec-87c8-c5040616a0c8" providerId="ADAL" clId="{FDFEDC8F-BDDC-45E4-BBC5-798DA2FA8AE7}" dt="2023-12-30T08:53:13.957" v="212"/>
          <ac:spMkLst>
            <pc:docMk/>
            <pc:sldMk cId="4187518366" sldId="270"/>
            <ac:spMk id="189" creationId="{D50691D1-8B80-C6FB-5B30-62C3F3BF9CC9}"/>
          </ac:spMkLst>
        </pc:spChg>
        <pc:spChg chg="mod">
          <ac:chgData name="a49512 Phạm Ngọc Anh" userId="cefd2df1-5fa3-4dec-87c8-c5040616a0c8" providerId="ADAL" clId="{FDFEDC8F-BDDC-45E4-BBC5-798DA2FA8AE7}" dt="2023-12-30T08:53:13.957" v="212"/>
          <ac:spMkLst>
            <pc:docMk/>
            <pc:sldMk cId="4187518366" sldId="270"/>
            <ac:spMk id="190" creationId="{1F9BAF49-1021-6D7A-7AAD-C86192481911}"/>
          </ac:spMkLst>
        </pc:spChg>
        <pc:spChg chg="mod">
          <ac:chgData name="a49512 Phạm Ngọc Anh" userId="cefd2df1-5fa3-4dec-87c8-c5040616a0c8" providerId="ADAL" clId="{FDFEDC8F-BDDC-45E4-BBC5-798DA2FA8AE7}" dt="2023-12-30T08:53:13.957" v="212"/>
          <ac:spMkLst>
            <pc:docMk/>
            <pc:sldMk cId="4187518366" sldId="270"/>
            <ac:spMk id="191" creationId="{FB3B9A74-0D5D-78EE-BA89-0D73EDFBED89}"/>
          </ac:spMkLst>
        </pc:spChg>
        <pc:spChg chg="mod">
          <ac:chgData name="a49512 Phạm Ngọc Anh" userId="cefd2df1-5fa3-4dec-87c8-c5040616a0c8" providerId="ADAL" clId="{FDFEDC8F-BDDC-45E4-BBC5-798DA2FA8AE7}" dt="2023-12-30T08:53:13.957" v="212"/>
          <ac:spMkLst>
            <pc:docMk/>
            <pc:sldMk cId="4187518366" sldId="270"/>
            <ac:spMk id="192" creationId="{4D84E898-765D-68AC-345D-79266D8495CA}"/>
          </ac:spMkLst>
        </pc:spChg>
        <pc:spChg chg="mod">
          <ac:chgData name="a49512 Phạm Ngọc Anh" userId="cefd2df1-5fa3-4dec-87c8-c5040616a0c8" providerId="ADAL" clId="{FDFEDC8F-BDDC-45E4-BBC5-798DA2FA8AE7}" dt="2023-12-30T08:53:13.957" v="212"/>
          <ac:spMkLst>
            <pc:docMk/>
            <pc:sldMk cId="4187518366" sldId="270"/>
            <ac:spMk id="193" creationId="{314A227F-399C-C34B-61EE-40E9E02833C5}"/>
          </ac:spMkLst>
        </pc:spChg>
        <pc:spChg chg="mod">
          <ac:chgData name="a49512 Phạm Ngọc Anh" userId="cefd2df1-5fa3-4dec-87c8-c5040616a0c8" providerId="ADAL" clId="{FDFEDC8F-BDDC-45E4-BBC5-798DA2FA8AE7}" dt="2023-12-30T08:53:13.957" v="212"/>
          <ac:spMkLst>
            <pc:docMk/>
            <pc:sldMk cId="4187518366" sldId="270"/>
            <ac:spMk id="194" creationId="{6B506CCC-5D5D-2313-ECE8-719B0AC5AF95}"/>
          </ac:spMkLst>
        </pc:spChg>
        <pc:spChg chg="mod">
          <ac:chgData name="a49512 Phạm Ngọc Anh" userId="cefd2df1-5fa3-4dec-87c8-c5040616a0c8" providerId="ADAL" clId="{FDFEDC8F-BDDC-45E4-BBC5-798DA2FA8AE7}" dt="2023-12-30T08:53:13.957" v="212"/>
          <ac:spMkLst>
            <pc:docMk/>
            <pc:sldMk cId="4187518366" sldId="270"/>
            <ac:spMk id="195" creationId="{01F996E0-427B-00C8-B8F6-DF9139C2EE51}"/>
          </ac:spMkLst>
        </pc:spChg>
        <pc:spChg chg="mod">
          <ac:chgData name="a49512 Phạm Ngọc Anh" userId="cefd2df1-5fa3-4dec-87c8-c5040616a0c8" providerId="ADAL" clId="{FDFEDC8F-BDDC-45E4-BBC5-798DA2FA8AE7}" dt="2023-12-30T08:53:13.957" v="212"/>
          <ac:spMkLst>
            <pc:docMk/>
            <pc:sldMk cId="4187518366" sldId="270"/>
            <ac:spMk id="196" creationId="{AE8048DD-7740-D68B-71D1-D9F71BEDB3D7}"/>
          </ac:spMkLst>
        </pc:spChg>
        <pc:spChg chg="mod">
          <ac:chgData name="a49512 Phạm Ngọc Anh" userId="cefd2df1-5fa3-4dec-87c8-c5040616a0c8" providerId="ADAL" clId="{FDFEDC8F-BDDC-45E4-BBC5-798DA2FA8AE7}" dt="2023-12-30T08:53:13.957" v="212"/>
          <ac:spMkLst>
            <pc:docMk/>
            <pc:sldMk cId="4187518366" sldId="270"/>
            <ac:spMk id="197" creationId="{1604045B-B81A-5D74-324D-D30716F04981}"/>
          </ac:spMkLst>
        </pc:spChg>
        <pc:spChg chg="mod">
          <ac:chgData name="a49512 Phạm Ngọc Anh" userId="cefd2df1-5fa3-4dec-87c8-c5040616a0c8" providerId="ADAL" clId="{FDFEDC8F-BDDC-45E4-BBC5-798DA2FA8AE7}" dt="2023-12-30T08:53:13.957" v="212"/>
          <ac:spMkLst>
            <pc:docMk/>
            <pc:sldMk cId="4187518366" sldId="270"/>
            <ac:spMk id="198" creationId="{1E451E4B-DE2B-D106-D644-3DF086857487}"/>
          </ac:spMkLst>
        </pc:spChg>
        <pc:spChg chg="mod">
          <ac:chgData name="a49512 Phạm Ngọc Anh" userId="cefd2df1-5fa3-4dec-87c8-c5040616a0c8" providerId="ADAL" clId="{FDFEDC8F-BDDC-45E4-BBC5-798DA2FA8AE7}" dt="2023-12-30T08:53:13.957" v="212"/>
          <ac:spMkLst>
            <pc:docMk/>
            <pc:sldMk cId="4187518366" sldId="270"/>
            <ac:spMk id="199" creationId="{9179950F-6878-69ED-1C9F-78F9A4BB3C92}"/>
          </ac:spMkLst>
        </pc:spChg>
        <pc:spChg chg="mod">
          <ac:chgData name="a49512 Phạm Ngọc Anh" userId="cefd2df1-5fa3-4dec-87c8-c5040616a0c8" providerId="ADAL" clId="{FDFEDC8F-BDDC-45E4-BBC5-798DA2FA8AE7}" dt="2023-12-30T08:53:13.957" v="212"/>
          <ac:spMkLst>
            <pc:docMk/>
            <pc:sldMk cId="4187518366" sldId="270"/>
            <ac:spMk id="200" creationId="{08B67409-0603-DE90-75D2-789B9003F20B}"/>
          </ac:spMkLst>
        </pc:spChg>
        <pc:spChg chg="mod">
          <ac:chgData name="a49512 Phạm Ngọc Anh" userId="cefd2df1-5fa3-4dec-87c8-c5040616a0c8" providerId="ADAL" clId="{FDFEDC8F-BDDC-45E4-BBC5-798DA2FA8AE7}" dt="2023-12-30T08:53:13.957" v="212"/>
          <ac:spMkLst>
            <pc:docMk/>
            <pc:sldMk cId="4187518366" sldId="270"/>
            <ac:spMk id="201" creationId="{931D4CC8-2B8B-596D-E7EB-CBBD42D58367}"/>
          </ac:spMkLst>
        </pc:spChg>
        <pc:spChg chg="mod">
          <ac:chgData name="a49512 Phạm Ngọc Anh" userId="cefd2df1-5fa3-4dec-87c8-c5040616a0c8" providerId="ADAL" clId="{FDFEDC8F-BDDC-45E4-BBC5-798DA2FA8AE7}" dt="2023-12-30T08:53:13.957" v="212"/>
          <ac:spMkLst>
            <pc:docMk/>
            <pc:sldMk cId="4187518366" sldId="270"/>
            <ac:spMk id="202" creationId="{36DEBF10-2CF6-A49B-385A-18205016ADFB}"/>
          </ac:spMkLst>
        </pc:spChg>
        <pc:spChg chg="mod">
          <ac:chgData name="a49512 Phạm Ngọc Anh" userId="cefd2df1-5fa3-4dec-87c8-c5040616a0c8" providerId="ADAL" clId="{FDFEDC8F-BDDC-45E4-BBC5-798DA2FA8AE7}" dt="2023-12-30T08:53:13.957" v="212"/>
          <ac:spMkLst>
            <pc:docMk/>
            <pc:sldMk cId="4187518366" sldId="270"/>
            <ac:spMk id="203" creationId="{66ACAD02-385F-AC44-3C16-1338D5ABB615}"/>
          </ac:spMkLst>
        </pc:spChg>
        <pc:spChg chg="mod">
          <ac:chgData name="a49512 Phạm Ngọc Anh" userId="cefd2df1-5fa3-4dec-87c8-c5040616a0c8" providerId="ADAL" clId="{FDFEDC8F-BDDC-45E4-BBC5-798DA2FA8AE7}" dt="2023-12-30T08:53:13.957" v="212"/>
          <ac:spMkLst>
            <pc:docMk/>
            <pc:sldMk cId="4187518366" sldId="270"/>
            <ac:spMk id="204" creationId="{7C09F13C-46DB-D6E1-6A01-C5A766B94385}"/>
          </ac:spMkLst>
        </pc:spChg>
        <pc:spChg chg="mod">
          <ac:chgData name="a49512 Phạm Ngọc Anh" userId="cefd2df1-5fa3-4dec-87c8-c5040616a0c8" providerId="ADAL" clId="{FDFEDC8F-BDDC-45E4-BBC5-798DA2FA8AE7}" dt="2023-12-30T08:53:13.957" v="212"/>
          <ac:spMkLst>
            <pc:docMk/>
            <pc:sldMk cId="4187518366" sldId="270"/>
            <ac:spMk id="205" creationId="{1442ECA3-E1B9-1228-3CAC-0652F37A3C76}"/>
          </ac:spMkLst>
        </pc:spChg>
        <pc:spChg chg="mod">
          <ac:chgData name="a49512 Phạm Ngọc Anh" userId="cefd2df1-5fa3-4dec-87c8-c5040616a0c8" providerId="ADAL" clId="{FDFEDC8F-BDDC-45E4-BBC5-798DA2FA8AE7}" dt="2023-12-30T08:53:13.957" v="212"/>
          <ac:spMkLst>
            <pc:docMk/>
            <pc:sldMk cId="4187518366" sldId="270"/>
            <ac:spMk id="206" creationId="{1606F428-E176-B0AF-E43E-BB6433F309E5}"/>
          </ac:spMkLst>
        </pc:spChg>
        <pc:spChg chg="mod">
          <ac:chgData name="a49512 Phạm Ngọc Anh" userId="cefd2df1-5fa3-4dec-87c8-c5040616a0c8" providerId="ADAL" clId="{FDFEDC8F-BDDC-45E4-BBC5-798DA2FA8AE7}" dt="2023-12-30T08:53:13.957" v="212"/>
          <ac:spMkLst>
            <pc:docMk/>
            <pc:sldMk cId="4187518366" sldId="270"/>
            <ac:spMk id="207" creationId="{152CE426-093F-4EE8-4981-994DE5305D04}"/>
          </ac:spMkLst>
        </pc:spChg>
        <pc:spChg chg="mod">
          <ac:chgData name="a49512 Phạm Ngọc Anh" userId="cefd2df1-5fa3-4dec-87c8-c5040616a0c8" providerId="ADAL" clId="{FDFEDC8F-BDDC-45E4-BBC5-798DA2FA8AE7}" dt="2023-12-30T08:53:13.957" v="212"/>
          <ac:spMkLst>
            <pc:docMk/>
            <pc:sldMk cId="4187518366" sldId="270"/>
            <ac:spMk id="208" creationId="{214082C7-C22B-2BE4-DE23-8B1505F9C4FD}"/>
          </ac:spMkLst>
        </pc:spChg>
        <pc:spChg chg="mod">
          <ac:chgData name="a49512 Phạm Ngọc Anh" userId="cefd2df1-5fa3-4dec-87c8-c5040616a0c8" providerId="ADAL" clId="{FDFEDC8F-BDDC-45E4-BBC5-798DA2FA8AE7}" dt="2023-12-30T08:53:13.957" v="212"/>
          <ac:spMkLst>
            <pc:docMk/>
            <pc:sldMk cId="4187518366" sldId="270"/>
            <ac:spMk id="209" creationId="{C9EA167A-B853-31FD-8242-00863B1D7420}"/>
          </ac:spMkLst>
        </pc:spChg>
        <pc:spChg chg="mod">
          <ac:chgData name="a49512 Phạm Ngọc Anh" userId="cefd2df1-5fa3-4dec-87c8-c5040616a0c8" providerId="ADAL" clId="{FDFEDC8F-BDDC-45E4-BBC5-798DA2FA8AE7}" dt="2023-12-30T08:53:13.957" v="212"/>
          <ac:spMkLst>
            <pc:docMk/>
            <pc:sldMk cId="4187518366" sldId="270"/>
            <ac:spMk id="210" creationId="{E4373FB8-51C5-E2F6-4111-F95FE20D5FF6}"/>
          </ac:spMkLst>
        </pc:spChg>
        <pc:spChg chg="mod">
          <ac:chgData name="a49512 Phạm Ngọc Anh" userId="cefd2df1-5fa3-4dec-87c8-c5040616a0c8" providerId="ADAL" clId="{FDFEDC8F-BDDC-45E4-BBC5-798DA2FA8AE7}" dt="2023-12-30T08:53:13.957" v="212"/>
          <ac:spMkLst>
            <pc:docMk/>
            <pc:sldMk cId="4187518366" sldId="270"/>
            <ac:spMk id="211" creationId="{9408009A-3E89-6206-C81C-7246EFB1F630}"/>
          </ac:spMkLst>
        </pc:spChg>
        <pc:spChg chg="mod">
          <ac:chgData name="a49512 Phạm Ngọc Anh" userId="cefd2df1-5fa3-4dec-87c8-c5040616a0c8" providerId="ADAL" clId="{FDFEDC8F-BDDC-45E4-BBC5-798DA2FA8AE7}" dt="2023-12-30T08:53:13.957" v="212"/>
          <ac:spMkLst>
            <pc:docMk/>
            <pc:sldMk cId="4187518366" sldId="270"/>
            <ac:spMk id="212" creationId="{F308F6B7-1274-BB49-01DC-3B48DB932783}"/>
          </ac:spMkLst>
        </pc:spChg>
        <pc:spChg chg="mod">
          <ac:chgData name="a49512 Phạm Ngọc Anh" userId="cefd2df1-5fa3-4dec-87c8-c5040616a0c8" providerId="ADAL" clId="{FDFEDC8F-BDDC-45E4-BBC5-798DA2FA8AE7}" dt="2023-12-30T08:53:13.957" v="212"/>
          <ac:spMkLst>
            <pc:docMk/>
            <pc:sldMk cId="4187518366" sldId="270"/>
            <ac:spMk id="213" creationId="{1EB48860-DDB0-5175-DBDE-B8DEA11C798A}"/>
          </ac:spMkLst>
        </pc:spChg>
        <pc:spChg chg="mod">
          <ac:chgData name="a49512 Phạm Ngọc Anh" userId="cefd2df1-5fa3-4dec-87c8-c5040616a0c8" providerId="ADAL" clId="{FDFEDC8F-BDDC-45E4-BBC5-798DA2FA8AE7}" dt="2023-12-30T08:53:13.957" v="212"/>
          <ac:spMkLst>
            <pc:docMk/>
            <pc:sldMk cId="4187518366" sldId="270"/>
            <ac:spMk id="214" creationId="{3157A1FD-47E4-5AF6-9A91-F4F6A70BE9A2}"/>
          </ac:spMkLst>
        </pc:spChg>
        <pc:spChg chg="mod">
          <ac:chgData name="a49512 Phạm Ngọc Anh" userId="cefd2df1-5fa3-4dec-87c8-c5040616a0c8" providerId="ADAL" clId="{FDFEDC8F-BDDC-45E4-BBC5-798DA2FA8AE7}" dt="2023-12-30T08:53:13.957" v="212"/>
          <ac:spMkLst>
            <pc:docMk/>
            <pc:sldMk cId="4187518366" sldId="270"/>
            <ac:spMk id="215" creationId="{433AD04A-1DE3-3276-844C-E5601A019420}"/>
          </ac:spMkLst>
        </pc:spChg>
        <pc:spChg chg="mod">
          <ac:chgData name="a49512 Phạm Ngọc Anh" userId="cefd2df1-5fa3-4dec-87c8-c5040616a0c8" providerId="ADAL" clId="{FDFEDC8F-BDDC-45E4-BBC5-798DA2FA8AE7}" dt="2023-12-30T08:53:13.957" v="212"/>
          <ac:spMkLst>
            <pc:docMk/>
            <pc:sldMk cId="4187518366" sldId="270"/>
            <ac:spMk id="216" creationId="{DA3845B2-2366-D0F3-5D3B-52EC9B34F474}"/>
          </ac:spMkLst>
        </pc:spChg>
        <pc:spChg chg="mod">
          <ac:chgData name="a49512 Phạm Ngọc Anh" userId="cefd2df1-5fa3-4dec-87c8-c5040616a0c8" providerId="ADAL" clId="{FDFEDC8F-BDDC-45E4-BBC5-798DA2FA8AE7}" dt="2023-12-30T08:53:13.957" v="212"/>
          <ac:spMkLst>
            <pc:docMk/>
            <pc:sldMk cId="4187518366" sldId="270"/>
            <ac:spMk id="217" creationId="{E13D5AF9-B202-555C-35CC-D47B79D2FC7A}"/>
          </ac:spMkLst>
        </pc:spChg>
        <pc:spChg chg="mod">
          <ac:chgData name="a49512 Phạm Ngọc Anh" userId="cefd2df1-5fa3-4dec-87c8-c5040616a0c8" providerId="ADAL" clId="{FDFEDC8F-BDDC-45E4-BBC5-798DA2FA8AE7}" dt="2023-12-30T08:53:13.957" v="212"/>
          <ac:spMkLst>
            <pc:docMk/>
            <pc:sldMk cId="4187518366" sldId="270"/>
            <ac:spMk id="218" creationId="{9B544C7E-8D95-1CFE-F23E-B94043B57C2E}"/>
          </ac:spMkLst>
        </pc:spChg>
        <pc:spChg chg="mod">
          <ac:chgData name="a49512 Phạm Ngọc Anh" userId="cefd2df1-5fa3-4dec-87c8-c5040616a0c8" providerId="ADAL" clId="{FDFEDC8F-BDDC-45E4-BBC5-798DA2FA8AE7}" dt="2023-12-30T08:53:13.957" v="212"/>
          <ac:spMkLst>
            <pc:docMk/>
            <pc:sldMk cId="4187518366" sldId="270"/>
            <ac:spMk id="219" creationId="{333B0E3E-BCF5-5468-480D-8329093BFE2B}"/>
          </ac:spMkLst>
        </pc:spChg>
        <pc:spChg chg="mod">
          <ac:chgData name="a49512 Phạm Ngọc Anh" userId="cefd2df1-5fa3-4dec-87c8-c5040616a0c8" providerId="ADAL" clId="{FDFEDC8F-BDDC-45E4-BBC5-798DA2FA8AE7}" dt="2023-12-30T08:53:13.957" v="212"/>
          <ac:spMkLst>
            <pc:docMk/>
            <pc:sldMk cId="4187518366" sldId="270"/>
            <ac:spMk id="220" creationId="{F1CDC9B5-F6BD-9176-F565-186147FE77D9}"/>
          </ac:spMkLst>
        </pc:spChg>
        <pc:spChg chg="mod">
          <ac:chgData name="a49512 Phạm Ngọc Anh" userId="cefd2df1-5fa3-4dec-87c8-c5040616a0c8" providerId="ADAL" clId="{FDFEDC8F-BDDC-45E4-BBC5-798DA2FA8AE7}" dt="2023-12-30T08:53:13.957" v="212"/>
          <ac:spMkLst>
            <pc:docMk/>
            <pc:sldMk cId="4187518366" sldId="270"/>
            <ac:spMk id="221" creationId="{326C5D53-72CD-8558-CFA1-7092F3079D00}"/>
          </ac:spMkLst>
        </pc:spChg>
        <pc:spChg chg="mod">
          <ac:chgData name="a49512 Phạm Ngọc Anh" userId="cefd2df1-5fa3-4dec-87c8-c5040616a0c8" providerId="ADAL" clId="{FDFEDC8F-BDDC-45E4-BBC5-798DA2FA8AE7}" dt="2023-12-30T08:53:13.957" v="212"/>
          <ac:spMkLst>
            <pc:docMk/>
            <pc:sldMk cId="4187518366" sldId="270"/>
            <ac:spMk id="222" creationId="{63B166D8-D57A-D27B-39DE-37510EFA10F9}"/>
          </ac:spMkLst>
        </pc:spChg>
        <pc:spChg chg="mod">
          <ac:chgData name="a49512 Phạm Ngọc Anh" userId="cefd2df1-5fa3-4dec-87c8-c5040616a0c8" providerId="ADAL" clId="{FDFEDC8F-BDDC-45E4-BBC5-798DA2FA8AE7}" dt="2023-12-30T08:53:13.957" v="212"/>
          <ac:spMkLst>
            <pc:docMk/>
            <pc:sldMk cId="4187518366" sldId="270"/>
            <ac:spMk id="223" creationId="{E9FD2D53-32AF-95B9-9C61-B0404850D270}"/>
          </ac:spMkLst>
        </pc:spChg>
        <pc:spChg chg="mod">
          <ac:chgData name="a49512 Phạm Ngọc Anh" userId="cefd2df1-5fa3-4dec-87c8-c5040616a0c8" providerId="ADAL" clId="{FDFEDC8F-BDDC-45E4-BBC5-798DA2FA8AE7}" dt="2023-12-30T08:53:13.957" v="212"/>
          <ac:spMkLst>
            <pc:docMk/>
            <pc:sldMk cId="4187518366" sldId="270"/>
            <ac:spMk id="224" creationId="{49A846D2-9CFC-438F-3AAD-846215E6C8C0}"/>
          </ac:spMkLst>
        </pc:spChg>
        <pc:spChg chg="mod">
          <ac:chgData name="a49512 Phạm Ngọc Anh" userId="cefd2df1-5fa3-4dec-87c8-c5040616a0c8" providerId="ADAL" clId="{FDFEDC8F-BDDC-45E4-BBC5-798DA2FA8AE7}" dt="2023-12-30T08:53:13.957" v="212"/>
          <ac:spMkLst>
            <pc:docMk/>
            <pc:sldMk cId="4187518366" sldId="270"/>
            <ac:spMk id="225" creationId="{931B8414-2BB1-BC01-B8CF-5BBB55250FB3}"/>
          </ac:spMkLst>
        </pc:spChg>
        <pc:spChg chg="mod">
          <ac:chgData name="a49512 Phạm Ngọc Anh" userId="cefd2df1-5fa3-4dec-87c8-c5040616a0c8" providerId="ADAL" clId="{FDFEDC8F-BDDC-45E4-BBC5-798DA2FA8AE7}" dt="2023-12-30T08:53:13.957" v="212"/>
          <ac:spMkLst>
            <pc:docMk/>
            <pc:sldMk cId="4187518366" sldId="270"/>
            <ac:spMk id="226" creationId="{6165ADC5-49BE-0C29-EF5A-EBBE0C905982}"/>
          </ac:spMkLst>
        </pc:spChg>
        <pc:spChg chg="mod">
          <ac:chgData name="a49512 Phạm Ngọc Anh" userId="cefd2df1-5fa3-4dec-87c8-c5040616a0c8" providerId="ADAL" clId="{FDFEDC8F-BDDC-45E4-BBC5-798DA2FA8AE7}" dt="2023-12-30T08:53:13.957" v="212"/>
          <ac:spMkLst>
            <pc:docMk/>
            <pc:sldMk cId="4187518366" sldId="270"/>
            <ac:spMk id="227" creationId="{7C42892F-0BFF-6553-A123-EA21BF5AB628}"/>
          </ac:spMkLst>
        </pc:spChg>
        <pc:spChg chg="mod">
          <ac:chgData name="a49512 Phạm Ngọc Anh" userId="cefd2df1-5fa3-4dec-87c8-c5040616a0c8" providerId="ADAL" clId="{FDFEDC8F-BDDC-45E4-BBC5-798DA2FA8AE7}" dt="2023-12-30T08:53:13.957" v="212"/>
          <ac:spMkLst>
            <pc:docMk/>
            <pc:sldMk cId="4187518366" sldId="270"/>
            <ac:spMk id="228" creationId="{A9970201-E57C-B31D-9E22-AEABD9DE6382}"/>
          </ac:spMkLst>
        </pc:spChg>
        <pc:spChg chg="mod">
          <ac:chgData name="a49512 Phạm Ngọc Anh" userId="cefd2df1-5fa3-4dec-87c8-c5040616a0c8" providerId="ADAL" clId="{FDFEDC8F-BDDC-45E4-BBC5-798DA2FA8AE7}" dt="2023-12-30T08:53:13.957" v="212"/>
          <ac:spMkLst>
            <pc:docMk/>
            <pc:sldMk cId="4187518366" sldId="270"/>
            <ac:spMk id="229" creationId="{B3AF2540-4575-1C7B-CED0-7D744B33B405}"/>
          </ac:spMkLst>
        </pc:spChg>
        <pc:spChg chg="mod">
          <ac:chgData name="a49512 Phạm Ngọc Anh" userId="cefd2df1-5fa3-4dec-87c8-c5040616a0c8" providerId="ADAL" clId="{FDFEDC8F-BDDC-45E4-BBC5-798DA2FA8AE7}" dt="2023-12-30T08:53:13.957" v="212"/>
          <ac:spMkLst>
            <pc:docMk/>
            <pc:sldMk cId="4187518366" sldId="270"/>
            <ac:spMk id="230" creationId="{235C9F30-93DD-5C57-D22D-1C532F990F1E}"/>
          </ac:spMkLst>
        </pc:spChg>
        <pc:spChg chg="mod">
          <ac:chgData name="a49512 Phạm Ngọc Anh" userId="cefd2df1-5fa3-4dec-87c8-c5040616a0c8" providerId="ADAL" clId="{FDFEDC8F-BDDC-45E4-BBC5-798DA2FA8AE7}" dt="2023-12-30T08:53:13.957" v="212"/>
          <ac:spMkLst>
            <pc:docMk/>
            <pc:sldMk cId="4187518366" sldId="270"/>
            <ac:spMk id="231" creationId="{227CCBEE-A6F0-ABF5-DCE4-E2664F871C20}"/>
          </ac:spMkLst>
        </pc:spChg>
        <pc:spChg chg="mod">
          <ac:chgData name="a49512 Phạm Ngọc Anh" userId="cefd2df1-5fa3-4dec-87c8-c5040616a0c8" providerId="ADAL" clId="{FDFEDC8F-BDDC-45E4-BBC5-798DA2FA8AE7}" dt="2023-12-30T08:53:13.957" v="212"/>
          <ac:spMkLst>
            <pc:docMk/>
            <pc:sldMk cId="4187518366" sldId="270"/>
            <ac:spMk id="232" creationId="{1F55895C-C14E-EA5B-ED30-A1E4BB5CB7B5}"/>
          </ac:spMkLst>
        </pc:spChg>
        <pc:spChg chg="mod">
          <ac:chgData name="a49512 Phạm Ngọc Anh" userId="cefd2df1-5fa3-4dec-87c8-c5040616a0c8" providerId="ADAL" clId="{FDFEDC8F-BDDC-45E4-BBC5-798DA2FA8AE7}" dt="2023-12-30T08:53:13.957" v="212"/>
          <ac:spMkLst>
            <pc:docMk/>
            <pc:sldMk cId="4187518366" sldId="270"/>
            <ac:spMk id="233" creationId="{FBC63BED-D22B-E249-4E4E-C32140CC4A47}"/>
          </ac:spMkLst>
        </pc:spChg>
        <pc:spChg chg="mod">
          <ac:chgData name="a49512 Phạm Ngọc Anh" userId="cefd2df1-5fa3-4dec-87c8-c5040616a0c8" providerId="ADAL" clId="{FDFEDC8F-BDDC-45E4-BBC5-798DA2FA8AE7}" dt="2023-12-30T08:53:13.957" v="212"/>
          <ac:spMkLst>
            <pc:docMk/>
            <pc:sldMk cId="4187518366" sldId="270"/>
            <ac:spMk id="234" creationId="{83A0B243-058B-1E47-229C-EEC88DE3EE3F}"/>
          </ac:spMkLst>
        </pc:spChg>
        <pc:spChg chg="mod">
          <ac:chgData name="a49512 Phạm Ngọc Anh" userId="cefd2df1-5fa3-4dec-87c8-c5040616a0c8" providerId="ADAL" clId="{FDFEDC8F-BDDC-45E4-BBC5-798DA2FA8AE7}" dt="2023-12-30T08:53:13.957" v="212"/>
          <ac:spMkLst>
            <pc:docMk/>
            <pc:sldMk cId="4187518366" sldId="270"/>
            <ac:spMk id="235" creationId="{B5ECCA28-44D6-263B-E7E3-E902C35963EC}"/>
          </ac:spMkLst>
        </pc:spChg>
        <pc:spChg chg="mod">
          <ac:chgData name="a49512 Phạm Ngọc Anh" userId="cefd2df1-5fa3-4dec-87c8-c5040616a0c8" providerId="ADAL" clId="{FDFEDC8F-BDDC-45E4-BBC5-798DA2FA8AE7}" dt="2023-12-30T08:53:13.957" v="212"/>
          <ac:spMkLst>
            <pc:docMk/>
            <pc:sldMk cId="4187518366" sldId="270"/>
            <ac:spMk id="236" creationId="{F5A15DBD-36E6-CB07-3688-EAC8A73B8D15}"/>
          </ac:spMkLst>
        </pc:spChg>
        <pc:spChg chg="mod">
          <ac:chgData name="a49512 Phạm Ngọc Anh" userId="cefd2df1-5fa3-4dec-87c8-c5040616a0c8" providerId="ADAL" clId="{FDFEDC8F-BDDC-45E4-BBC5-798DA2FA8AE7}" dt="2023-12-30T08:53:13.957" v="212"/>
          <ac:spMkLst>
            <pc:docMk/>
            <pc:sldMk cId="4187518366" sldId="270"/>
            <ac:spMk id="237" creationId="{303A2128-05FF-254D-976C-6DC22B845848}"/>
          </ac:spMkLst>
        </pc:spChg>
        <pc:spChg chg="mod">
          <ac:chgData name="a49512 Phạm Ngọc Anh" userId="cefd2df1-5fa3-4dec-87c8-c5040616a0c8" providerId="ADAL" clId="{FDFEDC8F-BDDC-45E4-BBC5-798DA2FA8AE7}" dt="2023-12-30T08:53:13.957" v="212"/>
          <ac:spMkLst>
            <pc:docMk/>
            <pc:sldMk cId="4187518366" sldId="270"/>
            <ac:spMk id="238" creationId="{6DE31905-2027-49AC-EC00-C024F7222202}"/>
          </ac:spMkLst>
        </pc:spChg>
        <pc:spChg chg="mod">
          <ac:chgData name="a49512 Phạm Ngọc Anh" userId="cefd2df1-5fa3-4dec-87c8-c5040616a0c8" providerId="ADAL" clId="{FDFEDC8F-BDDC-45E4-BBC5-798DA2FA8AE7}" dt="2023-12-30T08:53:13.957" v="212"/>
          <ac:spMkLst>
            <pc:docMk/>
            <pc:sldMk cId="4187518366" sldId="270"/>
            <ac:spMk id="239" creationId="{F32DED89-B879-668A-CC27-9146BC7C9971}"/>
          </ac:spMkLst>
        </pc:spChg>
        <pc:spChg chg="mod">
          <ac:chgData name="a49512 Phạm Ngọc Anh" userId="cefd2df1-5fa3-4dec-87c8-c5040616a0c8" providerId="ADAL" clId="{FDFEDC8F-BDDC-45E4-BBC5-798DA2FA8AE7}" dt="2023-12-30T08:53:13.957" v="212"/>
          <ac:spMkLst>
            <pc:docMk/>
            <pc:sldMk cId="4187518366" sldId="270"/>
            <ac:spMk id="240" creationId="{358AC269-7C02-AA55-FFCA-B4EB1507682F}"/>
          </ac:spMkLst>
        </pc:spChg>
        <pc:spChg chg="mod">
          <ac:chgData name="a49512 Phạm Ngọc Anh" userId="cefd2df1-5fa3-4dec-87c8-c5040616a0c8" providerId="ADAL" clId="{FDFEDC8F-BDDC-45E4-BBC5-798DA2FA8AE7}" dt="2023-12-30T08:53:13.957" v="212"/>
          <ac:spMkLst>
            <pc:docMk/>
            <pc:sldMk cId="4187518366" sldId="270"/>
            <ac:spMk id="241" creationId="{84FDC3F5-9516-55B1-37FE-3D2FD302C554}"/>
          </ac:spMkLst>
        </pc:spChg>
        <pc:spChg chg="mod">
          <ac:chgData name="a49512 Phạm Ngọc Anh" userId="cefd2df1-5fa3-4dec-87c8-c5040616a0c8" providerId="ADAL" clId="{FDFEDC8F-BDDC-45E4-BBC5-798DA2FA8AE7}" dt="2023-12-30T08:53:13.957" v="212"/>
          <ac:spMkLst>
            <pc:docMk/>
            <pc:sldMk cId="4187518366" sldId="270"/>
            <ac:spMk id="242" creationId="{CFA0932A-44B9-DECC-2BC4-F795F91FEDB9}"/>
          </ac:spMkLst>
        </pc:spChg>
        <pc:spChg chg="mod">
          <ac:chgData name="a49512 Phạm Ngọc Anh" userId="cefd2df1-5fa3-4dec-87c8-c5040616a0c8" providerId="ADAL" clId="{FDFEDC8F-BDDC-45E4-BBC5-798DA2FA8AE7}" dt="2023-12-30T08:53:13.957" v="212"/>
          <ac:spMkLst>
            <pc:docMk/>
            <pc:sldMk cId="4187518366" sldId="270"/>
            <ac:spMk id="243" creationId="{1D8704E9-8A55-B5DA-5106-55914B2CCF0E}"/>
          </ac:spMkLst>
        </pc:spChg>
        <pc:spChg chg="mod">
          <ac:chgData name="a49512 Phạm Ngọc Anh" userId="cefd2df1-5fa3-4dec-87c8-c5040616a0c8" providerId="ADAL" clId="{FDFEDC8F-BDDC-45E4-BBC5-798DA2FA8AE7}" dt="2023-12-30T08:53:13.957" v="212"/>
          <ac:spMkLst>
            <pc:docMk/>
            <pc:sldMk cId="4187518366" sldId="270"/>
            <ac:spMk id="244" creationId="{7FF60162-9015-4ACB-4556-AB79BCD4587E}"/>
          </ac:spMkLst>
        </pc:spChg>
        <pc:spChg chg="mod">
          <ac:chgData name="a49512 Phạm Ngọc Anh" userId="cefd2df1-5fa3-4dec-87c8-c5040616a0c8" providerId="ADAL" clId="{FDFEDC8F-BDDC-45E4-BBC5-798DA2FA8AE7}" dt="2023-12-30T08:53:13.957" v="212"/>
          <ac:spMkLst>
            <pc:docMk/>
            <pc:sldMk cId="4187518366" sldId="270"/>
            <ac:spMk id="245" creationId="{FB037639-58E7-D13C-D028-83884B4DC111}"/>
          </ac:spMkLst>
        </pc:spChg>
        <pc:spChg chg="mod">
          <ac:chgData name="a49512 Phạm Ngọc Anh" userId="cefd2df1-5fa3-4dec-87c8-c5040616a0c8" providerId="ADAL" clId="{FDFEDC8F-BDDC-45E4-BBC5-798DA2FA8AE7}" dt="2023-12-30T08:53:13.957" v="212"/>
          <ac:spMkLst>
            <pc:docMk/>
            <pc:sldMk cId="4187518366" sldId="270"/>
            <ac:spMk id="246" creationId="{007A8E8B-93E3-6F55-62EC-B05D8EF0216A}"/>
          </ac:spMkLst>
        </pc:spChg>
        <pc:spChg chg="mod">
          <ac:chgData name="a49512 Phạm Ngọc Anh" userId="cefd2df1-5fa3-4dec-87c8-c5040616a0c8" providerId="ADAL" clId="{FDFEDC8F-BDDC-45E4-BBC5-798DA2FA8AE7}" dt="2023-12-30T08:53:13.957" v="212"/>
          <ac:spMkLst>
            <pc:docMk/>
            <pc:sldMk cId="4187518366" sldId="270"/>
            <ac:spMk id="247" creationId="{F10B3CDD-A393-D926-4F4F-20129208E06E}"/>
          </ac:spMkLst>
        </pc:spChg>
        <pc:spChg chg="mod">
          <ac:chgData name="a49512 Phạm Ngọc Anh" userId="cefd2df1-5fa3-4dec-87c8-c5040616a0c8" providerId="ADAL" clId="{FDFEDC8F-BDDC-45E4-BBC5-798DA2FA8AE7}" dt="2023-12-30T08:53:13.957" v="212"/>
          <ac:spMkLst>
            <pc:docMk/>
            <pc:sldMk cId="4187518366" sldId="270"/>
            <ac:spMk id="248" creationId="{8590EA56-8A5C-D098-C133-B1641B9A12C6}"/>
          </ac:spMkLst>
        </pc:spChg>
        <pc:spChg chg="mod">
          <ac:chgData name="a49512 Phạm Ngọc Anh" userId="cefd2df1-5fa3-4dec-87c8-c5040616a0c8" providerId="ADAL" clId="{FDFEDC8F-BDDC-45E4-BBC5-798DA2FA8AE7}" dt="2023-12-30T08:53:13.957" v="212"/>
          <ac:spMkLst>
            <pc:docMk/>
            <pc:sldMk cId="4187518366" sldId="270"/>
            <ac:spMk id="249" creationId="{005079A1-EDEF-3240-F486-3DFC0DD02670}"/>
          </ac:spMkLst>
        </pc:spChg>
        <pc:spChg chg="mod">
          <ac:chgData name="a49512 Phạm Ngọc Anh" userId="cefd2df1-5fa3-4dec-87c8-c5040616a0c8" providerId="ADAL" clId="{FDFEDC8F-BDDC-45E4-BBC5-798DA2FA8AE7}" dt="2023-12-30T08:53:13.957" v="212"/>
          <ac:spMkLst>
            <pc:docMk/>
            <pc:sldMk cId="4187518366" sldId="270"/>
            <ac:spMk id="250" creationId="{87057F32-66D9-4F66-F437-22A3324FF420}"/>
          </ac:spMkLst>
        </pc:spChg>
        <pc:spChg chg="mod">
          <ac:chgData name="a49512 Phạm Ngọc Anh" userId="cefd2df1-5fa3-4dec-87c8-c5040616a0c8" providerId="ADAL" clId="{FDFEDC8F-BDDC-45E4-BBC5-798DA2FA8AE7}" dt="2023-12-30T08:53:13.957" v="212"/>
          <ac:spMkLst>
            <pc:docMk/>
            <pc:sldMk cId="4187518366" sldId="270"/>
            <ac:spMk id="251" creationId="{0BA48E7D-D5C0-4286-4585-2C5064D563BB}"/>
          </ac:spMkLst>
        </pc:spChg>
        <pc:spChg chg="mod">
          <ac:chgData name="a49512 Phạm Ngọc Anh" userId="cefd2df1-5fa3-4dec-87c8-c5040616a0c8" providerId="ADAL" clId="{FDFEDC8F-BDDC-45E4-BBC5-798DA2FA8AE7}" dt="2023-12-30T08:53:13.957" v="212"/>
          <ac:spMkLst>
            <pc:docMk/>
            <pc:sldMk cId="4187518366" sldId="270"/>
            <ac:spMk id="252" creationId="{08B6DF21-7550-9E9C-FE3E-C0F77451FD3B}"/>
          </ac:spMkLst>
        </pc:spChg>
        <pc:spChg chg="mod">
          <ac:chgData name="a49512 Phạm Ngọc Anh" userId="cefd2df1-5fa3-4dec-87c8-c5040616a0c8" providerId="ADAL" clId="{FDFEDC8F-BDDC-45E4-BBC5-798DA2FA8AE7}" dt="2023-12-30T08:53:13.957" v="212"/>
          <ac:spMkLst>
            <pc:docMk/>
            <pc:sldMk cId="4187518366" sldId="270"/>
            <ac:spMk id="253" creationId="{B166156F-8302-7D32-9CCE-E8D81BFE9997}"/>
          </ac:spMkLst>
        </pc:spChg>
        <pc:spChg chg="mod">
          <ac:chgData name="a49512 Phạm Ngọc Anh" userId="cefd2df1-5fa3-4dec-87c8-c5040616a0c8" providerId="ADAL" clId="{FDFEDC8F-BDDC-45E4-BBC5-798DA2FA8AE7}" dt="2023-12-30T08:53:13.957" v="212"/>
          <ac:spMkLst>
            <pc:docMk/>
            <pc:sldMk cId="4187518366" sldId="270"/>
            <ac:spMk id="254" creationId="{5DE2A947-F309-77B3-212E-FB4C368BB958}"/>
          </ac:spMkLst>
        </pc:spChg>
        <pc:spChg chg="mod">
          <ac:chgData name="a49512 Phạm Ngọc Anh" userId="cefd2df1-5fa3-4dec-87c8-c5040616a0c8" providerId="ADAL" clId="{FDFEDC8F-BDDC-45E4-BBC5-798DA2FA8AE7}" dt="2023-12-30T08:53:13.957" v="212"/>
          <ac:spMkLst>
            <pc:docMk/>
            <pc:sldMk cId="4187518366" sldId="270"/>
            <ac:spMk id="255" creationId="{A432B245-214E-EE69-4AA6-891754C58D46}"/>
          </ac:spMkLst>
        </pc:spChg>
        <pc:spChg chg="mod">
          <ac:chgData name="a49512 Phạm Ngọc Anh" userId="cefd2df1-5fa3-4dec-87c8-c5040616a0c8" providerId="ADAL" clId="{FDFEDC8F-BDDC-45E4-BBC5-798DA2FA8AE7}" dt="2023-12-30T08:53:13.957" v="212"/>
          <ac:spMkLst>
            <pc:docMk/>
            <pc:sldMk cId="4187518366" sldId="270"/>
            <ac:spMk id="256" creationId="{6F389B8F-3E4C-A90F-1E34-D9E5682BBC85}"/>
          </ac:spMkLst>
        </pc:spChg>
        <pc:spChg chg="mod">
          <ac:chgData name="a49512 Phạm Ngọc Anh" userId="cefd2df1-5fa3-4dec-87c8-c5040616a0c8" providerId="ADAL" clId="{FDFEDC8F-BDDC-45E4-BBC5-798DA2FA8AE7}" dt="2023-12-30T08:53:13.957" v="212"/>
          <ac:spMkLst>
            <pc:docMk/>
            <pc:sldMk cId="4187518366" sldId="270"/>
            <ac:spMk id="257" creationId="{8F3D42DB-73B3-3820-5A83-DFF70694A14C}"/>
          </ac:spMkLst>
        </pc:spChg>
        <pc:spChg chg="mod">
          <ac:chgData name="a49512 Phạm Ngọc Anh" userId="cefd2df1-5fa3-4dec-87c8-c5040616a0c8" providerId="ADAL" clId="{FDFEDC8F-BDDC-45E4-BBC5-798DA2FA8AE7}" dt="2023-12-30T08:53:13.957" v="212"/>
          <ac:spMkLst>
            <pc:docMk/>
            <pc:sldMk cId="4187518366" sldId="270"/>
            <ac:spMk id="258" creationId="{50196346-73E4-B7F9-5F57-6A6E66CF48AA}"/>
          </ac:spMkLst>
        </pc:spChg>
        <pc:spChg chg="mod">
          <ac:chgData name="a49512 Phạm Ngọc Anh" userId="cefd2df1-5fa3-4dec-87c8-c5040616a0c8" providerId="ADAL" clId="{FDFEDC8F-BDDC-45E4-BBC5-798DA2FA8AE7}" dt="2023-12-30T08:53:13.957" v="212"/>
          <ac:spMkLst>
            <pc:docMk/>
            <pc:sldMk cId="4187518366" sldId="270"/>
            <ac:spMk id="259" creationId="{A6494359-8461-7107-6DCA-707314802AD6}"/>
          </ac:spMkLst>
        </pc:spChg>
        <pc:spChg chg="mod">
          <ac:chgData name="a49512 Phạm Ngọc Anh" userId="cefd2df1-5fa3-4dec-87c8-c5040616a0c8" providerId="ADAL" clId="{FDFEDC8F-BDDC-45E4-BBC5-798DA2FA8AE7}" dt="2023-12-30T08:53:13.957" v="212"/>
          <ac:spMkLst>
            <pc:docMk/>
            <pc:sldMk cId="4187518366" sldId="270"/>
            <ac:spMk id="260" creationId="{CDDA1DFC-E970-9AC7-1948-F1FE0588A645}"/>
          </ac:spMkLst>
        </pc:spChg>
        <pc:spChg chg="mod">
          <ac:chgData name="a49512 Phạm Ngọc Anh" userId="cefd2df1-5fa3-4dec-87c8-c5040616a0c8" providerId="ADAL" clId="{FDFEDC8F-BDDC-45E4-BBC5-798DA2FA8AE7}" dt="2023-12-30T08:53:13.957" v="212"/>
          <ac:spMkLst>
            <pc:docMk/>
            <pc:sldMk cId="4187518366" sldId="270"/>
            <ac:spMk id="261" creationId="{F4FC1FB1-C5BA-BD3C-DDF0-D61A22DE0048}"/>
          </ac:spMkLst>
        </pc:spChg>
        <pc:spChg chg="mod">
          <ac:chgData name="a49512 Phạm Ngọc Anh" userId="cefd2df1-5fa3-4dec-87c8-c5040616a0c8" providerId="ADAL" clId="{FDFEDC8F-BDDC-45E4-BBC5-798DA2FA8AE7}" dt="2023-12-30T08:53:13.957" v="212"/>
          <ac:spMkLst>
            <pc:docMk/>
            <pc:sldMk cId="4187518366" sldId="270"/>
            <ac:spMk id="262" creationId="{984FC249-6693-14BC-11CA-F81C4392E236}"/>
          </ac:spMkLst>
        </pc:spChg>
        <pc:spChg chg="mod">
          <ac:chgData name="a49512 Phạm Ngọc Anh" userId="cefd2df1-5fa3-4dec-87c8-c5040616a0c8" providerId="ADAL" clId="{FDFEDC8F-BDDC-45E4-BBC5-798DA2FA8AE7}" dt="2023-12-30T08:53:13.957" v="212"/>
          <ac:spMkLst>
            <pc:docMk/>
            <pc:sldMk cId="4187518366" sldId="270"/>
            <ac:spMk id="263" creationId="{82B50EFB-612E-12D8-57ED-8311E9338FB2}"/>
          </ac:spMkLst>
        </pc:spChg>
        <pc:spChg chg="mod">
          <ac:chgData name="a49512 Phạm Ngọc Anh" userId="cefd2df1-5fa3-4dec-87c8-c5040616a0c8" providerId="ADAL" clId="{FDFEDC8F-BDDC-45E4-BBC5-798DA2FA8AE7}" dt="2023-12-30T08:53:13.957" v="212"/>
          <ac:spMkLst>
            <pc:docMk/>
            <pc:sldMk cId="4187518366" sldId="270"/>
            <ac:spMk id="264" creationId="{9E5114BD-FDB0-C574-AB0E-CB24091EE62D}"/>
          </ac:spMkLst>
        </pc:spChg>
        <pc:spChg chg="mod">
          <ac:chgData name="a49512 Phạm Ngọc Anh" userId="cefd2df1-5fa3-4dec-87c8-c5040616a0c8" providerId="ADAL" clId="{FDFEDC8F-BDDC-45E4-BBC5-798DA2FA8AE7}" dt="2023-12-30T08:53:13.957" v="212"/>
          <ac:spMkLst>
            <pc:docMk/>
            <pc:sldMk cId="4187518366" sldId="270"/>
            <ac:spMk id="265" creationId="{7D94AED1-A1B2-E428-7861-A36C5314A23D}"/>
          </ac:spMkLst>
        </pc:spChg>
        <pc:spChg chg="mod">
          <ac:chgData name="a49512 Phạm Ngọc Anh" userId="cefd2df1-5fa3-4dec-87c8-c5040616a0c8" providerId="ADAL" clId="{FDFEDC8F-BDDC-45E4-BBC5-798DA2FA8AE7}" dt="2023-12-30T08:53:13.957" v="212"/>
          <ac:spMkLst>
            <pc:docMk/>
            <pc:sldMk cId="4187518366" sldId="270"/>
            <ac:spMk id="266" creationId="{1D5DACB2-BCDB-9255-E189-57699D5547D7}"/>
          </ac:spMkLst>
        </pc:spChg>
        <pc:spChg chg="mod">
          <ac:chgData name="a49512 Phạm Ngọc Anh" userId="cefd2df1-5fa3-4dec-87c8-c5040616a0c8" providerId="ADAL" clId="{FDFEDC8F-BDDC-45E4-BBC5-798DA2FA8AE7}" dt="2023-12-30T08:53:13.957" v="212"/>
          <ac:spMkLst>
            <pc:docMk/>
            <pc:sldMk cId="4187518366" sldId="270"/>
            <ac:spMk id="267" creationId="{825BFD85-AF5B-6A6C-BAB3-C4CC2ED45BF9}"/>
          </ac:spMkLst>
        </pc:spChg>
        <pc:spChg chg="add mod">
          <ac:chgData name="a49512 Phạm Ngọc Anh" userId="cefd2df1-5fa3-4dec-87c8-c5040616a0c8" providerId="ADAL" clId="{FDFEDC8F-BDDC-45E4-BBC5-798DA2FA8AE7}" dt="2023-12-30T08:53:29.895" v="217" actId="1076"/>
          <ac:spMkLst>
            <pc:docMk/>
            <pc:sldMk cId="4187518366" sldId="270"/>
            <ac:spMk id="268" creationId="{25BDD1A8-7F06-0457-2681-CB572CFBCF28}"/>
          </ac:spMkLst>
        </pc:spChg>
        <pc:spChg chg="add mod">
          <ac:chgData name="a49512 Phạm Ngọc Anh" userId="cefd2df1-5fa3-4dec-87c8-c5040616a0c8" providerId="ADAL" clId="{FDFEDC8F-BDDC-45E4-BBC5-798DA2FA8AE7}" dt="2023-12-30T08:53:27.205" v="216" actId="1076"/>
          <ac:spMkLst>
            <pc:docMk/>
            <pc:sldMk cId="4187518366" sldId="270"/>
            <ac:spMk id="269" creationId="{89A1AD30-06AF-CC23-2A4E-5BF020312778}"/>
          </ac:spMkLst>
        </pc:spChg>
        <pc:grpChg chg="add mod">
          <ac:chgData name="a49512 Phạm Ngọc Anh" userId="cefd2df1-5fa3-4dec-87c8-c5040616a0c8" providerId="ADAL" clId="{FDFEDC8F-BDDC-45E4-BBC5-798DA2FA8AE7}" dt="2023-12-30T08:53:18.089" v="214" actId="255"/>
          <ac:grpSpMkLst>
            <pc:docMk/>
            <pc:sldMk cId="4187518366" sldId="270"/>
            <ac:grpSpMk id="3" creationId="{A56A8419-F43E-3D24-FA09-CD14E3512F6A}"/>
          </ac:grpSpMkLst>
        </pc:grpChg>
        <pc:grpChg chg="mod">
          <ac:chgData name="a49512 Phạm Ngọc Anh" userId="cefd2df1-5fa3-4dec-87c8-c5040616a0c8" providerId="ADAL" clId="{FDFEDC8F-BDDC-45E4-BBC5-798DA2FA8AE7}" dt="2023-12-30T08:53:13.957" v="212"/>
          <ac:grpSpMkLst>
            <pc:docMk/>
            <pc:sldMk cId="4187518366" sldId="270"/>
            <ac:grpSpMk id="89" creationId="{18FB78E7-F6EE-09CD-47C0-B8196A81E361}"/>
          </ac:grpSpMkLst>
        </pc:grpChg>
        <pc:grpChg chg="add mod">
          <ac:chgData name="a49512 Phạm Ngọc Anh" userId="cefd2df1-5fa3-4dec-87c8-c5040616a0c8" providerId="ADAL" clId="{FDFEDC8F-BDDC-45E4-BBC5-798DA2FA8AE7}" dt="2023-12-30T08:53:32.995" v="218" actId="1076"/>
          <ac:grpSpMkLst>
            <pc:docMk/>
            <pc:sldMk cId="4187518366" sldId="270"/>
            <ac:grpSpMk id="144" creationId="{4FF72772-5228-E774-5E4B-86248AEF0D7E}"/>
          </ac:grpSpMkLst>
        </pc:grpChg>
        <pc:grpChg chg="mod">
          <ac:chgData name="a49512 Phạm Ngọc Anh" userId="cefd2df1-5fa3-4dec-87c8-c5040616a0c8" providerId="ADAL" clId="{FDFEDC8F-BDDC-45E4-BBC5-798DA2FA8AE7}" dt="2023-12-30T08:53:13.957" v="212"/>
          <ac:grpSpMkLst>
            <pc:docMk/>
            <pc:sldMk cId="4187518366" sldId="270"/>
            <ac:grpSpMk id="145" creationId="{0416245F-D1C3-255A-8B8A-6AC41FEE13BD}"/>
          </ac:grpSpMkLst>
        </pc:grpChg>
        <pc:grpChg chg="mod">
          <ac:chgData name="a49512 Phạm Ngọc Anh" userId="cefd2df1-5fa3-4dec-87c8-c5040616a0c8" providerId="ADAL" clId="{FDFEDC8F-BDDC-45E4-BBC5-798DA2FA8AE7}" dt="2023-12-30T08:53:13.957" v="212"/>
          <ac:grpSpMkLst>
            <pc:docMk/>
            <pc:sldMk cId="4187518366" sldId="270"/>
            <ac:grpSpMk id="146" creationId="{C9CCE5E9-F8EF-B6D0-E2AA-D6674477E05A}"/>
          </ac:grpSpMkLst>
        </pc:grpChg>
        <pc:picChg chg="add mod">
          <ac:chgData name="a49512 Phạm Ngọc Anh" userId="cefd2df1-5fa3-4dec-87c8-c5040616a0c8" providerId="ADAL" clId="{FDFEDC8F-BDDC-45E4-BBC5-798DA2FA8AE7}" dt="2023-12-30T08:53:18.089" v="214" actId="255"/>
          <ac:picMkLst>
            <pc:docMk/>
            <pc:sldMk cId="4187518366" sldId="270"/>
            <ac:picMk id="270" creationId="{0132AE20-6998-148A-82C7-74C354C8D849}"/>
          </ac:picMkLst>
        </pc:picChg>
      </pc:sldChg>
      <pc:sldChg chg="add modTransition setBg modNotesTx">
        <pc:chgData name="a49512 Phạm Ngọc Anh" userId="cefd2df1-5fa3-4dec-87c8-c5040616a0c8" providerId="ADAL" clId="{FDFEDC8F-BDDC-45E4-BBC5-798DA2FA8AE7}" dt="2023-12-30T08:56:16.064" v="283"/>
        <pc:sldMkLst>
          <pc:docMk/>
          <pc:sldMk cId="3922048991" sldId="307"/>
        </pc:sldMkLst>
      </pc:sldChg>
      <pc:sldChg chg="add modTransition setBg modNotesTx">
        <pc:chgData name="a49512 Phạm Ngọc Anh" userId="cefd2df1-5fa3-4dec-87c8-c5040616a0c8" providerId="ADAL" clId="{FDFEDC8F-BDDC-45E4-BBC5-798DA2FA8AE7}" dt="2023-12-30T08:56:16.064" v="283"/>
        <pc:sldMkLst>
          <pc:docMk/>
          <pc:sldMk cId="3242891376" sldId="308"/>
        </pc:sldMkLst>
      </pc:sldChg>
      <pc:sldChg chg="addSp modSp add mod modTransition setBg modAnim modNotesTx">
        <pc:chgData name="a49512 Phạm Ngọc Anh" userId="cefd2df1-5fa3-4dec-87c8-c5040616a0c8" providerId="ADAL" clId="{FDFEDC8F-BDDC-45E4-BBC5-798DA2FA8AE7}" dt="2023-12-30T08:56:16.064" v="283"/>
        <pc:sldMkLst>
          <pc:docMk/>
          <pc:sldMk cId="1827483315" sldId="309"/>
        </pc:sldMkLst>
        <pc:spChg chg="mod">
          <ac:chgData name="a49512 Phạm Ngọc Anh" userId="cefd2df1-5fa3-4dec-87c8-c5040616a0c8" providerId="ADAL" clId="{FDFEDC8F-BDDC-45E4-BBC5-798DA2FA8AE7}" dt="2023-12-30T08:43:41.109" v="78" actId="255"/>
          <ac:spMkLst>
            <pc:docMk/>
            <pc:sldMk cId="1827483315" sldId="309"/>
            <ac:spMk id="2" creationId="{643C90ED-1D64-C2B8-BB4B-E70B028E5E88}"/>
          </ac:spMkLst>
        </pc:spChg>
        <pc:spChg chg="mod">
          <ac:chgData name="a49512 Phạm Ngọc Anh" userId="cefd2df1-5fa3-4dec-87c8-c5040616a0c8" providerId="ADAL" clId="{FDFEDC8F-BDDC-45E4-BBC5-798DA2FA8AE7}" dt="2023-12-30T08:43:35.656" v="77" actId="255"/>
          <ac:spMkLst>
            <pc:docMk/>
            <pc:sldMk cId="1827483315" sldId="309"/>
            <ac:spMk id="3" creationId="{C9EA72F0-D688-3475-E677-79B7A9CE8BFC}"/>
          </ac:spMkLst>
        </pc:spChg>
        <pc:spChg chg="mod">
          <ac:chgData name="a49512 Phạm Ngọc Anh" userId="cefd2df1-5fa3-4dec-87c8-c5040616a0c8" providerId="ADAL" clId="{FDFEDC8F-BDDC-45E4-BBC5-798DA2FA8AE7}" dt="2023-12-30T08:43:35.656" v="77" actId="255"/>
          <ac:spMkLst>
            <pc:docMk/>
            <pc:sldMk cId="1827483315" sldId="309"/>
            <ac:spMk id="4" creationId="{01B5E1C4-9795-4BCB-BF37-53D6A116978F}"/>
          </ac:spMkLst>
        </pc:spChg>
        <pc:spChg chg="mod">
          <ac:chgData name="a49512 Phạm Ngọc Anh" userId="cefd2df1-5fa3-4dec-87c8-c5040616a0c8" providerId="ADAL" clId="{FDFEDC8F-BDDC-45E4-BBC5-798DA2FA8AE7}" dt="2023-12-30T08:43:35.656" v="77" actId="255"/>
          <ac:spMkLst>
            <pc:docMk/>
            <pc:sldMk cId="1827483315" sldId="309"/>
            <ac:spMk id="5" creationId="{7CAFBEB3-F0AE-FDF9-40F1-93ACFAD92632}"/>
          </ac:spMkLst>
        </pc:spChg>
        <pc:spChg chg="mod">
          <ac:chgData name="a49512 Phạm Ngọc Anh" userId="cefd2df1-5fa3-4dec-87c8-c5040616a0c8" providerId="ADAL" clId="{FDFEDC8F-BDDC-45E4-BBC5-798DA2FA8AE7}" dt="2023-12-30T08:43:35.656" v="77" actId="255"/>
          <ac:spMkLst>
            <pc:docMk/>
            <pc:sldMk cId="1827483315" sldId="309"/>
            <ac:spMk id="6" creationId="{F02B5CFA-6883-4778-34C2-31F45B0A75AA}"/>
          </ac:spMkLst>
        </pc:spChg>
        <pc:spChg chg="mod">
          <ac:chgData name="a49512 Phạm Ngọc Anh" userId="cefd2df1-5fa3-4dec-87c8-c5040616a0c8" providerId="ADAL" clId="{FDFEDC8F-BDDC-45E4-BBC5-798DA2FA8AE7}" dt="2023-12-30T08:43:35.656" v="77" actId="255"/>
          <ac:spMkLst>
            <pc:docMk/>
            <pc:sldMk cId="1827483315" sldId="309"/>
            <ac:spMk id="8" creationId="{149345FC-4DB2-847C-75EF-FB89436CC6CF}"/>
          </ac:spMkLst>
        </pc:spChg>
        <pc:spChg chg="add mod">
          <ac:chgData name="a49512 Phạm Ngọc Anh" userId="cefd2df1-5fa3-4dec-87c8-c5040616a0c8" providerId="ADAL" clId="{FDFEDC8F-BDDC-45E4-BBC5-798DA2FA8AE7}" dt="2023-12-30T08:43:35.656" v="77" actId="255"/>
          <ac:spMkLst>
            <pc:docMk/>
            <pc:sldMk cId="1827483315" sldId="309"/>
            <ac:spMk id="11" creationId="{5645BEEB-6EEB-525C-6FF0-93B212D8B029}"/>
          </ac:spMkLst>
        </pc:spChg>
        <pc:picChg chg="mod">
          <ac:chgData name="a49512 Phạm Ngọc Anh" userId="cefd2df1-5fa3-4dec-87c8-c5040616a0c8" providerId="ADAL" clId="{FDFEDC8F-BDDC-45E4-BBC5-798DA2FA8AE7}" dt="2023-12-30T08:43:35.656" v="77" actId="255"/>
          <ac:picMkLst>
            <pc:docMk/>
            <pc:sldMk cId="1827483315" sldId="309"/>
            <ac:picMk id="7" creationId="{92ABD7CC-485C-D8E8-08CB-2A7AF602DFDC}"/>
          </ac:picMkLst>
        </pc:picChg>
        <pc:picChg chg="mod">
          <ac:chgData name="a49512 Phạm Ngọc Anh" userId="cefd2df1-5fa3-4dec-87c8-c5040616a0c8" providerId="ADAL" clId="{FDFEDC8F-BDDC-45E4-BBC5-798DA2FA8AE7}" dt="2023-12-30T08:43:35.656" v="77" actId="255"/>
          <ac:picMkLst>
            <pc:docMk/>
            <pc:sldMk cId="1827483315" sldId="309"/>
            <ac:picMk id="9" creationId="{E69F1F52-4F42-BB30-F383-422A4F2806D5}"/>
          </ac:picMkLst>
        </pc:picChg>
        <pc:picChg chg="mod">
          <ac:chgData name="a49512 Phạm Ngọc Anh" userId="cefd2df1-5fa3-4dec-87c8-c5040616a0c8" providerId="ADAL" clId="{FDFEDC8F-BDDC-45E4-BBC5-798DA2FA8AE7}" dt="2023-12-30T08:43:35.656" v="77" actId="255"/>
          <ac:picMkLst>
            <pc:docMk/>
            <pc:sldMk cId="1827483315" sldId="309"/>
            <ac:picMk id="10" creationId="{53B8DF0C-31EC-1131-3B43-30E49E5CC1E1}"/>
          </ac:picMkLst>
        </pc:picChg>
      </pc:sldChg>
      <pc:sldChg chg="delSp modSp add mod modTransition setBg delAnim modNotesTx">
        <pc:chgData name="a49512 Phạm Ngọc Anh" userId="cefd2df1-5fa3-4dec-87c8-c5040616a0c8" providerId="ADAL" clId="{FDFEDC8F-BDDC-45E4-BBC5-798DA2FA8AE7}" dt="2023-12-30T08:56:16.064" v="283"/>
        <pc:sldMkLst>
          <pc:docMk/>
          <pc:sldMk cId="630034606" sldId="310"/>
        </pc:sldMkLst>
        <pc:spChg chg="mod">
          <ac:chgData name="a49512 Phạm Ngọc Anh" userId="cefd2df1-5fa3-4dec-87c8-c5040616a0c8" providerId="ADAL" clId="{FDFEDC8F-BDDC-45E4-BBC5-798DA2FA8AE7}" dt="2023-12-30T08:45:54.296" v="99" actId="1076"/>
          <ac:spMkLst>
            <pc:docMk/>
            <pc:sldMk cId="630034606" sldId="310"/>
            <ac:spMk id="2" creationId="{82C8F0B5-8E35-79CE-D39A-60D8922DEFF2}"/>
          </ac:spMkLst>
        </pc:spChg>
        <pc:spChg chg="mod">
          <ac:chgData name="a49512 Phạm Ngọc Anh" userId="cefd2df1-5fa3-4dec-87c8-c5040616a0c8" providerId="ADAL" clId="{FDFEDC8F-BDDC-45E4-BBC5-798DA2FA8AE7}" dt="2023-12-30T08:45:54.296" v="99" actId="1076"/>
          <ac:spMkLst>
            <pc:docMk/>
            <pc:sldMk cId="630034606" sldId="310"/>
            <ac:spMk id="3" creationId="{C6F6A6B5-F67B-9804-871E-89D3DDE39402}"/>
          </ac:spMkLst>
        </pc:spChg>
        <pc:spChg chg="del">
          <ac:chgData name="a49512 Phạm Ngọc Anh" userId="cefd2df1-5fa3-4dec-87c8-c5040616a0c8" providerId="ADAL" clId="{FDFEDC8F-BDDC-45E4-BBC5-798DA2FA8AE7}" dt="2023-12-30T08:44:42.616" v="87" actId="478"/>
          <ac:spMkLst>
            <pc:docMk/>
            <pc:sldMk cId="630034606" sldId="310"/>
            <ac:spMk id="4" creationId="{96E494EA-4F2F-5026-5CE1-A179C3D9B108}"/>
          </ac:spMkLst>
        </pc:spChg>
        <pc:spChg chg="mod">
          <ac:chgData name="a49512 Phạm Ngọc Anh" userId="cefd2df1-5fa3-4dec-87c8-c5040616a0c8" providerId="ADAL" clId="{FDFEDC8F-BDDC-45E4-BBC5-798DA2FA8AE7}" dt="2023-12-30T08:45:54.296" v="99" actId="1076"/>
          <ac:spMkLst>
            <pc:docMk/>
            <pc:sldMk cId="630034606" sldId="310"/>
            <ac:spMk id="5" creationId="{DA2103BB-A430-C616-36D8-ED5C3F4BAB37}"/>
          </ac:spMkLst>
        </pc:spChg>
        <pc:spChg chg="del">
          <ac:chgData name="a49512 Phạm Ngọc Anh" userId="cefd2df1-5fa3-4dec-87c8-c5040616a0c8" providerId="ADAL" clId="{FDFEDC8F-BDDC-45E4-BBC5-798DA2FA8AE7}" dt="2023-12-30T08:44:42.616" v="87" actId="478"/>
          <ac:spMkLst>
            <pc:docMk/>
            <pc:sldMk cId="630034606" sldId="310"/>
            <ac:spMk id="6" creationId="{7A1DBBBB-8109-58A2-A0E7-EF68A640FD41}"/>
          </ac:spMkLst>
        </pc:spChg>
        <pc:spChg chg="mod">
          <ac:chgData name="a49512 Phạm Ngọc Anh" userId="cefd2df1-5fa3-4dec-87c8-c5040616a0c8" providerId="ADAL" clId="{FDFEDC8F-BDDC-45E4-BBC5-798DA2FA8AE7}" dt="2023-12-30T08:45:57.876" v="100" actId="1076"/>
          <ac:spMkLst>
            <pc:docMk/>
            <pc:sldMk cId="630034606" sldId="310"/>
            <ac:spMk id="8" creationId="{32156158-DB14-95E5-9D5C-D72D1781E7F8}"/>
          </ac:spMkLst>
        </pc:spChg>
        <pc:picChg chg="mod">
          <ac:chgData name="a49512 Phạm Ngọc Anh" userId="cefd2df1-5fa3-4dec-87c8-c5040616a0c8" providerId="ADAL" clId="{FDFEDC8F-BDDC-45E4-BBC5-798DA2FA8AE7}" dt="2023-12-30T08:45:45.706" v="98" actId="255"/>
          <ac:picMkLst>
            <pc:docMk/>
            <pc:sldMk cId="630034606" sldId="310"/>
            <ac:picMk id="7" creationId="{053FFEBF-0D8D-14FB-5765-6E2D28C1E8C9}"/>
          </ac:picMkLst>
        </pc:picChg>
        <pc:picChg chg="mod">
          <ac:chgData name="a49512 Phạm Ngọc Anh" userId="cefd2df1-5fa3-4dec-87c8-c5040616a0c8" providerId="ADAL" clId="{FDFEDC8F-BDDC-45E4-BBC5-798DA2FA8AE7}" dt="2023-12-30T08:45:45.706" v="98" actId="255"/>
          <ac:picMkLst>
            <pc:docMk/>
            <pc:sldMk cId="630034606" sldId="310"/>
            <ac:picMk id="9" creationId="{818107F5-27B9-ECFB-CB12-10BE1AE183B6}"/>
          </ac:picMkLst>
        </pc:picChg>
        <pc:picChg chg="mod">
          <ac:chgData name="a49512 Phạm Ngọc Anh" userId="cefd2df1-5fa3-4dec-87c8-c5040616a0c8" providerId="ADAL" clId="{FDFEDC8F-BDDC-45E4-BBC5-798DA2FA8AE7}" dt="2023-12-30T08:45:45.706" v="98" actId="255"/>
          <ac:picMkLst>
            <pc:docMk/>
            <pc:sldMk cId="630034606" sldId="310"/>
            <ac:picMk id="10" creationId="{84FC72D7-14F7-4A22-E1E2-E8101A9846C4}"/>
          </ac:picMkLst>
        </pc:picChg>
      </pc:sldChg>
      <pc:sldChg chg="modSp add mod modTransition setBg modNotesTx">
        <pc:chgData name="a49512 Phạm Ngọc Anh" userId="cefd2df1-5fa3-4dec-87c8-c5040616a0c8" providerId="ADAL" clId="{FDFEDC8F-BDDC-45E4-BBC5-798DA2FA8AE7}" dt="2023-12-30T08:56:16.064" v="283"/>
        <pc:sldMkLst>
          <pc:docMk/>
          <pc:sldMk cId="943768151" sldId="311"/>
        </pc:sldMkLst>
        <pc:spChg chg="mod">
          <ac:chgData name="a49512 Phạm Ngọc Anh" userId="cefd2df1-5fa3-4dec-87c8-c5040616a0c8" providerId="ADAL" clId="{FDFEDC8F-BDDC-45E4-BBC5-798DA2FA8AE7}" dt="2023-12-30T08:45:39.336" v="97" actId="255"/>
          <ac:spMkLst>
            <pc:docMk/>
            <pc:sldMk cId="943768151" sldId="311"/>
            <ac:spMk id="2" creationId="{B4CC71F9-CA98-0B4F-B85D-03C56C1D51E0}"/>
          </ac:spMkLst>
        </pc:spChg>
        <pc:spChg chg="mod">
          <ac:chgData name="a49512 Phạm Ngọc Anh" userId="cefd2df1-5fa3-4dec-87c8-c5040616a0c8" providerId="ADAL" clId="{FDFEDC8F-BDDC-45E4-BBC5-798DA2FA8AE7}" dt="2023-12-30T08:45:39.336" v="97" actId="255"/>
          <ac:spMkLst>
            <pc:docMk/>
            <pc:sldMk cId="943768151" sldId="311"/>
            <ac:spMk id="3" creationId="{E08C43C4-747E-218E-D6AD-2A6369E30E22}"/>
          </ac:spMkLst>
        </pc:spChg>
        <pc:spChg chg="mod">
          <ac:chgData name="a49512 Phạm Ngọc Anh" userId="cefd2df1-5fa3-4dec-87c8-c5040616a0c8" providerId="ADAL" clId="{FDFEDC8F-BDDC-45E4-BBC5-798DA2FA8AE7}" dt="2023-12-30T08:45:39.336" v="97" actId="255"/>
          <ac:spMkLst>
            <pc:docMk/>
            <pc:sldMk cId="943768151" sldId="311"/>
            <ac:spMk id="4" creationId="{EC8C1D34-4726-036A-6561-854AF1F57BE4}"/>
          </ac:spMkLst>
        </pc:spChg>
        <pc:spChg chg="mod">
          <ac:chgData name="a49512 Phạm Ngọc Anh" userId="cefd2df1-5fa3-4dec-87c8-c5040616a0c8" providerId="ADAL" clId="{FDFEDC8F-BDDC-45E4-BBC5-798DA2FA8AE7}" dt="2023-12-30T08:45:39.336" v="97" actId="255"/>
          <ac:spMkLst>
            <pc:docMk/>
            <pc:sldMk cId="943768151" sldId="311"/>
            <ac:spMk id="5" creationId="{52E8231A-39A2-C2AE-7E51-E309D014D491}"/>
          </ac:spMkLst>
        </pc:spChg>
        <pc:spChg chg="mod">
          <ac:chgData name="a49512 Phạm Ngọc Anh" userId="cefd2df1-5fa3-4dec-87c8-c5040616a0c8" providerId="ADAL" clId="{FDFEDC8F-BDDC-45E4-BBC5-798DA2FA8AE7}" dt="2023-12-30T08:45:39.336" v="97" actId="255"/>
          <ac:spMkLst>
            <pc:docMk/>
            <pc:sldMk cId="943768151" sldId="311"/>
            <ac:spMk id="6" creationId="{5416A452-531B-73A2-078E-8E0528748D4B}"/>
          </ac:spMkLst>
        </pc:spChg>
        <pc:spChg chg="mod">
          <ac:chgData name="a49512 Phạm Ngọc Anh" userId="cefd2df1-5fa3-4dec-87c8-c5040616a0c8" providerId="ADAL" clId="{FDFEDC8F-BDDC-45E4-BBC5-798DA2FA8AE7}" dt="2023-12-30T08:45:39.336" v="97" actId="255"/>
          <ac:spMkLst>
            <pc:docMk/>
            <pc:sldMk cId="943768151" sldId="311"/>
            <ac:spMk id="8" creationId="{90D1FD30-AF83-53D5-68A5-49508E80F148}"/>
          </ac:spMkLst>
        </pc:spChg>
        <pc:picChg chg="mod">
          <ac:chgData name="a49512 Phạm Ngọc Anh" userId="cefd2df1-5fa3-4dec-87c8-c5040616a0c8" providerId="ADAL" clId="{FDFEDC8F-BDDC-45E4-BBC5-798DA2FA8AE7}" dt="2023-12-30T08:45:39.336" v="97" actId="255"/>
          <ac:picMkLst>
            <pc:docMk/>
            <pc:sldMk cId="943768151" sldId="311"/>
            <ac:picMk id="7" creationId="{241E33BC-05D5-7FC1-DA6B-29B6FCE1FF91}"/>
          </ac:picMkLst>
        </pc:picChg>
        <pc:picChg chg="mod">
          <ac:chgData name="a49512 Phạm Ngọc Anh" userId="cefd2df1-5fa3-4dec-87c8-c5040616a0c8" providerId="ADAL" clId="{FDFEDC8F-BDDC-45E4-BBC5-798DA2FA8AE7}" dt="2023-12-30T08:45:39.336" v="97" actId="255"/>
          <ac:picMkLst>
            <pc:docMk/>
            <pc:sldMk cId="943768151" sldId="311"/>
            <ac:picMk id="9" creationId="{B5F19D88-8114-6654-2E16-2FB9C7CF4710}"/>
          </ac:picMkLst>
        </pc:picChg>
        <pc:picChg chg="mod">
          <ac:chgData name="a49512 Phạm Ngọc Anh" userId="cefd2df1-5fa3-4dec-87c8-c5040616a0c8" providerId="ADAL" clId="{FDFEDC8F-BDDC-45E4-BBC5-798DA2FA8AE7}" dt="2023-12-30T08:45:39.336" v="97" actId="255"/>
          <ac:picMkLst>
            <pc:docMk/>
            <pc:sldMk cId="943768151" sldId="311"/>
            <ac:picMk id="10" creationId="{338457C3-2AA3-5864-4BB9-6D5ACFAE0562}"/>
          </ac:picMkLst>
        </pc:picChg>
      </pc:sldChg>
      <pc:sldChg chg="addSp modSp add mod modTransition setBg modAnim">
        <pc:chgData name="a49512 Phạm Ngọc Anh" userId="cefd2df1-5fa3-4dec-87c8-c5040616a0c8" providerId="ADAL" clId="{FDFEDC8F-BDDC-45E4-BBC5-798DA2FA8AE7}" dt="2023-12-30T08:56:16.064" v="283"/>
        <pc:sldMkLst>
          <pc:docMk/>
          <pc:sldMk cId="4267237300" sldId="312"/>
        </pc:sldMkLst>
        <pc:spChg chg="add mod">
          <ac:chgData name="a49512 Phạm Ngọc Anh" userId="cefd2df1-5fa3-4dec-87c8-c5040616a0c8" providerId="ADAL" clId="{FDFEDC8F-BDDC-45E4-BBC5-798DA2FA8AE7}" dt="2023-12-30T08:49:07.655" v="148" actId="1076"/>
          <ac:spMkLst>
            <pc:docMk/>
            <pc:sldMk cId="4267237300" sldId="312"/>
            <ac:spMk id="3" creationId="{B0AF18AD-1890-EF24-6C55-6B1AE537410D}"/>
          </ac:spMkLst>
        </pc:spChg>
        <pc:picChg chg="add mod">
          <ac:chgData name="a49512 Phạm Ngọc Anh" userId="cefd2df1-5fa3-4dec-87c8-c5040616a0c8" providerId="ADAL" clId="{FDFEDC8F-BDDC-45E4-BBC5-798DA2FA8AE7}" dt="2023-12-30T08:48:59.395" v="146" actId="14100"/>
          <ac:picMkLst>
            <pc:docMk/>
            <pc:sldMk cId="4267237300" sldId="312"/>
            <ac:picMk id="4" creationId="{DDA459B4-4DFE-64CB-C280-8BD6B49B9CBF}"/>
          </ac:picMkLst>
        </pc:picChg>
        <pc:cxnChg chg="add mod">
          <ac:chgData name="a49512 Phạm Ngọc Anh" userId="cefd2df1-5fa3-4dec-87c8-c5040616a0c8" providerId="ADAL" clId="{FDFEDC8F-BDDC-45E4-BBC5-798DA2FA8AE7}" dt="2023-12-30T08:48:59.395" v="146" actId="14100"/>
          <ac:cxnSpMkLst>
            <pc:docMk/>
            <pc:sldMk cId="4267237300" sldId="312"/>
            <ac:cxnSpMk id="5" creationId="{C3220308-377F-FBD7-518A-24C7DB613D8E}"/>
          </ac:cxnSpMkLst>
        </pc:cxnChg>
        <pc:cxnChg chg="add mod">
          <ac:chgData name="a49512 Phạm Ngọc Anh" userId="cefd2df1-5fa3-4dec-87c8-c5040616a0c8" providerId="ADAL" clId="{FDFEDC8F-BDDC-45E4-BBC5-798DA2FA8AE7}" dt="2023-12-30T08:48:59.395" v="146" actId="14100"/>
          <ac:cxnSpMkLst>
            <pc:docMk/>
            <pc:sldMk cId="4267237300" sldId="312"/>
            <ac:cxnSpMk id="6" creationId="{741A6404-C05F-780F-836A-33FD6281102B}"/>
          </ac:cxnSpMkLst>
        </pc:cxnChg>
        <pc:cxnChg chg="add mod">
          <ac:chgData name="a49512 Phạm Ngọc Anh" userId="cefd2df1-5fa3-4dec-87c8-c5040616a0c8" providerId="ADAL" clId="{FDFEDC8F-BDDC-45E4-BBC5-798DA2FA8AE7}" dt="2023-12-30T08:48:59.395" v="146" actId="14100"/>
          <ac:cxnSpMkLst>
            <pc:docMk/>
            <pc:sldMk cId="4267237300" sldId="312"/>
            <ac:cxnSpMk id="7" creationId="{76DBCE53-339F-5E59-6816-ABF54BCF586F}"/>
          </ac:cxnSpMkLst>
        </pc:cxnChg>
        <pc:cxnChg chg="add mod">
          <ac:chgData name="a49512 Phạm Ngọc Anh" userId="cefd2df1-5fa3-4dec-87c8-c5040616a0c8" providerId="ADAL" clId="{FDFEDC8F-BDDC-45E4-BBC5-798DA2FA8AE7}" dt="2023-12-30T08:48:59.395" v="146" actId="14100"/>
          <ac:cxnSpMkLst>
            <pc:docMk/>
            <pc:sldMk cId="4267237300" sldId="312"/>
            <ac:cxnSpMk id="8" creationId="{0EBBA1DD-FB9E-5B18-B3DB-D86966AB9A9A}"/>
          </ac:cxnSpMkLst>
        </pc:cxnChg>
        <pc:cxnChg chg="add mod">
          <ac:chgData name="a49512 Phạm Ngọc Anh" userId="cefd2df1-5fa3-4dec-87c8-c5040616a0c8" providerId="ADAL" clId="{FDFEDC8F-BDDC-45E4-BBC5-798DA2FA8AE7}" dt="2023-12-30T08:48:59.395" v="146" actId="14100"/>
          <ac:cxnSpMkLst>
            <pc:docMk/>
            <pc:sldMk cId="4267237300" sldId="312"/>
            <ac:cxnSpMk id="9" creationId="{254AB179-037F-3428-16E3-F6CCA3BA8D80}"/>
          </ac:cxnSpMkLst>
        </pc:cxnChg>
        <pc:cxnChg chg="add mod">
          <ac:chgData name="a49512 Phạm Ngọc Anh" userId="cefd2df1-5fa3-4dec-87c8-c5040616a0c8" providerId="ADAL" clId="{FDFEDC8F-BDDC-45E4-BBC5-798DA2FA8AE7}" dt="2023-12-30T08:48:59.395" v="146" actId="14100"/>
          <ac:cxnSpMkLst>
            <pc:docMk/>
            <pc:sldMk cId="4267237300" sldId="312"/>
            <ac:cxnSpMk id="10" creationId="{BEC190C9-639C-AC62-CAFE-0714322C494D}"/>
          </ac:cxnSpMkLst>
        </pc:cxnChg>
        <pc:cxnChg chg="add mod">
          <ac:chgData name="a49512 Phạm Ngọc Anh" userId="cefd2df1-5fa3-4dec-87c8-c5040616a0c8" providerId="ADAL" clId="{FDFEDC8F-BDDC-45E4-BBC5-798DA2FA8AE7}" dt="2023-12-30T08:48:59.395" v="146" actId="14100"/>
          <ac:cxnSpMkLst>
            <pc:docMk/>
            <pc:sldMk cId="4267237300" sldId="312"/>
            <ac:cxnSpMk id="11" creationId="{492C356C-AF67-5285-ABF7-2F3841FB7B70}"/>
          </ac:cxnSpMkLst>
        </pc:cxnChg>
        <pc:cxnChg chg="add mod">
          <ac:chgData name="a49512 Phạm Ngọc Anh" userId="cefd2df1-5fa3-4dec-87c8-c5040616a0c8" providerId="ADAL" clId="{FDFEDC8F-BDDC-45E4-BBC5-798DA2FA8AE7}" dt="2023-12-30T08:48:59.395" v="146" actId="14100"/>
          <ac:cxnSpMkLst>
            <pc:docMk/>
            <pc:sldMk cId="4267237300" sldId="312"/>
            <ac:cxnSpMk id="12" creationId="{B89E6431-0943-93EC-D0BD-0CEEBCEBE51C}"/>
          </ac:cxnSpMkLst>
        </pc:cxnChg>
        <pc:cxnChg chg="add mod">
          <ac:chgData name="a49512 Phạm Ngọc Anh" userId="cefd2df1-5fa3-4dec-87c8-c5040616a0c8" providerId="ADAL" clId="{FDFEDC8F-BDDC-45E4-BBC5-798DA2FA8AE7}" dt="2023-12-30T08:48:59.395" v="146" actId="14100"/>
          <ac:cxnSpMkLst>
            <pc:docMk/>
            <pc:sldMk cId="4267237300" sldId="312"/>
            <ac:cxnSpMk id="13" creationId="{82261FBB-C552-B740-036A-1B4F535A8D88}"/>
          </ac:cxnSpMkLst>
        </pc:cxnChg>
        <pc:cxnChg chg="add mod">
          <ac:chgData name="a49512 Phạm Ngọc Anh" userId="cefd2df1-5fa3-4dec-87c8-c5040616a0c8" providerId="ADAL" clId="{FDFEDC8F-BDDC-45E4-BBC5-798DA2FA8AE7}" dt="2023-12-30T08:48:59.395" v="146" actId="14100"/>
          <ac:cxnSpMkLst>
            <pc:docMk/>
            <pc:sldMk cId="4267237300" sldId="312"/>
            <ac:cxnSpMk id="14" creationId="{D1D80D66-8410-6A7C-10EF-CD5A2EBA1884}"/>
          </ac:cxnSpMkLst>
        </pc:cxnChg>
        <pc:cxnChg chg="add mod">
          <ac:chgData name="a49512 Phạm Ngọc Anh" userId="cefd2df1-5fa3-4dec-87c8-c5040616a0c8" providerId="ADAL" clId="{FDFEDC8F-BDDC-45E4-BBC5-798DA2FA8AE7}" dt="2023-12-30T08:48:59.395" v="146" actId="14100"/>
          <ac:cxnSpMkLst>
            <pc:docMk/>
            <pc:sldMk cId="4267237300" sldId="312"/>
            <ac:cxnSpMk id="15" creationId="{5CCD4400-0858-E90C-FA36-7B473C03C727}"/>
          </ac:cxnSpMkLst>
        </pc:cxnChg>
        <pc:cxnChg chg="add mod">
          <ac:chgData name="a49512 Phạm Ngọc Anh" userId="cefd2df1-5fa3-4dec-87c8-c5040616a0c8" providerId="ADAL" clId="{FDFEDC8F-BDDC-45E4-BBC5-798DA2FA8AE7}" dt="2023-12-30T08:48:59.395" v="146" actId="14100"/>
          <ac:cxnSpMkLst>
            <pc:docMk/>
            <pc:sldMk cId="4267237300" sldId="312"/>
            <ac:cxnSpMk id="16" creationId="{E2EF9057-26E6-B411-E593-BB5D108FD304}"/>
          </ac:cxnSpMkLst>
        </pc:cxnChg>
        <pc:cxnChg chg="add mod">
          <ac:chgData name="a49512 Phạm Ngọc Anh" userId="cefd2df1-5fa3-4dec-87c8-c5040616a0c8" providerId="ADAL" clId="{FDFEDC8F-BDDC-45E4-BBC5-798DA2FA8AE7}" dt="2023-12-30T08:48:59.395" v="146" actId="14100"/>
          <ac:cxnSpMkLst>
            <pc:docMk/>
            <pc:sldMk cId="4267237300" sldId="312"/>
            <ac:cxnSpMk id="17" creationId="{D35C5C6D-48F7-F338-9BA9-8C69320291A7}"/>
          </ac:cxnSpMkLst>
        </pc:cxnChg>
        <pc:cxnChg chg="add mod">
          <ac:chgData name="a49512 Phạm Ngọc Anh" userId="cefd2df1-5fa3-4dec-87c8-c5040616a0c8" providerId="ADAL" clId="{FDFEDC8F-BDDC-45E4-BBC5-798DA2FA8AE7}" dt="2023-12-30T08:48:59.395" v="146" actId="14100"/>
          <ac:cxnSpMkLst>
            <pc:docMk/>
            <pc:sldMk cId="4267237300" sldId="312"/>
            <ac:cxnSpMk id="18" creationId="{17C7916E-49D0-AE71-8633-FE93CE42310E}"/>
          </ac:cxnSpMkLst>
        </pc:cxnChg>
      </pc:sldChg>
      <pc:sldChg chg="addSp modSp add mod modTransition modAnim">
        <pc:chgData name="a49512 Phạm Ngọc Anh" userId="cefd2df1-5fa3-4dec-87c8-c5040616a0c8" providerId="ADAL" clId="{FDFEDC8F-BDDC-45E4-BBC5-798DA2FA8AE7}" dt="2023-12-30T08:56:16.064" v="283"/>
        <pc:sldMkLst>
          <pc:docMk/>
          <pc:sldMk cId="3819828560" sldId="313"/>
        </pc:sldMkLst>
        <pc:spChg chg="add mod">
          <ac:chgData name="a49512 Phạm Ngọc Anh" userId="cefd2df1-5fa3-4dec-87c8-c5040616a0c8" providerId="ADAL" clId="{FDFEDC8F-BDDC-45E4-BBC5-798DA2FA8AE7}" dt="2023-12-30T08:50:26.555" v="164" actId="1076"/>
          <ac:spMkLst>
            <pc:docMk/>
            <pc:sldMk cId="3819828560" sldId="313"/>
            <ac:spMk id="3" creationId="{B537A9EC-D403-B363-B40C-9B780FC19F87}"/>
          </ac:spMkLst>
        </pc:spChg>
        <pc:spChg chg="add mod">
          <ac:chgData name="a49512 Phạm Ngọc Anh" userId="cefd2df1-5fa3-4dec-87c8-c5040616a0c8" providerId="ADAL" clId="{FDFEDC8F-BDDC-45E4-BBC5-798DA2FA8AE7}" dt="2023-12-30T08:50:28.400" v="165" actId="1076"/>
          <ac:spMkLst>
            <pc:docMk/>
            <pc:sldMk cId="3819828560" sldId="313"/>
            <ac:spMk id="4" creationId="{B944D2D2-2A93-5A21-CED6-4399E31A7419}"/>
          </ac:spMkLst>
        </pc:spChg>
        <pc:spChg chg="add mod">
          <ac:chgData name="a49512 Phạm Ngọc Anh" userId="cefd2df1-5fa3-4dec-87c8-c5040616a0c8" providerId="ADAL" clId="{FDFEDC8F-BDDC-45E4-BBC5-798DA2FA8AE7}" dt="2023-12-30T08:50:30.952" v="166" actId="1076"/>
          <ac:spMkLst>
            <pc:docMk/>
            <pc:sldMk cId="3819828560" sldId="313"/>
            <ac:spMk id="5" creationId="{50BFBCCD-8816-0C72-A8FC-F0CF5A09C027}"/>
          </ac:spMkLst>
        </pc:spChg>
        <pc:spChg chg="mod">
          <ac:chgData name="a49512 Phạm Ngọc Anh" userId="cefd2df1-5fa3-4dec-87c8-c5040616a0c8" providerId="ADAL" clId="{FDFEDC8F-BDDC-45E4-BBC5-798DA2FA8AE7}" dt="2023-12-30T08:50:01.825" v="156" actId="255"/>
          <ac:spMkLst>
            <pc:docMk/>
            <pc:sldMk cId="3819828560" sldId="313"/>
            <ac:spMk id="10" creationId="{003AE6CA-0B6F-7425-34D6-5061F1913EC4}"/>
          </ac:spMkLst>
        </pc:spChg>
        <pc:spChg chg="mod">
          <ac:chgData name="a49512 Phạm Ngọc Anh" userId="cefd2df1-5fa3-4dec-87c8-c5040616a0c8" providerId="ADAL" clId="{FDFEDC8F-BDDC-45E4-BBC5-798DA2FA8AE7}" dt="2023-12-30T08:50:01.825" v="156" actId="255"/>
          <ac:spMkLst>
            <pc:docMk/>
            <pc:sldMk cId="3819828560" sldId="313"/>
            <ac:spMk id="11" creationId="{F1645BFD-7976-5CB8-267A-2E032CAB134C}"/>
          </ac:spMkLst>
        </pc:spChg>
        <pc:spChg chg="mod">
          <ac:chgData name="a49512 Phạm Ngọc Anh" userId="cefd2df1-5fa3-4dec-87c8-c5040616a0c8" providerId="ADAL" clId="{FDFEDC8F-BDDC-45E4-BBC5-798DA2FA8AE7}" dt="2023-12-30T08:50:01.825" v="156" actId="255"/>
          <ac:spMkLst>
            <pc:docMk/>
            <pc:sldMk cId="3819828560" sldId="313"/>
            <ac:spMk id="12" creationId="{06B4FB48-51AB-9F87-72D7-A5891774C417}"/>
          </ac:spMkLst>
        </pc:spChg>
        <pc:spChg chg="mod">
          <ac:chgData name="a49512 Phạm Ngọc Anh" userId="cefd2df1-5fa3-4dec-87c8-c5040616a0c8" providerId="ADAL" clId="{FDFEDC8F-BDDC-45E4-BBC5-798DA2FA8AE7}" dt="2023-12-30T08:50:01.825" v="156" actId="255"/>
          <ac:spMkLst>
            <pc:docMk/>
            <pc:sldMk cId="3819828560" sldId="313"/>
            <ac:spMk id="13" creationId="{01242B7A-DECA-36C3-B217-6063F54DFB17}"/>
          </ac:spMkLst>
        </pc:spChg>
        <pc:spChg chg="mod">
          <ac:chgData name="a49512 Phạm Ngọc Anh" userId="cefd2df1-5fa3-4dec-87c8-c5040616a0c8" providerId="ADAL" clId="{FDFEDC8F-BDDC-45E4-BBC5-798DA2FA8AE7}" dt="2023-12-30T08:50:01.825" v="156" actId="255"/>
          <ac:spMkLst>
            <pc:docMk/>
            <pc:sldMk cId="3819828560" sldId="313"/>
            <ac:spMk id="14" creationId="{06B46DB9-63A4-328E-46C2-B2103441ACE8}"/>
          </ac:spMkLst>
        </pc:spChg>
        <pc:spChg chg="mod">
          <ac:chgData name="a49512 Phạm Ngọc Anh" userId="cefd2df1-5fa3-4dec-87c8-c5040616a0c8" providerId="ADAL" clId="{FDFEDC8F-BDDC-45E4-BBC5-798DA2FA8AE7}" dt="2023-12-30T08:50:01.825" v="156" actId="255"/>
          <ac:spMkLst>
            <pc:docMk/>
            <pc:sldMk cId="3819828560" sldId="313"/>
            <ac:spMk id="15" creationId="{8DAE0FE6-136B-B914-A49B-583CB850167C}"/>
          </ac:spMkLst>
        </pc:spChg>
        <pc:spChg chg="mod">
          <ac:chgData name="a49512 Phạm Ngọc Anh" userId="cefd2df1-5fa3-4dec-87c8-c5040616a0c8" providerId="ADAL" clId="{FDFEDC8F-BDDC-45E4-BBC5-798DA2FA8AE7}" dt="2023-12-30T08:50:01.825" v="156" actId="255"/>
          <ac:spMkLst>
            <pc:docMk/>
            <pc:sldMk cId="3819828560" sldId="313"/>
            <ac:spMk id="16" creationId="{96139687-DD63-D98D-CFCC-49E0235252E6}"/>
          </ac:spMkLst>
        </pc:spChg>
        <pc:spChg chg="mod">
          <ac:chgData name="a49512 Phạm Ngọc Anh" userId="cefd2df1-5fa3-4dec-87c8-c5040616a0c8" providerId="ADAL" clId="{FDFEDC8F-BDDC-45E4-BBC5-798DA2FA8AE7}" dt="2023-12-30T08:50:01.825" v="156" actId="255"/>
          <ac:spMkLst>
            <pc:docMk/>
            <pc:sldMk cId="3819828560" sldId="313"/>
            <ac:spMk id="17" creationId="{561B6EC5-668D-7220-36F8-FEF2F7EEE11D}"/>
          </ac:spMkLst>
        </pc:spChg>
        <pc:spChg chg="mod">
          <ac:chgData name="a49512 Phạm Ngọc Anh" userId="cefd2df1-5fa3-4dec-87c8-c5040616a0c8" providerId="ADAL" clId="{FDFEDC8F-BDDC-45E4-BBC5-798DA2FA8AE7}" dt="2023-12-30T08:50:01.825" v="156" actId="255"/>
          <ac:spMkLst>
            <pc:docMk/>
            <pc:sldMk cId="3819828560" sldId="313"/>
            <ac:spMk id="18" creationId="{071144D9-FDC5-E712-8C93-2648A936450A}"/>
          </ac:spMkLst>
        </pc:spChg>
        <pc:spChg chg="mod">
          <ac:chgData name="a49512 Phạm Ngọc Anh" userId="cefd2df1-5fa3-4dec-87c8-c5040616a0c8" providerId="ADAL" clId="{FDFEDC8F-BDDC-45E4-BBC5-798DA2FA8AE7}" dt="2023-12-30T08:50:01.825" v="156" actId="255"/>
          <ac:spMkLst>
            <pc:docMk/>
            <pc:sldMk cId="3819828560" sldId="313"/>
            <ac:spMk id="19" creationId="{6F3BD727-65C5-0B0A-D16F-44A50E8EB4E7}"/>
          </ac:spMkLst>
        </pc:spChg>
        <pc:spChg chg="mod">
          <ac:chgData name="a49512 Phạm Ngọc Anh" userId="cefd2df1-5fa3-4dec-87c8-c5040616a0c8" providerId="ADAL" clId="{FDFEDC8F-BDDC-45E4-BBC5-798DA2FA8AE7}" dt="2023-12-30T08:50:01.825" v="156" actId="255"/>
          <ac:spMkLst>
            <pc:docMk/>
            <pc:sldMk cId="3819828560" sldId="313"/>
            <ac:spMk id="20" creationId="{F6413C2B-76BF-2C5C-E822-9F4351CCDA8D}"/>
          </ac:spMkLst>
        </pc:spChg>
        <pc:spChg chg="mod">
          <ac:chgData name="a49512 Phạm Ngọc Anh" userId="cefd2df1-5fa3-4dec-87c8-c5040616a0c8" providerId="ADAL" clId="{FDFEDC8F-BDDC-45E4-BBC5-798DA2FA8AE7}" dt="2023-12-30T08:50:01.825" v="156" actId="255"/>
          <ac:spMkLst>
            <pc:docMk/>
            <pc:sldMk cId="3819828560" sldId="313"/>
            <ac:spMk id="21" creationId="{1A47A10B-B03F-1435-F12A-91CD3608C138}"/>
          </ac:spMkLst>
        </pc:spChg>
        <pc:spChg chg="mod">
          <ac:chgData name="a49512 Phạm Ngọc Anh" userId="cefd2df1-5fa3-4dec-87c8-c5040616a0c8" providerId="ADAL" clId="{FDFEDC8F-BDDC-45E4-BBC5-798DA2FA8AE7}" dt="2023-12-30T08:50:01.825" v="156" actId="255"/>
          <ac:spMkLst>
            <pc:docMk/>
            <pc:sldMk cId="3819828560" sldId="313"/>
            <ac:spMk id="22" creationId="{E69E2597-FBD1-3865-A2CE-B834733350A5}"/>
          </ac:spMkLst>
        </pc:spChg>
        <pc:spChg chg="mod">
          <ac:chgData name="a49512 Phạm Ngọc Anh" userId="cefd2df1-5fa3-4dec-87c8-c5040616a0c8" providerId="ADAL" clId="{FDFEDC8F-BDDC-45E4-BBC5-798DA2FA8AE7}" dt="2023-12-30T08:50:01.825" v="156" actId="255"/>
          <ac:spMkLst>
            <pc:docMk/>
            <pc:sldMk cId="3819828560" sldId="313"/>
            <ac:spMk id="23" creationId="{28776FE2-9110-72A4-05BA-08D5E14F3A81}"/>
          </ac:spMkLst>
        </pc:spChg>
        <pc:spChg chg="mod">
          <ac:chgData name="a49512 Phạm Ngọc Anh" userId="cefd2df1-5fa3-4dec-87c8-c5040616a0c8" providerId="ADAL" clId="{FDFEDC8F-BDDC-45E4-BBC5-798DA2FA8AE7}" dt="2023-12-30T08:50:01.825" v="156" actId="255"/>
          <ac:spMkLst>
            <pc:docMk/>
            <pc:sldMk cId="3819828560" sldId="313"/>
            <ac:spMk id="24" creationId="{9AD6A502-CFF5-A018-5296-5643E817F8F3}"/>
          </ac:spMkLst>
        </pc:spChg>
        <pc:spChg chg="mod">
          <ac:chgData name="a49512 Phạm Ngọc Anh" userId="cefd2df1-5fa3-4dec-87c8-c5040616a0c8" providerId="ADAL" clId="{FDFEDC8F-BDDC-45E4-BBC5-798DA2FA8AE7}" dt="2023-12-30T08:50:01.825" v="156" actId="255"/>
          <ac:spMkLst>
            <pc:docMk/>
            <pc:sldMk cId="3819828560" sldId="313"/>
            <ac:spMk id="25" creationId="{1FDE52D2-63B9-A80B-952E-C3BAC3917745}"/>
          </ac:spMkLst>
        </pc:spChg>
        <pc:spChg chg="mod">
          <ac:chgData name="a49512 Phạm Ngọc Anh" userId="cefd2df1-5fa3-4dec-87c8-c5040616a0c8" providerId="ADAL" clId="{FDFEDC8F-BDDC-45E4-BBC5-798DA2FA8AE7}" dt="2023-12-30T08:50:01.825" v="156" actId="255"/>
          <ac:spMkLst>
            <pc:docMk/>
            <pc:sldMk cId="3819828560" sldId="313"/>
            <ac:spMk id="26" creationId="{E02ABBDB-E01A-893D-6D19-B705849D72E6}"/>
          </ac:spMkLst>
        </pc:spChg>
        <pc:spChg chg="mod">
          <ac:chgData name="a49512 Phạm Ngọc Anh" userId="cefd2df1-5fa3-4dec-87c8-c5040616a0c8" providerId="ADAL" clId="{FDFEDC8F-BDDC-45E4-BBC5-798DA2FA8AE7}" dt="2023-12-30T08:50:01.825" v="156" actId="255"/>
          <ac:spMkLst>
            <pc:docMk/>
            <pc:sldMk cId="3819828560" sldId="313"/>
            <ac:spMk id="27" creationId="{7127365E-06F7-AF52-6A5E-FF058D783E51}"/>
          </ac:spMkLst>
        </pc:spChg>
        <pc:spChg chg="mod">
          <ac:chgData name="a49512 Phạm Ngọc Anh" userId="cefd2df1-5fa3-4dec-87c8-c5040616a0c8" providerId="ADAL" clId="{FDFEDC8F-BDDC-45E4-BBC5-798DA2FA8AE7}" dt="2023-12-30T08:50:01.825" v="156" actId="255"/>
          <ac:spMkLst>
            <pc:docMk/>
            <pc:sldMk cId="3819828560" sldId="313"/>
            <ac:spMk id="28" creationId="{93BE646A-AA06-484B-B59D-53DCA658A78A}"/>
          </ac:spMkLst>
        </pc:spChg>
        <pc:spChg chg="mod">
          <ac:chgData name="a49512 Phạm Ngọc Anh" userId="cefd2df1-5fa3-4dec-87c8-c5040616a0c8" providerId="ADAL" clId="{FDFEDC8F-BDDC-45E4-BBC5-798DA2FA8AE7}" dt="2023-12-30T08:50:01.825" v="156" actId="255"/>
          <ac:spMkLst>
            <pc:docMk/>
            <pc:sldMk cId="3819828560" sldId="313"/>
            <ac:spMk id="29" creationId="{4C5BD2C8-D7F2-7C4B-3A9A-52F840ADE73D}"/>
          </ac:spMkLst>
        </pc:spChg>
        <pc:spChg chg="mod">
          <ac:chgData name="a49512 Phạm Ngọc Anh" userId="cefd2df1-5fa3-4dec-87c8-c5040616a0c8" providerId="ADAL" clId="{FDFEDC8F-BDDC-45E4-BBC5-798DA2FA8AE7}" dt="2023-12-30T08:50:01.825" v="156" actId="255"/>
          <ac:spMkLst>
            <pc:docMk/>
            <pc:sldMk cId="3819828560" sldId="313"/>
            <ac:spMk id="30" creationId="{3F4608DB-B35E-421B-1CDB-B84E5539F6B0}"/>
          </ac:spMkLst>
        </pc:spChg>
        <pc:spChg chg="mod">
          <ac:chgData name="a49512 Phạm Ngọc Anh" userId="cefd2df1-5fa3-4dec-87c8-c5040616a0c8" providerId="ADAL" clId="{FDFEDC8F-BDDC-45E4-BBC5-798DA2FA8AE7}" dt="2023-12-30T08:50:01.825" v="156" actId="255"/>
          <ac:spMkLst>
            <pc:docMk/>
            <pc:sldMk cId="3819828560" sldId="313"/>
            <ac:spMk id="31" creationId="{7BD00A9F-B0A2-1B46-31D8-39792ECC1315}"/>
          </ac:spMkLst>
        </pc:spChg>
        <pc:spChg chg="mod">
          <ac:chgData name="a49512 Phạm Ngọc Anh" userId="cefd2df1-5fa3-4dec-87c8-c5040616a0c8" providerId="ADAL" clId="{FDFEDC8F-BDDC-45E4-BBC5-798DA2FA8AE7}" dt="2023-12-30T08:50:01.825" v="156" actId="255"/>
          <ac:spMkLst>
            <pc:docMk/>
            <pc:sldMk cId="3819828560" sldId="313"/>
            <ac:spMk id="32" creationId="{0DD91D6D-465D-8DA4-D8DB-596A9DBB2ED7}"/>
          </ac:spMkLst>
        </pc:spChg>
        <pc:spChg chg="mod">
          <ac:chgData name="a49512 Phạm Ngọc Anh" userId="cefd2df1-5fa3-4dec-87c8-c5040616a0c8" providerId="ADAL" clId="{FDFEDC8F-BDDC-45E4-BBC5-798DA2FA8AE7}" dt="2023-12-30T08:50:01.825" v="156" actId="255"/>
          <ac:spMkLst>
            <pc:docMk/>
            <pc:sldMk cId="3819828560" sldId="313"/>
            <ac:spMk id="33" creationId="{7F4ED551-9B67-BB4F-E22A-C1073AB770BF}"/>
          </ac:spMkLst>
        </pc:spChg>
        <pc:spChg chg="mod">
          <ac:chgData name="a49512 Phạm Ngọc Anh" userId="cefd2df1-5fa3-4dec-87c8-c5040616a0c8" providerId="ADAL" clId="{FDFEDC8F-BDDC-45E4-BBC5-798DA2FA8AE7}" dt="2023-12-30T08:50:01.825" v="156" actId="255"/>
          <ac:spMkLst>
            <pc:docMk/>
            <pc:sldMk cId="3819828560" sldId="313"/>
            <ac:spMk id="34" creationId="{D1C16938-5118-7C94-E0F5-AAF0A902AEEA}"/>
          </ac:spMkLst>
        </pc:spChg>
        <pc:spChg chg="mod">
          <ac:chgData name="a49512 Phạm Ngọc Anh" userId="cefd2df1-5fa3-4dec-87c8-c5040616a0c8" providerId="ADAL" clId="{FDFEDC8F-BDDC-45E4-BBC5-798DA2FA8AE7}" dt="2023-12-30T08:50:01.825" v="156" actId="255"/>
          <ac:spMkLst>
            <pc:docMk/>
            <pc:sldMk cId="3819828560" sldId="313"/>
            <ac:spMk id="35" creationId="{CE0B6710-F5A2-3644-2760-E5E1D2619E37}"/>
          </ac:spMkLst>
        </pc:spChg>
        <pc:spChg chg="mod">
          <ac:chgData name="a49512 Phạm Ngọc Anh" userId="cefd2df1-5fa3-4dec-87c8-c5040616a0c8" providerId="ADAL" clId="{FDFEDC8F-BDDC-45E4-BBC5-798DA2FA8AE7}" dt="2023-12-30T08:50:01.825" v="156" actId="255"/>
          <ac:spMkLst>
            <pc:docMk/>
            <pc:sldMk cId="3819828560" sldId="313"/>
            <ac:spMk id="36" creationId="{56175AE4-9A6A-B636-4423-7397E0BC3D95}"/>
          </ac:spMkLst>
        </pc:spChg>
        <pc:spChg chg="mod">
          <ac:chgData name="a49512 Phạm Ngọc Anh" userId="cefd2df1-5fa3-4dec-87c8-c5040616a0c8" providerId="ADAL" clId="{FDFEDC8F-BDDC-45E4-BBC5-798DA2FA8AE7}" dt="2023-12-30T08:50:01.825" v="156" actId="255"/>
          <ac:spMkLst>
            <pc:docMk/>
            <pc:sldMk cId="3819828560" sldId="313"/>
            <ac:spMk id="37" creationId="{D5B2225A-6F73-F8EA-50AF-D70B1957B4E9}"/>
          </ac:spMkLst>
        </pc:spChg>
        <pc:spChg chg="mod">
          <ac:chgData name="a49512 Phạm Ngọc Anh" userId="cefd2df1-5fa3-4dec-87c8-c5040616a0c8" providerId="ADAL" clId="{FDFEDC8F-BDDC-45E4-BBC5-798DA2FA8AE7}" dt="2023-12-30T08:50:01.825" v="156" actId="255"/>
          <ac:spMkLst>
            <pc:docMk/>
            <pc:sldMk cId="3819828560" sldId="313"/>
            <ac:spMk id="38" creationId="{7B688D37-1645-428B-E80C-466B1BCA137C}"/>
          </ac:spMkLst>
        </pc:spChg>
        <pc:spChg chg="mod">
          <ac:chgData name="a49512 Phạm Ngọc Anh" userId="cefd2df1-5fa3-4dec-87c8-c5040616a0c8" providerId="ADAL" clId="{FDFEDC8F-BDDC-45E4-BBC5-798DA2FA8AE7}" dt="2023-12-30T08:50:01.825" v="156" actId="255"/>
          <ac:spMkLst>
            <pc:docMk/>
            <pc:sldMk cId="3819828560" sldId="313"/>
            <ac:spMk id="39" creationId="{4F8C3AB9-98A4-42A6-9C0F-DA0A9A5B2CF7}"/>
          </ac:spMkLst>
        </pc:spChg>
        <pc:spChg chg="mod">
          <ac:chgData name="a49512 Phạm Ngọc Anh" userId="cefd2df1-5fa3-4dec-87c8-c5040616a0c8" providerId="ADAL" clId="{FDFEDC8F-BDDC-45E4-BBC5-798DA2FA8AE7}" dt="2023-12-30T08:50:01.825" v="156" actId="255"/>
          <ac:spMkLst>
            <pc:docMk/>
            <pc:sldMk cId="3819828560" sldId="313"/>
            <ac:spMk id="40" creationId="{A95542D8-EBDC-86AD-4759-ABA8D5ECB1BC}"/>
          </ac:spMkLst>
        </pc:spChg>
        <pc:spChg chg="mod">
          <ac:chgData name="a49512 Phạm Ngọc Anh" userId="cefd2df1-5fa3-4dec-87c8-c5040616a0c8" providerId="ADAL" clId="{FDFEDC8F-BDDC-45E4-BBC5-798DA2FA8AE7}" dt="2023-12-30T08:50:01.825" v="156" actId="255"/>
          <ac:spMkLst>
            <pc:docMk/>
            <pc:sldMk cId="3819828560" sldId="313"/>
            <ac:spMk id="41" creationId="{A92B5B6F-FDFC-2117-9861-2843FF4CFDB7}"/>
          </ac:spMkLst>
        </pc:spChg>
        <pc:spChg chg="mod">
          <ac:chgData name="a49512 Phạm Ngọc Anh" userId="cefd2df1-5fa3-4dec-87c8-c5040616a0c8" providerId="ADAL" clId="{FDFEDC8F-BDDC-45E4-BBC5-798DA2FA8AE7}" dt="2023-12-30T08:50:01.825" v="156" actId="255"/>
          <ac:spMkLst>
            <pc:docMk/>
            <pc:sldMk cId="3819828560" sldId="313"/>
            <ac:spMk id="42" creationId="{C6CEE7AC-C53E-1523-E39E-5CE73A66EE7E}"/>
          </ac:spMkLst>
        </pc:spChg>
        <pc:spChg chg="mod">
          <ac:chgData name="a49512 Phạm Ngọc Anh" userId="cefd2df1-5fa3-4dec-87c8-c5040616a0c8" providerId="ADAL" clId="{FDFEDC8F-BDDC-45E4-BBC5-798DA2FA8AE7}" dt="2023-12-30T08:50:01.825" v="156" actId="255"/>
          <ac:spMkLst>
            <pc:docMk/>
            <pc:sldMk cId="3819828560" sldId="313"/>
            <ac:spMk id="43" creationId="{E38D5D4D-E400-7E50-2FFD-A8032DCB2370}"/>
          </ac:spMkLst>
        </pc:spChg>
        <pc:spChg chg="mod">
          <ac:chgData name="a49512 Phạm Ngọc Anh" userId="cefd2df1-5fa3-4dec-87c8-c5040616a0c8" providerId="ADAL" clId="{FDFEDC8F-BDDC-45E4-BBC5-798DA2FA8AE7}" dt="2023-12-30T08:50:01.825" v="156" actId="255"/>
          <ac:spMkLst>
            <pc:docMk/>
            <pc:sldMk cId="3819828560" sldId="313"/>
            <ac:spMk id="44" creationId="{8699F566-0ED7-0B0E-A213-BD9F236B6169}"/>
          </ac:spMkLst>
        </pc:spChg>
        <pc:spChg chg="mod">
          <ac:chgData name="a49512 Phạm Ngọc Anh" userId="cefd2df1-5fa3-4dec-87c8-c5040616a0c8" providerId="ADAL" clId="{FDFEDC8F-BDDC-45E4-BBC5-798DA2FA8AE7}" dt="2023-12-30T08:50:01.825" v="156" actId="255"/>
          <ac:spMkLst>
            <pc:docMk/>
            <pc:sldMk cId="3819828560" sldId="313"/>
            <ac:spMk id="45" creationId="{16B4F89C-ABDB-8250-6593-CB7DD6B5184C}"/>
          </ac:spMkLst>
        </pc:spChg>
        <pc:spChg chg="mod">
          <ac:chgData name="a49512 Phạm Ngọc Anh" userId="cefd2df1-5fa3-4dec-87c8-c5040616a0c8" providerId="ADAL" clId="{FDFEDC8F-BDDC-45E4-BBC5-798DA2FA8AE7}" dt="2023-12-30T08:50:01.825" v="156" actId="255"/>
          <ac:spMkLst>
            <pc:docMk/>
            <pc:sldMk cId="3819828560" sldId="313"/>
            <ac:spMk id="46" creationId="{3858DB57-06A8-A974-BC83-30B953CFBF9C}"/>
          </ac:spMkLst>
        </pc:spChg>
        <pc:spChg chg="mod">
          <ac:chgData name="a49512 Phạm Ngọc Anh" userId="cefd2df1-5fa3-4dec-87c8-c5040616a0c8" providerId="ADAL" clId="{FDFEDC8F-BDDC-45E4-BBC5-798DA2FA8AE7}" dt="2023-12-30T08:50:01.825" v="156" actId="255"/>
          <ac:spMkLst>
            <pc:docMk/>
            <pc:sldMk cId="3819828560" sldId="313"/>
            <ac:spMk id="47" creationId="{D1917FCE-2E73-4E34-EBCB-9B7F5CAF06B0}"/>
          </ac:spMkLst>
        </pc:spChg>
        <pc:spChg chg="mod">
          <ac:chgData name="a49512 Phạm Ngọc Anh" userId="cefd2df1-5fa3-4dec-87c8-c5040616a0c8" providerId="ADAL" clId="{FDFEDC8F-BDDC-45E4-BBC5-798DA2FA8AE7}" dt="2023-12-30T08:50:01.825" v="156" actId="255"/>
          <ac:spMkLst>
            <pc:docMk/>
            <pc:sldMk cId="3819828560" sldId="313"/>
            <ac:spMk id="48" creationId="{1BB35F8B-2533-0949-9317-7DB0F3B04404}"/>
          </ac:spMkLst>
        </pc:spChg>
        <pc:spChg chg="mod">
          <ac:chgData name="a49512 Phạm Ngọc Anh" userId="cefd2df1-5fa3-4dec-87c8-c5040616a0c8" providerId="ADAL" clId="{FDFEDC8F-BDDC-45E4-BBC5-798DA2FA8AE7}" dt="2023-12-30T08:50:01.825" v="156" actId="255"/>
          <ac:spMkLst>
            <pc:docMk/>
            <pc:sldMk cId="3819828560" sldId="313"/>
            <ac:spMk id="49" creationId="{8463D727-A004-70C4-C9DD-6387B359F57B}"/>
          </ac:spMkLst>
        </pc:spChg>
        <pc:spChg chg="mod">
          <ac:chgData name="a49512 Phạm Ngọc Anh" userId="cefd2df1-5fa3-4dec-87c8-c5040616a0c8" providerId="ADAL" clId="{FDFEDC8F-BDDC-45E4-BBC5-798DA2FA8AE7}" dt="2023-12-30T08:50:01.825" v="156" actId="255"/>
          <ac:spMkLst>
            <pc:docMk/>
            <pc:sldMk cId="3819828560" sldId="313"/>
            <ac:spMk id="50" creationId="{86D0F431-583B-F71E-CA41-D3E4A6516B9E}"/>
          </ac:spMkLst>
        </pc:spChg>
        <pc:spChg chg="mod">
          <ac:chgData name="a49512 Phạm Ngọc Anh" userId="cefd2df1-5fa3-4dec-87c8-c5040616a0c8" providerId="ADAL" clId="{FDFEDC8F-BDDC-45E4-BBC5-798DA2FA8AE7}" dt="2023-12-30T08:50:01.825" v="156" actId="255"/>
          <ac:spMkLst>
            <pc:docMk/>
            <pc:sldMk cId="3819828560" sldId="313"/>
            <ac:spMk id="51" creationId="{4B3BBAF3-A5C1-116C-E76F-99D30FAE32E5}"/>
          </ac:spMkLst>
        </pc:spChg>
        <pc:spChg chg="mod">
          <ac:chgData name="a49512 Phạm Ngọc Anh" userId="cefd2df1-5fa3-4dec-87c8-c5040616a0c8" providerId="ADAL" clId="{FDFEDC8F-BDDC-45E4-BBC5-798DA2FA8AE7}" dt="2023-12-30T08:50:01.825" v="156" actId="255"/>
          <ac:spMkLst>
            <pc:docMk/>
            <pc:sldMk cId="3819828560" sldId="313"/>
            <ac:spMk id="52" creationId="{DB22AA16-121C-E679-63F6-057EC2A0357E}"/>
          </ac:spMkLst>
        </pc:spChg>
        <pc:spChg chg="mod">
          <ac:chgData name="a49512 Phạm Ngọc Anh" userId="cefd2df1-5fa3-4dec-87c8-c5040616a0c8" providerId="ADAL" clId="{FDFEDC8F-BDDC-45E4-BBC5-798DA2FA8AE7}" dt="2023-12-30T08:50:01.825" v="156" actId="255"/>
          <ac:spMkLst>
            <pc:docMk/>
            <pc:sldMk cId="3819828560" sldId="313"/>
            <ac:spMk id="53" creationId="{24BF4B9C-8B7A-7EDD-E309-063E7F057FC5}"/>
          </ac:spMkLst>
        </pc:spChg>
        <pc:spChg chg="mod">
          <ac:chgData name="a49512 Phạm Ngọc Anh" userId="cefd2df1-5fa3-4dec-87c8-c5040616a0c8" providerId="ADAL" clId="{FDFEDC8F-BDDC-45E4-BBC5-798DA2FA8AE7}" dt="2023-12-30T08:50:01.825" v="156" actId="255"/>
          <ac:spMkLst>
            <pc:docMk/>
            <pc:sldMk cId="3819828560" sldId="313"/>
            <ac:spMk id="54" creationId="{E6763DB5-BB82-4E13-252D-6E1D2B2869E1}"/>
          </ac:spMkLst>
        </pc:spChg>
        <pc:spChg chg="mod">
          <ac:chgData name="a49512 Phạm Ngọc Anh" userId="cefd2df1-5fa3-4dec-87c8-c5040616a0c8" providerId="ADAL" clId="{FDFEDC8F-BDDC-45E4-BBC5-798DA2FA8AE7}" dt="2023-12-30T08:50:01.825" v="156" actId="255"/>
          <ac:spMkLst>
            <pc:docMk/>
            <pc:sldMk cId="3819828560" sldId="313"/>
            <ac:spMk id="55" creationId="{37C68AFC-862B-07DF-0DF5-29BEAC009DE8}"/>
          </ac:spMkLst>
        </pc:spChg>
        <pc:spChg chg="mod">
          <ac:chgData name="a49512 Phạm Ngọc Anh" userId="cefd2df1-5fa3-4dec-87c8-c5040616a0c8" providerId="ADAL" clId="{FDFEDC8F-BDDC-45E4-BBC5-798DA2FA8AE7}" dt="2023-12-30T08:50:01.825" v="156" actId="255"/>
          <ac:spMkLst>
            <pc:docMk/>
            <pc:sldMk cId="3819828560" sldId="313"/>
            <ac:spMk id="56" creationId="{1272382F-2D77-6DFF-C343-B67778D8EA59}"/>
          </ac:spMkLst>
        </pc:spChg>
        <pc:spChg chg="mod">
          <ac:chgData name="a49512 Phạm Ngọc Anh" userId="cefd2df1-5fa3-4dec-87c8-c5040616a0c8" providerId="ADAL" clId="{FDFEDC8F-BDDC-45E4-BBC5-798DA2FA8AE7}" dt="2023-12-30T08:50:01.825" v="156" actId="255"/>
          <ac:spMkLst>
            <pc:docMk/>
            <pc:sldMk cId="3819828560" sldId="313"/>
            <ac:spMk id="57" creationId="{EB2AE559-24E2-62BC-D3FC-F246B759A365}"/>
          </ac:spMkLst>
        </pc:spChg>
        <pc:spChg chg="mod">
          <ac:chgData name="a49512 Phạm Ngọc Anh" userId="cefd2df1-5fa3-4dec-87c8-c5040616a0c8" providerId="ADAL" clId="{FDFEDC8F-BDDC-45E4-BBC5-798DA2FA8AE7}" dt="2023-12-30T08:50:01.825" v="156" actId="255"/>
          <ac:spMkLst>
            <pc:docMk/>
            <pc:sldMk cId="3819828560" sldId="313"/>
            <ac:spMk id="58" creationId="{30B3C880-A788-61AC-6DC3-AF242E04A9E4}"/>
          </ac:spMkLst>
        </pc:spChg>
        <pc:spChg chg="mod">
          <ac:chgData name="a49512 Phạm Ngọc Anh" userId="cefd2df1-5fa3-4dec-87c8-c5040616a0c8" providerId="ADAL" clId="{FDFEDC8F-BDDC-45E4-BBC5-798DA2FA8AE7}" dt="2023-12-30T08:50:01.825" v="156" actId="255"/>
          <ac:spMkLst>
            <pc:docMk/>
            <pc:sldMk cId="3819828560" sldId="313"/>
            <ac:spMk id="59" creationId="{E782EE88-A215-4C70-4309-B97D434FC599}"/>
          </ac:spMkLst>
        </pc:spChg>
        <pc:spChg chg="mod">
          <ac:chgData name="a49512 Phạm Ngọc Anh" userId="cefd2df1-5fa3-4dec-87c8-c5040616a0c8" providerId="ADAL" clId="{FDFEDC8F-BDDC-45E4-BBC5-798DA2FA8AE7}" dt="2023-12-30T08:50:01.825" v="156" actId="255"/>
          <ac:spMkLst>
            <pc:docMk/>
            <pc:sldMk cId="3819828560" sldId="313"/>
            <ac:spMk id="60" creationId="{FF108153-BC68-7F7D-9FD3-579F61D4A06B}"/>
          </ac:spMkLst>
        </pc:spChg>
        <pc:spChg chg="mod">
          <ac:chgData name="a49512 Phạm Ngọc Anh" userId="cefd2df1-5fa3-4dec-87c8-c5040616a0c8" providerId="ADAL" clId="{FDFEDC8F-BDDC-45E4-BBC5-798DA2FA8AE7}" dt="2023-12-30T08:50:01.825" v="156" actId="255"/>
          <ac:spMkLst>
            <pc:docMk/>
            <pc:sldMk cId="3819828560" sldId="313"/>
            <ac:spMk id="61" creationId="{7160F888-B056-BCB8-7EFD-C1A75692CE10}"/>
          </ac:spMkLst>
        </pc:spChg>
        <pc:spChg chg="mod">
          <ac:chgData name="a49512 Phạm Ngọc Anh" userId="cefd2df1-5fa3-4dec-87c8-c5040616a0c8" providerId="ADAL" clId="{FDFEDC8F-BDDC-45E4-BBC5-798DA2FA8AE7}" dt="2023-12-30T08:50:01.825" v="156" actId="255"/>
          <ac:spMkLst>
            <pc:docMk/>
            <pc:sldMk cId="3819828560" sldId="313"/>
            <ac:spMk id="62" creationId="{B4A17200-FD89-8CBF-E28B-ED52762C1A9E}"/>
          </ac:spMkLst>
        </pc:spChg>
        <pc:spChg chg="mod">
          <ac:chgData name="a49512 Phạm Ngọc Anh" userId="cefd2df1-5fa3-4dec-87c8-c5040616a0c8" providerId="ADAL" clId="{FDFEDC8F-BDDC-45E4-BBC5-798DA2FA8AE7}" dt="2023-12-30T08:50:01.825" v="156" actId="255"/>
          <ac:spMkLst>
            <pc:docMk/>
            <pc:sldMk cId="3819828560" sldId="313"/>
            <ac:spMk id="63" creationId="{A34CC89A-9DAD-D897-0435-3BE05CB284C4}"/>
          </ac:spMkLst>
        </pc:spChg>
        <pc:spChg chg="mod">
          <ac:chgData name="a49512 Phạm Ngọc Anh" userId="cefd2df1-5fa3-4dec-87c8-c5040616a0c8" providerId="ADAL" clId="{FDFEDC8F-BDDC-45E4-BBC5-798DA2FA8AE7}" dt="2023-12-30T08:50:01.825" v="156" actId="255"/>
          <ac:spMkLst>
            <pc:docMk/>
            <pc:sldMk cId="3819828560" sldId="313"/>
            <ac:spMk id="64" creationId="{705E197A-A716-75BF-AFA5-F64A29BA45AD}"/>
          </ac:spMkLst>
        </pc:spChg>
        <pc:spChg chg="mod">
          <ac:chgData name="a49512 Phạm Ngọc Anh" userId="cefd2df1-5fa3-4dec-87c8-c5040616a0c8" providerId="ADAL" clId="{FDFEDC8F-BDDC-45E4-BBC5-798DA2FA8AE7}" dt="2023-12-30T08:50:01.825" v="156" actId="255"/>
          <ac:spMkLst>
            <pc:docMk/>
            <pc:sldMk cId="3819828560" sldId="313"/>
            <ac:spMk id="65" creationId="{391A91D5-F44A-32E8-36ED-89DC3185613E}"/>
          </ac:spMkLst>
        </pc:spChg>
        <pc:spChg chg="mod">
          <ac:chgData name="a49512 Phạm Ngọc Anh" userId="cefd2df1-5fa3-4dec-87c8-c5040616a0c8" providerId="ADAL" clId="{FDFEDC8F-BDDC-45E4-BBC5-798DA2FA8AE7}" dt="2023-12-30T08:50:01.825" v="156" actId="255"/>
          <ac:spMkLst>
            <pc:docMk/>
            <pc:sldMk cId="3819828560" sldId="313"/>
            <ac:spMk id="66" creationId="{9FD04B49-6A2C-16FC-2F9F-51C0025B17BD}"/>
          </ac:spMkLst>
        </pc:spChg>
        <pc:spChg chg="mod">
          <ac:chgData name="a49512 Phạm Ngọc Anh" userId="cefd2df1-5fa3-4dec-87c8-c5040616a0c8" providerId="ADAL" clId="{FDFEDC8F-BDDC-45E4-BBC5-798DA2FA8AE7}" dt="2023-12-30T08:50:01.825" v="156" actId="255"/>
          <ac:spMkLst>
            <pc:docMk/>
            <pc:sldMk cId="3819828560" sldId="313"/>
            <ac:spMk id="67" creationId="{163E672A-DEC1-8660-E09D-254F646EE1F1}"/>
          </ac:spMkLst>
        </pc:spChg>
        <pc:spChg chg="mod">
          <ac:chgData name="a49512 Phạm Ngọc Anh" userId="cefd2df1-5fa3-4dec-87c8-c5040616a0c8" providerId="ADAL" clId="{FDFEDC8F-BDDC-45E4-BBC5-798DA2FA8AE7}" dt="2023-12-30T08:50:01.825" v="156" actId="255"/>
          <ac:spMkLst>
            <pc:docMk/>
            <pc:sldMk cId="3819828560" sldId="313"/>
            <ac:spMk id="68" creationId="{DA6D229E-A32F-C967-D82D-F406E3C476BA}"/>
          </ac:spMkLst>
        </pc:spChg>
        <pc:spChg chg="mod">
          <ac:chgData name="a49512 Phạm Ngọc Anh" userId="cefd2df1-5fa3-4dec-87c8-c5040616a0c8" providerId="ADAL" clId="{FDFEDC8F-BDDC-45E4-BBC5-798DA2FA8AE7}" dt="2023-12-30T08:50:01.825" v="156" actId="255"/>
          <ac:spMkLst>
            <pc:docMk/>
            <pc:sldMk cId="3819828560" sldId="313"/>
            <ac:spMk id="69" creationId="{B5903505-5E12-4F64-B420-C635C5E657DC}"/>
          </ac:spMkLst>
        </pc:spChg>
        <pc:spChg chg="mod">
          <ac:chgData name="a49512 Phạm Ngọc Anh" userId="cefd2df1-5fa3-4dec-87c8-c5040616a0c8" providerId="ADAL" clId="{FDFEDC8F-BDDC-45E4-BBC5-798DA2FA8AE7}" dt="2023-12-30T08:50:01.825" v="156" actId="255"/>
          <ac:spMkLst>
            <pc:docMk/>
            <pc:sldMk cId="3819828560" sldId="313"/>
            <ac:spMk id="70" creationId="{374E42F1-F383-2E35-9FDB-8D4B43C45384}"/>
          </ac:spMkLst>
        </pc:spChg>
        <pc:spChg chg="mod">
          <ac:chgData name="a49512 Phạm Ngọc Anh" userId="cefd2df1-5fa3-4dec-87c8-c5040616a0c8" providerId="ADAL" clId="{FDFEDC8F-BDDC-45E4-BBC5-798DA2FA8AE7}" dt="2023-12-30T08:50:01.825" v="156" actId="255"/>
          <ac:spMkLst>
            <pc:docMk/>
            <pc:sldMk cId="3819828560" sldId="313"/>
            <ac:spMk id="71" creationId="{0EFAA359-892C-6C49-6B69-A25BCFF7DF34}"/>
          </ac:spMkLst>
        </pc:spChg>
        <pc:spChg chg="mod">
          <ac:chgData name="a49512 Phạm Ngọc Anh" userId="cefd2df1-5fa3-4dec-87c8-c5040616a0c8" providerId="ADAL" clId="{FDFEDC8F-BDDC-45E4-BBC5-798DA2FA8AE7}" dt="2023-12-30T08:50:01.825" v="156" actId="255"/>
          <ac:spMkLst>
            <pc:docMk/>
            <pc:sldMk cId="3819828560" sldId="313"/>
            <ac:spMk id="72" creationId="{596A292D-714F-ECB2-9150-3161AB2539E5}"/>
          </ac:spMkLst>
        </pc:spChg>
        <pc:spChg chg="mod">
          <ac:chgData name="a49512 Phạm Ngọc Anh" userId="cefd2df1-5fa3-4dec-87c8-c5040616a0c8" providerId="ADAL" clId="{FDFEDC8F-BDDC-45E4-BBC5-798DA2FA8AE7}" dt="2023-12-30T08:50:01.825" v="156" actId="255"/>
          <ac:spMkLst>
            <pc:docMk/>
            <pc:sldMk cId="3819828560" sldId="313"/>
            <ac:spMk id="73" creationId="{B748CB26-5E81-6ECF-DF6F-78E22D383371}"/>
          </ac:spMkLst>
        </pc:spChg>
        <pc:spChg chg="mod">
          <ac:chgData name="a49512 Phạm Ngọc Anh" userId="cefd2df1-5fa3-4dec-87c8-c5040616a0c8" providerId="ADAL" clId="{FDFEDC8F-BDDC-45E4-BBC5-798DA2FA8AE7}" dt="2023-12-30T08:50:01.825" v="156" actId="255"/>
          <ac:spMkLst>
            <pc:docMk/>
            <pc:sldMk cId="3819828560" sldId="313"/>
            <ac:spMk id="74" creationId="{378B4A6C-75AE-1535-8CDC-BE704E22939C}"/>
          </ac:spMkLst>
        </pc:spChg>
        <pc:spChg chg="mod">
          <ac:chgData name="a49512 Phạm Ngọc Anh" userId="cefd2df1-5fa3-4dec-87c8-c5040616a0c8" providerId="ADAL" clId="{FDFEDC8F-BDDC-45E4-BBC5-798DA2FA8AE7}" dt="2023-12-30T08:50:01.825" v="156" actId="255"/>
          <ac:spMkLst>
            <pc:docMk/>
            <pc:sldMk cId="3819828560" sldId="313"/>
            <ac:spMk id="75" creationId="{946DEC22-13BE-C176-5B4B-A5E05EDEBEDA}"/>
          </ac:spMkLst>
        </pc:spChg>
        <pc:spChg chg="mod">
          <ac:chgData name="a49512 Phạm Ngọc Anh" userId="cefd2df1-5fa3-4dec-87c8-c5040616a0c8" providerId="ADAL" clId="{FDFEDC8F-BDDC-45E4-BBC5-798DA2FA8AE7}" dt="2023-12-30T08:50:01.825" v="156" actId="255"/>
          <ac:spMkLst>
            <pc:docMk/>
            <pc:sldMk cId="3819828560" sldId="313"/>
            <ac:spMk id="76" creationId="{BECD5C79-8D2B-D981-BC9F-F46044D1506C}"/>
          </ac:spMkLst>
        </pc:spChg>
        <pc:spChg chg="mod">
          <ac:chgData name="a49512 Phạm Ngọc Anh" userId="cefd2df1-5fa3-4dec-87c8-c5040616a0c8" providerId="ADAL" clId="{FDFEDC8F-BDDC-45E4-BBC5-798DA2FA8AE7}" dt="2023-12-30T08:50:01.825" v="156" actId="255"/>
          <ac:spMkLst>
            <pc:docMk/>
            <pc:sldMk cId="3819828560" sldId="313"/>
            <ac:spMk id="77" creationId="{8E6D73C4-94A6-EA54-4CC7-B72F2DFA2B18}"/>
          </ac:spMkLst>
        </pc:spChg>
        <pc:spChg chg="mod">
          <ac:chgData name="a49512 Phạm Ngọc Anh" userId="cefd2df1-5fa3-4dec-87c8-c5040616a0c8" providerId="ADAL" clId="{FDFEDC8F-BDDC-45E4-BBC5-798DA2FA8AE7}" dt="2023-12-30T08:50:01.825" v="156" actId="255"/>
          <ac:spMkLst>
            <pc:docMk/>
            <pc:sldMk cId="3819828560" sldId="313"/>
            <ac:spMk id="78" creationId="{E1D99F01-3308-E140-02FE-0E988C6B8732}"/>
          </ac:spMkLst>
        </pc:spChg>
        <pc:spChg chg="mod">
          <ac:chgData name="a49512 Phạm Ngọc Anh" userId="cefd2df1-5fa3-4dec-87c8-c5040616a0c8" providerId="ADAL" clId="{FDFEDC8F-BDDC-45E4-BBC5-798DA2FA8AE7}" dt="2023-12-30T08:50:01.825" v="156" actId="255"/>
          <ac:spMkLst>
            <pc:docMk/>
            <pc:sldMk cId="3819828560" sldId="313"/>
            <ac:spMk id="79" creationId="{1E22B9C3-F9CB-4165-CB6B-E233AFE8A04C}"/>
          </ac:spMkLst>
        </pc:spChg>
        <pc:spChg chg="mod">
          <ac:chgData name="a49512 Phạm Ngọc Anh" userId="cefd2df1-5fa3-4dec-87c8-c5040616a0c8" providerId="ADAL" clId="{FDFEDC8F-BDDC-45E4-BBC5-798DA2FA8AE7}" dt="2023-12-30T08:50:01.825" v="156" actId="255"/>
          <ac:spMkLst>
            <pc:docMk/>
            <pc:sldMk cId="3819828560" sldId="313"/>
            <ac:spMk id="80" creationId="{D1A31969-2334-AAAB-4716-2575B9F7B8B3}"/>
          </ac:spMkLst>
        </pc:spChg>
        <pc:spChg chg="mod">
          <ac:chgData name="a49512 Phạm Ngọc Anh" userId="cefd2df1-5fa3-4dec-87c8-c5040616a0c8" providerId="ADAL" clId="{FDFEDC8F-BDDC-45E4-BBC5-798DA2FA8AE7}" dt="2023-12-30T08:50:01.825" v="156" actId="255"/>
          <ac:spMkLst>
            <pc:docMk/>
            <pc:sldMk cId="3819828560" sldId="313"/>
            <ac:spMk id="81" creationId="{69625F95-C7B3-5F0E-EF67-9E4CC72AE1EE}"/>
          </ac:spMkLst>
        </pc:spChg>
        <pc:spChg chg="mod">
          <ac:chgData name="a49512 Phạm Ngọc Anh" userId="cefd2df1-5fa3-4dec-87c8-c5040616a0c8" providerId="ADAL" clId="{FDFEDC8F-BDDC-45E4-BBC5-798DA2FA8AE7}" dt="2023-12-30T08:50:01.825" v="156" actId="255"/>
          <ac:spMkLst>
            <pc:docMk/>
            <pc:sldMk cId="3819828560" sldId="313"/>
            <ac:spMk id="82" creationId="{309F0D80-1266-C716-7D8A-F7A2A322F375}"/>
          </ac:spMkLst>
        </pc:spChg>
        <pc:spChg chg="mod">
          <ac:chgData name="a49512 Phạm Ngọc Anh" userId="cefd2df1-5fa3-4dec-87c8-c5040616a0c8" providerId="ADAL" clId="{FDFEDC8F-BDDC-45E4-BBC5-798DA2FA8AE7}" dt="2023-12-30T08:50:01.825" v="156" actId="255"/>
          <ac:spMkLst>
            <pc:docMk/>
            <pc:sldMk cId="3819828560" sldId="313"/>
            <ac:spMk id="83" creationId="{F9F80E8C-1D4D-EEEA-40A1-A4780AC80F45}"/>
          </ac:spMkLst>
        </pc:spChg>
        <pc:spChg chg="mod">
          <ac:chgData name="a49512 Phạm Ngọc Anh" userId="cefd2df1-5fa3-4dec-87c8-c5040616a0c8" providerId="ADAL" clId="{FDFEDC8F-BDDC-45E4-BBC5-798DA2FA8AE7}" dt="2023-12-30T08:50:01.825" v="156" actId="255"/>
          <ac:spMkLst>
            <pc:docMk/>
            <pc:sldMk cId="3819828560" sldId="313"/>
            <ac:spMk id="84" creationId="{D378A5B1-59E6-592F-EA68-957B9D077329}"/>
          </ac:spMkLst>
        </pc:spChg>
        <pc:spChg chg="mod">
          <ac:chgData name="a49512 Phạm Ngọc Anh" userId="cefd2df1-5fa3-4dec-87c8-c5040616a0c8" providerId="ADAL" clId="{FDFEDC8F-BDDC-45E4-BBC5-798DA2FA8AE7}" dt="2023-12-30T08:50:01.825" v="156" actId="255"/>
          <ac:spMkLst>
            <pc:docMk/>
            <pc:sldMk cId="3819828560" sldId="313"/>
            <ac:spMk id="85" creationId="{909AFCAB-C6FF-033A-1CFB-8E1176BB619A}"/>
          </ac:spMkLst>
        </pc:spChg>
        <pc:spChg chg="mod">
          <ac:chgData name="a49512 Phạm Ngọc Anh" userId="cefd2df1-5fa3-4dec-87c8-c5040616a0c8" providerId="ADAL" clId="{FDFEDC8F-BDDC-45E4-BBC5-798DA2FA8AE7}" dt="2023-12-30T08:50:01.825" v="156" actId="255"/>
          <ac:spMkLst>
            <pc:docMk/>
            <pc:sldMk cId="3819828560" sldId="313"/>
            <ac:spMk id="86" creationId="{8A89E36D-C53D-91DB-F326-D858B66DAAAD}"/>
          </ac:spMkLst>
        </pc:spChg>
        <pc:spChg chg="mod">
          <ac:chgData name="a49512 Phạm Ngọc Anh" userId="cefd2df1-5fa3-4dec-87c8-c5040616a0c8" providerId="ADAL" clId="{FDFEDC8F-BDDC-45E4-BBC5-798DA2FA8AE7}" dt="2023-12-30T08:50:01.825" v="156" actId="255"/>
          <ac:spMkLst>
            <pc:docMk/>
            <pc:sldMk cId="3819828560" sldId="313"/>
            <ac:spMk id="87" creationId="{5EC05D97-6629-1685-2DE6-FFA4BB333762}"/>
          </ac:spMkLst>
        </pc:spChg>
        <pc:spChg chg="mod">
          <ac:chgData name="a49512 Phạm Ngọc Anh" userId="cefd2df1-5fa3-4dec-87c8-c5040616a0c8" providerId="ADAL" clId="{FDFEDC8F-BDDC-45E4-BBC5-798DA2FA8AE7}" dt="2023-12-30T08:50:01.825" v="156" actId="255"/>
          <ac:spMkLst>
            <pc:docMk/>
            <pc:sldMk cId="3819828560" sldId="313"/>
            <ac:spMk id="88" creationId="{A799EA3F-81AD-8EA1-6213-E820CB99F188}"/>
          </ac:spMkLst>
        </pc:spChg>
        <pc:spChg chg="mod">
          <ac:chgData name="a49512 Phạm Ngọc Anh" userId="cefd2df1-5fa3-4dec-87c8-c5040616a0c8" providerId="ADAL" clId="{FDFEDC8F-BDDC-45E4-BBC5-798DA2FA8AE7}" dt="2023-12-30T08:50:01.825" v="156" actId="255"/>
          <ac:spMkLst>
            <pc:docMk/>
            <pc:sldMk cId="3819828560" sldId="313"/>
            <ac:spMk id="89" creationId="{DD93196F-983D-F977-DB68-BF967A3BEAE2}"/>
          </ac:spMkLst>
        </pc:spChg>
        <pc:spChg chg="mod">
          <ac:chgData name="a49512 Phạm Ngọc Anh" userId="cefd2df1-5fa3-4dec-87c8-c5040616a0c8" providerId="ADAL" clId="{FDFEDC8F-BDDC-45E4-BBC5-798DA2FA8AE7}" dt="2023-12-30T08:50:01.825" v="156" actId="255"/>
          <ac:spMkLst>
            <pc:docMk/>
            <pc:sldMk cId="3819828560" sldId="313"/>
            <ac:spMk id="90" creationId="{AE412AE9-CD70-DD7A-A4D9-FAD9A04B233D}"/>
          </ac:spMkLst>
        </pc:spChg>
        <pc:spChg chg="mod">
          <ac:chgData name="a49512 Phạm Ngọc Anh" userId="cefd2df1-5fa3-4dec-87c8-c5040616a0c8" providerId="ADAL" clId="{FDFEDC8F-BDDC-45E4-BBC5-798DA2FA8AE7}" dt="2023-12-30T08:50:01.825" v="156" actId="255"/>
          <ac:spMkLst>
            <pc:docMk/>
            <pc:sldMk cId="3819828560" sldId="313"/>
            <ac:spMk id="91" creationId="{B7FD5848-5F7B-B407-6D7A-C3B8DF812A1C}"/>
          </ac:spMkLst>
        </pc:spChg>
        <pc:spChg chg="mod">
          <ac:chgData name="a49512 Phạm Ngọc Anh" userId="cefd2df1-5fa3-4dec-87c8-c5040616a0c8" providerId="ADAL" clId="{FDFEDC8F-BDDC-45E4-BBC5-798DA2FA8AE7}" dt="2023-12-30T08:50:01.825" v="156" actId="255"/>
          <ac:spMkLst>
            <pc:docMk/>
            <pc:sldMk cId="3819828560" sldId="313"/>
            <ac:spMk id="92" creationId="{B05CD88B-3D9A-C27A-8DF8-BAA5288C15C0}"/>
          </ac:spMkLst>
        </pc:spChg>
        <pc:spChg chg="mod">
          <ac:chgData name="a49512 Phạm Ngọc Anh" userId="cefd2df1-5fa3-4dec-87c8-c5040616a0c8" providerId="ADAL" clId="{FDFEDC8F-BDDC-45E4-BBC5-798DA2FA8AE7}" dt="2023-12-30T08:50:01.825" v="156" actId="255"/>
          <ac:spMkLst>
            <pc:docMk/>
            <pc:sldMk cId="3819828560" sldId="313"/>
            <ac:spMk id="93" creationId="{8B551D50-4EBB-A048-6475-62609743AC44}"/>
          </ac:spMkLst>
        </pc:spChg>
        <pc:spChg chg="mod">
          <ac:chgData name="a49512 Phạm Ngọc Anh" userId="cefd2df1-5fa3-4dec-87c8-c5040616a0c8" providerId="ADAL" clId="{FDFEDC8F-BDDC-45E4-BBC5-798DA2FA8AE7}" dt="2023-12-30T08:50:01.825" v="156" actId="255"/>
          <ac:spMkLst>
            <pc:docMk/>
            <pc:sldMk cId="3819828560" sldId="313"/>
            <ac:spMk id="94" creationId="{DAE4B0A0-013F-B4E7-C9CF-E881B1030F00}"/>
          </ac:spMkLst>
        </pc:spChg>
        <pc:spChg chg="mod">
          <ac:chgData name="a49512 Phạm Ngọc Anh" userId="cefd2df1-5fa3-4dec-87c8-c5040616a0c8" providerId="ADAL" clId="{FDFEDC8F-BDDC-45E4-BBC5-798DA2FA8AE7}" dt="2023-12-30T08:50:01.825" v="156" actId="255"/>
          <ac:spMkLst>
            <pc:docMk/>
            <pc:sldMk cId="3819828560" sldId="313"/>
            <ac:spMk id="95" creationId="{BE90846F-9E7F-53FB-67D3-7F0D9B74057B}"/>
          </ac:spMkLst>
        </pc:spChg>
        <pc:spChg chg="mod">
          <ac:chgData name="a49512 Phạm Ngọc Anh" userId="cefd2df1-5fa3-4dec-87c8-c5040616a0c8" providerId="ADAL" clId="{FDFEDC8F-BDDC-45E4-BBC5-798DA2FA8AE7}" dt="2023-12-30T08:50:01.825" v="156" actId="255"/>
          <ac:spMkLst>
            <pc:docMk/>
            <pc:sldMk cId="3819828560" sldId="313"/>
            <ac:spMk id="96" creationId="{E067C3C5-D7B9-6ACC-4530-F4A4CB7C6D16}"/>
          </ac:spMkLst>
        </pc:spChg>
        <pc:spChg chg="mod">
          <ac:chgData name="a49512 Phạm Ngọc Anh" userId="cefd2df1-5fa3-4dec-87c8-c5040616a0c8" providerId="ADAL" clId="{FDFEDC8F-BDDC-45E4-BBC5-798DA2FA8AE7}" dt="2023-12-30T08:50:01.825" v="156" actId="255"/>
          <ac:spMkLst>
            <pc:docMk/>
            <pc:sldMk cId="3819828560" sldId="313"/>
            <ac:spMk id="97" creationId="{18DA73A3-C28C-2E7C-6E2F-165F584D1DD3}"/>
          </ac:spMkLst>
        </pc:spChg>
        <pc:spChg chg="mod">
          <ac:chgData name="a49512 Phạm Ngọc Anh" userId="cefd2df1-5fa3-4dec-87c8-c5040616a0c8" providerId="ADAL" clId="{FDFEDC8F-BDDC-45E4-BBC5-798DA2FA8AE7}" dt="2023-12-30T08:50:01.825" v="156" actId="255"/>
          <ac:spMkLst>
            <pc:docMk/>
            <pc:sldMk cId="3819828560" sldId="313"/>
            <ac:spMk id="98" creationId="{F7333E0D-D506-C018-9326-E0B6FB5A0B15}"/>
          </ac:spMkLst>
        </pc:spChg>
        <pc:spChg chg="mod">
          <ac:chgData name="a49512 Phạm Ngọc Anh" userId="cefd2df1-5fa3-4dec-87c8-c5040616a0c8" providerId="ADAL" clId="{FDFEDC8F-BDDC-45E4-BBC5-798DA2FA8AE7}" dt="2023-12-30T08:50:01.825" v="156" actId="255"/>
          <ac:spMkLst>
            <pc:docMk/>
            <pc:sldMk cId="3819828560" sldId="313"/>
            <ac:spMk id="99" creationId="{B563AD9B-ED08-2F52-14FD-9DC8F06ED772}"/>
          </ac:spMkLst>
        </pc:spChg>
        <pc:spChg chg="mod">
          <ac:chgData name="a49512 Phạm Ngọc Anh" userId="cefd2df1-5fa3-4dec-87c8-c5040616a0c8" providerId="ADAL" clId="{FDFEDC8F-BDDC-45E4-BBC5-798DA2FA8AE7}" dt="2023-12-30T08:50:01.825" v="156" actId="255"/>
          <ac:spMkLst>
            <pc:docMk/>
            <pc:sldMk cId="3819828560" sldId="313"/>
            <ac:spMk id="100" creationId="{27B74D92-B387-49E0-1D7B-D28DE8E34975}"/>
          </ac:spMkLst>
        </pc:spChg>
        <pc:spChg chg="mod">
          <ac:chgData name="a49512 Phạm Ngọc Anh" userId="cefd2df1-5fa3-4dec-87c8-c5040616a0c8" providerId="ADAL" clId="{FDFEDC8F-BDDC-45E4-BBC5-798DA2FA8AE7}" dt="2023-12-30T08:50:01.825" v="156" actId="255"/>
          <ac:spMkLst>
            <pc:docMk/>
            <pc:sldMk cId="3819828560" sldId="313"/>
            <ac:spMk id="101" creationId="{9610224A-6044-53BD-CA89-BD0EAFB31938}"/>
          </ac:spMkLst>
        </pc:spChg>
        <pc:spChg chg="mod">
          <ac:chgData name="a49512 Phạm Ngọc Anh" userId="cefd2df1-5fa3-4dec-87c8-c5040616a0c8" providerId="ADAL" clId="{FDFEDC8F-BDDC-45E4-BBC5-798DA2FA8AE7}" dt="2023-12-30T08:50:01.825" v="156" actId="255"/>
          <ac:spMkLst>
            <pc:docMk/>
            <pc:sldMk cId="3819828560" sldId="313"/>
            <ac:spMk id="102" creationId="{25067AB3-991D-AAB0-A29C-6C8D94954DF6}"/>
          </ac:spMkLst>
        </pc:spChg>
        <pc:spChg chg="mod">
          <ac:chgData name="a49512 Phạm Ngọc Anh" userId="cefd2df1-5fa3-4dec-87c8-c5040616a0c8" providerId="ADAL" clId="{FDFEDC8F-BDDC-45E4-BBC5-798DA2FA8AE7}" dt="2023-12-30T08:50:01.825" v="156" actId="255"/>
          <ac:spMkLst>
            <pc:docMk/>
            <pc:sldMk cId="3819828560" sldId="313"/>
            <ac:spMk id="103" creationId="{FA5BEBCA-5A95-5CBF-9BD6-F4F80F90D8C2}"/>
          </ac:spMkLst>
        </pc:spChg>
        <pc:spChg chg="mod">
          <ac:chgData name="a49512 Phạm Ngọc Anh" userId="cefd2df1-5fa3-4dec-87c8-c5040616a0c8" providerId="ADAL" clId="{FDFEDC8F-BDDC-45E4-BBC5-798DA2FA8AE7}" dt="2023-12-30T08:50:01.825" v="156" actId="255"/>
          <ac:spMkLst>
            <pc:docMk/>
            <pc:sldMk cId="3819828560" sldId="313"/>
            <ac:spMk id="104" creationId="{90F5AEDD-7564-F91A-9639-460749C2BD7F}"/>
          </ac:spMkLst>
        </pc:spChg>
        <pc:spChg chg="mod">
          <ac:chgData name="a49512 Phạm Ngọc Anh" userId="cefd2df1-5fa3-4dec-87c8-c5040616a0c8" providerId="ADAL" clId="{FDFEDC8F-BDDC-45E4-BBC5-798DA2FA8AE7}" dt="2023-12-30T08:50:01.825" v="156" actId="255"/>
          <ac:spMkLst>
            <pc:docMk/>
            <pc:sldMk cId="3819828560" sldId="313"/>
            <ac:spMk id="105" creationId="{3F403C31-5531-D5CE-8B4E-7EE08CDE9163}"/>
          </ac:spMkLst>
        </pc:spChg>
        <pc:spChg chg="mod">
          <ac:chgData name="a49512 Phạm Ngọc Anh" userId="cefd2df1-5fa3-4dec-87c8-c5040616a0c8" providerId="ADAL" clId="{FDFEDC8F-BDDC-45E4-BBC5-798DA2FA8AE7}" dt="2023-12-30T08:50:01.825" v="156" actId="255"/>
          <ac:spMkLst>
            <pc:docMk/>
            <pc:sldMk cId="3819828560" sldId="313"/>
            <ac:spMk id="106" creationId="{5259583A-89DA-5762-E136-40441BB9E34D}"/>
          </ac:spMkLst>
        </pc:spChg>
        <pc:spChg chg="mod">
          <ac:chgData name="a49512 Phạm Ngọc Anh" userId="cefd2df1-5fa3-4dec-87c8-c5040616a0c8" providerId="ADAL" clId="{FDFEDC8F-BDDC-45E4-BBC5-798DA2FA8AE7}" dt="2023-12-30T08:50:01.825" v="156" actId="255"/>
          <ac:spMkLst>
            <pc:docMk/>
            <pc:sldMk cId="3819828560" sldId="313"/>
            <ac:spMk id="107" creationId="{CA027B06-F8E6-4EEA-FC9A-219607AB422D}"/>
          </ac:spMkLst>
        </pc:spChg>
        <pc:spChg chg="mod">
          <ac:chgData name="a49512 Phạm Ngọc Anh" userId="cefd2df1-5fa3-4dec-87c8-c5040616a0c8" providerId="ADAL" clId="{FDFEDC8F-BDDC-45E4-BBC5-798DA2FA8AE7}" dt="2023-12-30T08:50:01.825" v="156" actId="255"/>
          <ac:spMkLst>
            <pc:docMk/>
            <pc:sldMk cId="3819828560" sldId="313"/>
            <ac:spMk id="108" creationId="{C8E82188-F469-BAD3-C7F5-5CFCA3A471CB}"/>
          </ac:spMkLst>
        </pc:spChg>
        <pc:spChg chg="mod">
          <ac:chgData name="a49512 Phạm Ngọc Anh" userId="cefd2df1-5fa3-4dec-87c8-c5040616a0c8" providerId="ADAL" clId="{FDFEDC8F-BDDC-45E4-BBC5-798DA2FA8AE7}" dt="2023-12-30T08:50:01.825" v="156" actId="255"/>
          <ac:spMkLst>
            <pc:docMk/>
            <pc:sldMk cId="3819828560" sldId="313"/>
            <ac:spMk id="109" creationId="{47049C20-6F0C-1636-B9CB-D5E40B6179E1}"/>
          </ac:spMkLst>
        </pc:spChg>
        <pc:spChg chg="mod">
          <ac:chgData name="a49512 Phạm Ngọc Anh" userId="cefd2df1-5fa3-4dec-87c8-c5040616a0c8" providerId="ADAL" clId="{FDFEDC8F-BDDC-45E4-BBC5-798DA2FA8AE7}" dt="2023-12-30T08:50:01.825" v="156" actId="255"/>
          <ac:spMkLst>
            <pc:docMk/>
            <pc:sldMk cId="3819828560" sldId="313"/>
            <ac:spMk id="110" creationId="{0A385A4F-BF63-4F1D-4BE3-894A7A655884}"/>
          </ac:spMkLst>
        </pc:spChg>
        <pc:spChg chg="mod">
          <ac:chgData name="a49512 Phạm Ngọc Anh" userId="cefd2df1-5fa3-4dec-87c8-c5040616a0c8" providerId="ADAL" clId="{FDFEDC8F-BDDC-45E4-BBC5-798DA2FA8AE7}" dt="2023-12-30T08:50:01.825" v="156" actId="255"/>
          <ac:spMkLst>
            <pc:docMk/>
            <pc:sldMk cId="3819828560" sldId="313"/>
            <ac:spMk id="111" creationId="{D41B39C7-722D-52A7-912D-C6CA0395941A}"/>
          </ac:spMkLst>
        </pc:spChg>
        <pc:spChg chg="mod">
          <ac:chgData name="a49512 Phạm Ngọc Anh" userId="cefd2df1-5fa3-4dec-87c8-c5040616a0c8" providerId="ADAL" clId="{FDFEDC8F-BDDC-45E4-BBC5-798DA2FA8AE7}" dt="2023-12-30T08:50:01.825" v="156" actId="255"/>
          <ac:spMkLst>
            <pc:docMk/>
            <pc:sldMk cId="3819828560" sldId="313"/>
            <ac:spMk id="112" creationId="{911906FA-D392-0292-2B4B-54115E5A4DF0}"/>
          </ac:spMkLst>
        </pc:spChg>
        <pc:spChg chg="mod">
          <ac:chgData name="a49512 Phạm Ngọc Anh" userId="cefd2df1-5fa3-4dec-87c8-c5040616a0c8" providerId="ADAL" clId="{FDFEDC8F-BDDC-45E4-BBC5-798DA2FA8AE7}" dt="2023-12-30T08:50:01.825" v="156" actId="255"/>
          <ac:spMkLst>
            <pc:docMk/>
            <pc:sldMk cId="3819828560" sldId="313"/>
            <ac:spMk id="113" creationId="{6B0FBD39-A4DE-9752-32DD-E7D1A50C58AC}"/>
          </ac:spMkLst>
        </pc:spChg>
        <pc:spChg chg="mod">
          <ac:chgData name="a49512 Phạm Ngọc Anh" userId="cefd2df1-5fa3-4dec-87c8-c5040616a0c8" providerId="ADAL" clId="{FDFEDC8F-BDDC-45E4-BBC5-798DA2FA8AE7}" dt="2023-12-30T08:50:01.825" v="156" actId="255"/>
          <ac:spMkLst>
            <pc:docMk/>
            <pc:sldMk cId="3819828560" sldId="313"/>
            <ac:spMk id="114" creationId="{74920707-139F-DE8D-17E1-AAAABA0626DE}"/>
          </ac:spMkLst>
        </pc:spChg>
        <pc:spChg chg="mod">
          <ac:chgData name="a49512 Phạm Ngọc Anh" userId="cefd2df1-5fa3-4dec-87c8-c5040616a0c8" providerId="ADAL" clId="{FDFEDC8F-BDDC-45E4-BBC5-798DA2FA8AE7}" dt="2023-12-30T08:50:01.825" v="156" actId="255"/>
          <ac:spMkLst>
            <pc:docMk/>
            <pc:sldMk cId="3819828560" sldId="313"/>
            <ac:spMk id="115" creationId="{06E36064-69BA-6C1D-FF30-9605133406CE}"/>
          </ac:spMkLst>
        </pc:spChg>
        <pc:spChg chg="mod">
          <ac:chgData name="a49512 Phạm Ngọc Anh" userId="cefd2df1-5fa3-4dec-87c8-c5040616a0c8" providerId="ADAL" clId="{FDFEDC8F-BDDC-45E4-BBC5-798DA2FA8AE7}" dt="2023-12-30T08:50:01.825" v="156" actId="255"/>
          <ac:spMkLst>
            <pc:docMk/>
            <pc:sldMk cId="3819828560" sldId="313"/>
            <ac:spMk id="116" creationId="{55BBF391-5C60-28C0-A1FA-5E8717C75BF7}"/>
          </ac:spMkLst>
        </pc:spChg>
        <pc:spChg chg="mod">
          <ac:chgData name="a49512 Phạm Ngọc Anh" userId="cefd2df1-5fa3-4dec-87c8-c5040616a0c8" providerId="ADAL" clId="{FDFEDC8F-BDDC-45E4-BBC5-798DA2FA8AE7}" dt="2023-12-30T08:50:01.825" v="156" actId="255"/>
          <ac:spMkLst>
            <pc:docMk/>
            <pc:sldMk cId="3819828560" sldId="313"/>
            <ac:spMk id="117" creationId="{A06F068A-E72A-FF76-5F4C-C507A22C1695}"/>
          </ac:spMkLst>
        </pc:spChg>
        <pc:spChg chg="mod">
          <ac:chgData name="a49512 Phạm Ngọc Anh" userId="cefd2df1-5fa3-4dec-87c8-c5040616a0c8" providerId="ADAL" clId="{FDFEDC8F-BDDC-45E4-BBC5-798DA2FA8AE7}" dt="2023-12-30T08:50:01.825" v="156" actId="255"/>
          <ac:spMkLst>
            <pc:docMk/>
            <pc:sldMk cId="3819828560" sldId="313"/>
            <ac:spMk id="118" creationId="{32A138B2-2EC2-51BC-DBD7-0E0F5B085D67}"/>
          </ac:spMkLst>
        </pc:spChg>
        <pc:spChg chg="mod">
          <ac:chgData name="a49512 Phạm Ngọc Anh" userId="cefd2df1-5fa3-4dec-87c8-c5040616a0c8" providerId="ADAL" clId="{FDFEDC8F-BDDC-45E4-BBC5-798DA2FA8AE7}" dt="2023-12-30T08:50:01.825" v="156" actId="255"/>
          <ac:spMkLst>
            <pc:docMk/>
            <pc:sldMk cId="3819828560" sldId="313"/>
            <ac:spMk id="119" creationId="{2848AF77-233F-283C-A338-4A2D41D20E1E}"/>
          </ac:spMkLst>
        </pc:spChg>
        <pc:spChg chg="mod">
          <ac:chgData name="a49512 Phạm Ngọc Anh" userId="cefd2df1-5fa3-4dec-87c8-c5040616a0c8" providerId="ADAL" clId="{FDFEDC8F-BDDC-45E4-BBC5-798DA2FA8AE7}" dt="2023-12-30T08:50:01.825" v="156" actId="255"/>
          <ac:spMkLst>
            <pc:docMk/>
            <pc:sldMk cId="3819828560" sldId="313"/>
            <ac:spMk id="120" creationId="{8FED1497-8788-A981-B415-E26DE47590A7}"/>
          </ac:spMkLst>
        </pc:spChg>
        <pc:spChg chg="mod">
          <ac:chgData name="a49512 Phạm Ngọc Anh" userId="cefd2df1-5fa3-4dec-87c8-c5040616a0c8" providerId="ADAL" clId="{FDFEDC8F-BDDC-45E4-BBC5-798DA2FA8AE7}" dt="2023-12-30T08:50:01.825" v="156" actId="255"/>
          <ac:spMkLst>
            <pc:docMk/>
            <pc:sldMk cId="3819828560" sldId="313"/>
            <ac:spMk id="121" creationId="{5E94F8F6-46F9-FFA5-84C0-7E6F268E5325}"/>
          </ac:spMkLst>
        </pc:spChg>
        <pc:spChg chg="mod">
          <ac:chgData name="a49512 Phạm Ngọc Anh" userId="cefd2df1-5fa3-4dec-87c8-c5040616a0c8" providerId="ADAL" clId="{FDFEDC8F-BDDC-45E4-BBC5-798DA2FA8AE7}" dt="2023-12-30T08:50:01.825" v="156" actId="255"/>
          <ac:spMkLst>
            <pc:docMk/>
            <pc:sldMk cId="3819828560" sldId="313"/>
            <ac:spMk id="122" creationId="{F3F2673B-B4BD-EAD9-D935-46645C7688BD}"/>
          </ac:spMkLst>
        </pc:spChg>
        <pc:spChg chg="mod">
          <ac:chgData name="a49512 Phạm Ngọc Anh" userId="cefd2df1-5fa3-4dec-87c8-c5040616a0c8" providerId="ADAL" clId="{FDFEDC8F-BDDC-45E4-BBC5-798DA2FA8AE7}" dt="2023-12-30T08:50:01.825" v="156" actId="255"/>
          <ac:spMkLst>
            <pc:docMk/>
            <pc:sldMk cId="3819828560" sldId="313"/>
            <ac:spMk id="123" creationId="{9149CAE5-4167-CFA4-F3FD-13D3E6D8D9AD}"/>
          </ac:spMkLst>
        </pc:spChg>
        <pc:spChg chg="mod">
          <ac:chgData name="a49512 Phạm Ngọc Anh" userId="cefd2df1-5fa3-4dec-87c8-c5040616a0c8" providerId="ADAL" clId="{FDFEDC8F-BDDC-45E4-BBC5-798DA2FA8AE7}" dt="2023-12-30T08:50:01.825" v="156" actId="255"/>
          <ac:spMkLst>
            <pc:docMk/>
            <pc:sldMk cId="3819828560" sldId="313"/>
            <ac:spMk id="124" creationId="{1A58DF0A-000F-7712-1924-94DE7DD89CD9}"/>
          </ac:spMkLst>
        </pc:spChg>
        <pc:spChg chg="mod">
          <ac:chgData name="a49512 Phạm Ngọc Anh" userId="cefd2df1-5fa3-4dec-87c8-c5040616a0c8" providerId="ADAL" clId="{FDFEDC8F-BDDC-45E4-BBC5-798DA2FA8AE7}" dt="2023-12-30T08:50:01.825" v="156" actId="255"/>
          <ac:spMkLst>
            <pc:docMk/>
            <pc:sldMk cId="3819828560" sldId="313"/>
            <ac:spMk id="125" creationId="{3143F381-BDCE-EAF8-49B6-654107489C78}"/>
          </ac:spMkLst>
        </pc:spChg>
        <pc:spChg chg="mod">
          <ac:chgData name="a49512 Phạm Ngọc Anh" userId="cefd2df1-5fa3-4dec-87c8-c5040616a0c8" providerId="ADAL" clId="{FDFEDC8F-BDDC-45E4-BBC5-798DA2FA8AE7}" dt="2023-12-30T08:50:01.825" v="156" actId="255"/>
          <ac:spMkLst>
            <pc:docMk/>
            <pc:sldMk cId="3819828560" sldId="313"/>
            <ac:spMk id="126" creationId="{C2596FB2-4DC9-C657-481D-3BE61BC37FC1}"/>
          </ac:spMkLst>
        </pc:spChg>
        <pc:spChg chg="mod">
          <ac:chgData name="a49512 Phạm Ngọc Anh" userId="cefd2df1-5fa3-4dec-87c8-c5040616a0c8" providerId="ADAL" clId="{FDFEDC8F-BDDC-45E4-BBC5-798DA2FA8AE7}" dt="2023-12-30T08:50:01.825" v="156" actId="255"/>
          <ac:spMkLst>
            <pc:docMk/>
            <pc:sldMk cId="3819828560" sldId="313"/>
            <ac:spMk id="127" creationId="{D36E8FB7-F9AF-C2BC-FDB6-70A382543EF8}"/>
          </ac:spMkLst>
        </pc:spChg>
        <pc:spChg chg="mod">
          <ac:chgData name="a49512 Phạm Ngọc Anh" userId="cefd2df1-5fa3-4dec-87c8-c5040616a0c8" providerId="ADAL" clId="{FDFEDC8F-BDDC-45E4-BBC5-798DA2FA8AE7}" dt="2023-12-30T08:50:01.825" v="156" actId="255"/>
          <ac:spMkLst>
            <pc:docMk/>
            <pc:sldMk cId="3819828560" sldId="313"/>
            <ac:spMk id="128" creationId="{CD8D5900-702F-A778-DB30-1D77C6167CA6}"/>
          </ac:spMkLst>
        </pc:spChg>
        <pc:spChg chg="mod">
          <ac:chgData name="a49512 Phạm Ngọc Anh" userId="cefd2df1-5fa3-4dec-87c8-c5040616a0c8" providerId="ADAL" clId="{FDFEDC8F-BDDC-45E4-BBC5-798DA2FA8AE7}" dt="2023-12-30T08:50:01.825" v="156" actId="255"/>
          <ac:spMkLst>
            <pc:docMk/>
            <pc:sldMk cId="3819828560" sldId="313"/>
            <ac:spMk id="129" creationId="{E704C00C-2306-A4FB-DA86-8C12015A1922}"/>
          </ac:spMkLst>
        </pc:spChg>
        <pc:spChg chg="mod">
          <ac:chgData name="a49512 Phạm Ngọc Anh" userId="cefd2df1-5fa3-4dec-87c8-c5040616a0c8" providerId="ADAL" clId="{FDFEDC8F-BDDC-45E4-BBC5-798DA2FA8AE7}" dt="2023-12-30T08:50:01.825" v="156" actId="255"/>
          <ac:spMkLst>
            <pc:docMk/>
            <pc:sldMk cId="3819828560" sldId="313"/>
            <ac:spMk id="130" creationId="{5E384BBF-1D76-231A-46EE-110D48044E9E}"/>
          </ac:spMkLst>
        </pc:spChg>
        <pc:grpChg chg="add mod">
          <ac:chgData name="a49512 Phạm Ngọc Anh" userId="cefd2df1-5fa3-4dec-87c8-c5040616a0c8" providerId="ADAL" clId="{FDFEDC8F-BDDC-45E4-BBC5-798DA2FA8AE7}" dt="2023-12-30T08:50:32.445" v="167" actId="1076"/>
          <ac:grpSpMkLst>
            <pc:docMk/>
            <pc:sldMk cId="3819828560" sldId="313"/>
            <ac:grpSpMk id="7" creationId="{ADF6BF3B-D02A-DA7F-2C1D-A2F12B795424}"/>
          </ac:grpSpMkLst>
        </pc:grpChg>
        <pc:grpChg chg="mod">
          <ac:chgData name="a49512 Phạm Ngọc Anh" userId="cefd2df1-5fa3-4dec-87c8-c5040616a0c8" providerId="ADAL" clId="{FDFEDC8F-BDDC-45E4-BBC5-798DA2FA8AE7}" dt="2023-12-30T08:49:56.775" v="154"/>
          <ac:grpSpMkLst>
            <pc:docMk/>
            <pc:sldMk cId="3819828560" sldId="313"/>
            <ac:grpSpMk id="8" creationId="{9D07E022-0A6F-48F4-58B1-4B2C3FEDB347}"/>
          </ac:grpSpMkLst>
        </pc:grpChg>
        <pc:grpChg chg="mod">
          <ac:chgData name="a49512 Phạm Ngọc Anh" userId="cefd2df1-5fa3-4dec-87c8-c5040616a0c8" providerId="ADAL" clId="{FDFEDC8F-BDDC-45E4-BBC5-798DA2FA8AE7}" dt="2023-12-30T08:49:56.775" v="154"/>
          <ac:grpSpMkLst>
            <pc:docMk/>
            <pc:sldMk cId="3819828560" sldId="313"/>
            <ac:grpSpMk id="9" creationId="{C508F7DD-297E-D503-69E6-78FE4181468D}"/>
          </ac:grpSpMkLst>
        </pc:grpChg>
        <pc:graphicFrameChg chg="add mod modGraphic">
          <ac:chgData name="a49512 Phạm Ngọc Anh" userId="cefd2df1-5fa3-4dec-87c8-c5040616a0c8" providerId="ADAL" clId="{FDFEDC8F-BDDC-45E4-BBC5-798DA2FA8AE7}" dt="2023-12-30T08:50:30.952" v="166" actId="1076"/>
          <ac:graphicFrameMkLst>
            <pc:docMk/>
            <pc:sldMk cId="3819828560" sldId="313"/>
            <ac:graphicFrameMk id="6" creationId="{AE63F046-976F-B071-6BAE-26B77B3C6FE4}"/>
          </ac:graphicFrameMkLst>
        </pc:graphicFrameChg>
      </pc:sldChg>
      <pc:sldChg chg="addSp modSp add mod modTransition modAnim">
        <pc:chgData name="a49512 Phạm Ngọc Anh" userId="cefd2df1-5fa3-4dec-87c8-c5040616a0c8" providerId="ADAL" clId="{FDFEDC8F-BDDC-45E4-BBC5-798DA2FA8AE7}" dt="2023-12-30T08:56:16.064" v="283"/>
        <pc:sldMkLst>
          <pc:docMk/>
          <pc:sldMk cId="1316412841" sldId="314"/>
        </pc:sldMkLst>
        <pc:spChg chg="mod">
          <ac:chgData name="a49512 Phạm Ngọc Anh" userId="cefd2df1-5fa3-4dec-87c8-c5040616a0c8" providerId="ADAL" clId="{FDFEDC8F-BDDC-45E4-BBC5-798DA2FA8AE7}" dt="2023-12-30T08:51:42.869" v="190" actId="1076"/>
          <ac:spMkLst>
            <pc:docMk/>
            <pc:sldMk cId="1316412841" sldId="314"/>
            <ac:spMk id="2" creationId="{54B4E453-B61C-6FDF-BFFF-440157C8BF9A}"/>
          </ac:spMkLst>
        </pc:spChg>
        <pc:spChg chg="add mod">
          <ac:chgData name="a49512 Phạm Ngọc Anh" userId="cefd2df1-5fa3-4dec-87c8-c5040616a0c8" providerId="ADAL" clId="{FDFEDC8F-BDDC-45E4-BBC5-798DA2FA8AE7}" dt="2023-12-30T08:51:50.209" v="193" actId="1076"/>
          <ac:spMkLst>
            <pc:docMk/>
            <pc:sldMk cId="1316412841" sldId="314"/>
            <ac:spMk id="3" creationId="{04DAFBDF-21E7-4FAF-2781-D37837BB58D6}"/>
          </ac:spMkLst>
        </pc:spChg>
        <pc:spChg chg="mod">
          <ac:chgData name="a49512 Phạm Ngọc Anh" userId="cefd2df1-5fa3-4dec-87c8-c5040616a0c8" providerId="ADAL" clId="{FDFEDC8F-BDDC-45E4-BBC5-798DA2FA8AE7}" dt="2023-12-30T08:51:18.575" v="178"/>
          <ac:spMkLst>
            <pc:docMk/>
            <pc:sldMk cId="1316412841" sldId="314"/>
            <ac:spMk id="8" creationId="{3F796BDA-E3D4-D40A-6155-E8C55339DB0A}"/>
          </ac:spMkLst>
        </pc:spChg>
        <pc:spChg chg="mod">
          <ac:chgData name="a49512 Phạm Ngọc Anh" userId="cefd2df1-5fa3-4dec-87c8-c5040616a0c8" providerId="ADAL" clId="{FDFEDC8F-BDDC-45E4-BBC5-798DA2FA8AE7}" dt="2023-12-30T08:51:18.575" v="178"/>
          <ac:spMkLst>
            <pc:docMk/>
            <pc:sldMk cId="1316412841" sldId="314"/>
            <ac:spMk id="9" creationId="{C559E87C-5D59-A71A-A79D-5D4D47760082}"/>
          </ac:spMkLst>
        </pc:spChg>
        <pc:spChg chg="mod">
          <ac:chgData name="a49512 Phạm Ngọc Anh" userId="cefd2df1-5fa3-4dec-87c8-c5040616a0c8" providerId="ADAL" clId="{FDFEDC8F-BDDC-45E4-BBC5-798DA2FA8AE7}" dt="2023-12-30T08:51:18.575" v="178"/>
          <ac:spMkLst>
            <pc:docMk/>
            <pc:sldMk cId="1316412841" sldId="314"/>
            <ac:spMk id="10" creationId="{98A3B181-B56F-4C2F-BAA6-6F4D2B4B029E}"/>
          </ac:spMkLst>
        </pc:spChg>
        <pc:spChg chg="mod">
          <ac:chgData name="a49512 Phạm Ngọc Anh" userId="cefd2df1-5fa3-4dec-87c8-c5040616a0c8" providerId="ADAL" clId="{FDFEDC8F-BDDC-45E4-BBC5-798DA2FA8AE7}" dt="2023-12-30T08:51:18.575" v="178"/>
          <ac:spMkLst>
            <pc:docMk/>
            <pc:sldMk cId="1316412841" sldId="314"/>
            <ac:spMk id="11" creationId="{15B9E748-8B84-149B-D4E1-537AEF997F86}"/>
          </ac:spMkLst>
        </pc:spChg>
        <pc:spChg chg="mod">
          <ac:chgData name="a49512 Phạm Ngọc Anh" userId="cefd2df1-5fa3-4dec-87c8-c5040616a0c8" providerId="ADAL" clId="{FDFEDC8F-BDDC-45E4-BBC5-798DA2FA8AE7}" dt="2023-12-30T08:51:18.575" v="178"/>
          <ac:spMkLst>
            <pc:docMk/>
            <pc:sldMk cId="1316412841" sldId="314"/>
            <ac:spMk id="12" creationId="{628DDF0C-BC03-22FE-43F2-8D032000FD5A}"/>
          </ac:spMkLst>
        </pc:spChg>
        <pc:spChg chg="mod">
          <ac:chgData name="a49512 Phạm Ngọc Anh" userId="cefd2df1-5fa3-4dec-87c8-c5040616a0c8" providerId="ADAL" clId="{FDFEDC8F-BDDC-45E4-BBC5-798DA2FA8AE7}" dt="2023-12-30T08:51:18.575" v="178"/>
          <ac:spMkLst>
            <pc:docMk/>
            <pc:sldMk cId="1316412841" sldId="314"/>
            <ac:spMk id="13" creationId="{D43D2887-B222-F7E1-F951-D54F76DE9371}"/>
          </ac:spMkLst>
        </pc:spChg>
        <pc:spChg chg="mod">
          <ac:chgData name="a49512 Phạm Ngọc Anh" userId="cefd2df1-5fa3-4dec-87c8-c5040616a0c8" providerId="ADAL" clId="{FDFEDC8F-BDDC-45E4-BBC5-798DA2FA8AE7}" dt="2023-12-30T08:51:18.575" v="178"/>
          <ac:spMkLst>
            <pc:docMk/>
            <pc:sldMk cId="1316412841" sldId="314"/>
            <ac:spMk id="14" creationId="{1EBA32D7-5FDA-80AD-8558-6E6CBCA2DE4E}"/>
          </ac:spMkLst>
        </pc:spChg>
        <pc:spChg chg="mod">
          <ac:chgData name="a49512 Phạm Ngọc Anh" userId="cefd2df1-5fa3-4dec-87c8-c5040616a0c8" providerId="ADAL" clId="{FDFEDC8F-BDDC-45E4-BBC5-798DA2FA8AE7}" dt="2023-12-30T08:51:18.575" v="178"/>
          <ac:spMkLst>
            <pc:docMk/>
            <pc:sldMk cId="1316412841" sldId="314"/>
            <ac:spMk id="15" creationId="{15C29436-F7BD-E8EB-CF94-1D7B7743FDD8}"/>
          </ac:spMkLst>
        </pc:spChg>
        <pc:spChg chg="mod">
          <ac:chgData name="a49512 Phạm Ngọc Anh" userId="cefd2df1-5fa3-4dec-87c8-c5040616a0c8" providerId="ADAL" clId="{FDFEDC8F-BDDC-45E4-BBC5-798DA2FA8AE7}" dt="2023-12-30T08:51:18.575" v="178"/>
          <ac:spMkLst>
            <pc:docMk/>
            <pc:sldMk cId="1316412841" sldId="314"/>
            <ac:spMk id="16" creationId="{3CFB46AB-8413-8329-C54A-1298BEE115FB}"/>
          </ac:spMkLst>
        </pc:spChg>
        <pc:spChg chg="mod">
          <ac:chgData name="a49512 Phạm Ngọc Anh" userId="cefd2df1-5fa3-4dec-87c8-c5040616a0c8" providerId="ADAL" clId="{FDFEDC8F-BDDC-45E4-BBC5-798DA2FA8AE7}" dt="2023-12-30T08:51:18.575" v="178"/>
          <ac:spMkLst>
            <pc:docMk/>
            <pc:sldMk cId="1316412841" sldId="314"/>
            <ac:spMk id="17" creationId="{3C548BE9-0618-ECF6-EC00-8F71866C2EDD}"/>
          </ac:spMkLst>
        </pc:spChg>
        <pc:spChg chg="mod">
          <ac:chgData name="a49512 Phạm Ngọc Anh" userId="cefd2df1-5fa3-4dec-87c8-c5040616a0c8" providerId="ADAL" clId="{FDFEDC8F-BDDC-45E4-BBC5-798DA2FA8AE7}" dt="2023-12-30T08:51:18.575" v="178"/>
          <ac:spMkLst>
            <pc:docMk/>
            <pc:sldMk cId="1316412841" sldId="314"/>
            <ac:spMk id="18" creationId="{80023ADB-D706-2FEB-1EAF-9A87E16123DA}"/>
          </ac:spMkLst>
        </pc:spChg>
        <pc:spChg chg="mod">
          <ac:chgData name="a49512 Phạm Ngọc Anh" userId="cefd2df1-5fa3-4dec-87c8-c5040616a0c8" providerId="ADAL" clId="{FDFEDC8F-BDDC-45E4-BBC5-798DA2FA8AE7}" dt="2023-12-30T08:51:18.575" v="178"/>
          <ac:spMkLst>
            <pc:docMk/>
            <pc:sldMk cId="1316412841" sldId="314"/>
            <ac:spMk id="19" creationId="{ABA00C52-71F1-5397-C130-D8C0B6B4C72C}"/>
          </ac:spMkLst>
        </pc:spChg>
        <pc:spChg chg="mod">
          <ac:chgData name="a49512 Phạm Ngọc Anh" userId="cefd2df1-5fa3-4dec-87c8-c5040616a0c8" providerId="ADAL" clId="{FDFEDC8F-BDDC-45E4-BBC5-798DA2FA8AE7}" dt="2023-12-30T08:51:18.575" v="178"/>
          <ac:spMkLst>
            <pc:docMk/>
            <pc:sldMk cId="1316412841" sldId="314"/>
            <ac:spMk id="20" creationId="{A9367687-12D5-7A4D-6321-02CFD9B33442}"/>
          </ac:spMkLst>
        </pc:spChg>
        <pc:spChg chg="mod">
          <ac:chgData name="a49512 Phạm Ngọc Anh" userId="cefd2df1-5fa3-4dec-87c8-c5040616a0c8" providerId="ADAL" clId="{FDFEDC8F-BDDC-45E4-BBC5-798DA2FA8AE7}" dt="2023-12-30T08:51:18.575" v="178"/>
          <ac:spMkLst>
            <pc:docMk/>
            <pc:sldMk cId="1316412841" sldId="314"/>
            <ac:spMk id="21" creationId="{20C040DB-0C58-69D3-2F9F-20AEC03BFAC0}"/>
          </ac:spMkLst>
        </pc:spChg>
        <pc:spChg chg="mod">
          <ac:chgData name="a49512 Phạm Ngọc Anh" userId="cefd2df1-5fa3-4dec-87c8-c5040616a0c8" providerId="ADAL" clId="{FDFEDC8F-BDDC-45E4-BBC5-798DA2FA8AE7}" dt="2023-12-30T08:51:18.575" v="178"/>
          <ac:spMkLst>
            <pc:docMk/>
            <pc:sldMk cId="1316412841" sldId="314"/>
            <ac:spMk id="22" creationId="{7693B4E4-27AB-8FFE-A240-107222F2152D}"/>
          </ac:spMkLst>
        </pc:spChg>
        <pc:spChg chg="mod">
          <ac:chgData name="a49512 Phạm Ngọc Anh" userId="cefd2df1-5fa3-4dec-87c8-c5040616a0c8" providerId="ADAL" clId="{FDFEDC8F-BDDC-45E4-BBC5-798DA2FA8AE7}" dt="2023-12-30T08:51:18.575" v="178"/>
          <ac:spMkLst>
            <pc:docMk/>
            <pc:sldMk cId="1316412841" sldId="314"/>
            <ac:spMk id="23" creationId="{61904705-F7EE-0163-CD09-5C512E64CBC0}"/>
          </ac:spMkLst>
        </pc:spChg>
        <pc:spChg chg="mod">
          <ac:chgData name="a49512 Phạm Ngọc Anh" userId="cefd2df1-5fa3-4dec-87c8-c5040616a0c8" providerId="ADAL" clId="{FDFEDC8F-BDDC-45E4-BBC5-798DA2FA8AE7}" dt="2023-12-30T08:51:18.575" v="178"/>
          <ac:spMkLst>
            <pc:docMk/>
            <pc:sldMk cId="1316412841" sldId="314"/>
            <ac:spMk id="24" creationId="{CD4BFEB8-17A9-23FF-9BA8-EECB68D7D208}"/>
          </ac:spMkLst>
        </pc:spChg>
        <pc:spChg chg="mod">
          <ac:chgData name="a49512 Phạm Ngọc Anh" userId="cefd2df1-5fa3-4dec-87c8-c5040616a0c8" providerId="ADAL" clId="{FDFEDC8F-BDDC-45E4-BBC5-798DA2FA8AE7}" dt="2023-12-30T08:51:18.575" v="178"/>
          <ac:spMkLst>
            <pc:docMk/>
            <pc:sldMk cId="1316412841" sldId="314"/>
            <ac:spMk id="25" creationId="{0E884039-6933-CF37-CDBA-C3219FC66AF1}"/>
          </ac:spMkLst>
        </pc:spChg>
        <pc:spChg chg="mod">
          <ac:chgData name="a49512 Phạm Ngọc Anh" userId="cefd2df1-5fa3-4dec-87c8-c5040616a0c8" providerId="ADAL" clId="{FDFEDC8F-BDDC-45E4-BBC5-798DA2FA8AE7}" dt="2023-12-30T08:51:18.575" v="178"/>
          <ac:spMkLst>
            <pc:docMk/>
            <pc:sldMk cId="1316412841" sldId="314"/>
            <ac:spMk id="26" creationId="{D832A1EC-9491-A03D-817D-5D86F3C71C9D}"/>
          </ac:spMkLst>
        </pc:spChg>
        <pc:spChg chg="mod">
          <ac:chgData name="a49512 Phạm Ngọc Anh" userId="cefd2df1-5fa3-4dec-87c8-c5040616a0c8" providerId="ADAL" clId="{FDFEDC8F-BDDC-45E4-BBC5-798DA2FA8AE7}" dt="2023-12-30T08:51:18.575" v="178"/>
          <ac:spMkLst>
            <pc:docMk/>
            <pc:sldMk cId="1316412841" sldId="314"/>
            <ac:spMk id="27" creationId="{97D42550-F9AD-BCEC-AE37-BAB8601BE5F6}"/>
          </ac:spMkLst>
        </pc:spChg>
        <pc:spChg chg="mod">
          <ac:chgData name="a49512 Phạm Ngọc Anh" userId="cefd2df1-5fa3-4dec-87c8-c5040616a0c8" providerId="ADAL" clId="{FDFEDC8F-BDDC-45E4-BBC5-798DA2FA8AE7}" dt="2023-12-30T08:51:18.575" v="178"/>
          <ac:spMkLst>
            <pc:docMk/>
            <pc:sldMk cId="1316412841" sldId="314"/>
            <ac:spMk id="28" creationId="{A3990270-7BAD-FBC1-8CC2-0BB31F992575}"/>
          </ac:spMkLst>
        </pc:spChg>
        <pc:spChg chg="mod">
          <ac:chgData name="a49512 Phạm Ngọc Anh" userId="cefd2df1-5fa3-4dec-87c8-c5040616a0c8" providerId="ADAL" clId="{FDFEDC8F-BDDC-45E4-BBC5-798DA2FA8AE7}" dt="2023-12-30T08:51:18.575" v="178"/>
          <ac:spMkLst>
            <pc:docMk/>
            <pc:sldMk cId="1316412841" sldId="314"/>
            <ac:spMk id="29" creationId="{EC6CD494-47C9-1CD9-DC12-7071E12F9221}"/>
          </ac:spMkLst>
        </pc:spChg>
        <pc:spChg chg="mod">
          <ac:chgData name="a49512 Phạm Ngọc Anh" userId="cefd2df1-5fa3-4dec-87c8-c5040616a0c8" providerId="ADAL" clId="{FDFEDC8F-BDDC-45E4-BBC5-798DA2FA8AE7}" dt="2023-12-30T08:51:18.575" v="178"/>
          <ac:spMkLst>
            <pc:docMk/>
            <pc:sldMk cId="1316412841" sldId="314"/>
            <ac:spMk id="30" creationId="{1903E640-1E93-5CB1-0158-F35A2AC5A0E5}"/>
          </ac:spMkLst>
        </pc:spChg>
        <pc:spChg chg="mod">
          <ac:chgData name="a49512 Phạm Ngọc Anh" userId="cefd2df1-5fa3-4dec-87c8-c5040616a0c8" providerId="ADAL" clId="{FDFEDC8F-BDDC-45E4-BBC5-798DA2FA8AE7}" dt="2023-12-30T08:51:18.575" v="178"/>
          <ac:spMkLst>
            <pc:docMk/>
            <pc:sldMk cId="1316412841" sldId="314"/>
            <ac:spMk id="31" creationId="{0EB95B72-3D12-6B06-A7B6-75AD17F6C3ED}"/>
          </ac:spMkLst>
        </pc:spChg>
        <pc:spChg chg="mod">
          <ac:chgData name="a49512 Phạm Ngọc Anh" userId="cefd2df1-5fa3-4dec-87c8-c5040616a0c8" providerId="ADAL" clId="{FDFEDC8F-BDDC-45E4-BBC5-798DA2FA8AE7}" dt="2023-12-30T08:51:18.575" v="178"/>
          <ac:spMkLst>
            <pc:docMk/>
            <pc:sldMk cId="1316412841" sldId="314"/>
            <ac:spMk id="32" creationId="{E0111523-18F9-DB3E-67FF-943FA37672F0}"/>
          </ac:spMkLst>
        </pc:spChg>
        <pc:spChg chg="mod">
          <ac:chgData name="a49512 Phạm Ngọc Anh" userId="cefd2df1-5fa3-4dec-87c8-c5040616a0c8" providerId="ADAL" clId="{FDFEDC8F-BDDC-45E4-BBC5-798DA2FA8AE7}" dt="2023-12-30T08:51:18.575" v="178"/>
          <ac:spMkLst>
            <pc:docMk/>
            <pc:sldMk cId="1316412841" sldId="314"/>
            <ac:spMk id="33" creationId="{C8D43D28-267F-5CA6-7F2E-1BD07F48FD72}"/>
          </ac:spMkLst>
        </pc:spChg>
        <pc:spChg chg="mod">
          <ac:chgData name="a49512 Phạm Ngọc Anh" userId="cefd2df1-5fa3-4dec-87c8-c5040616a0c8" providerId="ADAL" clId="{FDFEDC8F-BDDC-45E4-BBC5-798DA2FA8AE7}" dt="2023-12-30T08:51:18.575" v="178"/>
          <ac:spMkLst>
            <pc:docMk/>
            <pc:sldMk cId="1316412841" sldId="314"/>
            <ac:spMk id="34" creationId="{4BB40A4C-4398-62AE-FFA7-012B193D6D2B}"/>
          </ac:spMkLst>
        </pc:spChg>
        <pc:spChg chg="mod">
          <ac:chgData name="a49512 Phạm Ngọc Anh" userId="cefd2df1-5fa3-4dec-87c8-c5040616a0c8" providerId="ADAL" clId="{FDFEDC8F-BDDC-45E4-BBC5-798DA2FA8AE7}" dt="2023-12-30T08:51:18.575" v="178"/>
          <ac:spMkLst>
            <pc:docMk/>
            <pc:sldMk cId="1316412841" sldId="314"/>
            <ac:spMk id="35" creationId="{D6B4FF6E-D2C0-3C72-2AA5-6E543944C78E}"/>
          </ac:spMkLst>
        </pc:spChg>
        <pc:spChg chg="mod">
          <ac:chgData name="a49512 Phạm Ngọc Anh" userId="cefd2df1-5fa3-4dec-87c8-c5040616a0c8" providerId="ADAL" clId="{FDFEDC8F-BDDC-45E4-BBC5-798DA2FA8AE7}" dt="2023-12-30T08:51:18.575" v="178"/>
          <ac:spMkLst>
            <pc:docMk/>
            <pc:sldMk cId="1316412841" sldId="314"/>
            <ac:spMk id="36" creationId="{92267C64-6A9B-4E59-0EE7-8D1DA8465F7E}"/>
          </ac:spMkLst>
        </pc:spChg>
        <pc:spChg chg="mod">
          <ac:chgData name="a49512 Phạm Ngọc Anh" userId="cefd2df1-5fa3-4dec-87c8-c5040616a0c8" providerId="ADAL" clId="{FDFEDC8F-BDDC-45E4-BBC5-798DA2FA8AE7}" dt="2023-12-30T08:51:18.575" v="178"/>
          <ac:spMkLst>
            <pc:docMk/>
            <pc:sldMk cId="1316412841" sldId="314"/>
            <ac:spMk id="37" creationId="{DBBEF506-2330-F729-E264-81BF3961E0DA}"/>
          </ac:spMkLst>
        </pc:spChg>
        <pc:spChg chg="mod">
          <ac:chgData name="a49512 Phạm Ngọc Anh" userId="cefd2df1-5fa3-4dec-87c8-c5040616a0c8" providerId="ADAL" clId="{FDFEDC8F-BDDC-45E4-BBC5-798DA2FA8AE7}" dt="2023-12-30T08:51:18.575" v="178"/>
          <ac:spMkLst>
            <pc:docMk/>
            <pc:sldMk cId="1316412841" sldId="314"/>
            <ac:spMk id="38" creationId="{2FABB2B0-BB86-2A7E-A00D-2F3FA1DC206A}"/>
          </ac:spMkLst>
        </pc:spChg>
        <pc:spChg chg="mod">
          <ac:chgData name="a49512 Phạm Ngọc Anh" userId="cefd2df1-5fa3-4dec-87c8-c5040616a0c8" providerId="ADAL" clId="{FDFEDC8F-BDDC-45E4-BBC5-798DA2FA8AE7}" dt="2023-12-30T08:51:18.575" v="178"/>
          <ac:spMkLst>
            <pc:docMk/>
            <pc:sldMk cId="1316412841" sldId="314"/>
            <ac:spMk id="39" creationId="{3614313B-AF05-FB71-0DCB-5D8257D00FDD}"/>
          </ac:spMkLst>
        </pc:spChg>
        <pc:spChg chg="mod">
          <ac:chgData name="a49512 Phạm Ngọc Anh" userId="cefd2df1-5fa3-4dec-87c8-c5040616a0c8" providerId="ADAL" clId="{FDFEDC8F-BDDC-45E4-BBC5-798DA2FA8AE7}" dt="2023-12-30T08:51:18.575" v="178"/>
          <ac:spMkLst>
            <pc:docMk/>
            <pc:sldMk cId="1316412841" sldId="314"/>
            <ac:spMk id="40" creationId="{8DB3775A-D260-14BC-455A-764DE8AEDA14}"/>
          </ac:spMkLst>
        </pc:spChg>
        <pc:spChg chg="mod">
          <ac:chgData name="a49512 Phạm Ngọc Anh" userId="cefd2df1-5fa3-4dec-87c8-c5040616a0c8" providerId="ADAL" clId="{FDFEDC8F-BDDC-45E4-BBC5-798DA2FA8AE7}" dt="2023-12-30T08:51:18.575" v="178"/>
          <ac:spMkLst>
            <pc:docMk/>
            <pc:sldMk cId="1316412841" sldId="314"/>
            <ac:spMk id="41" creationId="{F82CA0A3-44F5-1DF4-7367-C992D359270E}"/>
          </ac:spMkLst>
        </pc:spChg>
        <pc:spChg chg="mod">
          <ac:chgData name="a49512 Phạm Ngọc Anh" userId="cefd2df1-5fa3-4dec-87c8-c5040616a0c8" providerId="ADAL" clId="{FDFEDC8F-BDDC-45E4-BBC5-798DA2FA8AE7}" dt="2023-12-30T08:51:18.575" v="178"/>
          <ac:spMkLst>
            <pc:docMk/>
            <pc:sldMk cId="1316412841" sldId="314"/>
            <ac:spMk id="42" creationId="{077CC4B4-EC7D-35F7-6ED4-B9F675DC9FDE}"/>
          </ac:spMkLst>
        </pc:spChg>
        <pc:spChg chg="mod">
          <ac:chgData name="a49512 Phạm Ngọc Anh" userId="cefd2df1-5fa3-4dec-87c8-c5040616a0c8" providerId="ADAL" clId="{FDFEDC8F-BDDC-45E4-BBC5-798DA2FA8AE7}" dt="2023-12-30T08:51:18.575" v="178"/>
          <ac:spMkLst>
            <pc:docMk/>
            <pc:sldMk cId="1316412841" sldId="314"/>
            <ac:spMk id="43" creationId="{2C5DBFE3-1B9A-5409-35B3-80314BC2C433}"/>
          </ac:spMkLst>
        </pc:spChg>
        <pc:spChg chg="mod">
          <ac:chgData name="a49512 Phạm Ngọc Anh" userId="cefd2df1-5fa3-4dec-87c8-c5040616a0c8" providerId="ADAL" clId="{FDFEDC8F-BDDC-45E4-BBC5-798DA2FA8AE7}" dt="2023-12-30T08:51:18.575" v="178"/>
          <ac:spMkLst>
            <pc:docMk/>
            <pc:sldMk cId="1316412841" sldId="314"/>
            <ac:spMk id="44" creationId="{A973662A-5048-84D9-3FE4-277281BC98A4}"/>
          </ac:spMkLst>
        </pc:spChg>
        <pc:spChg chg="mod">
          <ac:chgData name="a49512 Phạm Ngọc Anh" userId="cefd2df1-5fa3-4dec-87c8-c5040616a0c8" providerId="ADAL" clId="{FDFEDC8F-BDDC-45E4-BBC5-798DA2FA8AE7}" dt="2023-12-30T08:51:18.575" v="178"/>
          <ac:spMkLst>
            <pc:docMk/>
            <pc:sldMk cId="1316412841" sldId="314"/>
            <ac:spMk id="45" creationId="{1D38D4BF-FEA1-503D-6426-0F1F0367AD79}"/>
          </ac:spMkLst>
        </pc:spChg>
        <pc:spChg chg="mod">
          <ac:chgData name="a49512 Phạm Ngọc Anh" userId="cefd2df1-5fa3-4dec-87c8-c5040616a0c8" providerId="ADAL" clId="{FDFEDC8F-BDDC-45E4-BBC5-798DA2FA8AE7}" dt="2023-12-30T08:51:18.575" v="178"/>
          <ac:spMkLst>
            <pc:docMk/>
            <pc:sldMk cId="1316412841" sldId="314"/>
            <ac:spMk id="46" creationId="{0E484B77-8B32-EB06-E6E8-06F2C6ED2BBF}"/>
          </ac:spMkLst>
        </pc:spChg>
        <pc:spChg chg="mod">
          <ac:chgData name="a49512 Phạm Ngọc Anh" userId="cefd2df1-5fa3-4dec-87c8-c5040616a0c8" providerId="ADAL" clId="{FDFEDC8F-BDDC-45E4-BBC5-798DA2FA8AE7}" dt="2023-12-30T08:51:18.575" v="178"/>
          <ac:spMkLst>
            <pc:docMk/>
            <pc:sldMk cId="1316412841" sldId="314"/>
            <ac:spMk id="47" creationId="{0B361C22-A9BD-78EA-0665-E3B143C7BE2D}"/>
          </ac:spMkLst>
        </pc:spChg>
        <pc:spChg chg="mod">
          <ac:chgData name="a49512 Phạm Ngọc Anh" userId="cefd2df1-5fa3-4dec-87c8-c5040616a0c8" providerId="ADAL" clId="{FDFEDC8F-BDDC-45E4-BBC5-798DA2FA8AE7}" dt="2023-12-30T08:51:18.575" v="178"/>
          <ac:spMkLst>
            <pc:docMk/>
            <pc:sldMk cId="1316412841" sldId="314"/>
            <ac:spMk id="48" creationId="{EABEBCC2-FFFB-5FAA-0B21-B4FB25B6D14D}"/>
          </ac:spMkLst>
        </pc:spChg>
        <pc:spChg chg="mod">
          <ac:chgData name="a49512 Phạm Ngọc Anh" userId="cefd2df1-5fa3-4dec-87c8-c5040616a0c8" providerId="ADAL" clId="{FDFEDC8F-BDDC-45E4-BBC5-798DA2FA8AE7}" dt="2023-12-30T08:51:18.575" v="178"/>
          <ac:spMkLst>
            <pc:docMk/>
            <pc:sldMk cId="1316412841" sldId="314"/>
            <ac:spMk id="49" creationId="{8ED9B697-93CC-03E2-3378-B8B981C1EB53}"/>
          </ac:spMkLst>
        </pc:spChg>
        <pc:spChg chg="mod">
          <ac:chgData name="a49512 Phạm Ngọc Anh" userId="cefd2df1-5fa3-4dec-87c8-c5040616a0c8" providerId="ADAL" clId="{FDFEDC8F-BDDC-45E4-BBC5-798DA2FA8AE7}" dt="2023-12-30T08:51:18.575" v="178"/>
          <ac:spMkLst>
            <pc:docMk/>
            <pc:sldMk cId="1316412841" sldId="314"/>
            <ac:spMk id="50" creationId="{37D13F44-549A-CBA8-91B9-7A962E42FB9A}"/>
          </ac:spMkLst>
        </pc:spChg>
        <pc:spChg chg="mod">
          <ac:chgData name="a49512 Phạm Ngọc Anh" userId="cefd2df1-5fa3-4dec-87c8-c5040616a0c8" providerId="ADAL" clId="{FDFEDC8F-BDDC-45E4-BBC5-798DA2FA8AE7}" dt="2023-12-30T08:51:18.575" v="178"/>
          <ac:spMkLst>
            <pc:docMk/>
            <pc:sldMk cId="1316412841" sldId="314"/>
            <ac:spMk id="51" creationId="{84334A91-1F46-4CE1-9DC9-2D0B4C19666F}"/>
          </ac:spMkLst>
        </pc:spChg>
        <pc:spChg chg="mod">
          <ac:chgData name="a49512 Phạm Ngọc Anh" userId="cefd2df1-5fa3-4dec-87c8-c5040616a0c8" providerId="ADAL" clId="{FDFEDC8F-BDDC-45E4-BBC5-798DA2FA8AE7}" dt="2023-12-30T08:51:18.575" v="178"/>
          <ac:spMkLst>
            <pc:docMk/>
            <pc:sldMk cId="1316412841" sldId="314"/>
            <ac:spMk id="52" creationId="{7721CBBA-3EEF-48D1-B56D-B15208E277D7}"/>
          </ac:spMkLst>
        </pc:spChg>
        <pc:spChg chg="mod">
          <ac:chgData name="a49512 Phạm Ngọc Anh" userId="cefd2df1-5fa3-4dec-87c8-c5040616a0c8" providerId="ADAL" clId="{FDFEDC8F-BDDC-45E4-BBC5-798DA2FA8AE7}" dt="2023-12-30T08:51:18.575" v="178"/>
          <ac:spMkLst>
            <pc:docMk/>
            <pc:sldMk cId="1316412841" sldId="314"/>
            <ac:spMk id="53" creationId="{FC649C94-8298-4E43-89A9-E57292731A44}"/>
          </ac:spMkLst>
        </pc:spChg>
        <pc:spChg chg="mod">
          <ac:chgData name="a49512 Phạm Ngọc Anh" userId="cefd2df1-5fa3-4dec-87c8-c5040616a0c8" providerId="ADAL" clId="{FDFEDC8F-BDDC-45E4-BBC5-798DA2FA8AE7}" dt="2023-12-30T08:51:18.575" v="178"/>
          <ac:spMkLst>
            <pc:docMk/>
            <pc:sldMk cId="1316412841" sldId="314"/>
            <ac:spMk id="54" creationId="{0F0583F5-7B2B-9B74-26EA-91514A19D221}"/>
          </ac:spMkLst>
        </pc:spChg>
        <pc:spChg chg="mod">
          <ac:chgData name="a49512 Phạm Ngọc Anh" userId="cefd2df1-5fa3-4dec-87c8-c5040616a0c8" providerId="ADAL" clId="{FDFEDC8F-BDDC-45E4-BBC5-798DA2FA8AE7}" dt="2023-12-30T08:51:18.575" v="178"/>
          <ac:spMkLst>
            <pc:docMk/>
            <pc:sldMk cId="1316412841" sldId="314"/>
            <ac:spMk id="55" creationId="{FC7DBEB3-C2B8-D9C3-E55F-0DB6763BFC24}"/>
          </ac:spMkLst>
        </pc:spChg>
        <pc:spChg chg="mod">
          <ac:chgData name="a49512 Phạm Ngọc Anh" userId="cefd2df1-5fa3-4dec-87c8-c5040616a0c8" providerId="ADAL" clId="{FDFEDC8F-BDDC-45E4-BBC5-798DA2FA8AE7}" dt="2023-12-30T08:51:18.575" v="178"/>
          <ac:spMkLst>
            <pc:docMk/>
            <pc:sldMk cId="1316412841" sldId="314"/>
            <ac:spMk id="56" creationId="{00B4A60C-3A83-B7DE-5CA6-09A0CD53A4C4}"/>
          </ac:spMkLst>
        </pc:spChg>
        <pc:spChg chg="mod">
          <ac:chgData name="a49512 Phạm Ngọc Anh" userId="cefd2df1-5fa3-4dec-87c8-c5040616a0c8" providerId="ADAL" clId="{FDFEDC8F-BDDC-45E4-BBC5-798DA2FA8AE7}" dt="2023-12-30T08:51:18.575" v="178"/>
          <ac:spMkLst>
            <pc:docMk/>
            <pc:sldMk cId="1316412841" sldId="314"/>
            <ac:spMk id="57" creationId="{D17388C4-BDC4-E063-3D82-969CE90861FD}"/>
          </ac:spMkLst>
        </pc:spChg>
        <pc:spChg chg="mod">
          <ac:chgData name="a49512 Phạm Ngọc Anh" userId="cefd2df1-5fa3-4dec-87c8-c5040616a0c8" providerId="ADAL" clId="{FDFEDC8F-BDDC-45E4-BBC5-798DA2FA8AE7}" dt="2023-12-30T08:51:18.575" v="178"/>
          <ac:spMkLst>
            <pc:docMk/>
            <pc:sldMk cId="1316412841" sldId="314"/>
            <ac:spMk id="58" creationId="{212F199A-2093-F596-5FE8-4A4307371683}"/>
          </ac:spMkLst>
        </pc:spChg>
        <pc:spChg chg="mod">
          <ac:chgData name="a49512 Phạm Ngọc Anh" userId="cefd2df1-5fa3-4dec-87c8-c5040616a0c8" providerId="ADAL" clId="{FDFEDC8F-BDDC-45E4-BBC5-798DA2FA8AE7}" dt="2023-12-30T08:51:18.575" v="178"/>
          <ac:spMkLst>
            <pc:docMk/>
            <pc:sldMk cId="1316412841" sldId="314"/>
            <ac:spMk id="59" creationId="{713C4793-3839-0B8A-1396-3F3BE622585E}"/>
          </ac:spMkLst>
        </pc:spChg>
        <pc:spChg chg="mod">
          <ac:chgData name="a49512 Phạm Ngọc Anh" userId="cefd2df1-5fa3-4dec-87c8-c5040616a0c8" providerId="ADAL" clId="{FDFEDC8F-BDDC-45E4-BBC5-798DA2FA8AE7}" dt="2023-12-30T08:51:18.575" v="178"/>
          <ac:spMkLst>
            <pc:docMk/>
            <pc:sldMk cId="1316412841" sldId="314"/>
            <ac:spMk id="60" creationId="{0B0D8F0A-DDFE-FEA3-9774-B0A587D9C46F}"/>
          </ac:spMkLst>
        </pc:spChg>
        <pc:spChg chg="mod">
          <ac:chgData name="a49512 Phạm Ngọc Anh" userId="cefd2df1-5fa3-4dec-87c8-c5040616a0c8" providerId="ADAL" clId="{FDFEDC8F-BDDC-45E4-BBC5-798DA2FA8AE7}" dt="2023-12-30T08:51:18.575" v="178"/>
          <ac:spMkLst>
            <pc:docMk/>
            <pc:sldMk cId="1316412841" sldId="314"/>
            <ac:spMk id="61" creationId="{07A9E5A8-F45F-0210-9179-A2B6EEE0FB11}"/>
          </ac:spMkLst>
        </pc:spChg>
        <pc:spChg chg="mod">
          <ac:chgData name="a49512 Phạm Ngọc Anh" userId="cefd2df1-5fa3-4dec-87c8-c5040616a0c8" providerId="ADAL" clId="{FDFEDC8F-BDDC-45E4-BBC5-798DA2FA8AE7}" dt="2023-12-30T08:51:18.575" v="178"/>
          <ac:spMkLst>
            <pc:docMk/>
            <pc:sldMk cId="1316412841" sldId="314"/>
            <ac:spMk id="62" creationId="{F65A47D2-9E43-FF47-8853-69C90F312D83}"/>
          </ac:spMkLst>
        </pc:spChg>
        <pc:spChg chg="mod">
          <ac:chgData name="a49512 Phạm Ngọc Anh" userId="cefd2df1-5fa3-4dec-87c8-c5040616a0c8" providerId="ADAL" clId="{FDFEDC8F-BDDC-45E4-BBC5-798DA2FA8AE7}" dt="2023-12-30T08:51:18.575" v="178"/>
          <ac:spMkLst>
            <pc:docMk/>
            <pc:sldMk cId="1316412841" sldId="314"/>
            <ac:spMk id="63" creationId="{CED56817-B6BB-B5C2-8ADA-AFD5952224A5}"/>
          </ac:spMkLst>
        </pc:spChg>
        <pc:spChg chg="mod">
          <ac:chgData name="a49512 Phạm Ngọc Anh" userId="cefd2df1-5fa3-4dec-87c8-c5040616a0c8" providerId="ADAL" clId="{FDFEDC8F-BDDC-45E4-BBC5-798DA2FA8AE7}" dt="2023-12-30T08:51:18.575" v="178"/>
          <ac:spMkLst>
            <pc:docMk/>
            <pc:sldMk cId="1316412841" sldId="314"/>
            <ac:spMk id="64" creationId="{7B62E096-8BC3-CE55-E5AE-4714959CC3EA}"/>
          </ac:spMkLst>
        </pc:spChg>
        <pc:spChg chg="mod">
          <ac:chgData name="a49512 Phạm Ngọc Anh" userId="cefd2df1-5fa3-4dec-87c8-c5040616a0c8" providerId="ADAL" clId="{FDFEDC8F-BDDC-45E4-BBC5-798DA2FA8AE7}" dt="2023-12-30T08:51:18.575" v="178"/>
          <ac:spMkLst>
            <pc:docMk/>
            <pc:sldMk cId="1316412841" sldId="314"/>
            <ac:spMk id="65" creationId="{9EFE568B-ACB4-3156-0843-90156155D794}"/>
          </ac:spMkLst>
        </pc:spChg>
        <pc:spChg chg="mod">
          <ac:chgData name="a49512 Phạm Ngọc Anh" userId="cefd2df1-5fa3-4dec-87c8-c5040616a0c8" providerId="ADAL" clId="{FDFEDC8F-BDDC-45E4-BBC5-798DA2FA8AE7}" dt="2023-12-30T08:51:18.575" v="178"/>
          <ac:spMkLst>
            <pc:docMk/>
            <pc:sldMk cId="1316412841" sldId="314"/>
            <ac:spMk id="66" creationId="{31DF8294-1FE9-12C6-5444-6A4DE55A310A}"/>
          </ac:spMkLst>
        </pc:spChg>
        <pc:spChg chg="mod">
          <ac:chgData name="a49512 Phạm Ngọc Anh" userId="cefd2df1-5fa3-4dec-87c8-c5040616a0c8" providerId="ADAL" clId="{FDFEDC8F-BDDC-45E4-BBC5-798DA2FA8AE7}" dt="2023-12-30T08:51:18.575" v="178"/>
          <ac:spMkLst>
            <pc:docMk/>
            <pc:sldMk cId="1316412841" sldId="314"/>
            <ac:spMk id="67" creationId="{F0BCE0B7-4310-1BBE-D304-3892991A4E74}"/>
          </ac:spMkLst>
        </pc:spChg>
        <pc:spChg chg="mod">
          <ac:chgData name="a49512 Phạm Ngọc Anh" userId="cefd2df1-5fa3-4dec-87c8-c5040616a0c8" providerId="ADAL" clId="{FDFEDC8F-BDDC-45E4-BBC5-798DA2FA8AE7}" dt="2023-12-30T08:51:18.575" v="178"/>
          <ac:spMkLst>
            <pc:docMk/>
            <pc:sldMk cId="1316412841" sldId="314"/>
            <ac:spMk id="68" creationId="{1109FA0A-0113-027F-7227-92839FA949D0}"/>
          </ac:spMkLst>
        </pc:spChg>
        <pc:spChg chg="mod">
          <ac:chgData name="a49512 Phạm Ngọc Anh" userId="cefd2df1-5fa3-4dec-87c8-c5040616a0c8" providerId="ADAL" clId="{FDFEDC8F-BDDC-45E4-BBC5-798DA2FA8AE7}" dt="2023-12-30T08:51:18.575" v="178"/>
          <ac:spMkLst>
            <pc:docMk/>
            <pc:sldMk cId="1316412841" sldId="314"/>
            <ac:spMk id="69" creationId="{A6AD9E2F-3165-A543-EC95-822F402FBD3B}"/>
          </ac:spMkLst>
        </pc:spChg>
        <pc:spChg chg="mod">
          <ac:chgData name="a49512 Phạm Ngọc Anh" userId="cefd2df1-5fa3-4dec-87c8-c5040616a0c8" providerId="ADAL" clId="{FDFEDC8F-BDDC-45E4-BBC5-798DA2FA8AE7}" dt="2023-12-30T08:51:18.575" v="178"/>
          <ac:spMkLst>
            <pc:docMk/>
            <pc:sldMk cId="1316412841" sldId="314"/>
            <ac:spMk id="70" creationId="{18F3AD26-53F9-0D2D-96BD-B3A0B831140C}"/>
          </ac:spMkLst>
        </pc:spChg>
        <pc:spChg chg="mod">
          <ac:chgData name="a49512 Phạm Ngọc Anh" userId="cefd2df1-5fa3-4dec-87c8-c5040616a0c8" providerId="ADAL" clId="{FDFEDC8F-BDDC-45E4-BBC5-798DA2FA8AE7}" dt="2023-12-30T08:51:18.575" v="178"/>
          <ac:spMkLst>
            <pc:docMk/>
            <pc:sldMk cId="1316412841" sldId="314"/>
            <ac:spMk id="71" creationId="{16678F42-260E-7D67-A9E0-B3E5FB44001C}"/>
          </ac:spMkLst>
        </pc:spChg>
        <pc:spChg chg="mod">
          <ac:chgData name="a49512 Phạm Ngọc Anh" userId="cefd2df1-5fa3-4dec-87c8-c5040616a0c8" providerId="ADAL" clId="{FDFEDC8F-BDDC-45E4-BBC5-798DA2FA8AE7}" dt="2023-12-30T08:51:18.575" v="178"/>
          <ac:spMkLst>
            <pc:docMk/>
            <pc:sldMk cId="1316412841" sldId="314"/>
            <ac:spMk id="72" creationId="{FC1EF915-8415-07AF-8BD2-27E50251438F}"/>
          </ac:spMkLst>
        </pc:spChg>
        <pc:spChg chg="mod">
          <ac:chgData name="a49512 Phạm Ngọc Anh" userId="cefd2df1-5fa3-4dec-87c8-c5040616a0c8" providerId="ADAL" clId="{FDFEDC8F-BDDC-45E4-BBC5-798DA2FA8AE7}" dt="2023-12-30T08:51:18.575" v="178"/>
          <ac:spMkLst>
            <pc:docMk/>
            <pc:sldMk cId="1316412841" sldId="314"/>
            <ac:spMk id="73" creationId="{602B0D33-A213-2621-2B53-0D1F29D204FB}"/>
          </ac:spMkLst>
        </pc:spChg>
        <pc:spChg chg="mod">
          <ac:chgData name="a49512 Phạm Ngọc Anh" userId="cefd2df1-5fa3-4dec-87c8-c5040616a0c8" providerId="ADAL" clId="{FDFEDC8F-BDDC-45E4-BBC5-798DA2FA8AE7}" dt="2023-12-30T08:51:18.575" v="178"/>
          <ac:spMkLst>
            <pc:docMk/>
            <pc:sldMk cId="1316412841" sldId="314"/>
            <ac:spMk id="74" creationId="{21D306B6-DE2F-2411-CCE7-C3C316B48D96}"/>
          </ac:spMkLst>
        </pc:spChg>
        <pc:spChg chg="mod">
          <ac:chgData name="a49512 Phạm Ngọc Anh" userId="cefd2df1-5fa3-4dec-87c8-c5040616a0c8" providerId="ADAL" clId="{FDFEDC8F-BDDC-45E4-BBC5-798DA2FA8AE7}" dt="2023-12-30T08:51:18.575" v="178"/>
          <ac:spMkLst>
            <pc:docMk/>
            <pc:sldMk cId="1316412841" sldId="314"/>
            <ac:spMk id="75" creationId="{BED7B563-EFE2-E3B8-E9CA-DB383F68D069}"/>
          </ac:spMkLst>
        </pc:spChg>
        <pc:spChg chg="mod">
          <ac:chgData name="a49512 Phạm Ngọc Anh" userId="cefd2df1-5fa3-4dec-87c8-c5040616a0c8" providerId="ADAL" clId="{FDFEDC8F-BDDC-45E4-BBC5-798DA2FA8AE7}" dt="2023-12-30T08:51:18.575" v="178"/>
          <ac:spMkLst>
            <pc:docMk/>
            <pc:sldMk cId="1316412841" sldId="314"/>
            <ac:spMk id="76" creationId="{306F81E4-59FC-CE35-104D-53ECE5864EA9}"/>
          </ac:spMkLst>
        </pc:spChg>
        <pc:spChg chg="mod">
          <ac:chgData name="a49512 Phạm Ngọc Anh" userId="cefd2df1-5fa3-4dec-87c8-c5040616a0c8" providerId="ADAL" clId="{FDFEDC8F-BDDC-45E4-BBC5-798DA2FA8AE7}" dt="2023-12-30T08:51:18.575" v="178"/>
          <ac:spMkLst>
            <pc:docMk/>
            <pc:sldMk cId="1316412841" sldId="314"/>
            <ac:spMk id="77" creationId="{CB42EF8A-3302-D07D-E0D0-CF2E6A45EDBA}"/>
          </ac:spMkLst>
        </pc:spChg>
        <pc:spChg chg="mod">
          <ac:chgData name="a49512 Phạm Ngọc Anh" userId="cefd2df1-5fa3-4dec-87c8-c5040616a0c8" providerId="ADAL" clId="{FDFEDC8F-BDDC-45E4-BBC5-798DA2FA8AE7}" dt="2023-12-30T08:51:18.575" v="178"/>
          <ac:spMkLst>
            <pc:docMk/>
            <pc:sldMk cId="1316412841" sldId="314"/>
            <ac:spMk id="78" creationId="{97083E49-E08C-3D7F-3F72-FFD4C41DDD83}"/>
          </ac:spMkLst>
        </pc:spChg>
        <pc:spChg chg="mod">
          <ac:chgData name="a49512 Phạm Ngọc Anh" userId="cefd2df1-5fa3-4dec-87c8-c5040616a0c8" providerId="ADAL" clId="{FDFEDC8F-BDDC-45E4-BBC5-798DA2FA8AE7}" dt="2023-12-30T08:51:18.575" v="178"/>
          <ac:spMkLst>
            <pc:docMk/>
            <pc:sldMk cId="1316412841" sldId="314"/>
            <ac:spMk id="79" creationId="{2C955A6B-E8D1-3563-A0F6-B0FE811E344A}"/>
          </ac:spMkLst>
        </pc:spChg>
        <pc:spChg chg="mod">
          <ac:chgData name="a49512 Phạm Ngọc Anh" userId="cefd2df1-5fa3-4dec-87c8-c5040616a0c8" providerId="ADAL" clId="{FDFEDC8F-BDDC-45E4-BBC5-798DA2FA8AE7}" dt="2023-12-30T08:51:18.575" v="178"/>
          <ac:spMkLst>
            <pc:docMk/>
            <pc:sldMk cId="1316412841" sldId="314"/>
            <ac:spMk id="80" creationId="{085DBE54-F205-BC8C-66EA-2F85BB132F6D}"/>
          </ac:spMkLst>
        </pc:spChg>
        <pc:spChg chg="mod">
          <ac:chgData name="a49512 Phạm Ngọc Anh" userId="cefd2df1-5fa3-4dec-87c8-c5040616a0c8" providerId="ADAL" clId="{FDFEDC8F-BDDC-45E4-BBC5-798DA2FA8AE7}" dt="2023-12-30T08:51:18.575" v="178"/>
          <ac:spMkLst>
            <pc:docMk/>
            <pc:sldMk cId="1316412841" sldId="314"/>
            <ac:spMk id="81" creationId="{40255ACE-B080-9AE7-CD27-000CE634F654}"/>
          </ac:spMkLst>
        </pc:spChg>
        <pc:spChg chg="mod">
          <ac:chgData name="a49512 Phạm Ngọc Anh" userId="cefd2df1-5fa3-4dec-87c8-c5040616a0c8" providerId="ADAL" clId="{FDFEDC8F-BDDC-45E4-BBC5-798DA2FA8AE7}" dt="2023-12-30T08:51:18.575" v="178"/>
          <ac:spMkLst>
            <pc:docMk/>
            <pc:sldMk cId="1316412841" sldId="314"/>
            <ac:spMk id="82" creationId="{607A41B6-08ED-F773-1917-C7A928414797}"/>
          </ac:spMkLst>
        </pc:spChg>
        <pc:spChg chg="mod">
          <ac:chgData name="a49512 Phạm Ngọc Anh" userId="cefd2df1-5fa3-4dec-87c8-c5040616a0c8" providerId="ADAL" clId="{FDFEDC8F-BDDC-45E4-BBC5-798DA2FA8AE7}" dt="2023-12-30T08:51:18.575" v="178"/>
          <ac:spMkLst>
            <pc:docMk/>
            <pc:sldMk cId="1316412841" sldId="314"/>
            <ac:spMk id="83" creationId="{5471722F-C089-252C-2EE5-B214A64DFF16}"/>
          </ac:spMkLst>
        </pc:spChg>
        <pc:spChg chg="mod">
          <ac:chgData name="a49512 Phạm Ngọc Anh" userId="cefd2df1-5fa3-4dec-87c8-c5040616a0c8" providerId="ADAL" clId="{FDFEDC8F-BDDC-45E4-BBC5-798DA2FA8AE7}" dt="2023-12-30T08:51:18.575" v="178"/>
          <ac:spMkLst>
            <pc:docMk/>
            <pc:sldMk cId="1316412841" sldId="314"/>
            <ac:spMk id="84" creationId="{EAAF4A66-2A71-2B38-96C9-CCB4479EBC57}"/>
          </ac:spMkLst>
        </pc:spChg>
        <pc:spChg chg="mod">
          <ac:chgData name="a49512 Phạm Ngọc Anh" userId="cefd2df1-5fa3-4dec-87c8-c5040616a0c8" providerId="ADAL" clId="{FDFEDC8F-BDDC-45E4-BBC5-798DA2FA8AE7}" dt="2023-12-30T08:51:18.575" v="178"/>
          <ac:spMkLst>
            <pc:docMk/>
            <pc:sldMk cId="1316412841" sldId="314"/>
            <ac:spMk id="85" creationId="{4581FEB1-CC5A-2D15-8E30-B907C9525036}"/>
          </ac:spMkLst>
        </pc:spChg>
        <pc:spChg chg="mod">
          <ac:chgData name="a49512 Phạm Ngọc Anh" userId="cefd2df1-5fa3-4dec-87c8-c5040616a0c8" providerId="ADAL" clId="{FDFEDC8F-BDDC-45E4-BBC5-798DA2FA8AE7}" dt="2023-12-30T08:51:18.575" v="178"/>
          <ac:spMkLst>
            <pc:docMk/>
            <pc:sldMk cId="1316412841" sldId="314"/>
            <ac:spMk id="86" creationId="{35326EB0-5EBD-D875-F8C0-89AFDC10D73E}"/>
          </ac:spMkLst>
        </pc:spChg>
        <pc:spChg chg="mod">
          <ac:chgData name="a49512 Phạm Ngọc Anh" userId="cefd2df1-5fa3-4dec-87c8-c5040616a0c8" providerId="ADAL" clId="{FDFEDC8F-BDDC-45E4-BBC5-798DA2FA8AE7}" dt="2023-12-30T08:51:18.575" v="178"/>
          <ac:spMkLst>
            <pc:docMk/>
            <pc:sldMk cId="1316412841" sldId="314"/>
            <ac:spMk id="87" creationId="{836526E9-4C69-EE65-FC83-79E0552B0348}"/>
          </ac:spMkLst>
        </pc:spChg>
        <pc:spChg chg="mod">
          <ac:chgData name="a49512 Phạm Ngọc Anh" userId="cefd2df1-5fa3-4dec-87c8-c5040616a0c8" providerId="ADAL" clId="{FDFEDC8F-BDDC-45E4-BBC5-798DA2FA8AE7}" dt="2023-12-30T08:51:18.575" v="178"/>
          <ac:spMkLst>
            <pc:docMk/>
            <pc:sldMk cId="1316412841" sldId="314"/>
            <ac:spMk id="88" creationId="{BB1BC9A9-5E18-45D5-16E1-A242B64CB1AD}"/>
          </ac:spMkLst>
        </pc:spChg>
        <pc:spChg chg="mod">
          <ac:chgData name="a49512 Phạm Ngọc Anh" userId="cefd2df1-5fa3-4dec-87c8-c5040616a0c8" providerId="ADAL" clId="{FDFEDC8F-BDDC-45E4-BBC5-798DA2FA8AE7}" dt="2023-12-30T08:51:18.575" v="178"/>
          <ac:spMkLst>
            <pc:docMk/>
            <pc:sldMk cId="1316412841" sldId="314"/>
            <ac:spMk id="89" creationId="{D342E84B-A245-C716-1245-E653A94E6D7D}"/>
          </ac:spMkLst>
        </pc:spChg>
        <pc:spChg chg="mod">
          <ac:chgData name="a49512 Phạm Ngọc Anh" userId="cefd2df1-5fa3-4dec-87c8-c5040616a0c8" providerId="ADAL" clId="{FDFEDC8F-BDDC-45E4-BBC5-798DA2FA8AE7}" dt="2023-12-30T08:51:18.575" v="178"/>
          <ac:spMkLst>
            <pc:docMk/>
            <pc:sldMk cId="1316412841" sldId="314"/>
            <ac:spMk id="90" creationId="{5B99E2A4-F410-B9B1-E927-F8F47744DF19}"/>
          </ac:spMkLst>
        </pc:spChg>
        <pc:spChg chg="mod">
          <ac:chgData name="a49512 Phạm Ngọc Anh" userId="cefd2df1-5fa3-4dec-87c8-c5040616a0c8" providerId="ADAL" clId="{FDFEDC8F-BDDC-45E4-BBC5-798DA2FA8AE7}" dt="2023-12-30T08:51:18.575" v="178"/>
          <ac:spMkLst>
            <pc:docMk/>
            <pc:sldMk cId="1316412841" sldId="314"/>
            <ac:spMk id="91" creationId="{AB52B6EE-EE26-CAED-ABCD-2A22F9AFE0C7}"/>
          </ac:spMkLst>
        </pc:spChg>
        <pc:spChg chg="mod">
          <ac:chgData name="a49512 Phạm Ngọc Anh" userId="cefd2df1-5fa3-4dec-87c8-c5040616a0c8" providerId="ADAL" clId="{FDFEDC8F-BDDC-45E4-BBC5-798DA2FA8AE7}" dt="2023-12-30T08:51:18.575" v="178"/>
          <ac:spMkLst>
            <pc:docMk/>
            <pc:sldMk cId="1316412841" sldId="314"/>
            <ac:spMk id="92" creationId="{BB8B41DA-7045-4868-1E71-F1354B56489F}"/>
          </ac:spMkLst>
        </pc:spChg>
        <pc:spChg chg="mod">
          <ac:chgData name="a49512 Phạm Ngọc Anh" userId="cefd2df1-5fa3-4dec-87c8-c5040616a0c8" providerId="ADAL" clId="{FDFEDC8F-BDDC-45E4-BBC5-798DA2FA8AE7}" dt="2023-12-30T08:51:18.575" v="178"/>
          <ac:spMkLst>
            <pc:docMk/>
            <pc:sldMk cId="1316412841" sldId="314"/>
            <ac:spMk id="93" creationId="{6AE657A4-13BF-6356-78E6-FC2D6356F881}"/>
          </ac:spMkLst>
        </pc:spChg>
        <pc:spChg chg="mod">
          <ac:chgData name="a49512 Phạm Ngọc Anh" userId="cefd2df1-5fa3-4dec-87c8-c5040616a0c8" providerId="ADAL" clId="{FDFEDC8F-BDDC-45E4-BBC5-798DA2FA8AE7}" dt="2023-12-30T08:51:18.575" v="178"/>
          <ac:spMkLst>
            <pc:docMk/>
            <pc:sldMk cId="1316412841" sldId="314"/>
            <ac:spMk id="94" creationId="{D542AABA-7140-81E1-BD71-E3B040486C68}"/>
          </ac:spMkLst>
        </pc:spChg>
        <pc:spChg chg="mod">
          <ac:chgData name="a49512 Phạm Ngọc Anh" userId="cefd2df1-5fa3-4dec-87c8-c5040616a0c8" providerId="ADAL" clId="{FDFEDC8F-BDDC-45E4-BBC5-798DA2FA8AE7}" dt="2023-12-30T08:51:18.575" v="178"/>
          <ac:spMkLst>
            <pc:docMk/>
            <pc:sldMk cId="1316412841" sldId="314"/>
            <ac:spMk id="95" creationId="{60BFF83E-0A34-C7FC-7821-1195A8583880}"/>
          </ac:spMkLst>
        </pc:spChg>
        <pc:spChg chg="mod">
          <ac:chgData name="a49512 Phạm Ngọc Anh" userId="cefd2df1-5fa3-4dec-87c8-c5040616a0c8" providerId="ADAL" clId="{FDFEDC8F-BDDC-45E4-BBC5-798DA2FA8AE7}" dt="2023-12-30T08:51:18.575" v="178"/>
          <ac:spMkLst>
            <pc:docMk/>
            <pc:sldMk cId="1316412841" sldId="314"/>
            <ac:spMk id="96" creationId="{E433E07F-63D2-D8B7-E982-227F26110C87}"/>
          </ac:spMkLst>
        </pc:spChg>
        <pc:spChg chg="mod">
          <ac:chgData name="a49512 Phạm Ngọc Anh" userId="cefd2df1-5fa3-4dec-87c8-c5040616a0c8" providerId="ADAL" clId="{FDFEDC8F-BDDC-45E4-BBC5-798DA2FA8AE7}" dt="2023-12-30T08:51:18.575" v="178"/>
          <ac:spMkLst>
            <pc:docMk/>
            <pc:sldMk cId="1316412841" sldId="314"/>
            <ac:spMk id="97" creationId="{70C401D8-18A6-44C6-4C39-F2B1BCD97A50}"/>
          </ac:spMkLst>
        </pc:spChg>
        <pc:spChg chg="mod">
          <ac:chgData name="a49512 Phạm Ngọc Anh" userId="cefd2df1-5fa3-4dec-87c8-c5040616a0c8" providerId="ADAL" clId="{FDFEDC8F-BDDC-45E4-BBC5-798DA2FA8AE7}" dt="2023-12-30T08:51:18.575" v="178"/>
          <ac:spMkLst>
            <pc:docMk/>
            <pc:sldMk cId="1316412841" sldId="314"/>
            <ac:spMk id="98" creationId="{9B88EEE6-BE39-173E-FFB5-5424BF62DC54}"/>
          </ac:spMkLst>
        </pc:spChg>
        <pc:spChg chg="mod">
          <ac:chgData name="a49512 Phạm Ngọc Anh" userId="cefd2df1-5fa3-4dec-87c8-c5040616a0c8" providerId="ADAL" clId="{FDFEDC8F-BDDC-45E4-BBC5-798DA2FA8AE7}" dt="2023-12-30T08:51:18.575" v="178"/>
          <ac:spMkLst>
            <pc:docMk/>
            <pc:sldMk cId="1316412841" sldId="314"/>
            <ac:spMk id="99" creationId="{64253A3F-D521-4D21-CE0D-B9FC6C36D927}"/>
          </ac:spMkLst>
        </pc:spChg>
        <pc:spChg chg="mod">
          <ac:chgData name="a49512 Phạm Ngọc Anh" userId="cefd2df1-5fa3-4dec-87c8-c5040616a0c8" providerId="ADAL" clId="{FDFEDC8F-BDDC-45E4-BBC5-798DA2FA8AE7}" dt="2023-12-30T08:51:18.575" v="178"/>
          <ac:spMkLst>
            <pc:docMk/>
            <pc:sldMk cId="1316412841" sldId="314"/>
            <ac:spMk id="100" creationId="{81055594-ED34-798C-0F70-9196EBD02704}"/>
          </ac:spMkLst>
        </pc:spChg>
        <pc:spChg chg="mod">
          <ac:chgData name="a49512 Phạm Ngọc Anh" userId="cefd2df1-5fa3-4dec-87c8-c5040616a0c8" providerId="ADAL" clId="{FDFEDC8F-BDDC-45E4-BBC5-798DA2FA8AE7}" dt="2023-12-30T08:51:18.575" v="178"/>
          <ac:spMkLst>
            <pc:docMk/>
            <pc:sldMk cId="1316412841" sldId="314"/>
            <ac:spMk id="101" creationId="{715DD28E-E7C1-E7E3-56A9-2520A348E8FF}"/>
          </ac:spMkLst>
        </pc:spChg>
        <pc:spChg chg="mod">
          <ac:chgData name="a49512 Phạm Ngọc Anh" userId="cefd2df1-5fa3-4dec-87c8-c5040616a0c8" providerId="ADAL" clId="{FDFEDC8F-BDDC-45E4-BBC5-798DA2FA8AE7}" dt="2023-12-30T08:51:18.575" v="178"/>
          <ac:spMkLst>
            <pc:docMk/>
            <pc:sldMk cId="1316412841" sldId="314"/>
            <ac:spMk id="102" creationId="{ED79B1C3-B4A3-3F34-10AE-169B2C9AAFA6}"/>
          </ac:spMkLst>
        </pc:spChg>
        <pc:spChg chg="mod">
          <ac:chgData name="a49512 Phạm Ngọc Anh" userId="cefd2df1-5fa3-4dec-87c8-c5040616a0c8" providerId="ADAL" clId="{FDFEDC8F-BDDC-45E4-BBC5-798DA2FA8AE7}" dt="2023-12-30T08:51:18.575" v="178"/>
          <ac:spMkLst>
            <pc:docMk/>
            <pc:sldMk cId="1316412841" sldId="314"/>
            <ac:spMk id="103" creationId="{CD17A6B5-72B2-D1CC-27EE-308725FCBD6C}"/>
          </ac:spMkLst>
        </pc:spChg>
        <pc:spChg chg="mod">
          <ac:chgData name="a49512 Phạm Ngọc Anh" userId="cefd2df1-5fa3-4dec-87c8-c5040616a0c8" providerId="ADAL" clId="{FDFEDC8F-BDDC-45E4-BBC5-798DA2FA8AE7}" dt="2023-12-30T08:51:18.575" v="178"/>
          <ac:spMkLst>
            <pc:docMk/>
            <pc:sldMk cId="1316412841" sldId="314"/>
            <ac:spMk id="104" creationId="{88C1CB00-3288-B8E4-B010-38CD79A886C8}"/>
          </ac:spMkLst>
        </pc:spChg>
        <pc:spChg chg="mod">
          <ac:chgData name="a49512 Phạm Ngọc Anh" userId="cefd2df1-5fa3-4dec-87c8-c5040616a0c8" providerId="ADAL" clId="{FDFEDC8F-BDDC-45E4-BBC5-798DA2FA8AE7}" dt="2023-12-30T08:51:18.575" v="178"/>
          <ac:spMkLst>
            <pc:docMk/>
            <pc:sldMk cId="1316412841" sldId="314"/>
            <ac:spMk id="105" creationId="{8B7C244D-CF5D-0FC8-D432-CBD777ABDD7B}"/>
          </ac:spMkLst>
        </pc:spChg>
        <pc:spChg chg="mod">
          <ac:chgData name="a49512 Phạm Ngọc Anh" userId="cefd2df1-5fa3-4dec-87c8-c5040616a0c8" providerId="ADAL" clId="{FDFEDC8F-BDDC-45E4-BBC5-798DA2FA8AE7}" dt="2023-12-30T08:51:18.575" v="178"/>
          <ac:spMkLst>
            <pc:docMk/>
            <pc:sldMk cId="1316412841" sldId="314"/>
            <ac:spMk id="106" creationId="{3340E1A8-A4D0-9AA4-BF55-8ADFA3366CF4}"/>
          </ac:spMkLst>
        </pc:spChg>
        <pc:spChg chg="mod">
          <ac:chgData name="a49512 Phạm Ngọc Anh" userId="cefd2df1-5fa3-4dec-87c8-c5040616a0c8" providerId="ADAL" clId="{FDFEDC8F-BDDC-45E4-BBC5-798DA2FA8AE7}" dt="2023-12-30T08:51:18.575" v="178"/>
          <ac:spMkLst>
            <pc:docMk/>
            <pc:sldMk cId="1316412841" sldId="314"/>
            <ac:spMk id="107" creationId="{74F835E3-4EE2-3CA3-98CB-4332DA8F6713}"/>
          </ac:spMkLst>
        </pc:spChg>
        <pc:spChg chg="mod">
          <ac:chgData name="a49512 Phạm Ngọc Anh" userId="cefd2df1-5fa3-4dec-87c8-c5040616a0c8" providerId="ADAL" clId="{FDFEDC8F-BDDC-45E4-BBC5-798DA2FA8AE7}" dt="2023-12-30T08:51:18.575" v="178"/>
          <ac:spMkLst>
            <pc:docMk/>
            <pc:sldMk cId="1316412841" sldId="314"/>
            <ac:spMk id="108" creationId="{9FBF50DC-9937-8031-ECAF-3731C8CF0AA3}"/>
          </ac:spMkLst>
        </pc:spChg>
        <pc:spChg chg="mod">
          <ac:chgData name="a49512 Phạm Ngọc Anh" userId="cefd2df1-5fa3-4dec-87c8-c5040616a0c8" providerId="ADAL" clId="{FDFEDC8F-BDDC-45E4-BBC5-798DA2FA8AE7}" dt="2023-12-30T08:51:18.575" v="178"/>
          <ac:spMkLst>
            <pc:docMk/>
            <pc:sldMk cId="1316412841" sldId="314"/>
            <ac:spMk id="109" creationId="{336D06A5-53E9-5EB6-C35F-343BFAF022B8}"/>
          </ac:spMkLst>
        </pc:spChg>
        <pc:spChg chg="mod">
          <ac:chgData name="a49512 Phạm Ngọc Anh" userId="cefd2df1-5fa3-4dec-87c8-c5040616a0c8" providerId="ADAL" clId="{FDFEDC8F-BDDC-45E4-BBC5-798DA2FA8AE7}" dt="2023-12-30T08:51:18.575" v="178"/>
          <ac:spMkLst>
            <pc:docMk/>
            <pc:sldMk cId="1316412841" sldId="314"/>
            <ac:spMk id="110" creationId="{6A215EE2-F48A-85E8-269F-C1B3B4E0FE20}"/>
          </ac:spMkLst>
        </pc:spChg>
        <pc:spChg chg="mod">
          <ac:chgData name="a49512 Phạm Ngọc Anh" userId="cefd2df1-5fa3-4dec-87c8-c5040616a0c8" providerId="ADAL" clId="{FDFEDC8F-BDDC-45E4-BBC5-798DA2FA8AE7}" dt="2023-12-30T08:51:18.575" v="178"/>
          <ac:spMkLst>
            <pc:docMk/>
            <pc:sldMk cId="1316412841" sldId="314"/>
            <ac:spMk id="111" creationId="{46656AF5-D946-9136-1804-DD9B901DFC08}"/>
          </ac:spMkLst>
        </pc:spChg>
        <pc:spChg chg="mod">
          <ac:chgData name="a49512 Phạm Ngọc Anh" userId="cefd2df1-5fa3-4dec-87c8-c5040616a0c8" providerId="ADAL" clId="{FDFEDC8F-BDDC-45E4-BBC5-798DA2FA8AE7}" dt="2023-12-30T08:51:18.575" v="178"/>
          <ac:spMkLst>
            <pc:docMk/>
            <pc:sldMk cId="1316412841" sldId="314"/>
            <ac:spMk id="112" creationId="{187E752F-3A0B-7D05-BBD2-DDE2A1D64483}"/>
          </ac:spMkLst>
        </pc:spChg>
        <pc:spChg chg="mod">
          <ac:chgData name="a49512 Phạm Ngọc Anh" userId="cefd2df1-5fa3-4dec-87c8-c5040616a0c8" providerId="ADAL" clId="{FDFEDC8F-BDDC-45E4-BBC5-798DA2FA8AE7}" dt="2023-12-30T08:51:18.575" v="178"/>
          <ac:spMkLst>
            <pc:docMk/>
            <pc:sldMk cId="1316412841" sldId="314"/>
            <ac:spMk id="113" creationId="{BFD981EF-FD03-68D9-E245-D57775FC4522}"/>
          </ac:spMkLst>
        </pc:spChg>
        <pc:spChg chg="mod">
          <ac:chgData name="a49512 Phạm Ngọc Anh" userId="cefd2df1-5fa3-4dec-87c8-c5040616a0c8" providerId="ADAL" clId="{FDFEDC8F-BDDC-45E4-BBC5-798DA2FA8AE7}" dt="2023-12-30T08:51:18.575" v="178"/>
          <ac:spMkLst>
            <pc:docMk/>
            <pc:sldMk cId="1316412841" sldId="314"/>
            <ac:spMk id="114" creationId="{3EE98147-79E5-7255-AC8A-E2815E2A1010}"/>
          </ac:spMkLst>
        </pc:spChg>
        <pc:spChg chg="mod">
          <ac:chgData name="a49512 Phạm Ngọc Anh" userId="cefd2df1-5fa3-4dec-87c8-c5040616a0c8" providerId="ADAL" clId="{FDFEDC8F-BDDC-45E4-BBC5-798DA2FA8AE7}" dt="2023-12-30T08:51:18.575" v="178"/>
          <ac:spMkLst>
            <pc:docMk/>
            <pc:sldMk cId="1316412841" sldId="314"/>
            <ac:spMk id="115" creationId="{D3B18562-84FA-8876-975C-418036A19AC0}"/>
          </ac:spMkLst>
        </pc:spChg>
        <pc:spChg chg="mod">
          <ac:chgData name="a49512 Phạm Ngọc Anh" userId="cefd2df1-5fa3-4dec-87c8-c5040616a0c8" providerId="ADAL" clId="{FDFEDC8F-BDDC-45E4-BBC5-798DA2FA8AE7}" dt="2023-12-30T08:51:18.575" v="178"/>
          <ac:spMkLst>
            <pc:docMk/>
            <pc:sldMk cId="1316412841" sldId="314"/>
            <ac:spMk id="116" creationId="{78CEA7C8-9D2A-1624-4140-5388511CF296}"/>
          </ac:spMkLst>
        </pc:spChg>
        <pc:spChg chg="mod">
          <ac:chgData name="a49512 Phạm Ngọc Anh" userId="cefd2df1-5fa3-4dec-87c8-c5040616a0c8" providerId="ADAL" clId="{FDFEDC8F-BDDC-45E4-BBC5-798DA2FA8AE7}" dt="2023-12-30T08:51:18.575" v="178"/>
          <ac:spMkLst>
            <pc:docMk/>
            <pc:sldMk cId="1316412841" sldId="314"/>
            <ac:spMk id="117" creationId="{81681CC3-E894-C1AB-2A5C-65A24A271D4A}"/>
          </ac:spMkLst>
        </pc:spChg>
        <pc:spChg chg="mod">
          <ac:chgData name="a49512 Phạm Ngọc Anh" userId="cefd2df1-5fa3-4dec-87c8-c5040616a0c8" providerId="ADAL" clId="{FDFEDC8F-BDDC-45E4-BBC5-798DA2FA8AE7}" dt="2023-12-30T08:51:18.575" v="178"/>
          <ac:spMkLst>
            <pc:docMk/>
            <pc:sldMk cId="1316412841" sldId="314"/>
            <ac:spMk id="118" creationId="{200C859F-A64F-2373-BC99-7375831E40B8}"/>
          </ac:spMkLst>
        </pc:spChg>
        <pc:spChg chg="mod">
          <ac:chgData name="a49512 Phạm Ngọc Anh" userId="cefd2df1-5fa3-4dec-87c8-c5040616a0c8" providerId="ADAL" clId="{FDFEDC8F-BDDC-45E4-BBC5-798DA2FA8AE7}" dt="2023-12-30T08:51:18.575" v="178"/>
          <ac:spMkLst>
            <pc:docMk/>
            <pc:sldMk cId="1316412841" sldId="314"/>
            <ac:spMk id="119" creationId="{9D7C06C5-0BFF-4EE8-B5DB-966041DDBDDB}"/>
          </ac:spMkLst>
        </pc:spChg>
        <pc:spChg chg="mod">
          <ac:chgData name="a49512 Phạm Ngọc Anh" userId="cefd2df1-5fa3-4dec-87c8-c5040616a0c8" providerId="ADAL" clId="{FDFEDC8F-BDDC-45E4-BBC5-798DA2FA8AE7}" dt="2023-12-30T08:51:18.575" v="178"/>
          <ac:spMkLst>
            <pc:docMk/>
            <pc:sldMk cId="1316412841" sldId="314"/>
            <ac:spMk id="120" creationId="{58A34CF3-645F-1734-C35C-18CA84B69185}"/>
          </ac:spMkLst>
        </pc:spChg>
        <pc:spChg chg="mod">
          <ac:chgData name="a49512 Phạm Ngọc Anh" userId="cefd2df1-5fa3-4dec-87c8-c5040616a0c8" providerId="ADAL" clId="{FDFEDC8F-BDDC-45E4-BBC5-798DA2FA8AE7}" dt="2023-12-30T08:51:18.575" v="178"/>
          <ac:spMkLst>
            <pc:docMk/>
            <pc:sldMk cId="1316412841" sldId="314"/>
            <ac:spMk id="121" creationId="{EE462CAD-CDE5-539F-3B3D-16BEB48EAF6C}"/>
          </ac:spMkLst>
        </pc:spChg>
        <pc:spChg chg="mod">
          <ac:chgData name="a49512 Phạm Ngọc Anh" userId="cefd2df1-5fa3-4dec-87c8-c5040616a0c8" providerId="ADAL" clId="{FDFEDC8F-BDDC-45E4-BBC5-798DA2FA8AE7}" dt="2023-12-30T08:51:18.575" v="178"/>
          <ac:spMkLst>
            <pc:docMk/>
            <pc:sldMk cId="1316412841" sldId="314"/>
            <ac:spMk id="122" creationId="{114DEB94-1B7A-C5E5-502C-F0117C3CC074}"/>
          </ac:spMkLst>
        </pc:spChg>
        <pc:spChg chg="mod">
          <ac:chgData name="a49512 Phạm Ngọc Anh" userId="cefd2df1-5fa3-4dec-87c8-c5040616a0c8" providerId="ADAL" clId="{FDFEDC8F-BDDC-45E4-BBC5-798DA2FA8AE7}" dt="2023-12-30T08:51:18.575" v="178"/>
          <ac:spMkLst>
            <pc:docMk/>
            <pc:sldMk cId="1316412841" sldId="314"/>
            <ac:spMk id="123" creationId="{591E6565-11C7-F95E-F44F-920C9D077B64}"/>
          </ac:spMkLst>
        </pc:spChg>
        <pc:spChg chg="mod">
          <ac:chgData name="a49512 Phạm Ngọc Anh" userId="cefd2df1-5fa3-4dec-87c8-c5040616a0c8" providerId="ADAL" clId="{FDFEDC8F-BDDC-45E4-BBC5-798DA2FA8AE7}" dt="2023-12-30T08:51:18.575" v="178"/>
          <ac:spMkLst>
            <pc:docMk/>
            <pc:sldMk cId="1316412841" sldId="314"/>
            <ac:spMk id="124" creationId="{DAC4115B-419B-751A-652E-0333A31A6A57}"/>
          </ac:spMkLst>
        </pc:spChg>
        <pc:spChg chg="mod">
          <ac:chgData name="a49512 Phạm Ngọc Anh" userId="cefd2df1-5fa3-4dec-87c8-c5040616a0c8" providerId="ADAL" clId="{FDFEDC8F-BDDC-45E4-BBC5-798DA2FA8AE7}" dt="2023-12-30T08:51:18.575" v="178"/>
          <ac:spMkLst>
            <pc:docMk/>
            <pc:sldMk cId="1316412841" sldId="314"/>
            <ac:spMk id="125" creationId="{B9CA0A9E-CABF-D396-7CE1-E7A3DEA34F1E}"/>
          </ac:spMkLst>
        </pc:spChg>
        <pc:spChg chg="mod">
          <ac:chgData name="a49512 Phạm Ngọc Anh" userId="cefd2df1-5fa3-4dec-87c8-c5040616a0c8" providerId="ADAL" clId="{FDFEDC8F-BDDC-45E4-BBC5-798DA2FA8AE7}" dt="2023-12-30T08:51:18.575" v="178"/>
          <ac:spMkLst>
            <pc:docMk/>
            <pc:sldMk cId="1316412841" sldId="314"/>
            <ac:spMk id="126" creationId="{53B89DE5-BD50-19CA-6BC5-76319C9EDB3F}"/>
          </ac:spMkLst>
        </pc:spChg>
        <pc:spChg chg="mod">
          <ac:chgData name="a49512 Phạm Ngọc Anh" userId="cefd2df1-5fa3-4dec-87c8-c5040616a0c8" providerId="ADAL" clId="{FDFEDC8F-BDDC-45E4-BBC5-798DA2FA8AE7}" dt="2023-12-30T08:51:18.575" v="178"/>
          <ac:spMkLst>
            <pc:docMk/>
            <pc:sldMk cId="1316412841" sldId="314"/>
            <ac:spMk id="127" creationId="{CD1E5785-DA5B-797C-1084-A8A00ACA442D}"/>
          </ac:spMkLst>
        </pc:spChg>
        <pc:spChg chg="mod">
          <ac:chgData name="a49512 Phạm Ngọc Anh" userId="cefd2df1-5fa3-4dec-87c8-c5040616a0c8" providerId="ADAL" clId="{FDFEDC8F-BDDC-45E4-BBC5-798DA2FA8AE7}" dt="2023-12-30T08:51:18.575" v="178"/>
          <ac:spMkLst>
            <pc:docMk/>
            <pc:sldMk cId="1316412841" sldId="314"/>
            <ac:spMk id="128" creationId="{EE09753D-08A6-8F94-D780-9DF15F182039}"/>
          </ac:spMkLst>
        </pc:spChg>
        <pc:spChg chg="add mod">
          <ac:chgData name="a49512 Phạm Ngọc Anh" userId="cefd2df1-5fa3-4dec-87c8-c5040616a0c8" providerId="ADAL" clId="{FDFEDC8F-BDDC-45E4-BBC5-798DA2FA8AE7}" dt="2023-12-30T08:51:45.380" v="191" actId="1076"/>
          <ac:spMkLst>
            <pc:docMk/>
            <pc:sldMk cId="1316412841" sldId="314"/>
            <ac:spMk id="129" creationId="{4642B4C5-3A86-B753-6D62-060E5581E796}"/>
          </ac:spMkLst>
        </pc:spChg>
        <pc:grpChg chg="add mod">
          <ac:chgData name="a49512 Phạm Ngọc Anh" userId="cefd2df1-5fa3-4dec-87c8-c5040616a0c8" providerId="ADAL" clId="{FDFEDC8F-BDDC-45E4-BBC5-798DA2FA8AE7}" dt="2023-12-30T08:51:37.557" v="187" actId="1076"/>
          <ac:grpSpMkLst>
            <pc:docMk/>
            <pc:sldMk cId="1316412841" sldId="314"/>
            <ac:grpSpMk id="5" creationId="{FA8BF8DA-D772-D79D-3465-88D5C40DED3C}"/>
          </ac:grpSpMkLst>
        </pc:grpChg>
        <pc:grpChg chg="mod">
          <ac:chgData name="a49512 Phạm Ngọc Anh" userId="cefd2df1-5fa3-4dec-87c8-c5040616a0c8" providerId="ADAL" clId="{FDFEDC8F-BDDC-45E4-BBC5-798DA2FA8AE7}" dt="2023-12-30T08:51:18.575" v="178"/>
          <ac:grpSpMkLst>
            <pc:docMk/>
            <pc:sldMk cId="1316412841" sldId="314"/>
            <ac:grpSpMk id="6" creationId="{9960D1E5-ED3B-2134-AB7A-2B087169658A}"/>
          </ac:grpSpMkLst>
        </pc:grpChg>
        <pc:grpChg chg="mod">
          <ac:chgData name="a49512 Phạm Ngọc Anh" userId="cefd2df1-5fa3-4dec-87c8-c5040616a0c8" providerId="ADAL" clId="{FDFEDC8F-BDDC-45E4-BBC5-798DA2FA8AE7}" dt="2023-12-30T08:51:18.575" v="178"/>
          <ac:grpSpMkLst>
            <pc:docMk/>
            <pc:sldMk cId="1316412841" sldId="314"/>
            <ac:grpSpMk id="7" creationId="{8B995EC2-FC41-81CB-1D4B-CA34A25DD0BE}"/>
          </ac:grpSpMkLst>
        </pc:grpChg>
        <pc:graphicFrameChg chg="add mod modGraphic">
          <ac:chgData name="a49512 Phạm Ngọc Anh" userId="cefd2df1-5fa3-4dec-87c8-c5040616a0c8" providerId="ADAL" clId="{FDFEDC8F-BDDC-45E4-BBC5-798DA2FA8AE7}" dt="2023-12-30T08:51:48.217" v="192" actId="1076"/>
          <ac:graphicFrameMkLst>
            <pc:docMk/>
            <pc:sldMk cId="1316412841" sldId="314"/>
            <ac:graphicFrameMk id="4" creationId="{1796F2AC-01BB-4163-4C78-DCBB6D7FBDAE}"/>
          </ac:graphicFrameMkLst>
        </pc:graphicFrameChg>
      </pc:sldChg>
      <pc:sldChg chg="addSp modSp add mod modTransition modAnim">
        <pc:chgData name="a49512 Phạm Ngọc Anh" userId="cefd2df1-5fa3-4dec-87c8-c5040616a0c8" providerId="ADAL" clId="{FDFEDC8F-BDDC-45E4-BBC5-798DA2FA8AE7}" dt="2023-12-30T08:56:16.064" v="283"/>
        <pc:sldMkLst>
          <pc:docMk/>
          <pc:sldMk cId="2381467175" sldId="315"/>
        </pc:sldMkLst>
        <pc:spChg chg="add mod">
          <ac:chgData name="a49512 Phạm Ngọc Anh" userId="cefd2df1-5fa3-4dec-87c8-c5040616a0c8" providerId="ADAL" clId="{FDFEDC8F-BDDC-45E4-BBC5-798DA2FA8AE7}" dt="2023-12-30T08:52:49.235" v="208" actId="1076"/>
          <ac:spMkLst>
            <pc:docMk/>
            <pc:sldMk cId="2381467175" sldId="315"/>
            <ac:spMk id="3" creationId="{E9AF3858-44BE-34D7-4F14-D758FFE6D4CC}"/>
          </ac:spMkLst>
        </pc:spChg>
        <pc:spChg chg="mod">
          <ac:chgData name="a49512 Phạm Ngọc Anh" userId="cefd2df1-5fa3-4dec-87c8-c5040616a0c8" providerId="ADAL" clId="{FDFEDC8F-BDDC-45E4-BBC5-798DA2FA8AE7}" dt="2023-12-30T08:52:15.560" v="197"/>
          <ac:spMkLst>
            <pc:docMk/>
            <pc:sldMk cId="2381467175" sldId="315"/>
            <ac:spMk id="8" creationId="{2404EAC2-ACEF-957C-3404-2D29EABD091C}"/>
          </ac:spMkLst>
        </pc:spChg>
        <pc:spChg chg="mod">
          <ac:chgData name="a49512 Phạm Ngọc Anh" userId="cefd2df1-5fa3-4dec-87c8-c5040616a0c8" providerId="ADAL" clId="{FDFEDC8F-BDDC-45E4-BBC5-798DA2FA8AE7}" dt="2023-12-30T08:52:15.560" v="197"/>
          <ac:spMkLst>
            <pc:docMk/>
            <pc:sldMk cId="2381467175" sldId="315"/>
            <ac:spMk id="9" creationId="{3AB0CE1F-D476-18E1-30FD-40F69287ADC9}"/>
          </ac:spMkLst>
        </pc:spChg>
        <pc:spChg chg="mod">
          <ac:chgData name="a49512 Phạm Ngọc Anh" userId="cefd2df1-5fa3-4dec-87c8-c5040616a0c8" providerId="ADAL" clId="{FDFEDC8F-BDDC-45E4-BBC5-798DA2FA8AE7}" dt="2023-12-30T08:52:15.560" v="197"/>
          <ac:spMkLst>
            <pc:docMk/>
            <pc:sldMk cId="2381467175" sldId="315"/>
            <ac:spMk id="10" creationId="{962D6DC2-D62F-260E-C369-3B5F4D063C92}"/>
          </ac:spMkLst>
        </pc:spChg>
        <pc:spChg chg="mod">
          <ac:chgData name="a49512 Phạm Ngọc Anh" userId="cefd2df1-5fa3-4dec-87c8-c5040616a0c8" providerId="ADAL" clId="{FDFEDC8F-BDDC-45E4-BBC5-798DA2FA8AE7}" dt="2023-12-30T08:52:15.560" v="197"/>
          <ac:spMkLst>
            <pc:docMk/>
            <pc:sldMk cId="2381467175" sldId="315"/>
            <ac:spMk id="11" creationId="{69D53F38-48B3-5430-0912-EA1C9473E207}"/>
          </ac:spMkLst>
        </pc:spChg>
        <pc:spChg chg="mod">
          <ac:chgData name="a49512 Phạm Ngọc Anh" userId="cefd2df1-5fa3-4dec-87c8-c5040616a0c8" providerId="ADAL" clId="{FDFEDC8F-BDDC-45E4-BBC5-798DA2FA8AE7}" dt="2023-12-30T08:52:15.560" v="197"/>
          <ac:spMkLst>
            <pc:docMk/>
            <pc:sldMk cId="2381467175" sldId="315"/>
            <ac:spMk id="12" creationId="{06235459-6649-D727-D2C1-B9284C40B858}"/>
          </ac:spMkLst>
        </pc:spChg>
        <pc:spChg chg="mod">
          <ac:chgData name="a49512 Phạm Ngọc Anh" userId="cefd2df1-5fa3-4dec-87c8-c5040616a0c8" providerId="ADAL" clId="{FDFEDC8F-BDDC-45E4-BBC5-798DA2FA8AE7}" dt="2023-12-30T08:52:15.560" v="197"/>
          <ac:spMkLst>
            <pc:docMk/>
            <pc:sldMk cId="2381467175" sldId="315"/>
            <ac:spMk id="13" creationId="{0E55052E-41B6-4EB3-D5EF-A0DFB8842B86}"/>
          </ac:spMkLst>
        </pc:spChg>
        <pc:spChg chg="mod">
          <ac:chgData name="a49512 Phạm Ngọc Anh" userId="cefd2df1-5fa3-4dec-87c8-c5040616a0c8" providerId="ADAL" clId="{FDFEDC8F-BDDC-45E4-BBC5-798DA2FA8AE7}" dt="2023-12-30T08:52:15.560" v="197"/>
          <ac:spMkLst>
            <pc:docMk/>
            <pc:sldMk cId="2381467175" sldId="315"/>
            <ac:spMk id="14" creationId="{E0A2513A-5963-5948-9A99-8F85B2CB4E91}"/>
          </ac:spMkLst>
        </pc:spChg>
        <pc:spChg chg="mod">
          <ac:chgData name="a49512 Phạm Ngọc Anh" userId="cefd2df1-5fa3-4dec-87c8-c5040616a0c8" providerId="ADAL" clId="{FDFEDC8F-BDDC-45E4-BBC5-798DA2FA8AE7}" dt="2023-12-30T08:52:15.560" v="197"/>
          <ac:spMkLst>
            <pc:docMk/>
            <pc:sldMk cId="2381467175" sldId="315"/>
            <ac:spMk id="15" creationId="{AED9C709-FC2A-A858-34A7-52D69653627F}"/>
          </ac:spMkLst>
        </pc:spChg>
        <pc:spChg chg="mod">
          <ac:chgData name="a49512 Phạm Ngọc Anh" userId="cefd2df1-5fa3-4dec-87c8-c5040616a0c8" providerId="ADAL" clId="{FDFEDC8F-BDDC-45E4-BBC5-798DA2FA8AE7}" dt="2023-12-30T08:52:15.560" v="197"/>
          <ac:spMkLst>
            <pc:docMk/>
            <pc:sldMk cId="2381467175" sldId="315"/>
            <ac:spMk id="16" creationId="{BEC5B520-5BBD-BF57-9F72-44D8805CF79F}"/>
          </ac:spMkLst>
        </pc:spChg>
        <pc:spChg chg="mod">
          <ac:chgData name="a49512 Phạm Ngọc Anh" userId="cefd2df1-5fa3-4dec-87c8-c5040616a0c8" providerId="ADAL" clId="{FDFEDC8F-BDDC-45E4-BBC5-798DA2FA8AE7}" dt="2023-12-30T08:52:15.560" v="197"/>
          <ac:spMkLst>
            <pc:docMk/>
            <pc:sldMk cId="2381467175" sldId="315"/>
            <ac:spMk id="17" creationId="{F99D15F2-7D06-ADE8-C6E8-ED074B28D4AB}"/>
          </ac:spMkLst>
        </pc:spChg>
        <pc:spChg chg="mod">
          <ac:chgData name="a49512 Phạm Ngọc Anh" userId="cefd2df1-5fa3-4dec-87c8-c5040616a0c8" providerId="ADAL" clId="{FDFEDC8F-BDDC-45E4-BBC5-798DA2FA8AE7}" dt="2023-12-30T08:52:15.560" v="197"/>
          <ac:spMkLst>
            <pc:docMk/>
            <pc:sldMk cId="2381467175" sldId="315"/>
            <ac:spMk id="18" creationId="{8E43D12D-BFE1-7B9D-53B8-59DBE4F3FAF2}"/>
          </ac:spMkLst>
        </pc:spChg>
        <pc:spChg chg="mod">
          <ac:chgData name="a49512 Phạm Ngọc Anh" userId="cefd2df1-5fa3-4dec-87c8-c5040616a0c8" providerId="ADAL" clId="{FDFEDC8F-BDDC-45E4-BBC5-798DA2FA8AE7}" dt="2023-12-30T08:52:15.560" v="197"/>
          <ac:spMkLst>
            <pc:docMk/>
            <pc:sldMk cId="2381467175" sldId="315"/>
            <ac:spMk id="19" creationId="{462D120D-3BD4-E588-9D9B-97FB204ABCB2}"/>
          </ac:spMkLst>
        </pc:spChg>
        <pc:spChg chg="mod">
          <ac:chgData name="a49512 Phạm Ngọc Anh" userId="cefd2df1-5fa3-4dec-87c8-c5040616a0c8" providerId="ADAL" clId="{FDFEDC8F-BDDC-45E4-BBC5-798DA2FA8AE7}" dt="2023-12-30T08:52:15.560" v="197"/>
          <ac:spMkLst>
            <pc:docMk/>
            <pc:sldMk cId="2381467175" sldId="315"/>
            <ac:spMk id="20" creationId="{70624D98-9BAB-EBC9-578D-14565FFD4F59}"/>
          </ac:spMkLst>
        </pc:spChg>
        <pc:spChg chg="mod">
          <ac:chgData name="a49512 Phạm Ngọc Anh" userId="cefd2df1-5fa3-4dec-87c8-c5040616a0c8" providerId="ADAL" clId="{FDFEDC8F-BDDC-45E4-BBC5-798DA2FA8AE7}" dt="2023-12-30T08:52:15.560" v="197"/>
          <ac:spMkLst>
            <pc:docMk/>
            <pc:sldMk cId="2381467175" sldId="315"/>
            <ac:spMk id="21" creationId="{E0ACCBBB-2E46-1941-5A75-1A315C5E8C62}"/>
          </ac:spMkLst>
        </pc:spChg>
        <pc:spChg chg="mod">
          <ac:chgData name="a49512 Phạm Ngọc Anh" userId="cefd2df1-5fa3-4dec-87c8-c5040616a0c8" providerId="ADAL" clId="{FDFEDC8F-BDDC-45E4-BBC5-798DA2FA8AE7}" dt="2023-12-30T08:52:15.560" v="197"/>
          <ac:spMkLst>
            <pc:docMk/>
            <pc:sldMk cId="2381467175" sldId="315"/>
            <ac:spMk id="22" creationId="{3D92D82C-7846-26F0-7B17-E3AD5413552E}"/>
          </ac:spMkLst>
        </pc:spChg>
        <pc:spChg chg="mod">
          <ac:chgData name="a49512 Phạm Ngọc Anh" userId="cefd2df1-5fa3-4dec-87c8-c5040616a0c8" providerId="ADAL" clId="{FDFEDC8F-BDDC-45E4-BBC5-798DA2FA8AE7}" dt="2023-12-30T08:52:15.560" v="197"/>
          <ac:spMkLst>
            <pc:docMk/>
            <pc:sldMk cId="2381467175" sldId="315"/>
            <ac:spMk id="23" creationId="{763A2281-709D-A820-B071-18ED52E72E19}"/>
          </ac:spMkLst>
        </pc:spChg>
        <pc:spChg chg="mod">
          <ac:chgData name="a49512 Phạm Ngọc Anh" userId="cefd2df1-5fa3-4dec-87c8-c5040616a0c8" providerId="ADAL" clId="{FDFEDC8F-BDDC-45E4-BBC5-798DA2FA8AE7}" dt="2023-12-30T08:52:15.560" v="197"/>
          <ac:spMkLst>
            <pc:docMk/>
            <pc:sldMk cId="2381467175" sldId="315"/>
            <ac:spMk id="24" creationId="{1AF46657-1F2C-2D8F-7193-A8F9D430F7A8}"/>
          </ac:spMkLst>
        </pc:spChg>
        <pc:spChg chg="mod">
          <ac:chgData name="a49512 Phạm Ngọc Anh" userId="cefd2df1-5fa3-4dec-87c8-c5040616a0c8" providerId="ADAL" clId="{FDFEDC8F-BDDC-45E4-BBC5-798DA2FA8AE7}" dt="2023-12-30T08:52:15.560" v="197"/>
          <ac:spMkLst>
            <pc:docMk/>
            <pc:sldMk cId="2381467175" sldId="315"/>
            <ac:spMk id="25" creationId="{B72C9091-72BC-7F04-F420-EF237CB28E01}"/>
          </ac:spMkLst>
        </pc:spChg>
        <pc:spChg chg="mod">
          <ac:chgData name="a49512 Phạm Ngọc Anh" userId="cefd2df1-5fa3-4dec-87c8-c5040616a0c8" providerId="ADAL" clId="{FDFEDC8F-BDDC-45E4-BBC5-798DA2FA8AE7}" dt="2023-12-30T08:52:15.560" v="197"/>
          <ac:spMkLst>
            <pc:docMk/>
            <pc:sldMk cId="2381467175" sldId="315"/>
            <ac:spMk id="26" creationId="{A4C3511D-3D15-CE8C-80FB-C8E1C2E85EB7}"/>
          </ac:spMkLst>
        </pc:spChg>
        <pc:spChg chg="mod">
          <ac:chgData name="a49512 Phạm Ngọc Anh" userId="cefd2df1-5fa3-4dec-87c8-c5040616a0c8" providerId="ADAL" clId="{FDFEDC8F-BDDC-45E4-BBC5-798DA2FA8AE7}" dt="2023-12-30T08:52:15.560" v="197"/>
          <ac:spMkLst>
            <pc:docMk/>
            <pc:sldMk cId="2381467175" sldId="315"/>
            <ac:spMk id="27" creationId="{A1E0832F-6283-8F6C-0CC2-039EF495F58C}"/>
          </ac:spMkLst>
        </pc:spChg>
        <pc:spChg chg="mod">
          <ac:chgData name="a49512 Phạm Ngọc Anh" userId="cefd2df1-5fa3-4dec-87c8-c5040616a0c8" providerId="ADAL" clId="{FDFEDC8F-BDDC-45E4-BBC5-798DA2FA8AE7}" dt="2023-12-30T08:52:15.560" v="197"/>
          <ac:spMkLst>
            <pc:docMk/>
            <pc:sldMk cId="2381467175" sldId="315"/>
            <ac:spMk id="28" creationId="{76B47622-9449-4178-6513-5AFF781BF7E0}"/>
          </ac:spMkLst>
        </pc:spChg>
        <pc:spChg chg="mod">
          <ac:chgData name="a49512 Phạm Ngọc Anh" userId="cefd2df1-5fa3-4dec-87c8-c5040616a0c8" providerId="ADAL" clId="{FDFEDC8F-BDDC-45E4-BBC5-798DA2FA8AE7}" dt="2023-12-30T08:52:15.560" v="197"/>
          <ac:spMkLst>
            <pc:docMk/>
            <pc:sldMk cId="2381467175" sldId="315"/>
            <ac:spMk id="29" creationId="{44E05C9B-59F5-2C76-5F29-3E310413C4C2}"/>
          </ac:spMkLst>
        </pc:spChg>
        <pc:spChg chg="mod">
          <ac:chgData name="a49512 Phạm Ngọc Anh" userId="cefd2df1-5fa3-4dec-87c8-c5040616a0c8" providerId="ADAL" clId="{FDFEDC8F-BDDC-45E4-BBC5-798DA2FA8AE7}" dt="2023-12-30T08:52:15.560" v="197"/>
          <ac:spMkLst>
            <pc:docMk/>
            <pc:sldMk cId="2381467175" sldId="315"/>
            <ac:spMk id="30" creationId="{F1EDB372-24C2-7B92-BCCB-45BE33856B37}"/>
          </ac:spMkLst>
        </pc:spChg>
        <pc:spChg chg="mod">
          <ac:chgData name="a49512 Phạm Ngọc Anh" userId="cefd2df1-5fa3-4dec-87c8-c5040616a0c8" providerId="ADAL" clId="{FDFEDC8F-BDDC-45E4-BBC5-798DA2FA8AE7}" dt="2023-12-30T08:52:15.560" v="197"/>
          <ac:spMkLst>
            <pc:docMk/>
            <pc:sldMk cId="2381467175" sldId="315"/>
            <ac:spMk id="31" creationId="{CA7B16C1-BB5D-AA7C-E97A-204B6D3B06EE}"/>
          </ac:spMkLst>
        </pc:spChg>
        <pc:spChg chg="mod">
          <ac:chgData name="a49512 Phạm Ngọc Anh" userId="cefd2df1-5fa3-4dec-87c8-c5040616a0c8" providerId="ADAL" clId="{FDFEDC8F-BDDC-45E4-BBC5-798DA2FA8AE7}" dt="2023-12-30T08:52:15.560" v="197"/>
          <ac:spMkLst>
            <pc:docMk/>
            <pc:sldMk cId="2381467175" sldId="315"/>
            <ac:spMk id="32" creationId="{05B530D5-F303-2CC3-CA3A-F448A2E47308}"/>
          </ac:spMkLst>
        </pc:spChg>
        <pc:spChg chg="mod">
          <ac:chgData name="a49512 Phạm Ngọc Anh" userId="cefd2df1-5fa3-4dec-87c8-c5040616a0c8" providerId="ADAL" clId="{FDFEDC8F-BDDC-45E4-BBC5-798DA2FA8AE7}" dt="2023-12-30T08:52:15.560" v="197"/>
          <ac:spMkLst>
            <pc:docMk/>
            <pc:sldMk cId="2381467175" sldId="315"/>
            <ac:spMk id="33" creationId="{8DA5FBD9-2C4E-1132-36DE-B51A002BC5DE}"/>
          </ac:spMkLst>
        </pc:spChg>
        <pc:spChg chg="mod">
          <ac:chgData name="a49512 Phạm Ngọc Anh" userId="cefd2df1-5fa3-4dec-87c8-c5040616a0c8" providerId="ADAL" clId="{FDFEDC8F-BDDC-45E4-BBC5-798DA2FA8AE7}" dt="2023-12-30T08:52:15.560" v="197"/>
          <ac:spMkLst>
            <pc:docMk/>
            <pc:sldMk cId="2381467175" sldId="315"/>
            <ac:spMk id="34" creationId="{38ED030F-250F-19C9-C4DC-79699539171C}"/>
          </ac:spMkLst>
        </pc:spChg>
        <pc:spChg chg="mod">
          <ac:chgData name="a49512 Phạm Ngọc Anh" userId="cefd2df1-5fa3-4dec-87c8-c5040616a0c8" providerId="ADAL" clId="{FDFEDC8F-BDDC-45E4-BBC5-798DA2FA8AE7}" dt="2023-12-30T08:52:15.560" v="197"/>
          <ac:spMkLst>
            <pc:docMk/>
            <pc:sldMk cId="2381467175" sldId="315"/>
            <ac:spMk id="35" creationId="{20754AF1-A5D3-E472-3603-00BE4A58C93B}"/>
          </ac:spMkLst>
        </pc:spChg>
        <pc:spChg chg="mod">
          <ac:chgData name="a49512 Phạm Ngọc Anh" userId="cefd2df1-5fa3-4dec-87c8-c5040616a0c8" providerId="ADAL" clId="{FDFEDC8F-BDDC-45E4-BBC5-798DA2FA8AE7}" dt="2023-12-30T08:52:15.560" v="197"/>
          <ac:spMkLst>
            <pc:docMk/>
            <pc:sldMk cId="2381467175" sldId="315"/>
            <ac:spMk id="36" creationId="{2C1F5EE0-9BA7-7B85-3BC2-9FEB32590D81}"/>
          </ac:spMkLst>
        </pc:spChg>
        <pc:spChg chg="mod">
          <ac:chgData name="a49512 Phạm Ngọc Anh" userId="cefd2df1-5fa3-4dec-87c8-c5040616a0c8" providerId="ADAL" clId="{FDFEDC8F-BDDC-45E4-BBC5-798DA2FA8AE7}" dt="2023-12-30T08:52:15.560" v="197"/>
          <ac:spMkLst>
            <pc:docMk/>
            <pc:sldMk cId="2381467175" sldId="315"/>
            <ac:spMk id="37" creationId="{6F4C29F2-6C1A-54AE-C184-8D4C697202AD}"/>
          </ac:spMkLst>
        </pc:spChg>
        <pc:spChg chg="mod">
          <ac:chgData name="a49512 Phạm Ngọc Anh" userId="cefd2df1-5fa3-4dec-87c8-c5040616a0c8" providerId="ADAL" clId="{FDFEDC8F-BDDC-45E4-BBC5-798DA2FA8AE7}" dt="2023-12-30T08:52:15.560" v="197"/>
          <ac:spMkLst>
            <pc:docMk/>
            <pc:sldMk cId="2381467175" sldId="315"/>
            <ac:spMk id="38" creationId="{E70A1080-3D39-49A3-B561-2E7099E7232C}"/>
          </ac:spMkLst>
        </pc:spChg>
        <pc:spChg chg="mod">
          <ac:chgData name="a49512 Phạm Ngọc Anh" userId="cefd2df1-5fa3-4dec-87c8-c5040616a0c8" providerId="ADAL" clId="{FDFEDC8F-BDDC-45E4-BBC5-798DA2FA8AE7}" dt="2023-12-30T08:52:15.560" v="197"/>
          <ac:spMkLst>
            <pc:docMk/>
            <pc:sldMk cId="2381467175" sldId="315"/>
            <ac:spMk id="39" creationId="{4FB12896-B23A-E0DC-B3F9-0184A31B696D}"/>
          </ac:spMkLst>
        </pc:spChg>
        <pc:spChg chg="mod">
          <ac:chgData name="a49512 Phạm Ngọc Anh" userId="cefd2df1-5fa3-4dec-87c8-c5040616a0c8" providerId="ADAL" clId="{FDFEDC8F-BDDC-45E4-BBC5-798DA2FA8AE7}" dt="2023-12-30T08:52:15.560" v="197"/>
          <ac:spMkLst>
            <pc:docMk/>
            <pc:sldMk cId="2381467175" sldId="315"/>
            <ac:spMk id="40" creationId="{E3C6E934-4B9F-A87C-E1B7-28709E1CB7AD}"/>
          </ac:spMkLst>
        </pc:spChg>
        <pc:spChg chg="mod">
          <ac:chgData name="a49512 Phạm Ngọc Anh" userId="cefd2df1-5fa3-4dec-87c8-c5040616a0c8" providerId="ADAL" clId="{FDFEDC8F-BDDC-45E4-BBC5-798DA2FA8AE7}" dt="2023-12-30T08:52:15.560" v="197"/>
          <ac:spMkLst>
            <pc:docMk/>
            <pc:sldMk cId="2381467175" sldId="315"/>
            <ac:spMk id="41" creationId="{579DA300-E1A7-B266-9850-9104C04A6AEB}"/>
          </ac:spMkLst>
        </pc:spChg>
        <pc:spChg chg="mod">
          <ac:chgData name="a49512 Phạm Ngọc Anh" userId="cefd2df1-5fa3-4dec-87c8-c5040616a0c8" providerId="ADAL" clId="{FDFEDC8F-BDDC-45E4-BBC5-798DA2FA8AE7}" dt="2023-12-30T08:52:15.560" v="197"/>
          <ac:spMkLst>
            <pc:docMk/>
            <pc:sldMk cId="2381467175" sldId="315"/>
            <ac:spMk id="42" creationId="{0892270D-97F5-4A91-1418-3009C72D896B}"/>
          </ac:spMkLst>
        </pc:spChg>
        <pc:spChg chg="mod">
          <ac:chgData name="a49512 Phạm Ngọc Anh" userId="cefd2df1-5fa3-4dec-87c8-c5040616a0c8" providerId="ADAL" clId="{FDFEDC8F-BDDC-45E4-BBC5-798DA2FA8AE7}" dt="2023-12-30T08:52:15.560" v="197"/>
          <ac:spMkLst>
            <pc:docMk/>
            <pc:sldMk cId="2381467175" sldId="315"/>
            <ac:spMk id="43" creationId="{FF73631B-DA00-37CB-E094-7DB40C83BA6D}"/>
          </ac:spMkLst>
        </pc:spChg>
        <pc:spChg chg="mod">
          <ac:chgData name="a49512 Phạm Ngọc Anh" userId="cefd2df1-5fa3-4dec-87c8-c5040616a0c8" providerId="ADAL" clId="{FDFEDC8F-BDDC-45E4-BBC5-798DA2FA8AE7}" dt="2023-12-30T08:52:15.560" v="197"/>
          <ac:spMkLst>
            <pc:docMk/>
            <pc:sldMk cId="2381467175" sldId="315"/>
            <ac:spMk id="44" creationId="{DCA91BF6-16E2-562B-5A94-5CAF11D2CFA1}"/>
          </ac:spMkLst>
        </pc:spChg>
        <pc:spChg chg="mod">
          <ac:chgData name="a49512 Phạm Ngọc Anh" userId="cefd2df1-5fa3-4dec-87c8-c5040616a0c8" providerId="ADAL" clId="{FDFEDC8F-BDDC-45E4-BBC5-798DA2FA8AE7}" dt="2023-12-30T08:52:15.560" v="197"/>
          <ac:spMkLst>
            <pc:docMk/>
            <pc:sldMk cId="2381467175" sldId="315"/>
            <ac:spMk id="45" creationId="{2C3D76BE-6BA9-7C4E-A52D-4E158B94552A}"/>
          </ac:spMkLst>
        </pc:spChg>
        <pc:spChg chg="mod">
          <ac:chgData name="a49512 Phạm Ngọc Anh" userId="cefd2df1-5fa3-4dec-87c8-c5040616a0c8" providerId="ADAL" clId="{FDFEDC8F-BDDC-45E4-BBC5-798DA2FA8AE7}" dt="2023-12-30T08:52:15.560" v="197"/>
          <ac:spMkLst>
            <pc:docMk/>
            <pc:sldMk cId="2381467175" sldId="315"/>
            <ac:spMk id="46" creationId="{C3D60EEA-4779-ED05-227B-9AEF7A429431}"/>
          </ac:spMkLst>
        </pc:spChg>
        <pc:spChg chg="mod">
          <ac:chgData name="a49512 Phạm Ngọc Anh" userId="cefd2df1-5fa3-4dec-87c8-c5040616a0c8" providerId="ADAL" clId="{FDFEDC8F-BDDC-45E4-BBC5-798DA2FA8AE7}" dt="2023-12-30T08:52:15.560" v="197"/>
          <ac:spMkLst>
            <pc:docMk/>
            <pc:sldMk cId="2381467175" sldId="315"/>
            <ac:spMk id="47" creationId="{5F1AE6A9-670F-8905-BEAC-DB2CF7772AF8}"/>
          </ac:spMkLst>
        </pc:spChg>
        <pc:spChg chg="mod">
          <ac:chgData name="a49512 Phạm Ngọc Anh" userId="cefd2df1-5fa3-4dec-87c8-c5040616a0c8" providerId="ADAL" clId="{FDFEDC8F-BDDC-45E4-BBC5-798DA2FA8AE7}" dt="2023-12-30T08:52:15.560" v="197"/>
          <ac:spMkLst>
            <pc:docMk/>
            <pc:sldMk cId="2381467175" sldId="315"/>
            <ac:spMk id="48" creationId="{63C6ED65-668C-ED86-394C-00AB12780A89}"/>
          </ac:spMkLst>
        </pc:spChg>
        <pc:spChg chg="mod">
          <ac:chgData name="a49512 Phạm Ngọc Anh" userId="cefd2df1-5fa3-4dec-87c8-c5040616a0c8" providerId="ADAL" clId="{FDFEDC8F-BDDC-45E4-BBC5-798DA2FA8AE7}" dt="2023-12-30T08:52:15.560" v="197"/>
          <ac:spMkLst>
            <pc:docMk/>
            <pc:sldMk cId="2381467175" sldId="315"/>
            <ac:spMk id="49" creationId="{5B0E49AD-E07A-CF17-4E67-E955BAF30DFA}"/>
          </ac:spMkLst>
        </pc:spChg>
        <pc:spChg chg="mod">
          <ac:chgData name="a49512 Phạm Ngọc Anh" userId="cefd2df1-5fa3-4dec-87c8-c5040616a0c8" providerId="ADAL" clId="{FDFEDC8F-BDDC-45E4-BBC5-798DA2FA8AE7}" dt="2023-12-30T08:52:15.560" v="197"/>
          <ac:spMkLst>
            <pc:docMk/>
            <pc:sldMk cId="2381467175" sldId="315"/>
            <ac:spMk id="50" creationId="{A3AC3973-14A4-AAC0-ACDB-04B999FE99EF}"/>
          </ac:spMkLst>
        </pc:spChg>
        <pc:spChg chg="mod">
          <ac:chgData name="a49512 Phạm Ngọc Anh" userId="cefd2df1-5fa3-4dec-87c8-c5040616a0c8" providerId="ADAL" clId="{FDFEDC8F-BDDC-45E4-BBC5-798DA2FA8AE7}" dt="2023-12-30T08:52:15.560" v="197"/>
          <ac:spMkLst>
            <pc:docMk/>
            <pc:sldMk cId="2381467175" sldId="315"/>
            <ac:spMk id="51" creationId="{0B00C03C-6EB5-5104-61AA-92E55B37B442}"/>
          </ac:spMkLst>
        </pc:spChg>
        <pc:spChg chg="mod">
          <ac:chgData name="a49512 Phạm Ngọc Anh" userId="cefd2df1-5fa3-4dec-87c8-c5040616a0c8" providerId="ADAL" clId="{FDFEDC8F-BDDC-45E4-BBC5-798DA2FA8AE7}" dt="2023-12-30T08:52:15.560" v="197"/>
          <ac:spMkLst>
            <pc:docMk/>
            <pc:sldMk cId="2381467175" sldId="315"/>
            <ac:spMk id="52" creationId="{40F38049-981D-37C2-CB42-A5CE21787809}"/>
          </ac:spMkLst>
        </pc:spChg>
        <pc:spChg chg="mod">
          <ac:chgData name="a49512 Phạm Ngọc Anh" userId="cefd2df1-5fa3-4dec-87c8-c5040616a0c8" providerId="ADAL" clId="{FDFEDC8F-BDDC-45E4-BBC5-798DA2FA8AE7}" dt="2023-12-30T08:52:15.560" v="197"/>
          <ac:spMkLst>
            <pc:docMk/>
            <pc:sldMk cId="2381467175" sldId="315"/>
            <ac:spMk id="53" creationId="{26BFF6D6-C4B2-2FDD-43DC-C25BA36CD422}"/>
          </ac:spMkLst>
        </pc:spChg>
        <pc:spChg chg="mod">
          <ac:chgData name="a49512 Phạm Ngọc Anh" userId="cefd2df1-5fa3-4dec-87c8-c5040616a0c8" providerId="ADAL" clId="{FDFEDC8F-BDDC-45E4-BBC5-798DA2FA8AE7}" dt="2023-12-30T08:52:15.560" v="197"/>
          <ac:spMkLst>
            <pc:docMk/>
            <pc:sldMk cId="2381467175" sldId="315"/>
            <ac:spMk id="54" creationId="{5A276BC0-9CE9-010F-B8E6-D2B3B0216EBA}"/>
          </ac:spMkLst>
        </pc:spChg>
        <pc:spChg chg="mod">
          <ac:chgData name="a49512 Phạm Ngọc Anh" userId="cefd2df1-5fa3-4dec-87c8-c5040616a0c8" providerId="ADAL" clId="{FDFEDC8F-BDDC-45E4-BBC5-798DA2FA8AE7}" dt="2023-12-30T08:52:15.560" v="197"/>
          <ac:spMkLst>
            <pc:docMk/>
            <pc:sldMk cId="2381467175" sldId="315"/>
            <ac:spMk id="55" creationId="{C80595F1-BEA6-8160-231E-420BD6928E2A}"/>
          </ac:spMkLst>
        </pc:spChg>
        <pc:spChg chg="mod">
          <ac:chgData name="a49512 Phạm Ngọc Anh" userId="cefd2df1-5fa3-4dec-87c8-c5040616a0c8" providerId="ADAL" clId="{FDFEDC8F-BDDC-45E4-BBC5-798DA2FA8AE7}" dt="2023-12-30T08:52:15.560" v="197"/>
          <ac:spMkLst>
            <pc:docMk/>
            <pc:sldMk cId="2381467175" sldId="315"/>
            <ac:spMk id="56" creationId="{7627C029-C8C0-5337-6D84-FD327B610987}"/>
          </ac:spMkLst>
        </pc:spChg>
        <pc:spChg chg="mod">
          <ac:chgData name="a49512 Phạm Ngọc Anh" userId="cefd2df1-5fa3-4dec-87c8-c5040616a0c8" providerId="ADAL" clId="{FDFEDC8F-BDDC-45E4-BBC5-798DA2FA8AE7}" dt="2023-12-30T08:52:15.560" v="197"/>
          <ac:spMkLst>
            <pc:docMk/>
            <pc:sldMk cId="2381467175" sldId="315"/>
            <ac:spMk id="57" creationId="{606A93A2-0111-6949-CFBF-21DC3E6B41B3}"/>
          </ac:spMkLst>
        </pc:spChg>
        <pc:spChg chg="mod">
          <ac:chgData name="a49512 Phạm Ngọc Anh" userId="cefd2df1-5fa3-4dec-87c8-c5040616a0c8" providerId="ADAL" clId="{FDFEDC8F-BDDC-45E4-BBC5-798DA2FA8AE7}" dt="2023-12-30T08:52:15.560" v="197"/>
          <ac:spMkLst>
            <pc:docMk/>
            <pc:sldMk cId="2381467175" sldId="315"/>
            <ac:spMk id="58" creationId="{77AFB90F-35DC-73AD-166C-F773DBF49102}"/>
          </ac:spMkLst>
        </pc:spChg>
        <pc:spChg chg="mod">
          <ac:chgData name="a49512 Phạm Ngọc Anh" userId="cefd2df1-5fa3-4dec-87c8-c5040616a0c8" providerId="ADAL" clId="{FDFEDC8F-BDDC-45E4-BBC5-798DA2FA8AE7}" dt="2023-12-30T08:52:15.560" v="197"/>
          <ac:spMkLst>
            <pc:docMk/>
            <pc:sldMk cId="2381467175" sldId="315"/>
            <ac:spMk id="59" creationId="{DD11CBBA-ACCE-85B5-C95A-D4ACBDD61653}"/>
          </ac:spMkLst>
        </pc:spChg>
        <pc:spChg chg="mod">
          <ac:chgData name="a49512 Phạm Ngọc Anh" userId="cefd2df1-5fa3-4dec-87c8-c5040616a0c8" providerId="ADAL" clId="{FDFEDC8F-BDDC-45E4-BBC5-798DA2FA8AE7}" dt="2023-12-30T08:52:15.560" v="197"/>
          <ac:spMkLst>
            <pc:docMk/>
            <pc:sldMk cId="2381467175" sldId="315"/>
            <ac:spMk id="60" creationId="{33688127-03D4-3C8C-9B49-61FDE6B3B7F6}"/>
          </ac:spMkLst>
        </pc:spChg>
        <pc:spChg chg="mod">
          <ac:chgData name="a49512 Phạm Ngọc Anh" userId="cefd2df1-5fa3-4dec-87c8-c5040616a0c8" providerId="ADAL" clId="{FDFEDC8F-BDDC-45E4-BBC5-798DA2FA8AE7}" dt="2023-12-30T08:52:15.560" v="197"/>
          <ac:spMkLst>
            <pc:docMk/>
            <pc:sldMk cId="2381467175" sldId="315"/>
            <ac:spMk id="61" creationId="{6F899E39-1D42-A121-CB77-E534FA6F087A}"/>
          </ac:spMkLst>
        </pc:spChg>
        <pc:spChg chg="mod">
          <ac:chgData name="a49512 Phạm Ngọc Anh" userId="cefd2df1-5fa3-4dec-87c8-c5040616a0c8" providerId="ADAL" clId="{FDFEDC8F-BDDC-45E4-BBC5-798DA2FA8AE7}" dt="2023-12-30T08:52:15.560" v="197"/>
          <ac:spMkLst>
            <pc:docMk/>
            <pc:sldMk cId="2381467175" sldId="315"/>
            <ac:spMk id="62" creationId="{38BB3144-A028-182A-F5F7-A9797FDF137B}"/>
          </ac:spMkLst>
        </pc:spChg>
        <pc:spChg chg="mod">
          <ac:chgData name="a49512 Phạm Ngọc Anh" userId="cefd2df1-5fa3-4dec-87c8-c5040616a0c8" providerId="ADAL" clId="{FDFEDC8F-BDDC-45E4-BBC5-798DA2FA8AE7}" dt="2023-12-30T08:52:15.560" v="197"/>
          <ac:spMkLst>
            <pc:docMk/>
            <pc:sldMk cId="2381467175" sldId="315"/>
            <ac:spMk id="63" creationId="{B99B5677-9E60-D18A-D6AA-4A9EAAAE6EE2}"/>
          </ac:spMkLst>
        </pc:spChg>
        <pc:spChg chg="mod">
          <ac:chgData name="a49512 Phạm Ngọc Anh" userId="cefd2df1-5fa3-4dec-87c8-c5040616a0c8" providerId="ADAL" clId="{FDFEDC8F-BDDC-45E4-BBC5-798DA2FA8AE7}" dt="2023-12-30T08:52:15.560" v="197"/>
          <ac:spMkLst>
            <pc:docMk/>
            <pc:sldMk cId="2381467175" sldId="315"/>
            <ac:spMk id="64" creationId="{F59C5E52-1F22-E24D-E758-B59D395130EA}"/>
          </ac:spMkLst>
        </pc:spChg>
        <pc:spChg chg="mod">
          <ac:chgData name="a49512 Phạm Ngọc Anh" userId="cefd2df1-5fa3-4dec-87c8-c5040616a0c8" providerId="ADAL" clId="{FDFEDC8F-BDDC-45E4-BBC5-798DA2FA8AE7}" dt="2023-12-30T08:52:15.560" v="197"/>
          <ac:spMkLst>
            <pc:docMk/>
            <pc:sldMk cId="2381467175" sldId="315"/>
            <ac:spMk id="65" creationId="{BCA51D42-068A-E32E-18BC-99E1F0B79D93}"/>
          </ac:spMkLst>
        </pc:spChg>
        <pc:spChg chg="mod">
          <ac:chgData name="a49512 Phạm Ngọc Anh" userId="cefd2df1-5fa3-4dec-87c8-c5040616a0c8" providerId="ADAL" clId="{FDFEDC8F-BDDC-45E4-BBC5-798DA2FA8AE7}" dt="2023-12-30T08:52:15.560" v="197"/>
          <ac:spMkLst>
            <pc:docMk/>
            <pc:sldMk cId="2381467175" sldId="315"/>
            <ac:spMk id="66" creationId="{B120A8FD-9B8F-B929-1B7E-38AD51D509F0}"/>
          </ac:spMkLst>
        </pc:spChg>
        <pc:spChg chg="mod">
          <ac:chgData name="a49512 Phạm Ngọc Anh" userId="cefd2df1-5fa3-4dec-87c8-c5040616a0c8" providerId="ADAL" clId="{FDFEDC8F-BDDC-45E4-BBC5-798DA2FA8AE7}" dt="2023-12-30T08:52:15.560" v="197"/>
          <ac:spMkLst>
            <pc:docMk/>
            <pc:sldMk cId="2381467175" sldId="315"/>
            <ac:spMk id="67" creationId="{FBDCD50E-28DB-2CB1-8BEA-373066C6D185}"/>
          </ac:spMkLst>
        </pc:spChg>
        <pc:spChg chg="mod">
          <ac:chgData name="a49512 Phạm Ngọc Anh" userId="cefd2df1-5fa3-4dec-87c8-c5040616a0c8" providerId="ADAL" clId="{FDFEDC8F-BDDC-45E4-BBC5-798DA2FA8AE7}" dt="2023-12-30T08:52:15.560" v="197"/>
          <ac:spMkLst>
            <pc:docMk/>
            <pc:sldMk cId="2381467175" sldId="315"/>
            <ac:spMk id="68" creationId="{E525025B-02C4-62AC-075F-8DFEB04A9739}"/>
          </ac:spMkLst>
        </pc:spChg>
        <pc:spChg chg="mod">
          <ac:chgData name="a49512 Phạm Ngọc Anh" userId="cefd2df1-5fa3-4dec-87c8-c5040616a0c8" providerId="ADAL" clId="{FDFEDC8F-BDDC-45E4-BBC5-798DA2FA8AE7}" dt="2023-12-30T08:52:15.560" v="197"/>
          <ac:spMkLst>
            <pc:docMk/>
            <pc:sldMk cId="2381467175" sldId="315"/>
            <ac:spMk id="69" creationId="{9EA29047-3AD7-79E1-3567-89DE7009C9CA}"/>
          </ac:spMkLst>
        </pc:spChg>
        <pc:spChg chg="mod">
          <ac:chgData name="a49512 Phạm Ngọc Anh" userId="cefd2df1-5fa3-4dec-87c8-c5040616a0c8" providerId="ADAL" clId="{FDFEDC8F-BDDC-45E4-BBC5-798DA2FA8AE7}" dt="2023-12-30T08:52:15.560" v="197"/>
          <ac:spMkLst>
            <pc:docMk/>
            <pc:sldMk cId="2381467175" sldId="315"/>
            <ac:spMk id="70" creationId="{91E31F2E-8532-36A9-0105-F35D1265F284}"/>
          </ac:spMkLst>
        </pc:spChg>
        <pc:spChg chg="mod">
          <ac:chgData name="a49512 Phạm Ngọc Anh" userId="cefd2df1-5fa3-4dec-87c8-c5040616a0c8" providerId="ADAL" clId="{FDFEDC8F-BDDC-45E4-BBC5-798DA2FA8AE7}" dt="2023-12-30T08:52:15.560" v="197"/>
          <ac:spMkLst>
            <pc:docMk/>
            <pc:sldMk cId="2381467175" sldId="315"/>
            <ac:spMk id="71" creationId="{EBAE92F8-558F-91D8-50A5-044A42F89AD5}"/>
          </ac:spMkLst>
        </pc:spChg>
        <pc:spChg chg="mod">
          <ac:chgData name="a49512 Phạm Ngọc Anh" userId="cefd2df1-5fa3-4dec-87c8-c5040616a0c8" providerId="ADAL" clId="{FDFEDC8F-BDDC-45E4-BBC5-798DA2FA8AE7}" dt="2023-12-30T08:52:15.560" v="197"/>
          <ac:spMkLst>
            <pc:docMk/>
            <pc:sldMk cId="2381467175" sldId="315"/>
            <ac:spMk id="72" creationId="{D75C46F8-755D-81B6-699C-533AB99E8B51}"/>
          </ac:spMkLst>
        </pc:spChg>
        <pc:spChg chg="mod">
          <ac:chgData name="a49512 Phạm Ngọc Anh" userId="cefd2df1-5fa3-4dec-87c8-c5040616a0c8" providerId="ADAL" clId="{FDFEDC8F-BDDC-45E4-BBC5-798DA2FA8AE7}" dt="2023-12-30T08:52:15.560" v="197"/>
          <ac:spMkLst>
            <pc:docMk/>
            <pc:sldMk cId="2381467175" sldId="315"/>
            <ac:spMk id="73" creationId="{32C424B5-CE4B-8FDF-ED2B-BC57EA1F0C41}"/>
          </ac:spMkLst>
        </pc:spChg>
        <pc:spChg chg="mod">
          <ac:chgData name="a49512 Phạm Ngọc Anh" userId="cefd2df1-5fa3-4dec-87c8-c5040616a0c8" providerId="ADAL" clId="{FDFEDC8F-BDDC-45E4-BBC5-798DA2FA8AE7}" dt="2023-12-30T08:52:15.560" v="197"/>
          <ac:spMkLst>
            <pc:docMk/>
            <pc:sldMk cId="2381467175" sldId="315"/>
            <ac:spMk id="74" creationId="{7B2AB587-4653-5F65-3ACC-55A8BF2B4989}"/>
          </ac:spMkLst>
        </pc:spChg>
        <pc:spChg chg="mod">
          <ac:chgData name="a49512 Phạm Ngọc Anh" userId="cefd2df1-5fa3-4dec-87c8-c5040616a0c8" providerId="ADAL" clId="{FDFEDC8F-BDDC-45E4-BBC5-798DA2FA8AE7}" dt="2023-12-30T08:52:15.560" v="197"/>
          <ac:spMkLst>
            <pc:docMk/>
            <pc:sldMk cId="2381467175" sldId="315"/>
            <ac:spMk id="75" creationId="{B4121A27-6949-DE83-1F6E-C45F49C5A3F0}"/>
          </ac:spMkLst>
        </pc:spChg>
        <pc:spChg chg="mod">
          <ac:chgData name="a49512 Phạm Ngọc Anh" userId="cefd2df1-5fa3-4dec-87c8-c5040616a0c8" providerId="ADAL" clId="{FDFEDC8F-BDDC-45E4-BBC5-798DA2FA8AE7}" dt="2023-12-30T08:52:15.560" v="197"/>
          <ac:spMkLst>
            <pc:docMk/>
            <pc:sldMk cId="2381467175" sldId="315"/>
            <ac:spMk id="76" creationId="{42F8D284-E30A-95DC-6426-EAFA6187956B}"/>
          </ac:spMkLst>
        </pc:spChg>
        <pc:spChg chg="mod">
          <ac:chgData name="a49512 Phạm Ngọc Anh" userId="cefd2df1-5fa3-4dec-87c8-c5040616a0c8" providerId="ADAL" clId="{FDFEDC8F-BDDC-45E4-BBC5-798DA2FA8AE7}" dt="2023-12-30T08:52:15.560" v="197"/>
          <ac:spMkLst>
            <pc:docMk/>
            <pc:sldMk cId="2381467175" sldId="315"/>
            <ac:spMk id="77" creationId="{B992F703-21BE-D87A-55BE-5B3BAF122EED}"/>
          </ac:spMkLst>
        </pc:spChg>
        <pc:spChg chg="mod">
          <ac:chgData name="a49512 Phạm Ngọc Anh" userId="cefd2df1-5fa3-4dec-87c8-c5040616a0c8" providerId="ADAL" clId="{FDFEDC8F-BDDC-45E4-BBC5-798DA2FA8AE7}" dt="2023-12-30T08:52:15.560" v="197"/>
          <ac:spMkLst>
            <pc:docMk/>
            <pc:sldMk cId="2381467175" sldId="315"/>
            <ac:spMk id="78" creationId="{74CF0139-413A-D8D3-A6C0-F9EA7278B917}"/>
          </ac:spMkLst>
        </pc:spChg>
        <pc:spChg chg="mod">
          <ac:chgData name="a49512 Phạm Ngọc Anh" userId="cefd2df1-5fa3-4dec-87c8-c5040616a0c8" providerId="ADAL" clId="{FDFEDC8F-BDDC-45E4-BBC5-798DA2FA8AE7}" dt="2023-12-30T08:52:15.560" v="197"/>
          <ac:spMkLst>
            <pc:docMk/>
            <pc:sldMk cId="2381467175" sldId="315"/>
            <ac:spMk id="79" creationId="{3888A034-C235-FCBB-318F-F25CC19CBACC}"/>
          </ac:spMkLst>
        </pc:spChg>
        <pc:spChg chg="mod">
          <ac:chgData name="a49512 Phạm Ngọc Anh" userId="cefd2df1-5fa3-4dec-87c8-c5040616a0c8" providerId="ADAL" clId="{FDFEDC8F-BDDC-45E4-BBC5-798DA2FA8AE7}" dt="2023-12-30T08:52:15.560" v="197"/>
          <ac:spMkLst>
            <pc:docMk/>
            <pc:sldMk cId="2381467175" sldId="315"/>
            <ac:spMk id="80" creationId="{D39F30CA-3697-D4DB-CCFD-349C1A48BFFC}"/>
          </ac:spMkLst>
        </pc:spChg>
        <pc:spChg chg="mod">
          <ac:chgData name="a49512 Phạm Ngọc Anh" userId="cefd2df1-5fa3-4dec-87c8-c5040616a0c8" providerId="ADAL" clId="{FDFEDC8F-BDDC-45E4-BBC5-798DA2FA8AE7}" dt="2023-12-30T08:52:15.560" v="197"/>
          <ac:spMkLst>
            <pc:docMk/>
            <pc:sldMk cId="2381467175" sldId="315"/>
            <ac:spMk id="81" creationId="{EF0104C7-8618-56CF-9C62-AA2F20AA5E82}"/>
          </ac:spMkLst>
        </pc:spChg>
        <pc:spChg chg="mod">
          <ac:chgData name="a49512 Phạm Ngọc Anh" userId="cefd2df1-5fa3-4dec-87c8-c5040616a0c8" providerId="ADAL" clId="{FDFEDC8F-BDDC-45E4-BBC5-798DA2FA8AE7}" dt="2023-12-30T08:52:15.560" v="197"/>
          <ac:spMkLst>
            <pc:docMk/>
            <pc:sldMk cId="2381467175" sldId="315"/>
            <ac:spMk id="82" creationId="{A88D9169-A80F-B77F-5AC2-7C5228167893}"/>
          </ac:spMkLst>
        </pc:spChg>
        <pc:spChg chg="mod">
          <ac:chgData name="a49512 Phạm Ngọc Anh" userId="cefd2df1-5fa3-4dec-87c8-c5040616a0c8" providerId="ADAL" clId="{FDFEDC8F-BDDC-45E4-BBC5-798DA2FA8AE7}" dt="2023-12-30T08:52:15.560" v="197"/>
          <ac:spMkLst>
            <pc:docMk/>
            <pc:sldMk cId="2381467175" sldId="315"/>
            <ac:spMk id="83" creationId="{2E10B8E0-49AA-0E4D-0EBE-632BBC476E7A}"/>
          </ac:spMkLst>
        </pc:spChg>
        <pc:spChg chg="mod">
          <ac:chgData name="a49512 Phạm Ngọc Anh" userId="cefd2df1-5fa3-4dec-87c8-c5040616a0c8" providerId="ADAL" clId="{FDFEDC8F-BDDC-45E4-BBC5-798DA2FA8AE7}" dt="2023-12-30T08:52:15.560" v="197"/>
          <ac:spMkLst>
            <pc:docMk/>
            <pc:sldMk cId="2381467175" sldId="315"/>
            <ac:spMk id="84" creationId="{17A4167B-FD97-72C8-2A2D-93C9C67E65EE}"/>
          </ac:spMkLst>
        </pc:spChg>
        <pc:spChg chg="mod">
          <ac:chgData name="a49512 Phạm Ngọc Anh" userId="cefd2df1-5fa3-4dec-87c8-c5040616a0c8" providerId="ADAL" clId="{FDFEDC8F-BDDC-45E4-BBC5-798DA2FA8AE7}" dt="2023-12-30T08:52:15.560" v="197"/>
          <ac:spMkLst>
            <pc:docMk/>
            <pc:sldMk cId="2381467175" sldId="315"/>
            <ac:spMk id="85" creationId="{D8124EC4-7D14-6B54-5228-ADC1F231DAEA}"/>
          </ac:spMkLst>
        </pc:spChg>
        <pc:spChg chg="mod">
          <ac:chgData name="a49512 Phạm Ngọc Anh" userId="cefd2df1-5fa3-4dec-87c8-c5040616a0c8" providerId="ADAL" clId="{FDFEDC8F-BDDC-45E4-BBC5-798DA2FA8AE7}" dt="2023-12-30T08:52:15.560" v="197"/>
          <ac:spMkLst>
            <pc:docMk/>
            <pc:sldMk cId="2381467175" sldId="315"/>
            <ac:spMk id="86" creationId="{D54EF7BB-1A8C-2916-C536-D7E8121E1FAE}"/>
          </ac:spMkLst>
        </pc:spChg>
        <pc:spChg chg="mod">
          <ac:chgData name="a49512 Phạm Ngọc Anh" userId="cefd2df1-5fa3-4dec-87c8-c5040616a0c8" providerId="ADAL" clId="{FDFEDC8F-BDDC-45E4-BBC5-798DA2FA8AE7}" dt="2023-12-30T08:52:15.560" v="197"/>
          <ac:spMkLst>
            <pc:docMk/>
            <pc:sldMk cId="2381467175" sldId="315"/>
            <ac:spMk id="87" creationId="{F63B3FFF-06FF-693C-092C-C9A911432884}"/>
          </ac:spMkLst>
        </pc:spChg>
        <pc:spChg chg="mod">
          <ac:chgData name="a49512 Phạm Ngọc Anh" userId="cefd2df1-5fa3-4dec-87c8-c5040616a0c8" providerId="ADAL" clId="{FDFEDC8F-BDDC-45E4-BBC5-798DA2FA8AE7}" dt="2023-12-30T08:52:15.560" v="197"/>
          <ac:spMkLst>
            <pc:docMk/>
            <pc:sldMk cId="2381467175" sldId="315"/>
            <ac:spMk id="88" creationId="{C7B88D4C-A5A6-0AC3-4682-80E67E6AD22C}"/>
          </ac:spMkLst>
        </pc:spChg>
        <pc:spChg chg="mod">
          <ac:chgData name="a49512 Phạm Ngọc Anh" userId="cefd2df1-5fa3-4dec-87c8-c5040616a0c8" providerId="ADAL" clId="{FDFEDC8F-BDDC-45E4-BBC5-798DA2FA8AE7}" dt="2023-12-30T08:52:15.560" v="197"/>
          <ac:spMkLst>
            <pc:docMk/>
            <pc:sldMk cId="2381467175" sldId="315"/>
            <ac:spMk id="89" creationId="{8D2039CA-8EAE-5335-F677-B8A95552A953}"/>
          </ac:spMkLst>
        </pc:spChg>
        <pc:spChg chg="mod">
          <ac:chgData name="a49512 Phạm Ngọc Anh" userId="cefd2df1-5fa3-4dec-87c8-c5040616a0c8" providerId="ADAL" clId="{FDFEDC8F-BDDC-45E4-BBC5-798DA2FA8AE7}" dt="2023-12-30T08:52:15.560" v="197"/>
          <ac:spMkLst>
            <pc:docMk/>
            <pc:sldMk cId="2381467175" sldId="315"/>
            <ac:spMk id="90" creationId="{6A8DEDA9-8B23-F7D2-64D4-711E77EDF676}"/>
          </ac:spMkLst>
        </pc:spChg>
        <pc:spChg chg="mod">
          <ac:chgData name="a49512 Phạm Ngọc Anh" userId="cefd2df1-5fa3-4dec-87c8-c5040616a0c8" providerId="ADAL" clId="{FDFEDC8F-BDDC-45E4-BBC5-798DA2FA8AE7}" dt="2023-12-30T08:52:15.560" v="197"/>
          <ac:spMkLst>
            <pc:docMk/>
            <pc:sldMk cId="2381467175" sldId="315"/>
            <ac:spMk id="91" creationId="{7A0A6160-B10D-E3C0-BA32-A178D2AB222F}"/>
          </ac:spMkLst>
        </pc:spChg>
        <pc:spChg chg="mod">
          <ac:chgData name="a49512 Phạm Ngọc Anh" userId="cefd2df1-5fa3-4dec-87c8-c5040616a0c8" providerId="ADAL" clId="{FDFEDC8F-BDDC-45E4-BBC5-798DA2FA8AE7}" dt="2023-12-30T08:52:15.560" v="197"/>
          <ac:spMkLst>
            <pc:docMk/>
            <pc:sldMk cId="2381467175" sldId="315"/>
            <ac:spMk id="92" creationId="{12E1439C-C619-6E30-A567-CA4528C15A17}"/>
          </ac:spMkLst>
        </pc:spChg>
        <pc:spChg chg="mod">
          <ac:chgData name="a49512 Phạm Ngọc Anh" userId="cefd2df1-5fa3-4dec-87c8-c5040616a0c8" providerId="ADAL" clId="{FDFEDC8F-BDDC-45E4-BBC5-798DA2FA8AE7}" dt="2023-12-30T08:52:15.560" v="197"/>
          <ac:spMkLst>
            <pc:docMk/>
            <pc:sldMk cId="2381467175" sldId="315"/>
            <ac:spMk id="93" creationId="{F021B76C-F152-7F4C-14C4-098C68D021CC}"/>
          </ac:spMkLst>
        </pc:spChg>
        <pc:spChg chg="mod">
          <ac:chgData name="a49512 Phạm Ngọc Anh" userId="cefd2df1-5fa3-4dec-87c8-c5040616a0c8" providerId="ADAL" clId="{FDFEDC8F-BDDC-45E4-BBC5-798DA2FA8AE7}" dt="2023-12-30T08:52:15.560" v="197"/>
          <ac:spMkLst>
            <pc:docMk/>
            <pc:sldMk cId="2381467175" sldId="315"/>
            <ac:spMk id="94" creationId="{315F1188-C904-E6B7-2730-F566255F9956}"/>
          </ac:spMkLst>
        </pc:spChg>
        <pc:spChg chg="mod">
          <ac:chgData name="a49512 Phạm Ngọc Anh" userId="cefd2df1-5fa3-4dec-87c8-c5040616a0c8" providerId="ADAL" clId="{FDFEDC8F-BDDC-45E4-BBC5-798DA2FA8AE7}" dt="2023-12-30T08:52:15.560" v="197"/>
          <ac:spMkLst>
            <pc:docMk/>
            <pc:sldMk cId="2381467175" sldId="315"/>
            <ac:spMk id="95" creationId="{B7E758C0-0341-28DF-37F0-CDD141994F0A}"/>
          </ac:spMkLst>
        </pc:spChg>
        <pc:spChg chg="mod">
          <ac:chgData name="a49512 Phạm Ngọc Anh" userId="cefd2df1-5fa3-4dec-87c8-c5040616a0c8" providerId="ADAL" clId="{FDFEDC8F-BDDC-45E4-BBC5-798DA2FA8AE7}" dt="2023-12-30T08:52:15.560" v="197"/>
          <ac:spMkLst>
            <pc:docMk/>
            <pc:sldMk cId="2381467175" sldId="315"/>
            <ac:spMk id="96" creationId="{E4545471-DD2F-A4FD-EFB8-B29CD23EEDA7}"/>
          </ac:spMkLst>
        </pc:spChg>
        <pc:spChg chg="mod">
          <ac:chgData name="a49512 Phạm Ngọc Anh" userId="cefd2df1-5fa3-4dec-87c8-c5040616a0c8" providerId="ADAL" clId="{FDFEDC8F-BDDC-45E4-BBC5-798DA2FA8AE7}" dt="2023-12-30T08:52:15.560" v="197"/>
          <ac:spMkLst>
            <pc:docMk/>
            <pc:sldMk cId="2381467175" sldId="315"/>
            <ac:spMk id="97" creationId="{F384C860-47C0-01E4-0DCA-D23980CB2EB9}"/>
          </ac:spMkLst>
        </pc:spChg>
        <pc:spChg chg="mod">
          <ac:chgData name="a49512 Phạm Ngọc Anh" userId="cefd2df1-5fa3-4dec-87c8-c5040616a0c8" providerId="ADAL" clId="{FDFEDC8F-BDDC-45E4-BBC5-798DA2FA8AE7}" dt="2023-12-30T08:52:15.560" v="197"/>
          <ac:spMkLst>
            <pc:docMk/>
            <pc:sldMk cId="2381467175" sldId="315"/>
            <ac:spMk id="98" creationId="{83F2F023-94AD-E6AC-65FB-92C79F32E531}"/>
          </ac:spMkLst>
        </pc:spChg>
        <pc:spChg chg="mod">
          <ac:chgData name="a49512 Phạm Ngọc Anh" userId="cefd2df1-5fa3-4dec-87c8-c5040616a0c8" providerId="ADAL" clId="{FDFEDC8F-BDDC-45E4-BBC5-798DA2FA8AE7}" dt="2023-12-30T08:52:15.560" v="197"/>
          <ac:spMkLst>
            <pc:docMk/>
            <pc:sldMk cId="2381467175" sldId="315"/>
            <ac:spMk id="99" creationId="{58D7C03E-464B-03D1-1145-EC8AF1E3B2F2}"/>
          </ac:spMkLst>
        </pc:spChg>
        <pc:spChg chg="mod">
          <ac:chgData name="a49512 Phạm Ngọc Anh" userId="cefd2df1-5fa3-4dec-87c8-c5040616a0c8" providerId="ADAL" clId="{FDFEDC8F-BDDC-45E4-BBC5-798DA2FA8AE7}" dt="2023-12-30T08:52:15.560" v="197"/>
          <ac:spMkLst>
            <pc:docMk/>
            <pc:sldMk cId="2381467175" sldId="315"/>
            <ac:spMk id="100" creationId="{362B9320-D327-0C18-BFD2-B55502A21833}"/>
          </ac:spMkLst>
        </pc:spChg>
        <pc:spChg chg="mod">
          <ac:chgData name="a49512 Phạm Ngọc Anh" userId="cefd2df1-5fa3-4dec-87c8-c5040616a0c8" providerId="ADAL" clId="{FDFEDC8F-BDDC-45E4-BBC5-798DA2FA8AE7}" dt="2023-12-30T08:52:15.560" v="197"/>
          <ac:spMkLst>
            <pc:docMk/>
            <pc:sldMk cId="2381467175" sldId="315"/>
            <ac:spMk id="101" creationId="{25D9A1CE-0FCF-CB0E-3080-CB81462A6D3C}"/>
          </ac:spMkLst>
        </pc:spChg>
        <pc:spChg chg="mod">
          <ac:chgData name="a49512 Phạm Ngọc Anh" userId="cefd2df1-5fa3-4dec-87c8-c5040616a0c8" providerId="ADAL" clId="{FDFEDC8F-BDDC-45E4-BBC5-798DA2FA8AE7}" dt="2023-12-30T08:52:15.560" v="197"/>
          <ac:spMkLst>
            <pc:docMk/>
            <pc:sldMk cId="2381467175" sldId="315"/>
            <ac:spMk id="102" creationId="{78E462D3-35BB-04A2-0213-B9D41B67CC39}"/>
          </ac:spMkLst>
        </pc:spChg>
        <pc:spChg chg="mod">
          <ac:chgData name="a49512 Phạm Ngọc Anh" userId="cefd2df1-5fa3-4dec-87c8-c5040616a0c8" providerId="ADAL" clId="{FDFEDC8F-BDDC-45E4-BBC5-798DA2FA8AE7}" dt="2023-12-30T08:52:15.560" v="197"/>
          <ac:spMkLst>
            <pc:docMk/>
            <pc:sldMk cId="2381467175" sldId="315"/>
            <ac:spMk id="103" creationId="{41375AF7-BEF7-F14E-7664-ED006FC24BBE}"/>
          </ac:spMkLst>
        </pc:spChg>
        <pc:spChg chg="mod">
          <ac:chgData name="a49512 Phạm Ngọc Anh" userId="cefd2df1-5fa3-4dec-87c8-c5040616a0c8" providerId="ADAL" clId="{FDFEDC8F-BDDC-45E4-BBC5-798DA2FA8AE7}" dt="2023-12-30T08:52:15.560" v="197"/>
          <ac:spMkLst>
            <pc:docMk/>
            <pc:sldMk cId="2381467175" sldId="315"/>
            <ac:spMk id="104" creationId="{0AF5F311-2B9B-A810-1C3A-28976283984B}"/>
          </ac:spMkLst>
        </pc:spChg>
        <pc:spChg chg="mod">
          <ac:chgData name="a49512 Phạm Ngọc Anh" userId="cefd2df1-5fa3-4dec-87c8-c5040616a0c8" providerId="ADAL" clId="{FDFEDC8F-BDDC-45E4-BBC5-798DA2FA8AE7}" dt="2023-12-30T08:52:15.560" v="197"/>
          <ac:spMkLst>
            <pc:docMk/>
            <pc:sldMk cId="2381467175" sldId="315"/>
            <ac:spMk id="105" creationId="{D41AB8C3-F125-D716-FE16-953C0F2FA593}"/>
          </ac:spMkLst>
        </pc:spChg>
        <pc:spChg chg="mod">
          <ac:chgData name="a49512 Phạm Ngọc Anh" userId="cefd2df1-5fa3-4dec-87c8-c5040616a0c8" providerId="ADAL" clId="{FDFEDC8F-BDDC-45E4-BBC5-798DA2FA8AE7}" dt="2023-12-30T08:52:15.560" v="197"/>
          <ac:spMkLst>
            <pc:docMk/>
            <pc:sldMk cId="2381467175" sldId="315"/>
            <ac:spMk id="106" creationId="{3F4B515B-AB10-518C-5B90-35D143C8562F}"/>
          </ac:spMkLst>
        </pc:spChg>
        <pc:spChg chg="mod">
          <ac:chgData name="a49512 Phạm Ngọc Anh" userId="cefd2df1-5fa3-4dec-87c8-c5040616a0c8" providerId="ADAL" clId="{FDFEDC8F-BDDC-45E4-BBC5-798DA2FA8AE7}" dt="2023-12-30T08:52:15.560" v="197"/>
          <ac:spMkLst>
            <pc:docMk/>
            <pc:sldMk cId="2381467175" sldId="315"/>
            <ac:spMk id="107" creationId="{503AEE35-22C7-9701-2CC2-B778C28E37C4}"/>
          </ac:spMkLst>
        </pc:spChg>
        <pc:spChg chg="mod">
          <ac:chgData name="a49512 Phạm Ngọc Anh" userId="cefd2df1-5fa3-4dec-87c8-c5040616a0c8" providerId="ADAL" clId="{FDFEDC8F-BDDC-45E4-BBC5-798DA2FA8AE7}" dt="2023-12-30T08:52:15.560" v="197"/>
          <ac:spMkLst>
            <pc:docMk/>
            <pc:sldMk cId="2381467175" sldId="315"/>
            <ac:spMk id="108" creationId="{ABE58741-CC81-1148-FE6D-AF1F06234C14}"/>
          </ac:spMkLst>
        </pc:spChg>
        <pc:spChg chg="mod">
          <ac:chgData name="a49512 Phạm Ngọc Anh" userId="cefd2df1-5fa3-4dec-87c8-c5040616a0c8" providerId="ADAL" clId="{FDFEDC8F-BDDC-45E4-BBC5-798DA2FA8AE7}" dt="2023-12-30T08:52:15.560" v="197"/>
          <ac:spMkLst>
            <pc:docMk/>
            <pc:sldMk cId="2381467175" sldId="315"/>
            <ac:spMk id="109" creationId="{236FE601-6197-85A9-542E-E43FD1FAA4CB}"/>
          </ac:spMkLst>
        </pc:spChg>
        <pc:spChg chg="mod">
          <ac:chgData name="a49512 Phạm Ngọc Anh" userId="cefd2df1-5fa3-4dec-87c8-c5040616a0c8" providerId="ADAL" clId="{FDFEDC8F-BDDC-45E4-BBC5-798DA2FA8AE7}" dt="2023-12-30T08:52:15.560" v="197"/>
          <ac:spMkLst>
            <pc:docMk/>
            <pc:sldMk cId="2381467175" sldId="315"/>
            <ac:spMk id="110" creationId="{D8CCFFF0-3F29-EBF8-643D-E50C13163B6C}"/>
          </ac:spMkLst>
        </pc:spChg>
        <pc:spChg chg="mod">
          <ac:chgData name="a49512 Phạm Ngọc Anh" userId="cefd2df1-5fa3-4dec-87c8-c5040616a0c8" providerId="ADAL" clId="{FDFEDC8F-BDDC-45E4-BBC5-798DA2FA8AE7}" dt="2023-12-30T08:52:15.560" v="197"/>
          <ac:spMkLst>
            <pc:docMk/>
            <pc:sldMk cId="2381467175" sldId="315"/>
            <ac:spMk id="111" creationId="{912BA12D-A3DE-2DBD-69B4-0311AD04BAC6}"/>
          </ac:spMkLst>
        </pc:spChg>
        <pc:spChg chg="mod">
          <ac:chgData name="a49512 Phạm Ngọc Anh" userId="cefd2df1-5fa3-4dec-87c8-c5040616a0c8" providerId="ADAL" clId="{FDFEDC8F-BDDC-45E4-BBC5-798DA2FA8AE7}" dt="2023-12-30T08:52:15.560" v="197"/>
          <ac:spMkLst>
            <pc:docMk/>
            <pc:sldMk cId="2381467175" sldId="315"/>
            <ac:spMk id="112" creationId="{EECCDD55-2637-C1FD-3792-858142F928D1}"/>
          </ac:spMkLst>
        </pc:spChg>
        <pc:spChg chg="mod">
          <ac:chgData name="a49512 Phạm Ngọc Anh" userId="cefd2df1-5fa3-4dec-87c8-c5040616a0c8" providerId="ADAL" clId="{FDFEDC8F-BDDC-45E4-BBC5-798DA2FA8AE7}" dt="2023-12-30T08:52:15.560" v="197"/>
          <ac:spMkLst>
            <pc:docMk/>
            <pc:sldMk cId="2381467175" sldId="315"/>
            <ac:spMk id="113" creationId="{D853AFF5-7BCB-04C1-CB0E-24FC118568D5}"/>
          </ac:spMkLst>
        </pc:spChg>
        <pc:spChg chg="mod">
          <ac:chgData name="a49512 Phạm Ngọc Anh" userId="cefd2df1-5fa3-4dec-87c8-c5040616a0c8" providerId="ADAL" clId="{FDFEDC8F-BDDC-45E4-BBC5-798DA2FA8AE7}" dt="2023-12-30T08:52:15.560" v="197"/>
          <ac:spMkLst>
            <pc:docMk/>
            <pc:sldMk cId="2381467175" sldId="315"/>
            <ac:spMk id="114" creationId="{E56D53E3-8DE7-A809-8713-F47E08508218}"/>
          </ac:spMkLst>
        </pc:spChg>
        <pc:spChg chg="mod">
          <ac:chgData name="a49512 Phạm Ngọc Anh" userId="cefd2df1-5fa3-4dec-87c8-c5040616a0c8" providerId="ADAL" clId="{FDFEDC8F-BDDC-45E4-BBC5-798DA2FA8AE7}" dt="2023-12-30T08:52:15.560" v="197"/>
          <ac:spMkLst>
            <pc:docMk/>
            <pc:sldMk cId="2381467175" sldId="315"/>
            <ac:spMk id="115" creationId="{8E168CB9-6020-3D20-260A-B7A6670A4F6D}"/>
          </ac:spMkLst>
        </pc:spChg>
        <pc:spChg chg="mod">
          <ac:chgData name="a49512 Phạm Ngọc Anh" userId="cefd2df1-5fa3-4dec-87c8-c5040616a0c8" providerId="ADAL" clId="{FDFEDC8F-BDDC-45E4-BBC5-798DA2FA8AE7}" dt="2023-12-30T08:52:15.560" v="197"/>
          <ac:spMkLst>
            <pc:docMk/>
            <pc:sldMk cId="2381467175" sldId="315"/>
            <ac:spMk id="116" creationId="{456A8849-0795-CE38-07A5-4DFC25C87B6D}"/>
          </ac:spMkLst>
        </pc:spChg>
        <pc:spChg chg="mod">
          <ac:chgData name="a49512 Phạm Ngọc Anh" userId="cefd2df1-5fa3-4dec-87c8-c5040616a0c8" providerId="ADAL" clId="{FDFEDC8F-BDDC-45E4-BBC5-798DA2FA8AE7}" dt="2023-12-30T08:52:15.560" v="197"/>
          <ac:spMkLst>
            <pc:docMk/>
            <pc:sldMk cId="2381467175" sldId="315"/>
            <ac:spMk id="117" creationId="{4A500BE4-F5AE-7EBC-9164-85A09B9A464F}"/>
          </ac:spMkLst>
        </pc:spChg>
        <pc:spChg chg="mod">
          <ac:chgData name="a49512 Phạm Ngọc Anh" userId="cefd2df1-5fa3-4dec-87c8-c5040616a0c8" providerId="ADAL" clId="{FDFEDC8F-BDDC-45E4-BBC5-798DA2FA8AE7}" dt="2023-12-30T08:52:15.560" v="197"/>
          <ac:spMkLst>
            <pc:docMk/>
            <pc:sldMk cId="2381467175" sldId="315"/>
            <ac:spMk id="118" creationId="{166B9D14-C9F5-ACC5-3401-E2B20AC037C3}"/>
          </ac:spMkLst>
        </pc:spChg>
        <pc:spChg chg="mod">
          <ac:chgData name="a49512 Phạm Ngọc Anh" userId="cefd2df1-5fa3-4dec-87c8-c5040616a0c8" providerId="ADAL" clId="{FDFEDC8F-BDDC-45E4-BBC5-798DA2FA8AE7}" dt="2023-12-30T08:52:15.560" v="197"/>
          <ac:spMkLst>
            <pc:docMk/>
            <pc:sldMk cId="2381467175" sldId="315"/>
            <ac:spMk id="119" creationId="{FC1BA49F-C598-F97C-613C-FAB491E01DE9}"/>
          </ac:spMkLst>
        </pc:spChg>
        <pc:spChg chg="mod">
          <ac:chgData name="a49512 Phạm Ngọc Anh" userId="cefd2df1-5fa3-4dec-87c8-c5040616a0c8" providerId="ADAL" clId="{FDFEDC8F-BDDC-45E4-BBC5-798DA2FA8AE7}" dt="2023-12-30T08:52:15.560" v="197"/>
          <ac:spMkLst>
            <pc:docMk/>
            <pc:sldMk cId="2381467175" sldId="315"/>
            <ac:spMk id="120" creationId="{A002B125-942C-9AB1-EBF7-DD3C90F0CAAF}"/>
          </ac:spMkLst>
        </pc:spChg>
        <pc:spChg chg="mod">
          <ac:chgData name="a49512 Phạm Ngọc Anh" userId="cefd2df1-5fa3-4dec-87c8-c5040616a0c8" providerId="ADAL" clId="{FDFEDC8F-BDDC-45E4-BBC5-798DA2FA8AE7}" dt="2023-12-30T08:52:15.560" v="197"/>
          <ac:spMkLst>
            <pc:docMk/>
            <pc:sldMk cId="2381467175" sldId="315"/>
            <ac:spMk id="121" creationId="{2B5EF4A6-E7A5-AAAE-9446-7EF7FFF2A40F}"/>
          </ac:spMkLst>
        </pc:spChg>
        <pc:spChg chg="mod">
          <ac:chgData name="a49512 Phạm Ngọc Anh" userId="cefd2df1-5fa3-4dec-87c8-c5040616a0c8" providerId="ADAL" clId="{FDFEDC8F-BDDC-45E4-BBC5-798DA2FA8AE7}" dt="2023-12-30T08:52:15.560" v="197"/>
          <ac:spMkLst>
            <pc:docMk/>
            <pc:sldMk cId="2381467175" sldId="315"/>
            <ac:spMk id="122" creationId="{65CA972C-3C40-81DD-3AE4-2F8D8C2B5894}"/>
          </ac:spMkLst>
        </pc:spChg>
        <pc:spChg chg="mod">
          <ac:chgData name="a49512 Phạm Ngọc Anh" userId="cefd2df1-5fa3-4dec-87c8-c5040616a0c8" providerId="ADAL" clId="{FDFEDC8F-BDDC-45E4-BBC5-798DA2FA8AE7}" dt="2023-12-30T08:52:15.560" v="197"/>
          <ac:spMkLst>
            <pc:docMk/>
            <pc:sldMk cId="2381467175" sldId="315"/>
            <ac:spMk id="123" creationId="{FE818883-B05B-4629-2466-0E8BD3527DC0}"/>
          </ac:spMkLst>
        </pc:spChg>
        <pc:spChg chg="mod">
          <ac:chgData name="a49512 Phạm Ngọc Anh" userId="cefd2df1-5fa3-4dec-87c8-c5040616a0c8" providerId="ADAL" clId="{FDFEDC8F-BDDC-45E4-BBC5-798DA2FA8AE7}" dt="2023-12-30T08:52:15.560" v="197"/>
          <ac:spMkLst>
            <pc:docMk/>
            <pc:sldMk cId="2381467175" sldId="315"/>
            <ac:spMk id="124" creationId="{76E5B1E3-42A5-7DCE-EDC9-7C400584F90E}"/>
          </ac:spMkLst>
        </pc:spChg>
        <pc:spChg chg="mod">
          <ac:chgData name="a49512 Phạm Ngọc Anh" userId="cefd2df1-5fa3-4dec-87c8-c5040616a0c8" providerId="ADAL" clId="{FDFEDC8F-BDDC-45E4-BBC5-798DA2FA8AE7}" dt="2023-12-30T08:52:15.560" v="197"/>
          <ac:spMkLst>
            <pc:docMk/>
            <pc:sldMk cId="2381467175" sldId="315"/>
            <ac:spMk id="125" creationId="{E0E9ED77-8293-40F8-1048-2B9CA785DBF2}"/>
          </ac:spMkLst>
        </pc:spChg>
        <pc:spChg chg="mod">
          <ac:chgData name="a49512 Phạm Ngọc Anh" userId="cefd2df1-5fa3-4dec-87c8-c5040616a0c8" providerId="ADAL" clId="{FDFEDC8F-BDDC-45E4-BBC5-798DA2FA8AE7}" dt="2023-12-30T08:52:15.560" v="197"/>
          <ac:spMkLst>
            <pc:docMk/>
            <pc:sldMk cId="2381467175" sldId="315"/>
            <ac:spMk id="126" creationId="{2365BBD1-0176-A353-16BA-703937EFFF29}"/>
          </ac:spMkLst>
        </pc:spChg>
        <pc:spChg chg="mod">
          <ac:chgData name="a49512 Phạm Ngọc Anh" userId="cefd2df1-5fa3-4dec-87c8-c5040616a0c8" providerId="ADAL" clId="{FDFEDC8F-BDDC-45E4-BBC5-798DA2FA8AE7}" dt="2023-12-30T08:52:15.560" v="197"/>
          <ac:spMkLst>
            <pc:docMk/>
            <pc:sldMk cId="2381467175" sldId="315"/>
            <ac:spMk id="127" creationId="{2D177DD0-629E-233E-2A4B-E521BC09A41C}"/>
          </ac:spMkLst>
        </pc:spChg>
        <pc:spChg chg="mod">
          <ac:chgData name="a49512 Phạm Ngọc Anh" userId="cefd2df1-5fa3-4dec-87c8-c5040616a0c8" providerId="ADAL" clId="{FDFEDC8F-BDDC-45E4-BBC5-798DA2FA8AE7}" dt="2023-12-30T08:52:15.560" v="197"/>
          <ac:spMkLst>
            <pc:docMk/>
            <pc:sldMk cId="2381467175" sldId="315"/>
            <ac:spMk id="128" creationId="{E31F7689-7D18-B813-325C-2B64003DCE5D}"/>
          </ac:spMkLst>
        </pc:spChg>
        <pc:spChg chg="add mod">
          <ac:chgData name="a49512 Phạm Ngọc Anh" userId="cefd2df1-5fa3-4dec-87c8-c5040616a0c8" providerId="ADAL" clId="{FDFEDC8F-BDDC-45E4-BBC5-798DA2FA8AE7}" dt="2023-12-30T08:52:46.722" v="207" actId="1076"/>
          <ac:spMkLst>
            <pc:docMk/>
            <pc:sldMk cId="2381467175" sldId="315"/>
            <ac:spMk id="129" creationId="{87C43EA2-0FE3-DDB3-04CA-F3011C881288}"/>
          </ac:spMkLst>
        </pc:spChg>
        <pc:grpChg chg="add mod">
          <ac:chgData name="a49512 Phạm Ngọc Anh" userId="cefd2df1-5fa3-4dec-87c8-c5040616a0c8" providerId="ADAL" clId="{FDFEDC8F-BDDC-45E4-BBC5-798DA2FA8AE7}" dt="2023-12-30T08:52:43.035" v="206" actId="1076"/>
          <ac:grpSpMkLst>
            <pc:docMk/>
            <pc:sldMk cId="2381467175" sldId="315"/>
            <ac:grpSpMk id="5" creationId="{82D706DD-D94B-E383-C3DC-BD56B88E3A0F}"/>
          </ac:grpSpMkLst>
        </pc:grpChg>
        <pc:grpChg chg="mod">
          <ac:chgData name="a49512 Phạm Ngọc Anh" userId="cefd2df1-5fa3-4dec-87c8-c5040616a0c8" providerId="ADAL" clId="{FDFEDC8F-BDDC-45E4-BBC5-798DA2FA8AE7}" dt="2023-12-30T08:52:15.560" v="197"/>
          <ac:grpSpMkLst>
            <pc:docMk/>
            <pc:sldMk cId="2381467175" sldId="315"/>
            <ac:grpSpMk id="6" creationId="{AC827A33-5FE9-B68E-56C2-2307E74DDE5A}"/>
          </ac:grpSpMkLst>
        </pc:grpChg>
        <pc:grpChg chg="mod">
          <ac:chgData name="a49512 Phạm Ngọc Anh" userId="cefd2df1-5fa3-4dec-87c8-c5040616a0c8" providerId="ADAL" clId="{FDFEDC8F-BDDC-45E4-BBC5-798DA2FA8AE7}" dt="2023-12-30T08:52:15.560" v="197"/>
          <ac:grpSpMkLst>
            <pc:docMk/>
            <pc:sldMk cId="2381467175" sldId="315"/>
            <ac:grpSpMk id="7" creationId="{E90468DB-669D-4A5D-2E2B-0C9EEB040685}"/>
          </ac:grpSpMkLst>
        </pc:grpChg>
        <pc:graphicFrameChg chg="add mod modGraphic">
          <ac:chgData name="a49512 Phạm Ngọc Anh" userId="cefd2df1-5fa3-4dec-87c8-c5040616a0c8" providerId="ADAL" clId="{FDFEDC8F-BDDC-45E4-BBC5-798DA2FA8AE7}" dt="2023-12-30T08:52:40.475" v="205" actId="1076"/>
          <ac:graphicFrameMkLst>
            <pc:docMk/>
            <pc:sldMk cId="2381467175" sldId="315"/>
            <ac:graphicFrameMk id="4" creationId="{9BB7692D-6026-20F8-06A0-EDF6200A5313}"/>
          </ac:graphicFrameMkLst>
        </pc:graphicFrameChg>
      </pc:sldChg>
      <pc:sldChg chg="addSp modSp add mod modTransition modAnim">
        <pc:chgData name="a49512 Phạm Ngọc Anh" userId="cefd2df1-5fa3-4dec-87c8-c5040616a0c8" providerId="ADAL" clId="{FDFEDC8F-BDDC-45E4-BBC5-798DA2FA8AE7}" dt="2023-12-30T08:56:16.064" v="283"/>
        <pc:sldMkLst>
          <pc:docMk/>
          <pc:sldMk cId="757379631" sldId="316"/>
        </pc:sldMkLst>
        <pc:spChg chg="mod">
          <ac:chgData name="a49512 Phạm Ngọc Anh" userId="cefd2df1-5fa3-4dec-87c8-c5040616a0c8" providerId="ADAL" clId="{FDFEDC8F-BDDC-45E4-BBC5-798DA2FA8AE7}" dt="2023-12-30T08:54:13.565" v="232" actId="115"/>
          <ac:spMkLst>
            <pc:docMk/>
            <pc:sldMk cId="757379631" sldId="316"/>
            <ac:spMk id="4" creationId="{44D88A01-48D0-34A9-A654-D604F8ED6A37}"/>
          </ac:spMkLst>
        </pc:spChg>
        <pc:spChg chg="mod">
          <ac:chgData name="a49512 Phạm Ngọc Anh" userId="cefd2df1-5fa3-4dec-87c8-c5040616a0c8" providerId="ADAL" clId="{FDFEDC8F-BDDC-45E4-BBC5-798DA2FA8AE7}" dt="2023-12-30T08:54:13.565" v="232" actId="115"/>
          <ac:spMkLst>
            <pc:docMk/>
            <pc:sldMk cId="757379631" sldId="316"/>
            <ac:spMk id="5" creationId="{CE02BE8D-ACD6-1A36-1286-282122FEF17A}"/>
          </ac:spMkLst>
        </pc:spChg>
        <pc:spChg chg="mod">
          <ac:chgData name="a49512 Phạm Ngọc Anh" userId="cefd2df1-5fa3-4dec-87c8-c5040616a0c8" providerId="ADAL" clId="{FDFEDC8F-BDDC-45E4-BBC5-798DA2FA8AE7}" dt="2023-12-30T08:54:13.565" v="232" actId="115"/>
          <ac:spMkLst>
            <pc:docMk/>
            <pc:sldMk cId="757379631" sldId="316"/>
            <ac:spMk id="6" creationId="{25DA5A18-B729-F0EB-59EE-B4E85EEA1755}"/>
          </ac:spMkLst>
        </pc:spChg>
        <pc:spChg chg="mod">
          <ac:chgData name="a49512 Phạm Ngọc Anh" userId="cefd2df1-5fa3-4dec-87c8-c5040616a0c8" providerId="ADAL" clId="{FDFEDC8F-BDDC-45E4-BBC5-798DA2FA8AE7}" dt="2023-12-30T08:54:13.565" v="232" actId="115"/>
          <ac:spMkLst>
            <pc:docMk/>
            <pc:sldMk cId="757379631" sldId="316"/>
            <ac:spMk id="7" creationId="{16A3ECEA-381B-E002-9D85-7C5DBBF30C90}"/>
          </ac:spMkLst>
        </pc:spChg>
        <pc:spChg chg="mod">
          <ac:chgData name="a49512 Phạm Ngọc Anh" userId="cefd2df1-5fa3-4dec-87c8-c5040616a0c8" providerId="ADAL" clId="{FDFEDC8F-BDDC-45E4-BBC5-798DA2FA8AE7}" dt="2023-12-30T08:54:13.565" v="232" actId="115"/>
          <ac:spMkLst>
            <pc:docMk/>
            <pc:sldMk cId="757379631" sldId="316"/>
            <ac:spMk id="8" creationId="{5566721C-92B0-8CC5-1F8E-0731D61D45F1}"/>
          </ac:spMkLst>
        </pc:spChg>
        <pc:spChg chg="mod">
          <ac:chgData name="a49512 Phạm Ngọc Anh" userId="cefd2df1-5fa3-4dec-87c8-c5040616a0c8" providerId="ADAL" clId="{FDFEDC8F-BDDC-45E4-BBC5-798DA2FA8AE7}" dt="2023-12-30T08:54:13.565" v="232" actId="115"/>
          <ac:spMkLst>
            <pc:docMk/>
            <pc:sldMk cId="757379631" sldId="316"/>
            <ac:spMk id="9" creationId="{FF41E9B3-0263-0F73-7CF8-0E6C909F9464}"/>
          </ac:spMkLst>
        </pc:spChg>
        <pc:spChg chg="mod">
          <ac:chgData name="a49512 Phạm Ngọc Anh" userId="cefd2df1-5fa3-4dec-87c8-c5040616a0c8" providerId="ADAL" clId="{FDFEDC8F-BDDC-45E4-BBC5-798DA2FA8AE7}" dt="2023-12-30T08:54:13.565" v="232" actId="115"/>
          <ac:spMkLst>
            <pc:docMk/>
            <pc:sldMk cId="757379631" sldId="316"/>
            <ac:spMk id="10" creationId="{B7512A84-0768-2D4B-B5BD-EB929CD5C366}"/>
          </ac:spMkLst>
        </pc:spChg>
        <pc:spChg chg="mod">
          <ac:chgData name="a49512 Phạm Ngọc Anh" userId="cefd2df1-5fa3-4dec-87c8-c5040616a0c8" providerId="ADAL" clId="{FDFEDC8F-BDDC-45E4-BBC5-798DA2FA8AE7}" dt="2023-12-30T08:54:13.565" v="232" actId="115"/>
          <ac:spMkLst>
            <pc:docMk/>
            <pc:sldMk cId="757379631" sldId="316"/>
            <ac:spMk id="11" creationId="{6876DB7C-7B00-7B31-7129-FE4795DF1A8E}"/>
          </ac:spMkLst>
        </pc:spChg>
        <pc:spChg chg="mod">
          <ac:chgData name="a49512 Phạm Ngọc Anh" userId="cefd2df1-5fa3-4dec-87c8-c5040616a0c8" providerId="ADAL" clId="{FDFEDC8F-BDDC-45E4-BBC5-798DA2FA8AE7}" dt="2023-12-30T08:54:13.565" v="232" actId="115"/>
          <ac:spMkLst>
            <pc:docMk/>
            <pc:sldMk cId="757379631" sldId="316"/>
            <ac:spMk id="12" creationId="{A29DFA0F-8583-9489-E246-60F56D184A6C}"/>
          </ac:spMkLst>
        </pc:spChg>
        <pc:spChg chg="mod">
          <ac:chgData name="a49512 Phạm Ngọc Anh" userId="cefd2df1-5fa3-4dec-87c8-c5040616a0c8" providerId="ADAL" clId="{FDFEDC8F-BDDC-45E4-BBC5-798DA2FA8AE7}" dt="2023-12-30T08:54:13.565" v="232" actId="115"/>
          <ac:spMkLst>
            <pc:docMk/>
            <pc:sldMk cId="757379631" sldId="316"/>
            <ac:spMk id="13" creationId="{F787142C-DF14-EC77-4852-EF4F29A746B0}"/>
          </ac:spMkLst>
        </pc:spChg>
        <pc:spChg chg="mod">
          <ac:chgData name="a49512 Phạm Ngọc Anh" userId="cefd2df1-5fa3-4dec-87c8-c5040616a0c8" providerId="ADAL" clId="{FDFEDC8F-BDDC-45E4-BBC5-798DA2FA8AE7}" dt="2023-12-30T08:54:13.565" v="232" actId="115"/>
          <ac:spMkLst>
            <pc:docMk/>
            <pc:sldMk cId="757379631" sldId="316"/>
            <ac:spMk id="14" creationId="{286E96B1-6C90-8380-ADB0-E01EFA97DBF2}"/>
          </ac:spMkLst>
        </pc:spChg>
        <pc:spChg chg="mod">
          <ac:chgData name="a49512 Phạm Ngọc Anh" userId="cefd2df1-5fa3-4dec-87c8-c5040616a0c8" providerId="ADAL" clId="{FDFEDC8F-BDDC-45E4-BBC5-798DA2FA8AE7}" dt="2023-12-30T08:54:13.565" v="232" actId="115"/>
          <ac:spMkLst>
            <pc:docMk/>
            <pc:sldMk cId="757379631" sldId="316"/>
            <ac:spMk id="15" creationId="{BE4F605D-1F18-B375-7639-D8A390A1E6F8}"/>
          </ac:spMkLst>
        </pc:spChg>
        <pc:spChg chg="mod">
          <ac:chgData name="a49512 Phạm Ngọc Anh" userId="cefd2df1-5fa3-4dec-87c8-c5040616a0c8" providerId="ADAL" clId="{FDFEDC8F-BDDC-45E4-BBC5-798DA2FA8AE7}" dt="2023-12-30T08:54:13.565" v="232" actId="115"/>
          <ac:spMkLst>
            <pc:docMk/>
            <pc:sldMk cId="757379631" sldId="316"/>
            <ac:spMk id="16" creationId="{C8093819-1408-2337-D7A0-733BB36BAE38}"/>
          </ac:spMkLst>
        </pc:spChg>
        <pc:spChg chg="mod">
          <ac:chgData name="a49512 Phạm Ngọc Anh" userId="cefd2df1-5fa3-4dec-87c8-c5040616a0c8" providerId="ADAL" clId="{FDFEDC8F-BDDC-45E4-BBC5-798DA2FA8AE7}" dt="2023-12-30T08:54:13.565" v="232" actId="115"/>
          <ac:spMkLst>
            <pc:docMk/>
            <pc:sldMk cId="757379631" sldId="316"/>
            <ac:spMk id="17" creationId="{512B71E4-5900-20CD-956D-5386086BC9FB}"/>
          </ac:spMkLst>
        </pc:spChg>
        <pc:spChg chg="mod">
          <ac:chgData name="a49512 Phạm Ngọc Anh" userId="cefd2df1-5fa3-4dec-87c8-c5040616a0c8" providerId="ADAL" clId="{FDFEDC8F-BDDC-45E4-BBC5-798DA2FA8AE7}" dt="2023-12-30T08:54:13.565" v="232" actId="115"/>
          <ac:spMkLst>
            <pc:docMk/>
            <pc:sldMk cId="757379631" sldId="316"/>
            <ac:spMk id="18" creationId="{B01FD756-0CDF-806B-9CCA-0AB00F57048A}"/>
          </ac:spMkLst>
        </pc:spChg>
        <pc:spChg chg="mod">
          <ac:chgData name="a49512 Phạm Ngọc Anh" userId="cefd2df1-5fa3-4dec-87c8-c5040616a0c8" providerId="ADAL" clId="{FDFEDC8F-BDDC-45E4-BBC5-798DA2FA8AE7}" dt="2023-12-30T08:54:13.565" v="232" actId="115"/>
          <ac:spMkLst>
            <pc:docMk/>
            <pc:sldMk cId="757379631" sldId="316"/>
            <ac:spMk id="19" creationId="{E25377A2-0594-8012-741C-CE15AC33200F}"/>
          </ac:spMkLst>
        </pc:spChg>
        <pc:spChg chg="mod">
          <ac:chgData name="a49512 Phạm Ngọc Anh" userId="cefd2df1-5fa3-4dec-87c8-c5040616a0c8" providerId="ADAL" clId="{FDFEDC8F-BDDC-45E4-BBC5-798DA2FA8AE7}" dt="2023-12-30T08:54:13.565" v="232" actId="115"/>
          <ac:spMkLst>
            <pc:docMk/>
            <pc:sldMk cId="757379631" sldId="316"/>
            <ac:spMk id="20" creationId="{0FA29EE7-6CBF-79C6-9188-70D0FA5F0DAB}"/>
          </ac:spMkLst>
        </pc:spChg>
        <pc:spChg chg="mod">
          <ac:chgData name="a49512 Phạm Ngọc Anh" userId="cefd2df1-5fa3-4dec-87c8-c5040616a0c8" providerId="ADAL" clId="{FDFEDC8F-BDDC-45E4-BBC5-798DA2FA8AE7}" dt="2023-12-30T08:54:13.565" v="232" actId="115"/>
          <ac:spMkLst>
            <pc:docMk/>
            <pc:sldMk cId="757379631" sldId="316"/>
            <ac:spMk id="21" creationId="{16A4FBF8-936E-C94B-2EFA-B173C71F300F}"/>
          </ac:spMkLst>
        </pc:spChg>
        <pc:spChg chg="mod">
          <ac:chgData name="a49512 Phạm Ngọc Anh" userId="cefd2df1-5fa3-4dec-87c8-c5040616a0c8" providerId="ADAL" clId="{FDFEDC8F-BDDC-45E4-BBC5-798DA2FA8AE7}" dt="2023-12-30T08:54:13.565" v="232" actId="115"/>
          <ac:spMkLst>
            <pc:docMk/>
            <pc:sldMk cId="757379631" sldId="316"/>
            <ac:spMk id="22" creationId="{DB72AC29-5F18-DE99-52C7-26CC85723994}"/>
          </ac:spMkLst>
        </pc:spChg>
        <pc:spChg chg="mod">
          <ac:chgData name="a49512 Phạm Ngọc Anh" userId="cefd2df1-5fa3-4dec-87c8-c5040616a0c8" providerId="ADAL" clId="{FDFEDC8F-BDDC-45E4-BBC5-798DA2FA8AE7}" dt="2023-12-30T08:54:13.565" v="232" actId="115"/>
          <ac:spMkLst>
            <pc:docMk/>
            <pc:sldMk cId="757379631" sldId="316"/>
            <ac:spMk id="23" creationId="{A6326CA0-6FF9-68A0-B753-90822ACD4C98}"/>
          </ac:spMkLst>
        </pc:spChg>
        <pc:spChg chg="mod">
          <ac:chgData name="a49512 Phạm Ngọc Anh" userId="cefd2df1-5fa3-4dec-87c8-c5040616a0c8" providerId="ADAL" clId="{FDFEDC8F-BDDC-45E4-BBC5-798DA2FA8AE7}" dt="2023-12-30T08:54:13.565" v="232" actId="115"/>
          <ac:spMkLst>
            <pc:docMk/>
            <pc:sldMk cId="757379631" sldId="316"/>
            <ac:spMk id="24" creationId="{BD790CEA-C46E-B3FF-BF7E-77794BD76632}"/>
          </ac:spMkLst>
        </pc:spChg>
        <pc:spChg chg="mod">
          <ac:chgData name="a49512 Phạm Ngọc Anh" userId="cefd2df1-5fa3-4dec-87c8-c5040616a0c8" providerId="ADAL" clId="{FDFEDC8F-BDDC-45E4-BBC5-798DA2FA8AE7}" dt="2023-12-30T08:54:13.565" v="232" actId="115"/>
          <ac:spMkLst>
            <pc:docMk/>
            <pc:sldMk cId="757379631" sldId="316"/>
            <ac:spMk id="25" creationId="{9B8F88FD-5A92-70E3-D4F8-C4328F292F38}"/>
          </ac:spMkLst>
        </pc:spChg>
        <pc:spChg chg="mod">
          <ac:chgData name="a49512 Phạm Ngọc Anh" userId="cefd2df1-5fa3-4dec-87c8-c5040616a0c8" providerId="ADAL" clId="{FDFEDC8F-BDDC-45E4-BBC5-798DA2FA8AE7}" dt="2023-12-30T08:54:13.565" v="232" actId="115"/>
          <ac:spMkLst>
            <pc:docMk/>
            <pc:sldMk cId="757379631" sldId="316"/>
            <ac:spMk id="26" creationId="{3E30158B-275F-1DA9-A5A4-0CAFD8514A62}"/>
          </ac:spMkLst>
        </pc:spChg>
        <pc:spChg chg="mod">
          <ac:chgData name="a49512 Phạm Ngọc Anh" userId="cefd2df1-5fa3-4dec-87c8-c5040616a0c8" providerId="ADAL" clId="{FDFEDC8F-BDDC-45E4-BBC5-798DA2FA8AE7}" dt="2023-12-30T08:54:13.565" v="232" actId="115"/>
          <ac:spMkLst>
            <pc:docMk/>
            <pc:sldMk cId="757379631" sldId="316"/>
            <ac:spMk id="27" creationId="{B92950E9-1272-D91A-6B4D-E52130F97C76}"/>
          </ac:spMkLst>
        </pc:spChg>
        <pc:spChg chg="mod">
          <ac:chgData name="a49512 Phạm Ngọc Anh" userId="cefd2df1-5fa3-4dec-87c8-c5040616a0c8" providerId="ADAL" clId="{FDFEDC8F-BDDC-45E4-BBC5-798DA2FA8AE7}" dt="2023-12-30T08:54:13.565" v="232" actId="115"/>
          <ac:spMkLst>
            <pc:docMk/>
            <pc:sldMk cId="757379631" sldId="316"/>
            <ac:spMk id="28" creationId="{1DD238C1-08E0-1D4D-9CE2-7B788E58F1DE}"/>
          </ac:spMkLst>
        </pc:spChg>
        <pc:spChg chg="mod">
          <ac:chgData name="a49512 Phạm Ngọc Anh" userId="cefd2df1-5fa3-4dec-87c8-c5040616a0c8" providerId="ADAL" clId="{FDFEDC8F-BDDC-45E4-BBC5-798DA2FA8AE7}" dt="2023-12-30T08:54:13.565" v="232" actId="115"/>
          <ac:spMkLst>
            <pc:docMk/>
            <pc:sldMk cId="757379631" sldId="316"/>
            <ac:spMk id="29" creationId="{B26B940C-9B60-2916-BE03-F7ED4CF8CEE4}"/>
          </ac:spMkLst>
        </pc:spChg>
        <pc:spChg chg="mod">
          <ac:chgData name="a49512 Phạm Ngọc Anh" userId="cefd2df1-5fa3-4dec-87c8-c5040616a0c8" providerId="ADAL" clId="{FDFEDC8F-BDDC-45E4-BBC5-798DA2FA8AE7}" dt="2023-12-30T08:54:13.565" v="232" actId="115"/>
          <ac:spMkLst>
            <pc:docMk/>
            <pc:sldMk cId="757379631" sldId="316"/>
            <ac:spMk id="30" creationId="{1194502A-9DA4-786B-103A-69B0AA58D6A4}"/>
          </ac:spMkLst>
        </pc:spChg>
        <pc:spChg chg="mod">
          <ac:chgData name="a49512 Phạm Ngọc Anh" userId="cefd2df1-5fa3-4dec-87c8-c5040616a0c8" providerId="ADAL" clId="{FDFEDC8F-BDDC-45E4-BBC5-798DA2FA8AE7}" dt="2023-12-30T08:54:13.565" v="232" actId="115"/>
          <ac:spMkLst>
            <pc:docMk/>
            <pc:sldMk cId="757379631" sldId="316"/>
            <ac:spMk id="31" creationId="{FEBE5A5A-BBE1-AF8A-B15F-AEA0441F6A6E}"/>
          </ac:spMkLst>
        </pc:spChg>
        <pc:spChg chg="mod">
          <ac:chgData name="a49512 Phạm Ngọc Anh" userId="cefd2df1-5fa3-4dec-87c8-c5040616a0c8" providerId="ADAL" clId="{FDFEDC8F-BDDC-45E4-BBC5-798DA2FA8AE7}" dt="2023-12-30T08:54:13.565" v="232" actId="115"/>
          <ac:spMkLst>
            <pc:docMk/>
            <pc:sldMk cId="757379631" sldId="316"/>
            <ac:spMk id="32" creationId="{BD9EE705-6105-D50B-6E55-1ADCBC933B38}"/>
          </ac:spMkLst>
        </pc:spChg>
        <pc:spChg chg="mod">
          <ac:chgData name="a49512 Phạm Ngọc Anh" userId="cefd2df1-5fa3-4dec-87c8-c5040616a0c8" providerId="ADAL" clId="{FDFEDC8F-BDDC-45E4-BBC5-798DA2FA8AE7}" dt="2023-12-30T08:54:13.565" v="232" actId="115"/>
          <ac:spMkLst>
            <pc:docMk/>
            <pc:sldMk cId="757379631" sldId="316"/>
            <ac:spMk id="33" creationId="{88B5A864-F3D1-603A-8824-B2FEB6436E0E}"/>
          </ac:spMkLst>
        </pc:spChg>
        <pc:spChg chg="mod">
          <ac:chgData name="a49512 Phạm Ngọc Anh" userId="cefd2df1-5fa3-4dec-87c8-c5040616a0c8" providerId="ADAL" clId="{FDFEDC8F-BDDC-45E4-BBC5-798DA2FA8AE7}" dt="2023-12-30T08:54:13.565" v="232" actId="115"/>
          <ac:spMkLst>
            <pc:docMk/>
            <pc:sldMk cId="757379631" sldId="316"/>
            <ac:spMk id="34" creationId="{EC5A360D-F3AC-09C3-41C5-239800FAA017}"/>
          </ac:spMkLst>
        </pc:spChg>
        <pc:spChg chg="mod">
          <ac:chgData name="a49512 Phạm Ngọc Anh" userId="cefd2df1-5fa3-4dec-87c8-c5040616a0c8" providerId="ADAL" clId="{FDFEDC8F-BDDC-45E4-BBC5-798DA2FA8AE7}" dt="2023-12-30T08:54:13.565" v="232" actId="115"/>
          <ac:spMkLst>
            <pc:docMk/>
            <pc:sldMk cId="757379631" sldId="316"/>
            <ac:spMk id="35" creationId="{EF386ABB-725A-7BF6-2335-305C467AD28B}"/>
          </ac:spMkLst>
        </pc:spChg>
        <pc:spChg chg="mod">
          <ac:chgData name="a49512 Phạm Ngọc Anh" userId="cefd2df1-5fa3-4dec-87c8-c5040616a0c8" providerId="ADAL" clId="{FDFEDC8F-BDDC-45E4-BBC5-798DA2FA8AE7}" dt="2023-12-30T08:54:13.565" v="232" actId="115"/>
          <ac:spMkLst>
            <pc:docMk/>
            <pc:sldMk cId="757379631" sldId="316"/>
            <ac:spMk id="36" creationId="{1E0ADEDA-FCD5-4957-61EF-A7CF2DA7D0B5}"/>
          </ac:spMkLst>
        </pc:spChg>
        <pc:spChg chg="mod">
          <ac:chgData name="a49512 Phạm Ngọc Anh" userId="cefd2df1-5fa3-4dec-87c8-c5040616a0c8" providerId="ADAL" clId="{FDFEDC8F-BDDC-45E4-BBC5-798DA2FA8AE7}" dt="2023-12-30T08:54:13.565" v="232" actId="115"/>
          <ac:spMkLst>
            <pc:docMk/>
            <pc:sldMk cId="757379631" sldId="316"/>
            <ac:spMk id="37" creationId="{019F24A1-A738-ACD4-7E04-BBE2EBE16796}"/>
          </ac:spMkLst>
        </pc:spChg>
        <pc:spChg chg="mod">
          <ac:chgData name="a49512 Phạm Ngọc Anh" userId="cefd2df1-5fa3-4dec-87c8-c5040616a0c8" providerId="ADAL" clId="{FDFEDC8F-BDDC-45E4-BBC5-798DA2FA8AE7}" dt="2023-12-30T08:54:13.565" v="232" actId="115"/>
          <ac:spMkLst>
            <pc:docMk/>
            <pc:sldMk cId="757379631" sldId="316"/>
            <ac:spMk id="38" creationId="{8DD00680-37DF-7B89-311F-F73156EC0197}"/>
          </ac:spMkLst>
        </pc:spChg>
        <pc:spChg chg="mod">
          <ac:chgData name="a49512 Phạm Ngọc Anh" userId="cefd2df1-5fa3-4dec-87c8-c5040616a0c8" providerId="ADAL" clId="{FDFEDC8F-BDDC-45E4-BBC5-798DA2FA8AE7}" dt="2023-12-30T08:54:13.565" v="232" actId="115"/>
          <ac:spMkLst>
            <pc:docMk/>
            <pc:sldMk cId="757379631" sldId="316"/>
            <ac:spMk id="39" creationId="{B4449271-FCE7-AE53-9936-FDB712BDE712}"/>
          </ac:spMkLst>
        </pc:spChg>
        <pc:spChg chg="mod">
          <ac:chgData name="a49512 Phạm Ngọc Anh" userId="cefd2df1-5fa3-4dec-87c8-c5040616a0c8" providerId="ADAL" clId="{FDFEDC8F-BDDC-45E4-BBC5-798DA2FA8AE7}" dt="2023-12-30T08:54:13.565" v="232" actId="115"/>
          <ac:spMkLst>
            <pc:docMk/>
            <pc:sldMk cId="757379631" sldId="316"/>
            <ac:spMk id="40" creationId="{345B3884-5B01-7581-E3F3-7E8AE9F10900}"/>
          </ac:spMkLst>
        </pc:spChg>
        <pc:spChg chg="mod">
          <ac:chgData name="a49512 Phạm Ngọc Anh" userId="cefd2df1-5fa3-4dec-87c8-c5040616a0c8" providerId="ADAL" clId="{FDFEDC8F-BDDC-45E4-BBC5-798DA2FA8AE7}" dt="2023-12-30T08:54:13.565" v="232" actId="115"/>
          <ac:spMkLst>
            <pc:docMk/>
            <pc:sldMk cId="757379631" sldId="316"/>
            <ac:spMk id="41" creationId="{7F90EC20-14C9-CE12-682D-FAEC4CE1958A}"/>
          </ac:spMkLst>
        </pc:spChg>
        <pc:spChg chg="mod">
          <ac:chgData name="a49512 Phạm Ngọc Anh" userId="cefd2df1-5fa3-4dec-87c8-c5040616a0c8" providerId="ADAL" clId="{FDFEDC8F-BDDC-45E4-BBC5-798DA2FA8AE7}" dt="2023-12-30T08:54:13.565" v="232" actId="115"/>
          <ac:spMkLst>
            <pc:docMk/>
            <pc:sldMk cId="757379631" sldId="316"/>
            <ac:spMk id="42" creationId="{C4512CC5-D622-94A8-436A-F9E3FD4F286E}"/>
          </ac:spMkLst>
        </pc:spChg>
        <pc:spChg chg="mod">
          <ac:chgData name="a49512 Phạm Ngọc Anh" userId="cefd2df1-5fa3-4dec-87c8-c5040616a0c8" providerId="ADAL" clId="{FDFEDC8F-BDDC-45E4-BBC5-798DA2FA8AE7}" dt="2023-12-30T08:54:13.565" v="232" actId="115"/>
          <ac:spMkLst>
            <pc:docMk/>
            <pc:sldMk cId="757379631" sldId="316"/>
            <ac:spMk id="43" creationId="{F7769BB7-2027-AC41-1B3B-829CCAAD4874}"/>
          </ac:spMkLst>
        </pc:spChg>
        <pc:spChg chg="mod">
          <ac:chgData name="a49512 Phạm Ngọc Anh" userId="cefd2df1-5fa3-4dec-87c8-c5040616a0c8" providerId="ADAL" clId="{FDFEDC8F-BDDC-45E4-BBC5-798DA2FA8AE7}" dt="2023-12-30T08:54:13.565" v="232" actId="115"/>
          <ac:spMkLst>
            <pc:docMk/>
            <pc:sldMk cId="757379631" sldId="316"/>
            <ac:spMk id="44" creationId="{B07FC81D-DD47-7FC5-E1AE-2425D7B4A0BC}"/>
          </ac:spMkLst>
        </pc:spChg>
        <pc:spChg chg="mod">
          <ac:chgData name="a49512 Phạm Ngọc Anh" userId="cefd2df1-5fa3-4dec-87c8-c5040616a0c8" providerId="ADAL" clId="{FDFEDC8F-BDDC-45E4-BBC5-798DA2FA8AE7}" dt="2023-12-30T08:54:13.565" v="232" actId="115"/>
          <ac:spMkLst>
            <pc:docMk/>
            <pc:sldMk cId="757379631" sldId="316"/>
            <ac:spMk id="45" creationId="{6C1F94A1-F84D-97AB-EEC9-7A1E522E7CF9}"/>
          </ac:spMkLst>
        </pc:spChg>
        <pc:spChg chg="mod">
          <ac:chgData name="a49512 Phạm Ngọc Anh" userId="cefd2df1-5fa3-4dec-87c8-c5040616a0c8" providerId="ADAL" clId="{FDFEDC8F-BDDC-45E4-BBC5-798DA2FA8AE7}" dt="2023-12-30T08:54:13.565" v="232" actId="115"/>
          <ac:spMkLst>
            <pc:docMk/>
            <pc:sldMk cId="757379631" sldId="316"/>
            <ac:spMk id="46" creationId="{8075DC77-6447-BE78-7278-29E0EC6767A9}"/>
          </ac:spMkLst>
        </pc:spChg>
        <pc:spChg chg="mod">
          <ac:chgData name="a49512 Phạm Ngọc Anh" userId="cefd2df1-5fa3-4dec-87c8-c5040616a0c8" providerId="ADAL" clId="{FDFEDC8F-BDDC-45E4-BBC5-798DA2FA8AE7}" dt="2023-12-30T08:54:13.565" v="232" actId="115"/>
          <ac:spMkLst>
            <pc:docMk/>
            <pc:sldMk cId="757379631" sldId="316"/>
            <ac:spMk id="47" creationId="{84685775-DD7D-93DD-F208-35969DCFFE1C}"/>
          </ac:spMkLst>
        </pc:spChg>
        <pc:spChg chg="mod">
          <ac:chgData name="a49512 Phạm Ngọc Anh" userId="cefd2df1-5fa3-4dec-87c8-c5040616a0c8" providerId="ADAL" clId="{FDFEDC8F-BDDC-45E4-BBC5-798DA2FA8AE7}" dt="2023-12-30T08:54:13.565" v="232" actId="115"/>
          <ac:spMkLst>
            <pc:docMk/>
            <pc:sldMk cId="757379631" sldId="316"/>
            <ac:spMk id="48" creationId="{E6BDECE5-DC44-3FB9-B37C-9942C689DB54}"/>
          </ac:spMkLst>
        </pc:spChg>
        <pc:spChg chg="mod">
          <ac:chgData name="a49512 Phạm Ngọc Anh" userId="cefd2df1-5fa3-4dec-87c8-c5040616a0c8" providerId="ADAL" clId="{FDFEDC8F-BDDC-45E4-BBC5-798DA2FA8AE7}" dt="2023-12-30T08:54:13.565" v="232" actId="115"/>
          <ac:spMkLst>
            <pc:docMk/>
            <pc:sldMk cId="757379631" sldId="316"/>
            <ac:spMk id="49" creationId="{951EBED4-45E2-9668-8D9B-A415C96A9EDB}"/>
          </ac:spMkLst>
        </pc:spChg>
        <pc:spChg chg="mod">
          <ac:chgData name="a49512 Phạm Ngọc Anh" userId="cefd2df1-5fa3-4dec-87c8-c5040616a0c8" providerId="ADAL" clId="{FDFEDC8F-BDDC-45E4-BBC5-798DA2FA8AE7}" dt="2023-12-30T08:54:13.565" v="232" actId="115"/>
          <ac:spMkLst>
            <pc:docMk/>
            <pc:sldMk cId="757379631" sldId="316"/>
            <ac:spMk id="50" creationId="{9F528840-68D2-BC41-904B-38766DC5FB21}"/>
          </ac:spMkLst>
        </pc:spChg>
        <pc:spChg chg="mod">
          <ac:chgData name="a49512 Phạm Ngọc Anh" userId="cefd2df1-5fa3-4dec-87c8-c5040616a0c8" providerId="ADAL" clId="{FDFEDC8F-BDDC-45E4-BBC5-798DA2FA8AE7}" dt="2023-12-30T08:54:13.565" v="232" actId="115"/>
          <ac:spMkLst>
            <pc:docMk/>
            <pc:sldMk cId="757379631" sldId="316"/>
            <ac:spMk id="51" creationId="{6BF60893-291B-88FE-1ED8-47943F3DC0FE}"/>
          </ac:spMkLst>
        </pc:spChg>
        <pc:spChg chg="mod">
          <ac:chgData name="a49512 Phạm Ngọc Anh" userId="cefd2df1-5fa3-4dec-87c8-c5040616a0c8" providerId="ADAL" clId="{FDFEDC8F-BDDC-45E4-BBC5-798DA2FA8AE7}" dt="2023-12-30T08:54:13.565" v="232" actId="115"/>
          <ac:spMkLst>
            <pc:docMk/>
            <pc:sldMk cId="757379631" sldId="316"/>
            <ac:spMk id="52" creationId="{684B71D8-E915-E651-DC46-CDC7CBE78E26}"/>
          </ac:spMkLst>
        </pc:spChg>
        <pc:spChg chg="mod">
          <ac:chgData name="a49512 Phạm Ngọc Anh" userId="cefd2df1-5fa3-4dec-87c8-c5040616a0c8" providerId="ADAL" clId="{FDFEDC8F-BDDC-45E4-BBC5-798DA2FA8AE7}" dt="2023-12-30T08:54:13.565" v="232" actId="115"/>
          <ac:spMkLst>
            <pc:docMk/>
            <pc:sldMk cId="757379631" sldId="316"/>
            <ac:spMk id="53" creationId="{CBDB7F43-DFED-BEBB-BB26-7A6EE1B22C2F}"/>
          </ac:spMkLst>
        </pc:spChg>
        <pc:spChg chg="mod">
          <ac:chgData name="a49512 Phạm Ngọc Anh" userId="cefd2df1-5fa3-4dec-87c8-c5040616a0c8" providerId="ADAL" clId="{FDFEDC8F-BDDC-45E4-BBC5-798DA2FA8AE7}" dt="2023-12-30T08:54:13.565" v="232" actId="115"/>
          <ac:spMkLst>
            <pc:docMk/>
            <pc:sldMk cId="757379631" sldId="316"/>
            <ac:spMk id="54" creationId="{EA0C04DB-A1E2-6936-810F-8381E2879502}"/>
          </ac:spMkLst>
        </pc:spChg>
        <pc:spChg chg="mod">
          <ac:chgData name="a49512 Phạm Ngọc Anh" userId="cefd2df1-5fa3-4dec-87c8-c5040616a0c8" providerId="ADAL" clId="{FDFEDC8F-BDDC-45E4-BBC5-798DA2FA8AE7}" dt="2023-12-30T08:54:13.565" v="232" actId="115"/>
          <ac:spMkLst>
            <pc:docMk/>
            <pc:sldMk cId="757379631" sldId="316"/>
            <ac:spMk id="55" creationId="{C5691813-D396-2704-72C5-1FC036E9C31D}"/>
          </ac:spMkLst>
        </pc:spChg>
        <pc:spChg chg="mod">
          <ac:chgData name="a49512 Phạm Ngọc Anh" userId="cefd2df1-5fa3-4dec-87c8-c5040616a0c8" providerId="ADAL" clId="{FDFEDC8F-BDDC-45E4-BBC5-798DA2FA8AE7}" dt="2023-12-30T08:54:13.565" v="232" actId="115"/>
          <ac:spMkLst>
            <pc:docMk/>
            <pc:sldMk cId="757379631" sldId="316"/>
            <ac:spMk id="56" creationId="{9EBC975B-0E83-EC67-A3AB-187650BFE3A3}"/>
          </ac:spMkLst>
        </pc:spChg>
        <pc:spChg chg="mod">
          <ac:chgData name="a49512 Phạm Ngọc Anh" userId="cefd2df1-5fa3-4dec-87c8-c5040616a0c8" providerId="ADAL" clId="{FDFEDC8F-BDDC-45E4-BBC5-798DA2FA8AE7}" dt="2023-12-30T08:54:13.565" v="232" actId="115"/>
          <ac:spMkLst>
            <pc:docMk/>
            <pc:sldMk cId="757379631" sldId="316"/>
            <ac:spMk id="57" creationId="{B11F4A1F-A010-9149-94DC-097FD2D3BE73}"/>
          </ac:spMkLst>
        </pc:spChg>
        <pc:spChg chg="mod">
          <ac:chgData name="a49512 Phạm Ngọc Anh" userId="cefd2df1-5fa3-4dec-87c8-c5040616a0c8" providerId="ADAL" clId="{FDFEDC8F-BDDC-45E4-BBC5-798DA2FA8AE7}" dt="2023-12-30T08:54:13.565" v="232" actId="115"/>
          <ac:spMkLst>
            <pc:docMk/>
            <pc:sldMk cId="757379631" sldId="316"/>
            <ac:spMk id="58" creationId="{6EF63580-74B8-CF4D-C0D8-B1A68AAE6F09}"/>
          </ac:spMkLst>
        </pc:spChg>
        <pc:spChg chg="mod">
          <ac:chgData name="a49512 Phạm Ngọc Anh" userId="cefd2df1-5fa3-4dec-87c8-c5040616a0c8" providerId="ADAL" clId="{FDFEDC8F-BDDC-45E4-BBC5-798DA2FA8AE7}" dt="2023-12-30T08:54:13.565" v="232" actId="115"/>
          <ac:spMkLst>
            <pc:docMk/>
            <pc:sldMk cId="757379631" sldId="316"/>
            <ac:spMk id="59" creationId="{A3CD54A4-5D68-2D69-390F-5B8549887195}"/>
          </ac:spMkLst>
        </pc:spChg>
        <pc:spChg chg="mod">
          <ac:chgData name="a49512 Phạm Ngọc Anh" userId="cefd2df1-5fa3-4dec-87c8-c5040616a0c8" providerId="ADAL" clId="{FDFEDC8F-BDDC-45E4-BBC5-798DA2FA8AE7}" dt="2023-12-30T08:54:13.565" v="232" actId="115"/>
          <ac:spMkLst>
            <pc:docMk/>
            <pc:sldMk cId="757379631" sldId="316"/>
            <ac:spMk id="60" creationId="{A2606961-9A64-6A45-21AD-0A438C9A192A}"/>
          </ac:spMkLst>
        </pc:spChg>
        <pc:spChg chg="mod">
          <ac:chgData name="a49512 Phạm Ngọc Anh" userId="cefd2df1-5fa3-4dec-87c8-c5040616a0c8" providerId="ADAL" clId="{FDFEDC8F-BDDC-45E4-BBC5-798DA2FA8AE7}" dt="2023-12-30T08:54:13.565" v="232" actId="115"/>
          <ac:spMkLst>
            <pc:docMk/>
            <pc:sldMk cId="757379631" sldId="316"/>
            <ac:spMk id="61" creationId="{D7FAD0D2-2867-3B52-D3BB-ED7DC96DD991}"/>
          </ac:spMkLst>
        </pc:spChg>
        <pc:spChg chg="mod">
          <ac:chgData name="a49512 Phạm Ngọc Anh" userId="cefd2df1-5fa3-4dec-87c8-c5040616a0c8" providerId="ADAL" clId="{FDFEDC8F-BDDC-45E4-BBC5-798DA2FA8AE7}" dt="2023-12-30T08:54:13.565" v="232" actId="115"/>
          <ac:spMkLst>
            <pc:docMk/>
            <pc:sldMk cId="757379631" sldId="316"/>
            <ac:spMk id="62" creationId="{63EA1406-831C-4445-E83A-20FFF0DCE0CA}"/>
          </ac:spMkLst>
        </pc:spChg>
        <pc:spChg chg="mod">
          <ac:chgData name="a49512 Phạm Ngọc Anh" userId="cefd2df1-5fa3-4dec-87c8-c5040616a0c8" providerId="ADAL" clId="{FDFEDC8F-BDDC-45E4-BBC5-798DA2FA8AE7}" dt="2023-12-30T08:54:13.565" v="232" actId="115"/>
          <ac:spMkLst>
            <pc:docMk/>
            <pc:sldMk cId="757379631" sldId="316"/>
            <ac:spMk id="63" creationId="{EE057C30-0090-FDC8-0C34-43EDA4516330}"/>
          </ac:spMkLst>
        </pc:spChg>
        <pc:spChg chg="mod">
          <ac:chgData name="a49512 Phạm Ngọc Anh" userId="cefd2df1-5fa3-4dec-87c8-c5040616a0c8" providerId="ADAL" clId="{FDFEDC8F-BDDC-45E4-BBC5-798DA2FA8AE7}" dt="2023-12-30T08:54:13.565" v="232" actId="115"/>
          <ac:spMkLst>
            <pc:docMk/>
            <pc:sldMk cId="757379631" sldId="316"/>
            <ac:spMk id="64" creationId="{21186524-4DEA-3C97-1EB1-FAA31337F827}"/>
          </ac:spMkLst>
        </pc:spChg>
        <pc:spChg chg="mod">
          <ac:chgData name="a49512 Phạm Ngọc Anh" userId="cefd2df1-5fa3-4dec-87c8-c5040616a0c8" providerId="ADAL" clId="{FDFEDC8F-BDDC-45E4-BBC5-798DA2FA8AE7}" dt="2023-12-30T08:54:13.565" v="232" actId="115"/>
          <ac:spMkLst>
            <pc:docMk/>
            <pc:sldMk cId="757379631" sldId="316"/>
            <ac:spMk id="65" creationId="{70C01C44-E023-7423-FC97-E4002A9408B0}"/>
          </ac:spMkLst>
        </pc:spChg>
        <pc:spChg chg="mod">
          <ac:chgData name="a49512 Phạm Ngọc Anh" userId="cefd2df1-5fa3-4dec-87c8-c5040616a0c8" providerId="ADAL" clId="{FDFEDC8F-BDDC-45E4-BBC5-798DA2FA8AE7}" dt="2023-12-30T08:54:13.565" v="232" actId="115"/>
          <ac:spMkLst>
            <pc:docMk/>
            <pc:sldMk cId="757379631" sldId="316"/>
            <ac:spMk id="66" creationId="{3DC8F818-9861-35DD-4DA2-6346D7D70830}"/>
          </ac:spMkLst>
        </pc:spChg>
        <pc:spChg chg="mod">
          <ac:chgData name="a49512 Phạm Ngọc Anh" userId="cefd2df1-5fa3-4dec-87c8-c5040616a0c8" providerId="ADAL" clId="{FDFEDC8F-BDDC-45E4-BBC5-798DA2FA8AE7}" dt="2023-12-30T08:54:13.565" v="232" actId="115"/>
          <ac:spMkLst>
            <pc:docMk/>
            <pc:sldMk cId="757379631" sldId="316"/>
            <ac:spMk id="67" creationId="{253E7FE3-ED70-21C1-FC5E-C498884F3B55}"/>
          </ac:spMkLst>
        </pc:spChg>
        <pc:spChg chg="mod">
          <ac:chgData name="a49512 Phạm Ngọc Anh" userId="cefd2df1-5fa3-4dec-87c8-c5040616a0c8" providerId="ADAL" clId="{FDFEDC8F-BDDC-45E4-BBC5-798DA2FA8AE7}" dt="2023-12-30T08:54:13.565" v="232" actId="115"/>
          <ac:spMkLst>
            <pc:docMk/>
            <pc:sldMk cId="757379631" sldId="316"/>
            <ac:spMk id="68" creationId="{A452DA4C-3F16-1B3D-8F87-20B0972BC74D}"/>
          </ac:spMkLst>
        </pc:spChg>
        <pc:spChg chg="mod">
          <ac:chgData name="a49512 Phạm Ngọc Anh" userId="cefd2df1-5fa3-4dec-87c8-c5040616a0c8" providerId="ADAL" clId="{FDFEDC8F-BDDC-45E4-BBC5-798DA2FA8AE7}" dt="2023-12-30T08:54:13.565" v="232" actId="115"/>
          <ac:spMkLst>
            <pc:docMk/>
            <pc:sldMk cId="757379631" sldId="316"/>
            <ac:spMk id="69" creationId="{894551ED-8A2B-2CF2-BA81-04BC3A2B6AA4}"/>
          </ac:spMkLst>
        </pc:spChg>
        <pc:spChg chg="mod">
          <ac:chgData name="a49512 Phạm Ngọc Anh" userId="cefd2df1-5fa3-4dec-87c8-c5040616a0c8" providerId="ADAL" clId="{FDFEDC8F-BDDC-45E4-BBC5-798DA2FA8AE7}" dt="2023-12-30T08:54:13.565" v="232" actId="115"/>
          <ac:spMkLst>
            <pc:docMk/>
            <pc:sldMk cId="757379631" sldId="316"/>
            <ac:spMk id="70" creationId="{C4262956-8A89-3CCB-A5E5-FEF7FFBDA531}"/>
          </ac:spMkLst>
        </pc:spChg>
        <pc:spChg chg="mod">
          <ac:chgData name="a49512 Phạm Ngọc Anh" userId="cefd2df1-5fa3-4dec-87c8-c5040616a0c8" providerId="ADAL" clId="{FDFEDC8F-BDDC-45E4-BBC5-798DA2FA8AE7}" dt="2023-12-30T08:54:13.565" v="232" actId="115"/>
          <ac:spMkLst>
            <pc:docMk/>
            <pc:sldMk cId="757379631" sldId="316"/>
            <ac:spMk id="71" creationId="{D5426127-506A-AB0C-AA79-583060DA565E}"/>
          </ac:spMkLst>
        </pc:spChg>
        <pc:spChg chg="mod">
          <ac:chgData name="a49512 Phạm Ngọc Anh" userId="cefd2df1-5fa3-4dec-87c8-c5040616a0c8" providerId="ADAL" clId="{FDFEDC8F-BDDC-45E4-BBC5-798DA2FA8AE7}" dt="2023-12-30T08:54:13.565" v="232" actId="115"/>
          <ac:spMkLst>
            <pc:docMk/>
            <pc:sldMk cId="757379631" sldId="316"/>
            <ac:spMk id="72" creationId="{184BFF0F-E387-C9BB-9707-EC61E9D15824}"/>
          </ac:spMkLst>
        </pc:spChg>
        <pc:spChg chg="mod">
          <ac:chgData name="a49512 Phạm Ngọc Anh" userId="cefd2df1-5fa3-4dec-87c8-c5040616a0c8" providerId="ADAL" clId="{FDFEDC8F-BDDC-45E4-BBC5-798DA2FA8AE7}" dt="2023-12-30T08:54:13.565" v="232" actId="115"/>
          <ac:spMkLst>
            <pc:docMk/>
            <pc:sldMk cId="757379631" sldId="316"/>
            <ac:spMk id="73" creationId="{81BF983D-4450-F470-A9B4-E8990A1F2DC3}"/>
          </ac:spMkLst>
        </pc:spChg>
        <pc:spChg chg="mod">
          <ac:chgData name="a49512 Phạm Ngọc Anh" userId="cefd2df1-5fa3-4dec-87c8-c5040616a0c8" providerId="ADAL" clId="{FDFEDC8F-BDDC-45E4-BBC5-798DA2FA8AE7}" dt="2023-12-30T08:54:13.565" v="232" actId="115"/>
          <ac:spMkLst>
            <pc:docMk/>
            <pc:sldMk cId="757379631" sldId="316"/>
            <ac:spMk id="74" creationId="{B3284BFD-BE01-46F7-CDEC-90FFE99E773A}"/>
          </ac:spMkLst>
        </pc:spChg>
        <pc:spChg chg="mod">
          <ac:chgData name="a49512 Phạm Ngọc Anh" userId="cefd2df1-5fa3-4dec-87c8-c5040616a0c8" providerId="ADAL" clId="{FDFEDC8F-BDDC-45E4-BBC5-798DA2FA8AE7}" dt="2023-12-30T08:54:13.565" v="232" actId="115"/>
          <ac:spMkLst>
            <pc:docMk/>
            <pc:sldMk cId="757379631" sldId="316"/>
            <ac:spMk id="75" creationId="{FF7CEEC3-F1BB-7EE5-F6B2-3FD91991BE38}"/>
          </ac:spMkLst>
        </pc:spChg>
        <pc:spChg chg="mod">
          <ac:chgData name="a49512 Phạm Ngọc Anh" userId="cefd2df1-5fa3-4dec-87c8-c5040616a0c8" providerId="ADAL" clId="{FDFEDC8F-BDDC-45E4-BBC5-798DA2FA8AE7}" dt="2023-12-30T08:54:13.565" v="232" actId="115"/>
          <ac:spMkLst>
            <pc:docMk/>
            <pc:sldMk cId="757379631" sldId="316"/>
            <ac:spMk id="76" creationId="{C4B94692-F33C-BA20-D297-7E9BF346CF23}"/>
          </ac:spMkLst>
        </pc:spChg>
        <pc:spChg chg="mod">
          <ac:chgData name="a49512 Phạm Ngọc Anh" userId="cefd2df1-5fa3-4dec-87c8-c5040616a0c8" providerId="ADAL" clId="{FDFEDC8F-BDDC-45E4-BBC5-798DA2FA8AE7}" dt="2023-12-30T08:54:13.565" v="232" actId="115"/>
          <ac:spMkLst>
            <pc:docMk/>
            <pc:sldMk cId="757379631" sldId="316"/>
            <ac:spMk id="77" creationId="{CDA5B621-E458-E1D0-0298-AEA938B2B890}"/>
          </ac:spMkLst>
        </pc:spChg>
        <pc:spChg chg="mod">
          <ac:chgData name="a49512 Phạm Ngọc Anh" userId="cefd2df1-5fa3-4dec-87c8-c5040616a0c8" providerId="ADAL" clId="{FDFEDC8F-BDDC-45E4-BBC5-798DA2FA8AE7}" dt="2023-12-30T08:54:13.565" v="232" actId="115"/>
          <ac:spMkLst>
            <pc:docMk/>
            <pc:sldMk cId="757379631" sldId="316"/>
            <ac:spMk id="78" creationId="{24AD01D6-1DBC-C65D-CC25-22472E5EB04E}"/>
          </ac:spMkLst>
        </pc:spChg>
        <pc:spChg chg="mod">
          <ac:chgData name="a49512 Phạm Ngọc Anh" userId="cefd2df1-5fa3-4dec-87c8-c5040616a0c8" providerId="ADAL" clId="{FDFEDC8F-BDDC-45E4-BBC5-798DA2FA8AE7}" dt="2023-12-30T08:54:13.565" v="232" actId="115"/>
          <ac:spMkLst>
            <pc:docMk/>
            <pc:sldMk cId="757379631" sldId="316"/>
            <ac:spMk id="79" creationId="{A8757D59-694A-9196-8FB3-74E88E32F63F}"/>
          </ac:spMkLst>
        </pc:spChg>
        <pc:spChg chg="mod">
          <ac:chgData name="a49512 Phạm Ngọc Anh" userId="cefd2df1-5fa3-4dec-87c8-c5040616a0c8" providerId="ADAL" clId="{FDFEDC8F-BDDC-45E4-BBC5-798DA2FA8AE7}" dt="2023-12-30T08:54:13.565" v="232" actId="115"/>
          <ac:spMkLst>
            <pc:docMk/>
            <pc:sldMk cId="757379631" sldId="316"/>
            <ac:spMk id="80" creationId="{C564262F-E52C-91C5-CE70-8F82F88FD1CD}"/>
          </ac:spMkLst>
        </pc:spChg>
        <pc:spChg chg="mod">
          <ac:chgData name="a49512 Phạm Ngọc Anh" userId="cefd2df1-5fa3-4dec-87c8-c5040616a0c8" providerId="ADAL" clId="{FDFEDC8F-BDDC-45E4-BBC5-798DA2FA8AE7}" dt="2023-12-30T08:54:13.565" v="232" actId="115"/>
          <ac:spMkLst>
            <pc:docMk/>
            <pc:sldMk cId="757379631" sldId="316"/>
            <ac:spMk id="81" creationId="{3599D152-831E-8483-DDA9-17569AEC6AD0}"/>
          </ac:spMkLst>
        </pc:spChg>
        <pc:spChg chg="mod">
          <ac:chgData name="a49512 Phạm Ngọc Anh" userId="cefd2df1-5fa3-4dec-87c8-c5040616a0c8" providerId="ADAL" clId="{FDFEDC8F-BDDC-45E4-BBC5-798DA2FA8AE7}" dt="2023-12-30T08:54:13.565" v="232" actId="115"/>
          <ac:spMkLst>
            <pc:docMk/>
            <pc:sldMk cId="757379631" sldId="316"/>
            <ac:spMk id="82" creationId="{A24991A8-5C55-DFC0-9DF2-970EE7EFB25E}"/>
          </ac:spMkLst>
        </pc:spChg>
        <pc:spChg chg="mod">
          <ac:chgData name="a49512 Phạm Ngọc Anh" userId="cefd2df1-5fa3-4dec-87c8-c5040616a0c8" providerId="ADAL" clId="{FDFEDC8F-BDDC-45E4-BBC5-798DA2FA8AE7}" dt="2023-12-30T08:54:13.565" v="232" actId="115"/>
          <ac:spMkLst>
            <pc:docMk/>
            <pc:sldMk cId="757379631" sldId="316"/>
            <ac:spMk id="83" creationId="{9B45962A-13F2-2CDD-DFA4-51ACC1C48180}"/>
          </ac:spMkLst>
        </pc:spChg>
        <pc:spChg chg="mod">
          <ac:chgData name="a49512 Phạm Ngọc Anh" userId="cefd2df1-5fa3-4dec-87c8-c5040616a0c8" providerId="ADAL" clId="{FDFEDC8F-BDDC-45E4-BBC5-798DA2FA8AE7}" dt="2023-12-30T08:54:13.565" v="232" actId="115"/>
          <ac:spMkLst>
            <pc:docMk/>
            <pc:sldMk cId="757379631" sldId="316"/>
            <ac:spMk id="84" creationId="{B03B90BF-AA21-C133-FED9-C439352863BB}"/>
          </ac:spMkLst>
        </pc:spChg>
        <pc:spChg chg="mod">
          <ac:chgData name="a49512 Phạm Ngọc Anh" userId="cefd2df1-5fa3-4dec-87c8-c5040616a0c8" providerId="ADAL" clId="{FDFEDC8F-BDDC-45E4-BBC5-798DA2FA8AE7}" dt="2023-12-30T08:54:13.565" v="232" actId="115"/>
          <ac:spMkLst>
            <pc:docMk/>
            <pc:sldMk cId="757379631" sldId="316"/>
            <ac:spMk id="85" creationId="{758F2A09-9D5D-D301-45B9-7DD7531C43D1}"/>
          </ac:spMkLst>
        </pc:spChg>
        <pc:spChg chg="mod">
          <ac:chgData name="a49512 Phạm Ngọc Anh" userId="cefd2df1-5fa3-4dec-87c8-c5040616a0c8" providerId="ADAL" clId="{FDFEDC8F-BDDC-45E4-BBC5-798DA2FA8AE7}" dt="2023-12-30T08:54:13.565" v="232" actId="115"/>
          <ac:spMkLst>
            <pc:docMk/>
            <pc:sldMk cId="757379631" sldId="316"/>
            <ac:spMk id="86" creationId="{FAF43828-2659-C635-91C8-8841A69F9198}"/>
          </ac:spMkLst>
        </pc:spChg>
        <pc:spChg chg="mod">
          <ac:chgData name="a49512 Phạm Ngọc Anh" userId="cefd2df1-5fa3-4dec-87c8-c5040616a0c8" providerId="ADAL" clId="{FDFEDC8F-BDDC-45E4-BBC5-798DA2FA8AE7}" dt="2023-12-30T08:54:13.565" v="232" actId="115"/>
          <ac:spMkLst>
            <pc:docMk/>
            <pc:sldMk cId="757379631" sldId="316"/>
            <ac:spMk id="87" creationId="{2BD918F0-2A6F-A958-7E08-2F8F45617479}"/>
          </ac:spMkLst>
        </pc:spChg>
        <pc:spChg chg="mod">
          <ac:chgData name="a49512 Phạm Ngọc Anh" userId="cefd2df1-5fa3-4dec-87c8-c5040616a0c8" providerId="ADAL" clId="{FDFEDC8F-BDDC-45E4-BBC5-798DA2FA8AE7}" dt="2023-12-30T08:54:13.565" v="232" actId="115"/>
          <ac:spMkLst>
            <pc:docMk/>
            <pc:sldMk cId="757379631" sldId="316"/>
            <ac:spMk id="88" creationId="{DC4BC147-9733-2E6A-942D-19F652C2CD7E}"/>
          </ac:spMkLst>
        </pc:spChg>
        <pc:spChg chg="mod">
          <ac:chgData name="a49512 Phạm Ngọc Anh" userId="cefd2df1-5fa3-4dec-87c8-c5040616a0c8" providerId="ADAL" clId="{FDFEDC8F-BDDC-45E4-BBC5-798DA2FA8AE7}" dt="2023-12-30T08:54:13.565" v="232" actId="115"/>
          <ac:spMkLst>
            <pc:docMk/>
            <pc:sldMk cId="757379631" sldId="316"/>
            <ac:spMk id="90" creationId="{D0895E28-9A10-7405-E188-2D2DA8664856}"/>
          </ac:spMkLst>
        </pc:spChg>
        <pc:spChg chg="mod">
          <ac:chgData name="a49512 Phạm Ngọc Anh" userId="cefd2df1-5fa3-4dec-87c8-c5040616a0c8" providerId="ADAL" clId="{FDFEDC8F-BDDC-45E4-BBC5-798DA2FA8AE7}" dt="2023-12-30T08:54:13.565" v="232" actId="115"/>
          <ac:spMkLst>
            <pc:docMk/>
            <pc:sldMk cId="757379631" sldId="316"/>
            <ac:spMk id="91" creationId="{38AF2C55-0C69-DB86-8D0A-CDB730816C23}"/>
          </ac:spMkLst>
        </pc:spChg>
        <pc:spChg chg="mod">
          <ac:chgData name="a49512 Phạm Ngọc Anh" userId="cefd2df1-5fa3-4dec-87c8-c5040616a0c8" providerId="ADAL" clId="{FDFEDC8F-BDDC-45E4-BBC5-798DA2FA8AE7}" dt="2023-12-30T08:54:13.565" v="232" actId="115"/>
          <ac:spMkLst>
            <pc:docMk/>
            <pc:sldMk cId="757379631" sldId="316"/>
            <ac:spMk id="92" creationId="{34614584-1590-0F08-2A41-BA26B719CFE5}"/>
          </ac:spMkLst>
        </pc:spChg>
        <pc:spChg chg="mod">
          <ac:chgData name="a49512 Phạm Ngọc Anh" userId="cefd2df1-5fa3-4dec-87c8-c5040616a0c8" providerId="ADAL" clId="{FDFEDC8F-BDDC-45E4-BBC5-798DA2FA8AE7}" dt="2023-12-30T08:54:13.565" v="232" actId="115"/>
          <ac:spMkLst>
            <pc:docMk/>
            <pc:sldMk cId="757379631" sldId="316"/>
            <ac:spMk id="93" creationId="{21035797-C255-17F7-0414-303DFA29E83D}"/>
          </ac:spMkLst>
        </pc:spChg>
        <pc:spChg chg="mod">
          <ac:chgData name="a49512 Phạm Ngọc Anh" userId="cefd2df1-5fa3-4dec-87c8-c5040616a0c8" providerId="ADAL" clId="{FDFEDC8F-BDDC-45E4-BBC5-798DA2FA8AE7}" dt="2023-12-30T08:54:13.565" v="232" actId="115"/>
          <ac:spMkLst>
            <pc:docMk/>
            <pc:sldMk cId="757379631" sldId="316"/>
            <ac:spMk id="94" creationId="{C0E520AF-D41D-4E82-94D4-0592D916E251}"/>
          </ac:spMkLst>
        </pc:spChg>
        <pc:spChg chg="mod">
          <ac:chgData name="a49512 Phạm Ngọc Anh" userId="cefd2df1-5fa3-4dec-87c8-c5040616a0c8" providerId="ADAL" clId="{FDFEDC8F-BDDC-45E4-BBC5-798DA2FA8AE7}" dt="2023-12-30T08:54:13.565" v="232" actId="115"/>
          <ac:spMkLst>
            <pc:docMk/>
            <pc:sldMk cId="757379631" sldId="316"/>
            <ac:spMk id="95" creationId="{E66ACBB4-B0F4-6FAB-F80F-DA1D4F3E0D03}"/>
          </ac:spMkLst>
        </pc:spChg>
        <pc:spChg chg="mod">
          <ac:chgData name="a49512 Phạm Ngọc Anh" userId="cefd2df1-5fa3-4dec-87c8-c5040616a0c8" providerId="ADAL" clId="{FDFEDC8F-BDDC-45E4-BBC5-798DA2FA8AE7}" dt="2023-12-30T08:54:13.565" v="232" actId="115"/>
          <ac:spMkLst>
            <pc:docMk/>
            <pc:sldMk cId="757379631" sldId="316"/>
            <ac:spMk id="96" creationId="{E696880F-E5CD-525C-C8BF-C771330999A0}"/>
          </ac:spMkLst>
        </pc:spChg>
        <pc:spChg chg="mod">
          <ac:chgData name="a49512 Phạm Ngọc Anh" userId="cefd2df1-5fa3-4dec-87c8-c5040616a0c8" providerId="ADAL" clId="{FDFEDC8F-BDDC-45E4-BBC5-798DA2FA8AE7}" dt="2023-12-30T08:54:13.565" v="232" actId="115"/>
          <ac:spMkLst>
            <pc:docMk/>
            <pc:sldMk cId="757379631" sldId="316"/>
            <ac:spMk id="97" creationId="{5AF1A0EF-6702-6D90-730A-E57EDCCC3BF4}"/>
          </ac:spMkLst>
        </pc:spChg>
        <pc:spChg chg="mod">
          <ac:chgData name="a49512 Phạm Ngọc Anh" userId="cefd2df1-5fa3-4dec-87c8-c5040616a0c8" providerId="ADAL" clId="{FDFEDC8F-BDDC-45E4-BBC5-798DA2FA8AE7}" dt="2023-12-30T08:54:13.565" v="232" actId="115"/>
          <ac:spMkLst>
            <pc:docMk/>
            <pc:sldMk cId="757379631" sldId="316"/>
            <ac:spMk id="98" creationId="{9CF85423-BD08-0ACC-E807-28EE73B6B72B}"/>
          </ac:spMkLst>
        </pc:spChg>
        <pc:spChg chg="mod">
          <ac:chgData name="a49512 Phạm Ngọc Anh" userId="cefd2df1-5fa3-4dec-87c8-c5040616a0c8" providerId="ADAL" clId="{FDFEDC8F-BDDC-45E4-BBC5-798DA2FA8AE7}" dt="2023-12-30T08:54:13.565" v="232" actId="115"/>
          <ac:spMkLst>
            <pc:docMk/>
            <pc:sldMk cId="757379631" sldId="316"/>
            <ac:spMk id="99" creationId="{33BED67A-14C1-E0B0-CB43-DC0FF6EEA569}"/>
          </ac:spMkLst>
        </pc:spChg>
        <pc:spChg chg="mod">
          <ac:chgData name="a49512 Phạm Ngọc Anh" userId="cefd2df1-5fa3-4dec-87c8-c5040616a0c8" providerId="ADAL" clId="{FDFEDC8F-BDDC-45E4-BBC5-798DA2FA8AE7}" dt="2023-12-30T08:54:13.565" v="232" actId="115"/>
          <ac:spMkLst>
            <pc:docMk/>
            <pc:sldMk cId="757379631" sldId="316"/>
            <ac:spMk id="100" creationId="{1850CEB7-D132-8C02-DA88-7698B3C6A60B}"/>
          </ac:spMkLst>
        </pc:spChg>
        <pc:spChg chg="mod">
          <ac:chgData name="a49512 Phạm Ngọc Anh" userId="cefd2df1-5fa3-4dec-87c8-c5040616a0c8" providerId="ADAL" clId="{FDFEDC8F-BDDC-45E4-BBC5-798DA2FA8AE7}" dt="2023-12-30T08:54:13.565" v="232" actId="115"/>
          <ac:spMkLst>
            <pc:docMk/>
            <pc:sldMk cId="757379631" sldId="316"/>
            <ac:spMk id="101" creationId="{600E4EE9-0D67-D9E9-EBB3-7E6BAF63A641}"/>
          </ac:spMkLst>
        </pc:spChg>
        <pc:spChg chg="mod">
          <ac:chgData name="a49512 Phạm Ngọc Anh" userId="cefd2df1-5fa3-4dec-87c8-c5040616a0c8" providerId="ADAL" clId="{FDFEDC8F-BDDC-45E4-BBC5-798DA2FA8AE7}" dt="2023-12-30T08:54:13.565" v="232" actId="115"/>
          <ac:spMkLst>
            <pc:docMk/>
            <pc:sldMk cId="757379631" sldId="316"/>
            <ac:spMk id="102" creationId="{3FCB8113-58DE-F87A-8D86-9A0695E852C8}"/>
          </ac:spMkLst>
        </pc:spChg>
        <pc:spChg chg="mod">
          <ac:chgData name="a49512 Phạm Ngọc Anh" userId="cefd2df1-5fa3-4dec-87c8-c5040616a0c8" providerId="ADAL" clId="{FDFEDC8F-BDDC-45E4-BBC5-798DA2FA8AE7}" dt="2023-12-30T08:54:13.565" v="232" actId="115"/>
          <ac:spMkLst>
            <pc:docMk/>
            <pc:sldMk cId="757379631" sldId="316"/>
            <ac:spMk id="103" creationId="{8418AD0F-11FD-C171-37A9-E18C42C4650B}"/>
          </ac:spMkLst>
        </pc:spChg>
        <pc:spChg chg="mod">
          <ac:chgData name="a49512 Phạm Ngọc Anh" userId="cefd2df1-5fa3-4dec-87c8-c5040616a0c8" providerId="ADAL" clId="{FDFEDC8F-BDDC-45E4-BBC5-798DA2FA8AE7}" dt="2023-12-30T08:54:13.565" v="232" actId="115"/>
          <ac:spMkLst>
            <pc:docMk/>
            <pc:sldMk cId="757379631" sldId="316"/>
            <ac:spMk id="104" creationId="{7BD02588-E1CA-E13F-5FA5-63E986136FDB}"/>
          </ac:spMkLst>
        </pc:spChg>
        <pc:spChg chg="mod">
          <ac:chgData name="a49512 Phạm Ngọc Anh" userId="cefd2df1-5fa3-4dec-87c8-c5040616a0c8" providerId="ADAL" clId="{FDFEDC8F-BDDC-45E4-BBC5-798DA2FA8AE7}" dt="2023-12-30T08:54:13.565" v="232" actId="115"/>
          <ac:spMkLst>
            <pc:docMk/>
            <pc:sldMk cId="757379631" sldId="316"/>
            <ac:spMk id="105" creationId="{5102BE23-B6DB-2A27-A307-0D0520807A64}"/>
          </ac:spMkLst>
        </pc:spChg>
        <pc:spChg chg="mod">
          <ac:chgData name="a49512 Phạm Ngọc Anh" userId="cefd2df1-5fa3-4dec-87c8-c5040616a0c8" providerId="ADAL" clId="{FDFEDC8F-BDDC-45E4-BBC5-798DA2FA8AE7}" dt="2023-12-30T08:54:13.565" v="232" actId="115"/>
          <ac:spMkLst>
            <pc:docMk/>
            <pc:sldMk cId="757379631" sldId="316"/>
            <ac:spMk id="106" creationId="{93303CED-BE33-14A6-416C-5FC6E0ACAFF4}"/>
          </ac:spMkLst>
        </pc:spChg>
        <pc:spChg chg="mod">
          <ac:chgData name="a49512 Phạm Ngọc Anh" userId="cefd2df1-5fa3-4dec-87c8-c5040616a0c8" providerId="ADAL" clId="{FDFEDC8F-BDDC-45E4-BBC5-798DA2FA8AE7}" dt="2023-12-30T08:54:13.565" v="232" actId="115"/>
          <ac:spMkLst>
            <pc:docMk/>
            <pc:sldMk cId="757379631" sldId="316"/>
            <ac:spMk id="107" creationId="{C999846C-9E6D-F22E-74AB-0B22845CB69E}"/>
          </ac:spMkLst>
        </pc:spChg>
        <pc:spChg chg="mod">
          <ac:chgData name="a49512 Phạm Ngọc Anh" userId="cefd2df1-5fa3-4dec-87c8-c5040616a0c8" providerId="ADAL" clId="{FDFEDC8F-BDDC-45E4-BBC5-798DA2FA8AE7}" dt="2023-12-30T08:54:13.565" v="232" actId="115"/>
          <ac:spMkLst>
            <pc:docMk/>
            <pc:sldMk cId="757379631" sldId="316"/>
            <ac:spMk id="108" creationId="{25AA4B05-5778-D482-D5F7-F771F8D5AF26}"/>
          </ac:spMkLst>
        </pc:spChg>
        <pc:spChg chg="mod">
          <ac:chgData name="a49512 Phạm Ngọc Anh" userId="cefd2df1-5fa3-4dec-87c8-c5040616a0c8" providerId="ADAL" clId="{FDFEDC8F-BDDC-45E4-BBC5-798DA2FA8AE7}" dt="2023-12-30T08:54:13.565" v="232" actId="115"/>
          <ac:spMkLst>
            <pc:docMk/>
            <pc:sldMk cId="757379631" sldId="316"/>
            <ac:spMk id="109" creationId="{98F26EED-D3FE-D3D3-52D3-736B8ED15E03}"/>
          </ac:spMkLst>
        </pc:spChg>
        <pc:spChg chg="mod">
          <ac:chgData name="a49512 Phạm Ngọc Anh" userId="cefd2df1-5fa3-4dec-87c8-c5040616a0c8" providerId="ADAL" clId="{FDFEDC8F-BDDC-45E4-BBC5-798DA2FA8AE7}" dt="2023-12-30T08:54:13.565" v="232" actId="115"/>
          <ac:spMkLst>
            <pc:docMk/>
            <pc:sldMk cId="757379631" sldId="316"/>
            <ac:spMk id="110" creationId="{F640F671-AA75-0911-DD7F-2D5A72A5C4FD}"/>
          </ac:spMkLst>
        </pc:spChg>
        <pc:spChg chg="mod">
          <ac:chgData name="a49512 Phạm Ngọc Anh" userId="cefd2df1-5fa3-4dec-87c8-c5040616a0c8" providerId="ADAL" clId="{FDFEDC8F-BDDC-45E4-BBC5-798DA2FA8AE7}" dt="2023-12-30T08:54:13.565" v="232" actId="115"/>
          <ac:spMkLst>
            <pc:docMk/>
            <pc:sldMk cId="757379631" sldId="316"/>
            <ac:spMk id="111" creationId="{7B417D5D-1970-F59C-A106-5103BE73D5CB}"/>
          </ac:spMkLst>
        </pc:spChg>
        <pc:spChg chg="mod">
          <ac:chgData name="a49512 Phạm Ngọc Anh" userId="cefd2df1-5fa3-4dec-87c8-c5040616a0c8" providerId="ADAL" clId="{FDFEDC8F-BDDC-45E4-BBC5-798DA2FA8AE7}" dt="2023-12-30T08:54:13.565" v="232" actId="115"/>
          <ac:spMkLst>
            <pc:docMk/>
            <pc:sldMk cId="757379631" sldId="316"/>
            <ac:spMk id="112" creationId="{6764BC1D-9C79-4B9A-18ED-A65C6E144938}"/>
          </ac:spMkLst>
        </pc:spChg>
        <pc:spChg chg="mod">
          <ac:chgData name="a49512 Phạm Ngọc Anh" userId="cefd2df1-5fa3-4dec-87c8-c5040616a0c8" providerId="ADAL" clId="{FDFEDC8F-BDDC-45E4-BBC5-798DA2FA8AE7}" dt="2023-12-30T08:54:13.565" v="232" actId="115"/>
          <ac:spMkLst>
            <pc:docMk/>
            <pc:sldMk cId="757379631" sldId="316"/>
            <ac:spMk id="113" creationId="{E1381BC0-881F-B7EC-4915-C7D6BD40C443}"/>
          </ac:spMkLst>
        </pc:spChg>
        <pc:spChg chg="mod">
          <ac:chgData name="a49512 Phạm Ngọc Anh" userId="cefd2df1-5fa3-4dec-87c8-c5040616a0c8" providerId="ADAL" clId="{FDFEDC8F-BDDC-45E4-BBC5-798DA2FA8AE7}" dt="2023-12-30T08:54:13.565" v="232" actId="115"/>
          <ac:spMkLst>
            <pc:docMk/>
            <pc:sldMk cId="757379631" sldId="316"/>
            <ac:spMk id="114" creationId="{E83C66BA-7925-6BBC-6A59-E4ECC634AB19}"/>
          </ac:spMkLst>
        </pc:spChg>
        <pc:spChg chg="mod">
          <ac:chgData name="a49512 Phạm Ngọc Anh" userId="cefd2df1-5fa3-4dec-87c8-c5040616a0c8" providerId="ADAL" clId="{FDFEDC8F-BDDC-45E4-BBC5-798DA2FA8AE7}" dt="2023-12-30T08:54:13.565" v="232" actId="115"/>
          <ac:spMkLst>
            <pc:docMk/>
            <pc:sldMk cId="757379631" sldId="316"/>
            <ac:spMk id="115" creationId="{5F9862F0-7488-474C-29F5-3D128F945634}"/>
          </ac:spMkLst>
        </pc:spChg>
        <pc:spChg chg="mod">
          <ac:chgData name="a49512 Phạm Ngọc Anh" userId="cefd2df1-5fa3-4dec-87c8-c5040616a0c8" providerId="ADAL" clId="{FDFEDC8F-BDDC-45E4-BBC5-798DA2FA8AE7}" dt="2023-12-30T08:54:13.565" v="232" actId="115"/>
          <ac:spMkLst>
            <pc:docMk/>
            <pc:sldMk cId="757379631" sldId="316"/>
            <ac:spMk id="116" creationId="{AC2F4DA4-DB82-DC8C-B280-CAAFD7D0AD94}"/>
          </ac:spMkLst>
        </pc:spChg>
        <pc:spChg chg="mod">
          <ac:chgData name="a49512 Phạm Ngọc Anh" userId="cefd2df1-5fa3-4dec-87c8-c5040616a0c8" providerId="ADAL" clId="{FDFEDC8F-BDDC-45E4-BBC5-798DA2FA8AE7}" dt="2023-12-30T08:54:13.565" v="232" actId="115"/>
          <ac:spMkLst>
            <pc:docMk/>
            <pc:sldMk cId="757379631" sldId="316"/>
            <ac:spMk id="117" creationId="{E4EE12EE-F276-1987-103F-F2F03B6A51AA}"/>
          </ac:spMkLst>
        </pc:spChg>
        <pc:spChg chg="mod">
          <ac:chgData name="a49512 Phạm Ngọc Anh" userId="cefd2df1-5fa3-4dec-87c8-c5040616a0c8" providerId="ADAL" clId="{FDFEDC8F-BDDC-45E4-BBC5-798DA2FA8AE7}" dt="2023-12-30T08:54:13.565" v="232" actId="115"/>
          <ac:spMkLst>
            <pc:docMk/>
            <pc:sldMk cId="757379631" sldId="316"/>
            <ac:spMk id="118" creationId="{7BE48530-3EAB-376F-42CE-64C9751511D0}"/>
          </ac:spMkLst>
        </pc:spChg>
        <pc:spChg chg="mod">
          <ac:chgData name="a49512 Phạm Ngọc Anh" userId="cefd2df1-5fa3-4dec-87c8-c5040616a0c8" providerId="ADAL" clId="{FDFEDC8F-BDDC-45E4-BBC5-798DA2FA8AE7}" dt="2023-12-30T08:54:13.565" v="232" actId="115"/>
          <ac:spMkLst>
            <pc:docMk/>
            <pc:sldMk cId="757379631" sldId="316"/>
            <ac:spMk id="119" creationId="{F005BFDA-FBD5-3BFB-6A8B-CE84C70ABF93}"/>
          </ac:spMkLst>
        </pc:spChg>
        <pc:spChg chg="mod">
          <ac:chgData name="a49512 Phạm Ngọc Anh" userId="cefd2df1-5fa3-4dec-87c8-c5040616a0c8" providerId="ADAL" clId="{FDFEDC8F-BDDC-45E4-BBC5-798DA2FA8AE7}" dt="2023-12-30T08:54:13.565" v="232" actId="115"/>
          <ac:spMkLst>
            <pc:docMk/>
            <pc:sldMk cId="757379631" sldId="316"/>
            <ac:spMk id="120" creationId="{2785C4BA-447F-B589-86D9-EE6E6985A78F}"/>
          </ac:spMkLst>
        </pc:spChg>
        <pc:spChg chg="mod">
          <ac:chgData name="a49512 Phạm Ngọc Anh" userId="cefd2df1-5fa3-4dec-87c8-c5040616a0c8" providerId="ADAL" clId="{FDFEDC8F-BDDC-45E4-BBC5-798DA2FA8AE7}" dt="2023-12-30T08:54:13.565" v="232" actId="115"/>
          <ac:spMkLst>
            <pc:docMk/>
            <pc:sldMk cId="757379631" sldId="316"/>
            <ac:spMk id="121" creationId="{3EA778B0-49B1-C74A-1846-3769375B1C08}"/>
          </ac:spMkLst>
        </pc:spChg>
        <pc:spChg chg="mod">
          <ac:chgData name="a49512 Phạm Ngọc Anh" userId="cefd2df1-5fa3-4dec-87c8-c5040616a0c8" providerId="ADAL" clId="{FDFEDC8F-BDDC-45E4-BBC5-798DA2FA8AE7}" dt="2023-12-30T08:54:13.565" v="232" actId="115"/>
          <ac:spMkLst>
            <pc:docMk/>
            <pc:sldMk cId="757379631" sldId="316"/>
            <ac:spMk id="122" creationId="{DA0C37FE-30D0-9B0E-12F8-0CA3B54CE62E}"/>
          </ac:spMkLst>
        </pc:spChg>
        <pc:spChg chg="mod">
          <ac:chgData name="a49512 Phạm Ngọc Anh" userId="cefd2df1-5fa3-4dec-87c8-c5040616a0c8" providerId="ADAL" clId="{FDFEDC8F-BDDC-45E4-BBC5-798DA2FA8AE7}" dt="2023-12-30T08:54:13.565" v="232" actId="115"/>
          <ac:spMkLst>
            <pc:docMk/>
            <pc:sldMk cId="757379631" sldId="316"/>
            <ac:spMk id="123" creationId="{ED5FD776-0637-AD35-A8D5-330B3257B62F}"/>
          </ac:spMkLst>
        </pc:spChg>
        <pc:spChg chg="mod">
          <ac:chgData name="a49512 Phạm Ngọc Anh" userId="cefd2df1-5fa3-4dec-87c8-c5040616a0c8" providerId="ADAL" clId="{FDFEDC8F-BDDC-45E4-BBC5-798DA2FA8AE7}" dt="2023-12-30T08:54:13.565" v="232" actId="115"/>
          <ac:spMkLst>
            <pc:docMk/>
            <pc:sldMk cId="757379631" sldId="316"/>
            <ac:spMk id="124" creationId="{ADEE9352-0501-EFB6-3395-09BBCB29E084}"/>
          </ac:spMkLst>
        </pc:spChg>
        <pc:spChg chg="mod">
          <ac:chgData name="a49512 Phạm Ngọc Anh" userId="cefd2df1-5fa3-4dec-87c8-c5040616a0c8" providerId="ADAL" clId="{FDFEDC8F-BDDC-45E4-BBC5-798DA2FA8AE7}" dt="2023-12-30T08:54:13.565" v="232" actId="115"/>
          <ac:spMkLst>
            <pc:docMk/>
            <pc:sldMk cId="757379631" sldId="316"/>
            <ac:spMk id="125" creationId="{7C394D25-EE19-7CE2-20F3-7CCEBEF89361}"/>
          </ac:spMkLst>
        </pc:spChg>
        <pc:spChg chg="mod">
          <ac:chgData name="a49512 Phạm Ngọc Anh" userId="cefd2df1-5fa3-4dec-87c8-c5040616a0c8" providerId="ADAL" clId="{FDFEDC8F-BDDC-45E4-BBC5-798DA2FA8AE7}" dt="2023-12-30T08:54:13.565" v="232" actId="115"/>
          <ac:spMkLst>
            <pc:docMk/>
            <pc:sldMk cId="757379631" sldId="316"/>
            <ac:spMk id="126" creationId="{1E3292A4-3249-B25E-9F7F-1BB72EDD87AB}"/>
          </ac:spMkLst>
        </pc:spChg>
        <pc:spChg chg="mod">
          <ac:chgData name="a49512 Phạm Ngọc Anh" userId="cefd2df1-5fa3-4dec-87c8-c5040616a0c8" providerId="ADAL" clId="{FDFEDC8F-BDDC-45E4-BBC5-798DA2FA8AE7}" dt="2023-12-30T08:54:13.565" v="232" actId="115"/>
          <ac:spMkLst>
            <pc:docMk/>
            <pc:sldMk cId="757379631" sldId="316"/>
            <ac:spMk id="127" creationId="{6BE3A62B-613C-97BD-6579-7EF0DEF39771}"/>
          </ac:spMkLst>
        </pc:spChg>
        <pc:spChg chg="mod">
          <ac:chgData name="a49512 Phạm Ngọc Anh" userId="cefd2df1-5fa3-4dec-87c8-c5040616a0c8" providerId="ADAL" clId="{FDFEDC8F-BDDC-45E4-BBC5-798DA2FA8AE7}" dt="2023-12-30T08:54:13.565" v="232" actId="115"/>
          <ac:spMkLst>
            <pc:docMk/>
            <pc:sldMk cId="757379631" sldId="316"/>
            <ac:spMk id="128" creationId="{6D26D052-0D65-1043-5D82-608ED55FCF60}"/>
          </ac:spMkLst>
        </pc:spChg>
        <pc:spChg chg="mod">
          <ac:chgData name="a49512 Phạm Ngọc Anh" userId="cefd2df1-5fa3-4dec-87c8-c5040616a0c8" providerId="ADAL" clId="{FDFEDC8F-BDDC-45E4-BBC5-798DA2FA8AE7}" dt="2023-12-30T08:54:13.565" v="232" actId="115"/>
          <ac:spMkLst>
            <pc:docMk/>
            <pc:sldMk cId="757379631" sldId="316"/>
            <ac:spMk id="129" creationId="{FB6FB832-55A5-A1EE-B8B5-26A99CE1ADB2}"/>
          </ac:spMkLst>
        </pc:spChg>
        <pc:spChg chg="mod">
          <ac:chgData name="a49512 Phạm Ngọc Anh" userId="cefd2df1-5fa3-4dec-87c8-c5040616a0c8" providerId="ADAL" clId="{FDFEDC8F-BDDC-45E4-BBC5-798DA2FA8AE7}" dt="2023-12-30T08:54:13.565" v="232" actId="115"/>
          <ac:spMkLst>
            <pc:docMk/>
            <pc:sldMk cId="757379631" sldId="316"/>
            <ac:spMk id="130" creationId="{DC413C87-310B-7DC4-D225-FABC381FEF1B}"/>
          </ac:spMkLst>
        </pc:spChg>
        <pc:spChg chg="mod">
          <ac:chgData name="a49512 Phạm Ngọc Anh" userId="cefd2df1-5fa3-4dec-87c8-c5040616a0c8" providerId="ADAL" clId="{FDFEDC8F-BDDC-45E4-BBC5-798DA2FA8AE7}" dt="2023-12-30T08:54:13.565" v="232" actId="115"/>
          <ac:spMkLst>
            <pc:docMk/>
            <pc:sldMk cId="757379631" sldId="316"/>
            <ac:spMk id="131" creationId="{B3EFC9E6-DC26-CE97-DE83-2216D53C0895}"/>
          </ac:spMkLst>
        </pc:spChg>
        <pc:spChg chg="mod">
          <ac:chgData name="a49512 Phạm Ngọc Anh" userId="cefd2df1-5fa3-4dec-87c8-c5040616a0c8" providerId="ADAL" clId="{FDFEDC8F-BDDC-45E4-BBC5-798DA2FA8AE7}" dt="2023-12-30T08:54:13.565" v="232" actId="115"/>
          <ac:spMkLst>
            <pc:docMk/>
            <pc:sldMk cId="757379631" sldId="316"/>
            <ac:spMk id="132" creationId="{B3521E0C-888E-CB61-F8F8-E8D44B229714}"/>
          </ac:spMkLst>
        </pc:spChg>
        <pc:spChg chg="mod">
          <ac:chgData name="a49512 Phạm Ngọc Anh" userId="cefd2df1-5fa3-4dec-87c8-c5040616a0c8" providerId="ADAL" clId="{FDFEDC8F-BDDC-45E4-BBC5-798DA2FA8AE7}" dt="2023-12-30T08:54:13.565" v="232" actId="115"/>
          <ac:spMkLst>
            <pc:docMk/>
            <pc:sldMk cId="757379631" sldId="316"/>
            <ac:spMk id="133" creationId="{07FB95F1-6C5A-AB8F-5112-935F7F3A41CE}"/>
          </ac:spMkLst>
        </pc:spChg>
        <pc:spChg chg="mod">
          <ac:chgData name="a49512 Phạm Ngọc Anh" userId="cefd2df1-5fa3-4dec-87c8-c5040616a0c8" providerId="ADAL" clId="{FDFEDC8F-BDDC-45E4-BBC5-798DA2FA8AE7}" dt="2023-12-30T08:54:13.565" v="232" actId="115"/>
          <ac:spMkLst>
            <pc:docMk/>
            <pc:sldMk cId="757379631" sldId="316"/>
            <ac:spMk id="134" creationId="{1A7E3954-3FFC-B32A-606C-C7C0386792BB}"/>
          </ac:spMkLst>
        </pc:spChg>
        <pc:spChg chg="mod">
          <ac:chgData name="a49512 Phạm Ngọc Anh" userId="cefd2df1-5fa3-4dec-87c8-c5040616a0c8" providerId="ADAL" clId="{FDFEDC8F-BDDC-45E4-BBC5-798DA2FA8AE7}" dt="2023-12-30T08:54:13.565" v="232" actId="115"/>
          <ac:spMkLst>
            <pc:docMk/>
            <pc:sldMk cId="757379631" sldId="316"/>
            <ac:spMk id="135" creationId="{6F7E3407-1C5C-7036-7630-DD07F22C7004}"/>
          </ac:spMkLst>
        </pc:spChg>
        <pc:spChg chg="mod">
          <ac:chgData name="a49512 Phạm Ngọc Anh" userId="cefd2df1-5fa3-4dec-87c8-c5040616a0c8" providerId="ADAL" clId="{FDFEDC8F-BDDC-45E4-BBC5-798DA2FA8AE7}" dt="2023-12-30T08:54:13.565" v="232" actId="115"/>
          <ac:spMkLst>
            <pc:docMk/>
            <pc:sldMk cId="757379631" sldId="316"/>
            <ac:spMk id="136" creationId="{AB8CFB61-CDC7-3B15-975E-6C4D6DCA9D25}"/>
          </ac:spMkLst>
        </pc:spChg>
        <pc:spChg chg="mod">
          <ac:chgData name="a49512 Phạm Ngọc Anh" userId="cefd2df1-5fa3-4dec-87c8-c5040616a0c8" providerId="ADAL" clId="{FDFEDC8F-BDDC-45E4-BBC5-798DA2FA8AE7}" dt="2023-12-30T08:54:13.565" v="232" actId="115"/>
          <ac:spMkLst>
            <pc:docMk/>
            <pc:sldMk cId="757379631" sldId="316"/>
            <ac:spMk id="137" creationId="{0FEEEF64-C136-DAB7-AB60-4F8F83A66082}"/>
          </ac:spMkLst>
        </pc:spChg>
        <pc:spChg chg="mod">
          <ac:chgData name="a49512 Phạm Ngọc Anh" userId="cefd2df1-5fa3-4dec-87c8-c5040616a0c8" providerId="ADAL" clId="{FDFEDC8F-BDDC-45E4-BBC5-798DA2FA8AE7}" dt="2023-12-30T08:54:13.565" v="232" actId="115"/>
          <ac:spMkLst>
            <pc:docMk/>
            <pc:sldMk cId="757379631" sldId="316"/>
            <ac:spMk id="138" creationId="{2237D0DB-EEFC-7B7A-8953-2B5C1104116F}"/>
          </ac:spMkLst>
        </pc:spChg>
        <pc:spChg chg="mod">
          <ac:chgData name="a49512 Phạm Ngọc Anh" userId="cefd2df1-5fa3-4dec-87c8-c5040616a0c8" providerId="ADAL" clId="{FDFEDC8F-BDDC-45E4-BBC5-798DA2FA8AE7}" dt="2023-12-30T08:54:13.565" v="232" actId="115"/>
          <ac:spMkLst>
            <pc:docMk/>
            <pc:sldMk cId="757379631" sldId="316"/>
            <ac:spMk id="139" creationId="{E3FD3DBE-D1C5-9FE4-59AC-0F6323522AAA}"/>
          </ac:spMkLst>
        </pc:spChg>
        <pc:spChg chg="mod">
          <ac:chgData name="a49512 Phạm Ngọc Anh" userId="cefd2df1-5fa3-4dec-87c8-c5040616a0c8" providerId="ADAL" clId="{FDFEDC8F-BDDC-45E4-BBC5-798DA2FA8AE7}" dt="2023-12-30T08:54:13.565" v="232" actId="115"/>
          <ac:spMkLst>
            <pc:docMk/>
            <pc:sldMk cId="757379631" sldId="316"/>
            <ac:spMk id="140" creationId="{2A8FA836-6B18-BECE-5B44-94D2670E0598}"/>
          </ac:spMkLst>
        </pc:spChg>
        <pc:spChg chg="mod">
          <ac:chgData name="a49512 Phạm Ngọc Anh" userId="cefd2df1-5fa3-4dec-87c8-c5040616a0c8" providerId="ADAL" clId="{FDFEDC8F-BDDC-45E4-BBC5-798DA2FA8AE7}" dt="2023-12-30T08:54:13.565" v="232" actId="115"/>
          <ac:spMkLst>
            <pc:docMk/>
            <pc:sldMk cId="757379631" sldId="316"/>
            <ac:spMk id="141" creationId="{5426E975-9B69-1347-3EC5-2A733701472B}"/>
          </ac:spMkLst>
        </pc:spChg>
        <pc:spChg chg="mod">
          <ac:chgData name="a49512 Phạm Ngọc Anh" userId="cefd2df1-5fa3-4dec-87c8-c5040616a0c8" providerId="ADAL" clId="{FDFEDC8F-BDDC-45E4-BBC5-798DA2FA8AE7}" dt="2023-12-30T08:54:13.565" v="232" actId="115"/>
          <ac:spMkLst>
            <pc:docMk/>
            <pc:sldMk cId="757379631" sldId="316"/>
            <ac:spMk id="142" creationId="{E3745A14-F02B-7220-229D-40B1AD84942D}"/>
          </ac:spMkLst>
        </pc:spChg>
        <pc:spChg chg="mod">
          <ac:chgData name="a49512 Phạm Ngọc Anh" userId="cefd2df1-5fa3-4dec-87c8-c5040616a0c8" providerId="ADAL" clId="{FDFEDC8F-BDDC-45E4-BBC5-798DA2FA8AE7}" dt="2023-12-30T08:54:13.565" v="232" actId="115"/>
          <ac:spMkLst>
            <pc:docMk/>
            <pc:sldMk cId="757379631" sldId="316"/>
            <ac:spMk id="143" creationId="{947C0E26-7EEA-775B-3A04-F755764ABAC8}"/>
          </ac:spMkLst>
        </pc:spChg>
        <pc:spChg chg="add mod">
          <ac:chgData name="a49512 Phạm Ngọc Anh" userId="cefd2df1-5fa3-4dec-87c8-c5040616a0c8" providerId="ADAL" clId="{FDFEDC8F-BDDC-45E4-BBC5-798DA2FA8AE7}" dt="2023-12-30T08:54:57.825" v="241" actId="1076"/>
          <ac:spMkLst>
            <pc:docMk/>
            <pc:sldMk cId="757379631" sldId="316"/>
            <ac:spMk id="144" creationId="{FBA49110-9236-5952-E252-9B905834CA62}"/>
          </ac:spMkLst>
        </pc:spChg>
        <pc:spChg chg="add mod">
          <ac:chgData name="a49512 Phạm Ngọc Anh" userId="cefd2df1-5fa3-4dec-87c8-c5040616a0c8" providerId="ADAL" clId="{FDFEDC8F-BDDC-45E4-BBC5-798DA2FA8AE7}" dt="2023-12-30T08:54:23.310" v="235" actId="1076"/>
          <ac:spMkLst>
            <pc:docMk/>
            <pc:sldMk cId="757379631" sldId="316"/>
            <ac:spMk id="145" creationId="{DFD2F541-C488-B24C-E75A-22B10A550101}"/>
          </ac:spMkLst>
        </pc:spChg>
        <pc:spChg chg="add mod">
          <ac:chgData name="a49512 Phạm Ngọc Anh" userId="cefd2df1-5fa3-4dec-87c8-c5040616a0c8" providerId="ADAL" clId="{FDFEDC8F-BDDC-45E4-BBC5-798DA2FA8AE7}" dt="2023-12-30T08:54:54.255" v="240" actId="1076"/>
          <ac:spMkLst>
            <pc:docMk/>
            <pc:sldMk cId="757379631" sldId="316"/>
            <ac:spMk id="146" creationId="{129F6FE2-5D74-76D6-1ABA-537B4CEACA17}"/>
          </ac:spMkLst>
        </pc:spChg>
        <pc:spChg chg="add mod">
          <ac:chgData name="a49512 Phạm Ngọc Anh" userId="cefd2df1-5fa3-4dec-87c8-c5040616a0c8" providerId="ADAL" clId="{FDFEDC8F-BDDC-45E4-BBC5-798DA2FA8AE7}" dt="2023-12-30T08:54:43.655" v="238" actId="1076"/>
          <ac:spMkLst>
            <pc:docMk/>
            <pc:sldMk cId="757379631" sldId="316"/>
            <ac:spMk id="147" creationId="{B5336940-C6A2-CB88-96BA-46D23ED85CF3}"/>
          </ac:spMkLst>
        </pc:spChg>
        <pc:spChg chg="add mod">
          <ac:chgData name="a49512 Phạm Ngọc Anh" userId="cefd2df1-5fa3-4dec-87c8-c5040616a0c8" providerId="ADAL" clId="{FDFEDC8F-BDDC-45E4-BBC5-798DA2FA8AE7}" dt="2023-12-30T08:54:26.994" v="236" actId="1076"/>
          <ac:spMkLst>
            <pc:docMk/>
            <pc:sldMk cId="757379631" sldId="316"/>
            <ac:spMk id="148" creationId="{65528FE9-6740-0E01-141E-036449DEE1E1}"/>
          </ac:spMkLst>
        </pc:spChg>
        <pc:spChg chg="add mod">
          <ac:chgData name="a49512 Phạm Ngọc Anh" userId="cefd2df1-5fa3-4dec-87c8-c5040616a0c8" providerId="ADAL" clId="{FDFEDC8F-BDDC-45E4-BBC5-798DA2FA8AE7}" dt="2023-12-30T08:54:16.234" v="233" actId="1076"/>
          <ac:spMkLst>
            <pc:docMk/>
            <pc:sldMk cId="757379631" sldId="316"/>
            <ac:spMk id="149" creationId="{DEBBDFB4-220B-8805-4FB9-B649EE80225F}"/>
          </ac:spMkLst>
        </pc:spChg>
        <pc:spChg chg="add mod">
          <ac:chgData name="a49512 Phạm Ngọc Anh" userId="cefd2df1-5fa3-4dec-87c8-c5040616a0c8" providerId="ADAL" clId="{FDFEDC8F-BDDC-45E4-BBC5-798DA2FA8AE7}" dt="2023-12-30T08:54:16.234" v="233" actId="1076"/>
          <ac:spMkLst>
            <pc:docMk/>
            <pc:sldMk cId="757379631" sldId="316"/>
            <ac:spMk id="150" creationId="{7A2506D1-3796-E91E-AD4D-3F83F1AF1253}"/>
          </ac:spMkLst>
        </pc:spChg>
        <pc:spChg chg="add mod">
          <ac:chgData name="a49512 Phạm Ngọc Anh" userId="cefd2df1-5fa3-4dec-87c8-c5040616a0c8" providerId="ADAL" clId="{FDFEDC8F-BDDC-45E4-BBC5-798DA2FA8AE7}" dt="2023-12-30T08:54:16.234" v="233" actId="1076"/>
          <ac:spMkLst>
            <pc:docMk/>
            <pc:sldMk cId="757379631" sldId="316"/>
            <ac:spMk id="151" creationId="{BF1679F7-1975-0269-6366-3BE2A060A0CE}"/>
          </ac:spMkLst>
        </pc:spChg>
        <pc:spChg chg="mod">
          <ac:chgData name="a49512 Phạm Ngọc Anh" userId="cefd2df1-5fa3-4dec-87c8-c5040616a0c8" providerId="ADAL" clId="{FDFEDC8F-BDDC-45E4-BBC5-798DA2FA8AE7}" dt="2023-12-30T08:54:13.565" v="232" actId="115"/>
          <ac:spMkLst>
            <pc:docMk/>
            <pc:sldMk cId="757379631" sldId="316"/>
            <ac:spMk id="156" creationId="{78C83EDD-CDA8-A878-2881-54FF3111305D}"/>
          </ac:spMkLst>
        </pc:spChg>
        <pc:spChg chg="mod">
          <ac:chgData name="a49512 Phạm Ngọc Anh" userId="cefd2df1-5fa3-4dec-87c8-c5040616a0c8" providerId="ADAL" clId="{FDFEDC8F-BDDC-45E4-BBC5-798DA2FA8AE7}" dt="2023-12-30T08:54:13.565" v="232" actId="115"/>
          <ac:spMkLst>
            <pc:docMk/>
            <pc:sldMk cId="757379631" sldId="316"/>
            <ac:spMk id="157" creationId="{29D1807A-34B3-1676-1165-4F9BE8A28119}"/>
          </ac:spMkLst>
        </pc:spChg>
        <pc:spChg chg="mod">
          <ac:chgData name="a49512 Phạm Ngọc Anh" userId="cefd2df1-5fa3-4dec-87c8-c5040616a0c8" providerId="ADAL" clId="{FDFEDC8F-BDDC-45E4-BBC5-798DA2FA8AE7}" dt="2023-12-30T08:54:13.565" v="232" actId="115"/>
          <ac:spMkLst>
            <pc:docMk/>
            <pc:sldMk cId="757379631" sldId="316"/>
            <ac:spMk id="158" creationId="{87969BFD-6EC7-6B96-1A2E-555E37DAA876}"/>
          </ac:spMkLst>
        </pc:spChg>
        <pc:spChg chg="mod">
          <ac:chgData name="a49512 Phạm Ngọc Anh" userId="cefd2df1-5fa3-4dec-87c8-c5040616a0c8" providerId="ADAL" clId="{FDFEDC8F-BDDC-45E4-BBC5-798DA2FA8AE7}" dt="2023-12-30T08:54:13.565" v="232" actId="115"/>
          <ac:spMkLst>
            <pc:docMk/>
            <pc:sldMk cId="757379631" sldId="316"/>
            <ac:spMk id="159" creationId="{5F0C5323-5A6E-A1E3-AA3F-1B002B2709E3}"/>
          </ac:spMkLst>
        </pc:spChg>
        <pc:spChg chg="mod">
          <ac:chgData name="a49512 Phạm Ngọc Anh" userId="cefd2df1-5fa3-4dec-87c8-c5040616a0c8" providerId="ADAL" clId="{FDFEDC8F-BDDC-45E4-BBC5-798DA2FA8AE7}" dt="2023-12-30T08:54:13.565" v="232" actId="115"/>
          <ac:spMkLst>
            <pc:docMk/>
            <pc:sldMk cId="757379631" sldId="316"/>
            <ac:spMk id="160" creationId="{2DC8665A-ACBA-7606-2AFD-CA8237ACB5BF}"/>
          </ac:spMkLst>
        </pc:spChg>
        <pc:spChg chg="mod">
          <ac:chgData name="a49512 Phạm Ngọc Anh" userId="cefd2df1-5fa3-4dec-87c8-c5040616a0c8" providerId="ADAL" clId="{FDFEDC8F-BDDC-45E4-BBC5-798DA2FA8AE7}" dt="2023-12-30T08:54:13.565" v="232" actId="115"/>
          <ac:spMkLst>
            <pc:docMk/>
            <pc:sldMk cId="757379631" sldId="316"/>
            <ac:spMk id="161" creationId="{4A93DB64-18B9-AC62-FDD2-9628A55C557F}"/>
          </ac:spMkLst>
        </pc:spChg>
        <pc:spChg chg="mod">
          <ac:chgData name="a49512 Phạm Ngọc Anh" userId="cefd2df1-5fa3-4dec-87c8-c5040616a0c8" providerId="ADAL" clId="{FDFEDC8F-BDDC-45E4-BBC5-798DA2FA8AE7}" dt="2023-12-30T08:54:13.565" v="232" actId="115"/>
          <ac:spMkLst>
            <pc:docMk/>
            <pc:sldMk cId="757379631" sldId="316"/>
            <ac:spMk id="162" creationId="{FFA3EB4A-F88E-601D-C632-33F3AE348F40}"/>
          </ac:spMkLst>
        </pc:spChg>
        <pc:spChg chg="mod">
          <ac:chgData name="a49512 Phạm Ngọc Anh" userId="cefd2df1-5fa3-4dec-87c8-c5040616a0c8" providerId="ADAL" clId="{FDFEDC8F-BDDC-45E4-BBC5-798DA2FA8AE7}" dt="2023-12-30T08:54:13.565" v="232" actId="115"/>
          <ac:spMkLst>
            <pc:docMk/>
            <pc:sldMk cId="757379631" sldId="316"/>
            <ac:spMk id="163" creationId="{05601F21-D5C6-73D2-CF4C-D04E29CB23C8}"/>
          </ac:spMkLst>
        </pc:spChg>
        <pc:spChg chg="mod">
          <ac:chgData name="a49512 Phạm Ngọc Anh" userId="cefd2df1-5fa3-4dec-87c8-c5040616a0c8" providerId="ADAL" clId="{FDFEDC8F-BDDC-45E4-BBC5-798DA2FA8AE7}" dt="2023-12-30T08:54:13.565" v="232" actId="115"/>
          <ac:spMkLst>
            <pc:docMk/>
            <pc:sldMk cId="757379631" sldId="316"/>
            <ac:spMk id="164" creationId="{7278BE41-9CFB-F3DE-1959-22CAD20B3346}"/>
          </ac:spMkLst>
        </pc:spChg>
        <pc:spChg chg="mod">
          <ac:chgData name="a49512 Phạm Ngọc Anh" userId="cefd2df1-5fa3-4dec-87c8-c5040616a0c8" providerId="ADAL" clId="{FDFEDC8F-BDDC-45E4-BBC5-798DA2FA8AE7}" dt="2023-12-30T08:54:13.565" v="232" actId="115"/>
          <ac:spMkLst>
            <pc:docMk/>
            <pc:sldMk cId="757379631" sldId="316"/>
            <ac:spMk id="165" creationId="{05F30DBC-0602-CF0C-3A3A-673EA0C79FF1}"/>
          </ac:spMkLst>
        </pc:spChg>
        <pc:spChg chg="mod">
          <ac:chgData name="a49512 Phạm Ngọc Anh" userId="cefd2df1-5fa3-4dec-87c8-c5040616a0c8" providerId="ADAL" clId="{FDFEDC8F-BDDC-45E4-BBC5-798DA2FA8AE7}" dt="2023-12-30T08:54:13.565" v="232" actId="115"/>
          <ac:spMkLst>
            <pc:docMk/>
            <pc:sldMk cId="757379631" sldId="316"/>
            <ac:spMk id="167" creationId="{0DD044F0-D81C-A551-6AA9-DDDB9894FC3A}"/>
          </ac:spMkLst>
        </pc:spChg>
        <pc:spChg chg="mod">
          <ac:chgData name="a49512 Phạm Ngọc Anh" userId="cefd2df1-5fa3-4dec-87c8-c5040616a0c8" providerId="ADAL" clId="{FDFEDC8F-BDDC-45E4-BBC5-798DA2FA8AE7}" dt="2023-12-30T08:54:13.565" v="232" actId="115"/>
          <ac:spMkLst>
            <pc:docMk/>
            <pc:sldMk cId="757379631" sldId="316"/>
            <ac:spMk id="168" creationId="{38DFECE9-BF3E-B4EE-4668-34474854943D}"/>
          </ac:spMkLst>
        </pc:spChg>
        <pc:spChg chg="mod">
          <ac:chgData name="a49512 Phạm Ngọc Anh" userId="cefd2df1-5fa3-4dec-87c8-c5040616a0c8" providerId="ADAL" clId="{FDFEDC8F-BDDC-45E4-BBC5-798DA2FA8AE7}" dt="2023-12-30T08:54:13.565" v="232" actId="115"/>
          <ac:spMkLst>
            <pc:docMk/>
            <pc:sldMk cId="757379631" sldId="316"/>
            <ac:spMk id="169" creationId="{A509FCDF-7443-6978-AF25-08A87297E4D4}"/>
          </ac:spMkLst>
        </pc:spChg>
        <pc:spChg chg="mod">
          <ac:chgData name="a49512 Phạm Ngọc Anh" userId="cefd2df1-5fa3-4dec-87c8-c5040616a0c8" providerId="ADAL" clId="{FDFEDC8F-BDDC-45E4-BBC5-798DA2FA8AE7}" dt="2023-12-30T08:54:13.565" v="232" actId="115"/>
          <ac:spMkLst>
            <pc:docMk/>
            <pc:sldMk cId="757379631" sldId="316"/>
            <ac:spMk id="170" creationId="{FF3A1AF6-0C05-5E6C-1719-A8F82798B76A}"/>
          </ac:spMkLst>
        </pc:spChg>
        <pc:spChg chg="mod">
          <ac:chgData name="a49512 Phạm Ngọc Anh" userId="cefd2df1-5fa3-4dec-87c8-c5040616a0c8" providerId="ADAL" clId="{FDFEDC8F-BDDC-45E4-BBC5-798DA2FA8AE7}" dt="2023-12-30T08:54:13.565" v="232" actId="115"/>
          <ac:spMkLst>
            <pc:docMk/>
            <pc:sldMk cId="757379631" sldId="316"/>
            <ac:spMk id="171" creationId="{B897E050-B912-7837-0D94-36601F23A8AD}"/>
          </ac:spMkLst>
        </pc:spChg>
        <pc:spChg chg="mod">
          <ac:chgData name="a49512 Phạm Ngọc Anh" userId="cefd2df1-5fa3-4dec-87c8-c5040616a0c8" providerId="ADAL" clId="{FDFEDC8F-BDDC-45E4-BBC5-798DA2FA8AE7}" dt="2023-12-30T08:54:13.565" v="232" actId="115"/>
          <ac:spMkLst>
            <pc:docMk/>
            <pc:sldMk cId="757379631" sldId="316"/>
            <ac:spMk id="172" creationId="{CFAC8D18-6619-2009-6EC8-0A64D0155F4E}"/>
          </ac:spMkLst>
        </pc:spChg>
        <pc:spChg chg="mod">
          <ac:chgData name="a49512 Phạm Ngọc Anh" userId="cefd2df1-5fa3-4dec-87c8-c5040616a0c8" providerId="ADAL" clId="{FDFEDC8F-BDDC-45E4-BBC5-798DA2FA8AE7}" dt="2023-12-30T08:54:13.565" v="232" actId="115"/>
          <ac:spMkLst>
            <pc:docMk/>
            <pc:sldMk cId="757379631" sldId="316"/>
            <ac:spMk id="173" creationId="{8A867C9C-283C-1918-72D2-673920AAE19F}"/>
          </ac:spMkLst>
        </pc:spChg>
        <pc:spChg chg="mod">
          <ac:chgData name="a49512 Phạm Ngọc Anh" userId="cefd2df1-5fa3-4dec-87c8-c5040616a0c8" providerId="ADAL" clId="{FDFEDC8F-BDDC-45E4-BBC5-798DA2FA8AE7}" dt="2023-12-30T08:54:13.565" v="232" actId="115"/>
          <ac:spMkLst>
            <pc:docMk/>
            <pc:sldMk cId="757379631" sldId="316"/>
            <ac:spMk id="174" creationId="{19E73FE7-B9E2-3DE5-8B69-B2BB46C50BA1}"/>
          </ac:spMkLst>
        </pc:spChg>
        <pc:spChg chg="mod">
          <ac:chgData name="a49512 Phạm Ngọc Anh" userId="cefd2df1-5fa3-4dec-87c8-c5040616a0c8" providerId="ADAL" clId="{FDFEDC8F-BDDC-45E4-BBC5-798DA2FA8AE7}" dt="2023-12-30T08:54:13.565" v="232" actId="115"/>
          <ac:spMkLst>
            <pc:docMk/>
            <pc:sldMk cId="757379631" sldId="316"/>
            <ac:spMk id="175" creationId="{51C4F466-5625-FA4B-1964-176F4DDAFDD6}"/>
          </ac:spMkLst>
        </pc:spChg>
        <pc:spChg chg="mod">
          <ac:chgData name="a49512 Phạm Ngọc Anh" userId="cefd2df1-5fa3-4dec-87c8-c5040616a0c8" providerId="ADAL" clId="{FDFEDC8F-BDDC-45E4-BBC5-798DA2FA8AE7}" dt="2023-12-30T08:54:13.565" v="232" actId="115"/>
          <ac:spMkLst>
            <pc:docMk/>
            <pc:sldMk cId="757379631" sldId="316"/>
            <ac:spMk id="176" creationId="{966DA659-A697-775A-1984-CCED7B9E4BAB}"/>
          </ac:spMkLst>
        </pc:spChg>
        <pc:spChg chg="mod">
          <ac:chgData name="a49512 Phạm Ngọc Anh" userId="cefd2df1-5fa3-4dec-87c8-c5040616a0c8" providerId="ADAL" clId="{FDFEDC8F-BDDC-45E4-BBC5-798DA2FA8AE7}" dt="2023-12-30T08:54:13.565" v="232" actId="115"/>
          <ac:spMkLst>
            <pc:docMk/>
            <pc:sldMk cId="757379631" sldId="316"/>
            <ac:spMk id="177" creationId="{C34FBFCC-4E7D-E195-AC32-03109D996442}"/>
          </ac:spMkLst>
        </pc:spChg>
        <pc:spChg chg="mod">
          <ac:chgData name="a49512 Phạm Ngọc Anh" userId="cefd2df1-5fa3-4dec-87c8-c5040616a0c8" providerId="ADAL" clId="{FDFEDC8F-BDDC-45E4-BBC5-798DA2FA8AE7}" dt="2023-12-30T08:54:13.565" v="232" actId="115"/>
          <ac:spMkLst>
            <pc:docMk/>
            <pc:sldMk cId="757379631" sldId="316"/>
            <ac:spMk id="178" creationId="{0407F294-B4B9-A7DC-1796-A67EB828605F}"/>
          </ac:spMkLst>
        </pc:spChg>
        <pc:spChg chg="mod">
          <ac:chgData name="a49512 Phạm Ngọc Anh" userId="cefd2df1-5fa3-4dec-87c8-c5040616a0c8" providerId="ADAL" clId="{FDFEDC8F-BDDC-45E4-BBC5-798DA2FA8AE7}" dt="2023-12-30T08:54:13.565" v="232" actId="115"/>
          <ac:spMkLst>
            <pc:docMk/>
            <pc:sldMk cId="757379631" sldId="316"/>
            <ac:spMk id="179" creationId="{03BC07F2-7F08-058C-9C3D-BEFA5C7348B1}"/>
          </ac:spMkLst>
        </pc:spChg>
        <pc:spChg chg="mod">
          <ac:chgData name="a49512 Phạm Ngọc Anh" userId="cefd2df1-5fa3-4dec-87c8-c5040616a0c8" providerId="ADAL" clId="{FDFEDC8F-BDDC-45E4-BBC5-798DA2FA8AE7}" dt="2023-12-30T08:54:13.565" v="232" actId="115"/>
          <ac:spMkLst>
            <pc:docMk/>
            <pc:sldMk cId="757379631" sldId="316"/>
            <ac:spMk id="180" creationId="{091569BD-B3C4-5254-E996-675243275CB5}"/>
          </ac:spMkLst>
        </pc:spChg>
        <pc:spChg chg="mod">
          <ac:chgData name="a49512 Phạm Ngọc Anh" userId="cefd2df1-5fa3-4dec-87c8-c5040616a0c8" providerId="ADAL" clId="{FDFEDC8F-BDDC-45E4-BBC5-798DA2FA8AE7}" dt="2023-12-30T08:54:13.565" v="232" actId="115"/>
          <ac:spMkLst>
            <pc:docMk/>
            <pc:sldMk cId="757379631" sldId="316"/>
            <ac:spMk id="181" creationId="{4353E659-3860-AD67-0E25-056C56E2D44D}"/>
          </ac:spMkLst>
        </pc:spChg>
        <pc:spChg chg="mod">
          <ac:chgData name="a49512 Phạm Ngọc Anh" userId="cefd2df1-5fa3-4dec-87c8-c5040616a0c8" providerId="ADAL" clId="{FDFEDC8F-BDDC-45E4-BBC5-798DA2FA8AE7}" dt="2023-12-30T08:54:13.565" v="232" actId="115"/>
          <ac:spMkLst>
            <pc:docMk/>
            <pc:sldMk cId="757379631" sldId="316"/>
            <ac:spMk id="182" creationId="{7A14EF9A-1F98-00E1-D9EE-7B460632EA8E}"/>
          </ac:spMkLst>
        </pc:spChg>
        <pc:spChg chg="mod">
          <ac:chgData name="a49512 Phạm Ngọc Anh" userId="cefd2df1-5fa3-4dec-87c8-c5040616a0c8" providerId="ADAL" clId="{FDFEDC8F-BDDC-45E4-BBC5-798DA2FA8AE7}" dt="2023-12-30T08:54:13.565" v="232" actId="115"/>
          <ac:spMkLst>
            <pc:docMk/>
            <pc:sldMk cId="757379631" sldId="316"/>
            <ac:spMk id="183" creationId="{F52D66A0-5DA6-7B26-B7ED-99CA70D17771}"/>
          </ac:spMkLst>
        </pc:spChg>
        <pc:spChg chg="mod">
          <ac:chgData name="a49512 Phạm Ngọc Anh" userId="cefd2df1-5fa3-4dec-87c8-c5040616a0c8" providerId="ADAL" clId="{FDFEDC8F-BDDC-45E4-BBC5-798DA2FA8AE7}" dt="2023-12-30T08:54:13.565" v="232" actId="115"/>
          <ac:spMkLst>
            <pc:docMk/>
            <pc:sldMk cId="757379631" sldId="316"/>
            <ac:spMk id="184" creationId="{7D37CF3C-E45E-FE07-BAD4-5B20DCF119E8}"/>
          </ac:spMkLst>
        </pc:spChg>
        <pc:spChg chg="mod">
          <ac:chgData name="a49512 Phạm Ngọc Anh" userId="cefd2df1-5fa3-4dec-87c8-c5040616a0c8" providerId="ADAL" clId="{FDFEDC8F-BDDC-45E4-BBC5-798DA2FA8AE7}" dt="2023-12-30T08:54:13.565" v="232" actId="115"/>
          <ac:spMkLst>
            <pc:docMk/>
            <pc:sldMk cId="757379631" sldId="316"/>
            <ac:spMk id="185" creationId="{19A45244-40B1-E86E-8215-1546E53EC59D}"/>
          </ac:spMkLst>
        </pc:spChg>
        <pc:spChg chg="mod">
          <ac:chgData name="a49512 Phạm Ngọc Anh" userId="cefd2df1-5fa3-4dec-87c8-c5040616a0c8" providerId="ADAL" clId="{FDFEDC8F-BDDC-45E4-BBC5-798DA2FA8AE7}" dt="2023-12-30T08:54:13.565" v="232" actId="115"/>
          <ac:spMkLst>
            <pc:docMk/>
            <pc:sldMk cId="757379631" sldId="316"/>
            <ac:spMk id="186" creationId="{6751A5CF-15C6-B166-9792-BFBF157CCF8F}"/>
          </ac:spMkLst>
        </pc:spChg>
        <pc:spChg chg="mod">
          <ac:chgData name="a49512 Phạm Ngọc Anh" userId="cefd2df1-5fa3-4dec-87c8-c5040616a0c8" providerId="ADAL" clId="{FDFEDC8F-BDDC-45E4-BBC5-798DA2FA8AE7}" dt="2023-12-30T08:54:13.565" v="232" actId="115"/>
          <ac:spMkLst>
            <pc:docMk/>
            <pc:sldMk cId="757379631" sldId="316"/>
            <ac:spMk id="187" creationId="{7B589E1F-6E80-F056-056E-9EB20A051FC9}"/>
          </ac:spMkLst>
        </pc:spChg>
        <pc:spChg chg="mod">
          <ac:chgData name="a49512 Phạm Ngọc Anh" userId="cefd2df1-5fa3-4dec-87c8-c5040616a0c8" providerId="ADAL" clId="{FDFEDC8F-BDDC-45E4-BBC5-798DA2FA8AE7}" dt="2023-12-30T08:54:13.565" v="232" actId="115"/>
          <ac:spMkLst>
            <pc:docMk/>
            <pc:sldMk cId="757379631" sldId="316"/>
            <ac:spMk id="188" creationId="{FF0F5452-9101-E0AB-96AE-ABD16FF646AD}"/>
          </ac:spMkLst>
        </pc:spChg>
        <pc:spChg chg="mod">
          <ac:chgData name="a49512 Phạm Ngọc Anh" userId="cefd2df1-5fa3-4dec-87c8-c5040616a0c8" providerId="ADAL" clId="{FDFEDC8F-BDDC-45E4-BBC5-798DA2FA8AE7}" dt="2023-12-30T08:54:13.565" v="232" actId="115"/>
          <ac:spMkLst>
            <pc:docMk/>
            <pc:sldMk cId="757379631" sldId="316"/>
            <ac:spMk id="189" creationId="{22A20050-1543-0D21-B302-0D546AA521BA}"/>
          </ac:spMkLst>
        </pc:spChg>
        <pc:spChg chg="mod">
          <ac:chgData name="a49512 Phạm Ngọc Anh" userId="cefd2df1-5fa3-4dec-87c8-c5040616a0c8" providerId="ADAL" clId="{FDFEDC8F-BDDC-45E4-BBC5-798DA2FA8AE7}" dt="2023-12-30T08:54:13.565" v="232" actId="115"/>
          <ac:spMkLst>
            <pc:docMk/>
            <pc:sldMk cId="757379631" sldId="316"/>
            <ac:spMk id="190" creationId="{162B3B0A-BB75-8757-F5D9-784C5B67F3AB}"/>
          </ac:spMkLst>
        </pc:spChg>
        <pc:spChg chg="mod">
          <ac:chgData name="a49512 Phạm Ngọc Anh" userId="cefd2df1-5fa3-4dec-87c8-c5040616a0c8" providerId="ADAL" clId="{FDFEDC8F-BDDC-45E4-BBC5-798DA2FA8AE7}" dt="2023-12-30T08:54:13.565" v="232" actId="115"/>
          <ac:spMkLst>
            <pc:docMk/>
            <pc:sldMk cId="757379631" sldId="316"/>
            <ac:spMk id="191" creationId="{35369D8C-F5F2-3CE7-1DB1-7FCE9E788BB7}"/>
          </ac:spMkLst>
        </pc:spChg>
        <pc:spChg chg="mod">
          <ac:chgData name="a49512 Phạm Ngọc Anh" userId="cefd2df1-5fa3-4dec-87c8-c5040616a0c8" providerId="ADAL" clId="{FDFEDC8F-BDDC-45E4-BBC5-798DA2FA8AE7}" dt="2023-12-30T08:54:13.565" v="232" actId="115"/>
          <ac:spMkLst>
            <pc:docMk/>
            <pc:sldMk cId="757379631" sldId="316"/>
            <ac:spMk id="192" creationId="{0A6410FD-FD61-3035-2BA4-A6F28223287E}"/>
          </ac:spMkLst>
        </pc:spChg>
        <pc:spChg chg="mod">
          <ac:chgData name="a49512 Phạm Ngọc Anh" userId="cefd2df1-5fa3-4dec-87c8-c5040616a0c8" providerId="ADAL" clId="{FDFEDC8F-BDDC-45E4-BBC5-798DA2FA8AE7}" dt="2023-12-30T08:54:13.565" v="232" actId="115"/>
          <ac:spMkLst>
            <pc:docMk/>
            <pc:sldMk cId="757379631" sldId="316"/>
            <ac:spMk id="193" creationId="{889BD2E4-7F0F-5EFB-3C6A-3D39930D75C2}"/>
          </ac:spMkLst>
        </pc:spChg>
        <pc:spChg chg="mod">
          <ac:chgData name="a49512 Phạm Ngọc Anh" userId="cefd2df1-5fa3-4dec-87c8-c5040616a0c8" providerId="ADAL" clId="{FDFEDC8F-BDDC-45E4-BBC5-798DA2FA8AE7}" dt="2023-12-30T08:54:13.565" v="232" actId="115"/>
          <ac:spMkLst>
            <pc:docMk/>
            <pc:sldMk cId="757379631" sldId="316"/>
            <ac:spMk id="194" creationId="{A081E180-5EF5-A12F-E102-4B336C4AF753}"/>
          </ac:spMkLst>
        </pc:spChg>
        <pc:spChg chg="mod">
          <ac:chgData name="a49512 Phạm Ngọc Anh" userId="cefd2df1-5fa3-4dec-87c8-c5040616a0c8" providerId="ADAL" clId="{FDFEDC8F-BDDC-45E4-BBC5-798DA2FA8AE7}" dt="2023-12-30T08:54:13.565" v="232" actId="115"/>
          <ac:spMkLst>
            <pc:docMk/>
            <pc:sldMk cId="757379631" sldId="316"/>
            <ac:spMk id="195" creationId="{FD195673-8BC8-E2FA-5747-F0B8E7BAFC91}"/>
          </ac:spMkLst>
        </pc:spChg>
        <pc:spChg chg="mod">
          <ac:chgData name="a49512 Phạm Ngọc Anh" userId="cefd2df1-5fa3-4dec-87c8-c5040616a0c8" providerId="ADAL" clId="{FDFEDC8F-BDDC-45E4-BBC5-798DA2FA8AE7}" dt="2023-12-30T08:54:13.565" v="232" actId="115"/>
          <ac:spMkLst>
            <pc:docMk/>
            <pc:sldMk cId="757379631" sldId="316"/>
            <ac:spMk id="196" creationId="{6FD80F88-ABD9-2F98-2F0A-DB1C5AF4561E}"/>
          </ac:spMkLst>
        </pc:spChg>
        <pc:spChg chg="mod">
          <ac:chgData name="a49512 Phạm Ngọc Anh" userId="cefd2df1-5fa3-4dec-87c8-c5040616a0c8" providerId="ADAL" clId="{FDFEDC8F-BDDC-45E4-BBC5-798DA2FA8AE7}" dt="2023-12-30T08:54:13.565" v="232" actId="115"/>
          <ac:spMkLst>
            <pc:docMk/>
            <pc:sldMk cId="757379631" sldId="316"/>
            <ac:spMk id="197" creationId="{928647B9-055A-4A3F-5120-E10C88FB5DF0}"/>
          </ac:spMkLst>
        </pc:spChg>
        <pc:spChg chg="mod">
          <ac:chgData name="a49512 Phạm Ngọc Anh" userId="cefd2df1-5fa3-4dec-87c8-c5040616a0c8" providerId="ADAL" clId="{FDFEDC8F-BDDC-45E4-BBC5-798DA2FA8AE7}" dt="2023-12-30T08:54:13.565" v="232" actId="115"/>
          <ac:spMkLst>
            <pc:docMk/>
            <pc:sldMk cId="757379631" sldId="316"/>
            <ac:spMk id="198" creationId="{CD0BD6E8-739A-F7DC-0BF2-8B49E1BE1C22}"/>
          </ac:spMkLst>
        </pc:spChg>
        <pc:spChg chg="mod">
          <ac:chgData name="a49512 Phạm Ngọc Anh" userId="cefd2df1-5fa3-4dec-87c8-c5040616a0c8" providerId="ADAL" clId="{FDFEDC8F-BDDC-45E4-BBC5-798DA2FA8AE7}" dt="2023-12-30T08:54:13.565" v="232" actId="115"/>
          <ac:spMkLst>
            <pc:docMk/>
            <pc:sldMk cId="757379631" sldId="316"/>
            <ac:spMk id="199" creationId="{DB9FD8E2-F4E1-2593-3882-53F896237BD6}"/>
          </ac:spMkLst>
        </pc:spChg>
        <pc:spChg chg="mod">
          <ac:chgData name="a49512 Phạm Ngọc Anh" userId="cefd2df1-5fa3-4dec-87c8-c5040616a0c8" providerId="ADAL" clId="{FDFEDC8F-BDDC-45E4-BBC5-798DA2FA8AE7}" dt="2023-12-30T08:54:13.565" v="232" actId="115"/>
          <ac:spMkLst>
            <pc:docMk/>
            <pc:sldMk cId="757379631" sldId="316"/>
            <ac:spMk id="200" creationId="{08642714-7797-A417-91E7-C308E264922E}"/>
          </ac:spMkLst>
        </pc:spChg>
        <pc:spChg chg="mod">
          <ac:chgData name="a49512 Phạm Ngọc Anh" userId="cefd2df1-5fa3-4dec-87c8-c5040616a0c8" providerId="ADAL" clId="{FDFEDC8F-BDDC-45E4-BBC5-798DA2FA8AE7}" dt="2023-12-30T08:54:13.565" v="232" actId="115"/>
          <ac:spMkLst>
            <pc:docMk/>
            <pc:sldMk cId="757379631" sldId="316"/>
            <ac:spMk id="201" creationId="{C9977A96-7437-DD03-0000-9859B6021F5B}"/>
          </ac:spMkLst>
        </pc:spChg>
        <pc:spChg chg="mod">
          <ac:chgData name="a49512 Phạm Ngọc Anh" userId="cefd2df1-5fa3-4dec-87c8-c5040616a0c8" providerId="ADAL" clId="{FDFEDC8F-BDDC-45E4-BBC5-798DA2FA8AE7}" dt="2023-12-30T08:54:13.565" v="232" actId="115"/>
          <ac:spMkLst>
            <pc:docMk/>
            <pc:sldMk cId="757379631" sldId="316"/>
            <ac:spMk id="202" creationId="{93191429-F23D-F7E6-D164-9D107F4CF9BC}"/>
          </ac:spMkLst>
        </pc:spChg>
        <pc:spChg chg="mod">
          <ac:chgData name="a49512 Phạm Ngọc Anh" userId="cefd2df1-5fa3-4dec-87c8-c5040616a0c8" providerId="ADAL" clId="{FDFEDC8F-BDDC-45E4-BBC5-798DA2FA8AE7}" dt="2023-12-30T08:54:13.565" v="232" actId="115"/>
          <ac:spMkLst>
            <pc:docMk/>
            <pc:sldMk cId="757379631" sldId="316"/>
            <ac:spMk id="203" creationId="{DB28C49F-BB7E-8DBF-699E-ECA9D1DF0FD0}"/>
          </ac:spMkLst>
        </pc:spChg>
        <pc:spChg chg="mod">
          <ac:chgData name="a49512 Phạm Ngọc Anh" userId="cefd2df1-5fa3-4dec-87c8-c5040616a0c8" providerId="ADAL" clId="{FDFEDC8F-BDDC-45E4-BBC5-798DA2FA8AE7}" dt="2023-12-30T08:54:13.565" v="232" actId="115"/>
          <ac:spMkLst>
            <pc:docMk/>
            <pc:sldMk cId="757379631" sldId="316"/>
            <ac:spMk id="204" creationId="{0736167E-7B2A-3BCD-EBC5-4F30E48CED82}"/>
          </ac:spMkLst>
        </pc:spChg>
        <pc:spChg chg="mod">
          <ac:chgData name="a49512 Phạm Ngọc Anh" userId="cefd2df1-5fa3-4dec-87c8-c5040616a0c8" providerId="ADAL" clId="{FDFEDC8F-BDDC-45E4-BBC5-798DA2FA8AE7}" dt="2023-12-30T08:54:13.565" v="232" actId="115"/>
          <ac:spMkLst>
            <pc:docMk/>
            <pc:sldMk cId="757379631" sldId="316"/>
            <ac:spMk id="205" creationId="{529F8AC0-1559-B916-3835-D553E03DC975}"/>
          </ac:spMkLst>
        </pc:spChg>
        <pc:spChg chg="mod">
          <ac:chgData name="a49512 Phạm Ngọc Anh" userId="cefd2df1-5fa3-4dec-87c8-c5040616a0c8" providerId="ADAL" clId="{FDFEDC8F-BDDC-45E4-BBC5-798DA2FA8AE7}" dt="2023-12-30T08:54:13.565" v="232" actId="115"/>
          <ac:spMkLst>
            <pc:docMk/>
            <pc:sldMk cId="757379631" sldId="316"/>
            <ac:spMk id="206" creationId="{FBE005E2-4F17-F39B-407E-4BDB624216BB}"/>
          </ac:spMkLst>
        </pc:spChg>
        <pc:spChg chg="mod">
          <ac:chgData name="a49512 Phạm Ngọc Anh" userId="cefd2df1-5fa3-4dec-87c8-c5040616a0c8" providerId="ADAL" clId="{FDFEDC8F-BDDC-45E4-BBC5-798DA2FA8AE7}" dt="2023-12-30T08:54:13.565" v="232" actId="115"/>
          <ac:spMkLst>
            <pc:docMk/>
            <pc:sldMk cId="757379631" sldId="316"/>
            <ac:spMk id="207" creationId="{DCA38FDA-212D-E0A4-3A30-2698898C3C98}"/>
          </ac:spMkLst>
        </pc:spChg>
        <pc:grpChg chg="add mod">
          <ac:chgData name="a49512 Phạm Ngọc Anh" userId="cefd2df1-5fa3-4dec-87c8-c5040616a0c8" providerId="ADAL" clId="{FDFEDC8F-BDDC-45E4-BBC5-798DA2FA8AE7}" dt="2023-12-30T08:55:04.839" v="245" actId="1076"/>
          <ac:grpSpMkLst>
            <pc:docMk/>
            <pc:sldMk cId="757379631" sldId="316"/>
            <ac:grpSpMk id="3" creationId="{F0707F4B-E900-EF3D-1952-147510ADDD3F}"/>
          </ac:grpSpMkLst>
        </pc:grpChg>
        <pc:grpChg chg="mod">
          <ac:chgData name="a49512 Phạm Ngọc Anh" userId="cefd2df1-5fa3-4dec-87c8-c5040616a0c8" providerId="ADAL" clId="{FDFEDC8F-BDDC-45E4-BBC5-798DA2FA8AE7}" dt="2023-12-30T08:54:06.076" v="227"/>
          <ac:grpSpMkLst>
            <pc:docMk/>
            <pc:sldMk cId="757379631" sldId="316"/>
            <ac:grpSpMk id="89" creationId="{7F28639C-7A2F-A038-BF58-1354AC1CAF9E}"/>
          </ac:grpSpMkLst>
        </pc:grpChg>
        <pc:grpChg chg="add mod">
          <ac:chgData name="a49512 Phạm Ngọc Anh" userId="cefd2df1-5fa3-4dec-87c8-c5040616a0c8" providerId="ADAL" clId="{FDFEDC8F-BDDC-45E4-BBC5-798DA2FA8AE7}" dt="2023-12-30T08:54:59.449" v="242" actId="1076"/>
          <ac:grpSpMkLst>
            <pc:docMk/>
            <pc:sldMk cId="757379631" sldId="316"/>
            <ac:grpSpMk id="155" creationId="{7C39D03E-B7DF-1969-ADE5-9044FCBAF38B}"/>
          </ac:grpSpMkLst>
        </pc:grpChg>
        <pc:grpChg chg="mod">
          <ac:chgData name="a49512 Phạm Ngọc Anh" userId="cefd2df1-5fa3-4dec-87c8-c5040616a0c8" providerId="ADAL" clId="{FDFEDC8F-BDDC-45E4-BBC5-798DA2FA8AE7}" dt="2023-12-30T08:54:06.076" v="227"/>
          <ac:grpSpMkLst>
            <pc:docMk/>
            <pc:sldMk cId="757379631" sldId="316"/>
            <ac:grpSpMk id="166" creationId="{4433E899-BED6-4382-2ABC-D0BB82510A8D}"/>
          </ac:grpSpMkLst>
        </pc:grpChg>
        <pc:picChg chg="add mod">
          <ac:chgData name="a49512 Phạm Ngọc Anh" userId="cefd2df1-5fa3-4dec-87c8-c5040616a0c8" providerId="ADAL" clId="{FDFEDC8F-BDDC-45E4-BBC5-798DA2FA8AE7}" dt="2023-12-30T08:54:50.935" v="239" actId="1076"/>
          <ac:picMkLst>
            <pc:docMk/>
            <pc:sldMk cId="757379631" sldId="316"/>
            <ac:picMk id="152" creationId="{86556C4C-4D23-7F88-8850-082E4CC8131D}"/>
          </ac:picMkLst>
        </pc:picChg>
        <pc:picChg chg="add mod">
          <ac:chgData name="a49512 Phạm Ngọc Anh" userId="cefd2df1-5fa3-4dec-87c8-c5040616a0c8" providerId="ADAL" clId="{FDFEDC8F-BDDC-45E4-BBC5-798DA2FA8AE7}" dt="2023-12-30T08:54:50.935" v="239" actId="1076"/>
          <ac:picMkLst>
            <pc:docMk/>
            <pc:sldMk cId="757379631" sldId="316"/>
            <ac:picMk id="153" creationId="{666F0931-CC71-3666-B949-6FDF48859BB8}"/>
          </ac:picMkLst>
        </pc:picChg>
        <pc:picChg chg="add mod">
          <ac:chgData name="a49512 Phạm Ngọc Anh" userId="cefd2df1-5fa3-4dec-87c8-c5040616a0c8" providerId="ADAL" clId="{FDFEDC8F-BDDC-45E4-BBC5-798DA2FA8AE7}" dt="2023-12-30T08:54:50.935" v="239" actId="1076"/>
          <ac:picMkLst>
            <pc:docMk/>
            <pc:sldMk cId="757379631" sldId="316"/>
            <ac:picMk id="154" creationId="{7AF2B24A-4BB0-F76A-80D5-2E60D2B5DDC3}"/>
          </ac:picMkLst>
        </pc:picChg>
      </pc:sldChg>
      <pc:sldChg chg="add del">
        <pc:chgData name="a49512 Phạm Ngọc Anh" userId="cefd2df1-5fa3-4dec-87c8-c5040616a0c8" providerId="ADAL" clId="{FDFEDC8F-BDDC-45E4-BBC5-798DA2FA8AE7}" dt="2023-12-30T08:52:55.235" v="209" actId="47"/>
        <pc:sldMkLst>
          <pc:docMk/>
          <pc:sldMk cId="4071034339" sldId="316"/>
        </pc:sldMkLst>
      </pc:sldChg>
      <pc:sldMasterChg chg="modTransition modSldLayout">
        <pc:chgData name="a49512 Phạm Ngọc Anh" userId="cefd2df1-5fa3-4dec-87c8-c5040616a0c8" providerId="ADAL" clId="{FDFEDC8F-BDDC-45E4-BBC5-798DA2FA8AE7}" dt="2023-12-30T08:56:16.064" v="283"/>
        <pc:sldMasterMkLst>
          <pc:docMk/>
          <pc:sldMasterMk cId="1459512954" sldId="2147483648"/>
        </pc:sldMasterMkLst>
        <pc:sldLayoutChg chg="modTransition">
          <pc:chgData name="a49512 Phạm Ngọc Anh" userId="cefd2df1-5fa3-4dec-87c8-c5040616a0c8" providerId="ADAL" clId="{FDFEDC8F-BDDC-45E4-BBC5-798DA2FA8AE7}" dt="2023-12-30T08:56:16.064" v="283"/>
          <pc:sldLayoutMkLst>
            <pc:docMk/>
            <pc:sldMasterMk cId="1459512954" sldId="2147483648"/>
            <pc:sldLayoutMk cId="4187532069" sldId="2147483649"/>
          </pc:sldLayoutMkLst>
        </pc:sldLayoutChg>
        <pc:sldLayoutChg chg="modTransition">
          <pc:chgData name="a49512 Phạm Ngọc Anh" userId="cefd2df1-5fa3-4dec-87c8-c5040616a0c8" providerId="ADAL" clId="{FDFEDC8F-BDDC-45E4-BBC5-798DA2FA8AE7}" dt="2023-12-30T08:56:16.064" v="283"/>
          <pc:sldLayoutMkLst>
            <pc:docMk/>
            <pc:sldMasterMk cId="1459512954" sldId="2147483648"/>
            <pc:sldLayoutMk cId="1320045987" sldId="2147483650"/>
          </pc:sldLayoutMkLst>
        </pc:sldLayoutChg>
        <pc:sldLayoutChg chg="modTransition">
          <pc:chgData name="a49512 Phạm Ngọc Anh" userId="cefd2df1-5fa3-4dec-87c8-c5040616a0c8" providerId="ADAL" clId="{FDFEDC8F-BDDC-45E4-BBC5-798DA2FA8AE7}" dt="2023-12-30T08:56:16.064" v="283"/>
          <pc:sldLayoutMkLst>
            <pc:docMk/>
            <pc:sldMasterMk cId="1459512954" sldId="2147483648"/>
            <pc:sldLayoutMk cId="1556776412" sldId="2147483651"/>
          </pc:sldLayoutMkLst>
        </pc:sldLayoutChg>
        <pc:sldLayoutChg chg="modTransition">
          <pc:chgData name="a49512 Phạm Ngọc Anh" userId="cefd2df1-5fa3-4dec-87c8-c5040616a0c8" providerId="ADAL" clId="{FDFEDC8F-BDDC-45E4-BBC5-798DA2FA8AE7}" dt="2023-12-30T08:56:16.064" v="283"/>
          <pc:sldLayoutMkLst>
            <pc:docMk/>
            <pc:sldMasterMk cId="1459512954" sldId="2147483648"/>
            <pc:sldLayoutMk cId="3479494013" sldId="2147483652"/>
          </pc:sldLayoutMkLst>
        </pc:sldLayoutChg>
        <pc:sldLayoutChg chg="modTransition">
          <pc:chgData name="a49512 Phạm Ngọc Anh" userId="cefd2df1-5fa3-4dec-87c8-c5040616a0c8" providerId="ADAL" clId="{FDFEDC8F-BDDC-45E4-BBC5-798DA2FA8AE7}" dt="2023-12-30T08:56:16.064" v="283"/>
          <pc:sldLayoutMkLst>
            <pc:docMk/>
            <pc:sldMasterMk cId="1459512954" sldId="2147483648"/>
            <pc:sldLayoutMk cId="4278896922" sldId="2147483653"/>
          </pc:sldLayoutMkLst>
        </pc:sldLayoutChg>
        <pc:sldLayoutChg chg="modTransition">
          <pc:chgData name="a49512 Phạm Ngọc Anh" userId="cefd2df1-5fa3-4dec-87c8-c5040616a0c8" providerId="ADAL" clId="{FDFEDC8F-BDDC-45E4-BBC5-798DA2FA8AE7}" dt="2023-12-30T08:56:16.064" v="283"/>
          <pc:sldLayoutMkLst>
            <pc:docMk/>
            <pc:sldMasterMk cId="1459512954" sldId="2147483648"/>
            <pc:sldLayoutMk cId="4086356889" sldId="2147483654"/>
          </pc:sldLayoutMkLst>
        </pc:sldLayoutChg>
        <pc:sldLayoutChg chg="modTransition">
          <pc:chgData name="a49512 Phạm Ngọc Anh" userId="cefd2df1-5fa3-4dec-87c8-c5040616a0c8" providerId="ADAL" clId="{FDFEDC8F-BDDC-45E4-BBC5-798DA2FA8AE7}" dt="2023-12-30T08:56:16.064" v="283"/>
          <pc:sldLayoutMkLst>
            <pc:docMk/>
            <pc:sldMasterMk cId="1459512954" sldId="2147483648"/>
            <pc:sldLayoutMk cId="3757910737" sldId="2147483655"/>
          </pc:sldLayoutMkLst>
        </pc:sldLayoutChg>
        <pc:sldLayoutChg chg="modTransition">
          <pc:chgData name="a49512 Phạm Ngọc Anh" userId="cefd2df1-5fa3-4dec-87c8-c5040616a0c8" providerId="ADAL" clId="{FDFEDC8F-BDDC-45E4-BBC5-798DA2FA8AE7}" dt="2023-12-30T08:56:16.064" v="283"/>
          <pc:sldLayoutMkLst>
            <pc:docMk/>
            <pc:sldMasterMk cId="1459512954" sldId="2147483648"/>
            <pc:sldLayoutMk cId="1738702017" sldId="2147483656"/>
          </pc:sldLayoutMkLst>
        </pc:sldLayoutChg>
        <pc:sldLayoutChg chg="modTransition">
          <pc:chgData name="a49512 Phạm Ngọc Anh" userId="cefd2df1-5fa3-4dec-87c8-c5040616a0c8" providerId="ADAL" clId="{FDFEDC8F-BDDC-45E4-BBC5-798DA2FA8AE7}" dt="2023-12-30T08:56:16.064" v="283"/>
          <pc:sldLayoutMkLst>
            <pc:docMk/>
            <pc:sldMasterMk cId="1459512954" sldId="2147483648"/>
            <pc:sldLayoutMk cId="3136929242" sldId="2147483657"/>
          </pc:sldLayoutMkLst>
        </pc:sldLayoutChg>
        <pc:sldLayoutChg chg="modTransition">
          <pc:chgData name="a49512 Phạm Ngọc Anh" userId="cefd2df1-5fa3-4dec-87c8-c5040616a0c8" providerId="ADAL" clId="{FDFEDC8F-BDDC-45E4-BBC5-798DA2FA8AE7}" dt="2023-12-30T08:56:16.064" v="283"/>
          <pc:sldLayoutMkLst>
            <pc:docMk/>
            <pc:sldMasterMk cId="1459512954" sldId="2147483648"/>
            <pc:sldLayoutMk cId="2173991533" sldId="2147483658"/>
          </pc:sldLayoutMkLst>
        </pc:sldLayoutChg>
        <pc:sldLayoutChg chg="modTransition">
          <pc:chgData name="a49512 Phạm Ngọc Anh" userId="cefd2df1-5fa3-4dec-87c8-c5040616a0c8" providerId="ADAL" clId="{FDFEDC8F-BDDC-45E4-BBC5-798DA2FA8AE7}" dt="2023-12-30T08:56:16.064" v="283"/>
          <pc:sldLayoutMkLst>
            <pc:docMk/>
            <pc:sldMasterMk cId="1459512954" sldId="2147483648"/>
            <pc:sldLayoutMk cId="236809770" sldId="2147483659"/>
          </pc:sldLayoutMkLst>
        </pc:sldLayoutChg>
      </pc:sldMasterChg>
      <pc:sldMasterChg chg="modTransition modSldLayout">
        <pc:chgData name="a49512 Phạm Ngọc Anh" userId="cefd2df1-5fa3-4dec-87c8-c5040616a0c8" providerId="ADAL" clId="{FDFEDC8F-BDDC-45E4-BBC5-798DA2FA8AE7}" dt="2023-12-30T08:56:16.064" v="283"/>
        <pc:sldMasterMkLst>
          <pc:docMk/>
          <pc:sldMasterMk cId="1257990244" sldId="2147483660"/>
        </pc:sldMasterMkLst>
        <pc:sldLayoutChg chg="modTransition">
          <pc:chgData name="a49512 Phạm Ngọc Anh" userId="cefd2df1-5fa3-4dec-87c8-c5040616a0c8" providerId="ADAL" clId="{FDFEDC8F-BDDC-45E4-BBC5-798DA2FA8AE7}" dt="2023-12-30T08:56:16.064" v="283"/>
          <pc:sldLayoutMkLst>
            <pc:docMk/>
            <pc:sldMasterMk cId="1257990244" sldId="2147483660"/>
            <pc:sldLayoutMk cId="1746337237" sldId="2147483661"/>
          </pc:sldLayoutMkLst>
        </pc:sldLayoutChg>
        <pc:sldLayoutChg chg="modTransition">
          <pc:chgData name="a49512 Phạm Ngọc Anh" userId="cefd2df1-5fa3-4dec-87c8-c5040616a0c8" providerId="ADAL" clId="{FDFEDC8F-BDDC-45E4-BBC5-798DA2FA8AE7}" dt="2023-12-30T08:56:16.064" v="283"/>
          <pc:sldLayoutMkLst>
            <pc:docMk/>
            <pc:sldMasterMk cId="1257990244" sldId="2147483660"/>
            <pc:sldLayoutMk cId="4092179112" sldId="2147483662"/>
          </pc:sldLayoutMkLst>
        </pc:sldLayoutChg>
        <pc:sldLayoutChg chg="modTransition">
          <pc:chgData name="a49512 Phạm Ngọc Anh" userId="cefd2df1-5fa3-4dec-87c8-c5040616a0c8" providerId="ADAL" clId="{FDFEDC8F-BDDC-45E4-BBC5-798DA2FA8AE7}" dt="2023-12-30T08:56:16.064" v="283"/>
          <pc:sldLayoutMkLst>
            <pc:docMk/>
            <pc:sldMasterMk cId="1257990244" sldId="2147483660"/>
            <pc:sldLayoutMk cId="2008221132" sldId="2147483663"/>
          </pc:sldLayoutMkLst>
        </pc:sldLayoutChg>
        <pc:sldLayoutChg chg="modTransition">
          <pc:chgData name="a49512 Phạm Ngọc Anh" userId="cefd2df1-5fa3-4dec-87c8-c5040616a0c8" providerId="ADAL" clId="{FDFEDC8F-BDDC-45E4-BBC5-798DA2FA8AE7}" dt="2023-12-30T08:56:16.064" v="283"/>
          <pc:sldLayoutMkLst>
            <pc:docMk/>
            <pc:sldMasterMk cId="1257990244" sldId="2147483660"/>
            <pc:sldLayoutMk cId="1524583816" sldId="2147483664"/>
          </pc:sldLayoutMkLst>
        </pc:sldLayoutChg>
        <pc:sldLayoutChg chg="modTransition">
          <pc:chgData name="a49512 Phạm Ngọc Anh" userId="cefd2df1-5fa3-4dec-87c8-c5040616a0c8" providerId="ADAL" clId="{FDFEDC8F-BDDC-45E4-BBC5-798DA2FA8AE7}" dt="2023-12-30T08:56:16.064" v="283"/>
          <pc:sldLayoutMkLst>
            <pc:docMk/>
            <pc:sldMasterMk cId="1257990244" sldId="2147483660"/>
            <pc:sldLayoutMk cId="3663379441" sldId="2147483665"/>
          </pc:sldLayoutMkLst>
        </pc:sldLayoutChg>
        <pc:sldLayoutChg chg="modTransition">
          <pc:chgData name="a49512 Phạm Ngọc Anh" userId="cefd2df1-5fa3-4dec-87c8-c5040616a0c8" providerId="ADAL" clId="{FDFEDC8F-BDDC-45E4-BBC5-798DA2FA8AE7}" dt="2023-12-30T08:56:16.064" v="283"/>
          <pc:sldLayoutMkLst>
            <pc:docMk/>
            <pc:sldMasterMk cId="1257990244" sldId="2147483660"/>
            <pc:sldLayoutMk cId="2335177534" sldId="2147483666"/>
          </pc:sldLayoutMkLst>
        </pc:sldLayoutChg>
        <pc:sldLayoutChg chg="modTransition">
          <pc:chgData name="a49512 Phạm Ngọc Anh" userId="cefd2df1-5fa3-4dec-87c8-c5040616a0c8" providerId="ADAL" clId="{FDFEDC8F-BDDC-45E4-BBC5-798DA2FA8AE7}" dt="2023-12-30T08:56:16.064" v="283"/>
          <pc:sldLayoutMkLst>
            <pc:docMk/>
            <pc:sldMasterMk cId="1257990244" sldId="2147483660"/>
            <pc:sldLayoutMk cId="2691539586" sldId="2147483667"/>
          </pc:sldLayoutMkLst>
        </pc:sldLayoutChg>
        <pc:sldLayoutChg chg="modTransition">
          <pc:chgData name="a49512 Phạm Ngọc Anh" userId="cefd2df1-5fa3-4dec-87c8-c5040616a0c8" providerId="ADAL" clId="{FDFEDC8F-BDDC-45E4-BBC5-798DA2FA8AE7}" dt="2023-12-30T08:56:16.064" v="283"/>
          <pc:sldLayoutMkLst>
            <pc:docMk/>
            <pc:sldMasterMk cId="1257990244" sldId="2147483660"/>
            <pc:sldLayoutMk cId="1088227532" sldId="2147483668"/>
          </pc:sldLayoutMkLst>
        </pc:sldLayoutChg>
        <pc:sldLayoutChg chg="modTransition">
          <pc:chgData name="a49512 Phạm Ngọc Anh" userId="cefd2df1-5fa3-4dec-87c8-c5040616a0c8" providerId="ADAL" clId="{FDFEDC8F-BDDC-45E4-BBC5-798DA2FA8AE7}" dt="2023-12-30T08:56:16.064" v="283"/>
          <pc:sldLayoutMkLst>
            <pc:docMk/>
            <pc:sldMasterMk cId="1257990244" sldId="2147483660"/>
            <pc:sldLayoutMk cId="2461126554" sldId="2147483669"/>
          </pc:sldLayoutMkLst>
        </pc:sldLayoutChg>
        <pc:sldLayoutChg chg="modTransition">
          <pc:chgData name="a49512 Phạm Ngọc Anh" userId="cefd2df1-5fa3-4dec-87c8-c5040616a0c8" providerId="ADAL" clId="{FDFEDC8F-BDDC-45E4-BBC5-798DA2FA8AE7}" dt="2023-12-30T08:56:16.064" v="283"/>
          <pc:sldLayoutMkLst>
            <pc:docMk/>
            <pc:sldMasterMk cId="1257990244" sldId="2147483660"/>
            <pc:sldLayoutMk cId="3310196029" sldId="2147483670"/>
          </pc:sldLayoutMkLst>
        </pc:sldLayoutChg>
        <pc:sldLayoutChg chg="modTransition">
          <pc:chgData name="a49512 Phạm Ngọc Anh" userId="cefd2df1-5fa3-4dec-87c8-c5040616a0c8" providerId="ADAL" clId="{FDFEDC8F-BDDC-45E4-BBC5-798DA2FA8AE7}" dt="2023-12-30T08:56:16.064" v="283"/>
          <pc:sldLayoutMkLst>
            <pc:docMk/>
            <pc:sldMasterMk cId="1257990244" sldId="2147483660"/>
            <pc:sldLayoutMk cId="2379020882" sldId="2147483671"/>
          </pc:sldLayoutMkLst>
        </pc:sldLayoutChg>
      </pc:sldMasterChg>
    </pc:docChg>
  </pc:docChgLst>
  <pc:docChgLst>
    <pc:chgData name="a49512 Phạm Ngọc Anh" userId="cefd2df1-5fa3-4dec-87c8-c5040616a0c8" providerId="ADAL" clId="{12402FA3-5566-4D69-BAEA-AC972CB9C2EF}"/>
    <pc:docChg chg="addSld modSld">
      <pc:chgData name="a49512 Phạm Ngọc Anh" userId="cefd2df1-5fa3-4dec-87c8-c5040616a0c8" providerId="ADAL" clId="{12402FA3-5566-4D69-BAEA-AC972CB9C2EF}" dt="2023-12-29T16:26:20.324" v="18"/>
      <pc:docMkLst>
        <pc:docMk/>
      </pc:docMkLst>
      <pc:sldChg chg="addSp modSp mod">
        <pc:chgData name="a49512 Phạm Ngọc Anh" userId="cefd2df1-5fa3-4dec-87c8-c5040616a0c8" providerId="ADAL" clId="{12402FA3-5566-4D69-BAEA-AC972CB9C2EF}" dt="2023-12-29T08:52:51.659" v="11" actId="208"/>
        <pc:sldMkLst>
          <pc:docMk/>
          <pc:sldMk cId="1566774352" sldId="257"/>
        </pc:sldMkLst>
        <pc:spChg chg="add mod">
          <ac:chgData name="a49512 Phạm Ngọc Anh" userId="cefd2df1-5fa3-4dec-87c8-c5040616a0c8" providerId="ADAL" clId="{12402FA3-5566-4D69-BAEA-AC972CB9C2EF}" dt="2023-12-29T08:52:51.659" v="11" actId="208"/>
          <ac:spMkLst>
            <pc:docMk/>
            <pc:sldMk cId="1566774352" sldId="257"/>
            <ac:spMk id="2" creationId="{60B88DF0-DE4D-6944-B73A-615330886751}"/>
          </ac:spMkLst>
        </pc:spChg>
      </pc:sldChg>
      <pc:sldChg chg="addSp modSp">
        <pc:chgData name="a49512 Phạm Ngọc Anh" userId="cefd2df1-5fa3-4dec-87c8-c5040616a0c8" providerId="ADAL" clId="{12402FA3-5566-4D69-BAEA-AC972CB9C2EF}" dt="2023-12-29T08:52:54.472" v="12"/>
        <pc:sldMkLst>
          <pc:docMk/>
          <pc:sldMk cId="3124015390" sldId="259"/>
        </pc:sldMkLst>
        <pc:spChg chg="add mod">
          <ac:chgData name="a49512 Phạm Ngọc Anh" userId="cefd2df1-5fa3-4dec-87c8-c5040616a0c8" providerId="ADAL" clId="{12402FA3-5566-4D69-BAEA-AC972CB9C2EF}" dt="2023-12-29T08:52:54.472" v="12"/>
          <ac:spMkLst>
            <pc:docMk/>
            <pc:sldMk cId="3124015390" sldId="259"/>
            <ac:spMk id="2" creationId="{DBC8F9B0-B20B-5F97-E908-83E1ECC47BB7}"/>
          </ac:spMkLst>
        </pc:spChg>
      </pc:sldChg>
      <pc:sldChg chg="addSp modSp">
        <pc:chgData name="a49512 Phạm Ngọc Anh" userId="cefd2df1-5fa3-4dec-87c8-c5040616a0c8" providerId="ADAL" clId="{12402FA3-5566-4D69-BAEA-AC972CB9C2EF}" dt="2023-12-29T08:52:56.839" v="13"/>
        <pc:sldMkLst>
          <pc:docMk/>
          <pc:sldMk cId="1464605861" sldId="261"/>
        </pc:sldMkLst>
        <pc:spChg chg="add mod">
          <ac:chgData name="a49512 Phạm Ngọc Anh" userId="cefd2df1-5fa3-4dec-87c8-c5040616a0c8" providerId="ADAL" clId="{12402FA3-5566-4D69-BAEA-AC972CB9C2EF}" dt="2023-12-29T08:52:56.839" v="13"/>
          <ac:spMkLst>
            <pc:docMk/>
            <pc:sldMk cId="1464605861" sldId="261"/>
            <ac:spMk id="2" creationId="{54B4E453-B61C-6FDF-BFFF-440157C8BF9A}"/>
          </ac:spMkLst>
        </pc:spChg>
      </pc:sldChg>
      <pc:sldChg chg="addSp modSp modAnim">
        <pc:chgData name="a49512 Phạm Ngọc Anh" userId="cefd2df1-5fa3-4dec-87c8-c5040616a0c8" providerId="ADAL" clId="{12402FA3-5566-4D69-BAEA-AC972CB9C2EF}" dt="2023-12-29T16:26:20.324" v="18"/>
        <pc:sldMkLst>
          <pc:docMk/>
          <pc:sldMk cId="2020563338" sldId="262"/>
        </pc:sldMkLst>
        <pc:spChg chg="add mod">
          <ac:chgData name="a49512 Phạm Ngọc Anh" userId="cefd2df1-5fa3-4dec-87c8-c5040616a0c8" providerId="ADAL" clId="{12402FA3-5566-4D69-BAEA-AC972CB9C2EF}" dt="2023-12-29T16:26:20.324" v="18"/>
          <ac:spMkLst>
            <pc:docMk/>
            <pc:sldMk cId="2020563338" sldId="262"/>
            <ac:spMk id="2" creationId="{C60CB375-785D-C0B2-9038-4CDB645EF44A}"/>
          </ac:spMkLst>
        </pc:spChg>
        <pc:spChg chg="add mod">
          <ac:chgData name="a49512 Phạm Ngọc Anh" userId="cefd2df1-5fa3-4dec-87c8-c5040616a0c8" providerId="ADAL" clId="{12402FA3-5566-4D69-BAEA-AC972CB9C2EF}" dt="2023-12-29T16:26:20.324" v="18"/>
          <ac:spMkLst>
            <pc:docMk/>
            <pc:sldMk cId="2020563338" sldId="262"/>
            <ac:spMk id="3" creationId="{C49282BA-E329-4866-F5BB-B6FE52623021}"/>
          </ac:spMkLst>
        </pc:spChg>
        <pc:picChg chg="add mod">
          <ac:chgData name="a49512 Phạm Ngọc Anh" userId="cefd2df1-5fa3-4dec-87c8-c5040616a0c8" providerId="ADAL" clId="{12402FA3-5566-4D69-BAEA-AC972CB9C2EF}" dt="2023-12-29T16:26:20.324" v="18"/>
          <ac:picMkLst>
            <pc:docMk/>
            <pc:sldMk cId="2020563338" sldId="262"/>
            <ac:picMk id="4" creationId="{799CDDA0-4AF2-C822-D60B-D49698CF41AE}"/>
          </ac:picMkLst>
        </pc:picChg>
      </pc:sldChg>
      <pc:sldChg chg="modSp mod">
        <pc:chgData name="a49512 Phạm Ngọc Anh" userId="cefd2df1-5fa3-4dec-87c8-c5040616a0c8" providerId="ADAL" clId="{12402FA3-5566-4D69-BAEA-AC972CB9C2EF}" dt="2023-12-29T16:25:59.435" v="17" actId="20577"/>
        <pc:sldMkLst>
          <pc:docMk/>
          <pc:sldMk cId="0" sldId="266"/>
        </pc:sldMkLst>
        <pc:spChg chg="mod">
          <ac:chgData name="a49512 Phạm Ngọc Anh" userId="cefd2df1-5fa3-4dec-87c8-c5040616a0c8" providerId="ADAL" clId="{12402FA3-5566-4D69-BAEA-AC972CB9C2EF}" dt="2023-12-29T16:25:59.435" v="17" actId="20577"/>
          <ac:spMkLst>
            <pc:docMk/>
            <pc:sldMk cId="0" sldId="266"/>
            <ac:spMk id="9" creationId="{D2B0C381-AC83-477C-A42B-612BDE63DE3C}"/>
          </ac:spMkLst>
        </pc:spChg>
      </pc:sldChg>
      <pc:sldChg chg="addSp modSp add setBg">
        <pc:chgData name="a49512 Phạm Ngọc Anh" userId="cefd2df1-5fa3-4dec-87c8-c5040616a0c8" providerId="ADAL" clId="{12402FA3-5566-4D69-BAEA-AC972CB9C2EF}" dt="2023-12-29T08:52:38.414" v="6"/>
        <pc:sldMkLst>
          <pc:docMk/>
          <pc:sldMk cId="941245619" sldId="269"/>
        </pc:sldMkLst>
        <pc:spChg chg="mod">
          <ac:chgData name="a49512 Phạm Ngọc Anh" userId="cefd2df1-5fa3-4dec-87c8-c5040616a0c8" providerId="ADAL" clId="{12402FA3-5566-4D69-BAEA-AC972CB9C2EF}" dt="2023-12-29T08:52:38.414" v="6"/>
          <ac:spMkLst>
            <pc:docMk/>
            <pc:sldMk cId="941245619" sldId="269"/>
            <ac:spMk id="4" creationId="{8BBE0BC7-7EAF-870F-6938-55DC394E8E2B}"/>
          </ac:spMkLst>
        </pc:spChg>
        <pc:grpChg chg="add mod">
          <ac:chgData name="a49512 Phạm Ngọc Anh" userId="cefd2df1-5fa3-4dec-87c8-c5040616a0c8" providerId="ADAL" clId="{12402FA3-5566-4D69-BAEA-AC972CB9C2EF}" dt="2023-12-29T08:52:38.414" v="6"/>
          <ac:grpSpMkLst>
            <pc:docMk/>
            <pc:sldMk cId="941245619" sldId="269"/>
            <ac:grpSpMk id="2" creationId="{FFA42C2A-2E55-0CEC-0DEE-253AA9E28567}"/>
          </ac:grpSpMkLst>
        </pc:grpChg>
        <pc:picChg chg="mod">
          <ac:chgData name="a49512 Phạm Ngọc Anh" userId="cefd2df1-5fa3-4dec-87c8-c5040616a0c8" providerId="ADAL" clId="{12402FA3-5566-4D69-BAEA-AC972CB9C2EF}" dt="2023-12-29T08:52:38.414" v="6"/>
          <ac:picMkLst>
            <pc:docMk/>
            <pc:sldMk cId="941245619" sldId="269"/>
            <ac:picMk id="3" creationId="{7A13948F-F129-18BB-3FC1-AF06CE21BB55}"/>
          </ac:picMkLst>
        </pc:picChg>
      </pc:sldChg>
      <pc:sldChg chg="addSp modSp add setBg">
        <pc:chgData name="a49512 Phạm Ngọc Anh" userId="cefd2df1-5fa3-4dec-87c8-c5040616a0c8" providerId="ADAL" clId="{12402FA3-5566-4D69-BAEA-AC972CB9C2EF}" dt="2023-12-29T08:52:58.454" v="14"/>
        <pc:sldMkLst>
          <pc:docMk/>
          <pc:sldMk cId="4187518366" sldId="270"/>
        </pc:sldMkLst>
        <pc:spChg chg="add mod">
          <ac:chgData name="a49512 Phạm Ngọc Anh" userId="cefd2df1-5fa3-4dec-87c8-c5040616a0c8" providerId="ADAL" clId="{12402FA3-5566-4D69-BAEA-AC972CB9C2EF}" dt="2023-12-29T08:52:58.454" v="14"/>
          <ac:spMkLst>
            <pc:docMk/>
            <pc:sldMk cId="4187518366" sldId="270"/>
            <ac:spMk id="2" creationId="{4BE915C7-43EE-68A6-4AA5-66576BC09A66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63348C-5437-482A-A3F0-1AB0EA65E42A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EA7444-5083-4C6F-A16B-68B68B8A95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9605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Game </a:t>
            </a:r>
            <a:r>
              <a:rPr lang="en-US" dirty="0" err="1"/>
              <a:t>có</a:t>
            </a:r>
            <a:r>
              <a:rPr lang="en-US" dirty="0"/>
              <a:t> 3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trắc</a:t>
            </a:r>
            <a:r>
              <a:rPr lang="en-US" dirty="0"/>
              <a:t> </a:t>
            </a:r>
            <a:r>
              <a:rPr lang="en-US" dirty="0" err="1"/>
              <a:t>nghiệm</a:t>
            </a:r>
            <a:endParaRPr lang="en-US" dirty="0"/>
          </a:p>
          <a:p>
            <a:r>
              <a:rPr lang="en-US" dirty="0"/>
              <a:t>Ở slide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,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5 </a:t>
            </a:r>
            <a:r>
              <a:rPr lang="en-US" dirty="0" err="1"/>
              <a:t>ngôi</a:t>
            </a:r>
            <a:r>
              <a:rPr lang="en-US" dirty="0"/>
              <a:t> </a:t>
            </a:r>
            <a:r>
              <a:rPr lang="en-US" dirty="0" err="1"/>
              <a:t>sao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thứ</a:t>
            </a:r>
            <a:r>
              <a:rPr lang="en-US" dirty="0"/>
              <a:t> </a:t>
            </a:r>
            <a:r>
              <a:rPr lang="en-US" dirty="0" err="1"/>
              <a:t>tự</a:t>
            </a:r>
            <a:r>
              <a:rPr lang="en-US" dirty="0"/>
              <a:t> 12345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nút</a:t>
            </a:r>
            <a:r>
              <a:rPr lang="en-US" dirty="0"/>
              <a:t> </a:t>
            </a:r>
            <a:r>
              <a:rPr lang="en-US" dirty="0" err="1"/>
              <a:t>mở</a:t>
            </a:r>
            <a:r>
              <a:rPr lang="en-US" dirty="0"/>
              <a:t> ở </a:t>
            </a:r>
            <a:r>
              <a:rPr lang="en-US" dirty="0" err="1"/>
              <a:t>góc</a:t>
            </a:r>
            <a:r>
              <a:rPr lang="en-US" dirty="0"/>
              <a:t> </a:t>
            </a:r>
            <a:r>
              <a:rPr lang="en-US" dirty="0" err="1"/>
              <a:t>dưới</a:t>
            </a:r>
            <a:r>
              <a:rPr lang="en-US" dirty="0"/>
              <a:t> </a:t>
            </a:r>
            <a:r>
              <a:rPr lang="en-US" dirty="0" err="1"/>
              <a:t>bên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endParaRPr lang="en-US" dirty="0"/>
          </a:p>
          <a:p>
            <a:r>
              <a:rPr lang="en-US" dirty="0" err="1"/>
              <a:t>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ngôi</a:t>
            </a:r>
            <a:r>
              <a:rPr lang="en-US" dirty="0"/>
              <a:t> </a:t>
            </a:r>
            <a:r>
              <a:rPr lang="en-US" dirty="0" err="1"/>
              <a:t>sao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đc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endParaRPr lang="en-US" dirty="0"/>
          </a:p>
          <a:p>
            <a:r>
              <a:rPr lang="en-US" dirty="0"/>
              <a:t>Ở </a:t>
            </a:r>
            <a:r>
              <a:rPr lang="en-US" dirty="0" err="1"/>
              <a:t>mỗi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nháy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1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</a:t>
            </a:r>
            <a:r>
              <a:rPr lang="en-US" dirty="0" err="1"/>
              <a:t>nháy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2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, </a:t>
            </a:r>
            <a:r>
              <a:rPr lang="en-US" dirty="0" err="1"/>
              <a:t>nháy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ngôi</a:t>
            </a:r>
            <a:r>
              <a:rPr lang="en-US" dirty="0"/>
              <a:t> </a:t>
            </a:r>
            <a:r>
              <a:rPr lang="en-US" dirty="0" err="1"/>
              <a:t>sao</a:t>
            </a:r>
            <a:r>
              <a:rPr lang="en-US" dirty="0"/>
              <a:t> </a:t>
            </a:r>
            <a:r>
              <a:rPr lang="en-US" dirty="0" err="1"/>
              <a:t>dưới</a:t>
            </a:r>
            <a:r>
              <a:rPr lang="en-US" dirty="0"/>
              <a:t> </a:t>
            </a:r>
            <a:r>
              <a:rPr lang="en-US" dirty="0" err="1"/>
              <a:t>góc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giao</a:t>
            </a:r>
            <a:r>
              <a:rPr lang="en-US" dirty="0"/>
              <a:t> </a:t>
            </a:r>
            <a:r>
              <a:rPr lang="en-US" dirty="0" err="1"/>
              <a:t>diện</a:t>
            </a:r>
            <a:r>
              <a:rPr lang="en-US" dirty="0"/>
              <a:t> 5 </a:t>
            </a:r>
            <a:r>
              <a:rPr lang="en-US" dirty="0" err="1"/>
              <a:t>ngôi</a:t>
            </a:r>
            <a:r>
              <a:rPr lang="en-US" dirty="0"/>
              <a:t> </a:t>
            </a:r>
            <a:r>
              <a:rPr lang="en-US" dirty="0" err="1"/>
              <a:t>sao</a:t>
            </a:r>
            <a:endParaRPr lang="en-US" dirty="0"/>
          </a:p>
          <a:p>
            <a:r>
              <a:rPr lang="en-US" dirty="0"/>
              <a:t>Khi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hết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giao</a:t>
            </a:r>
            <a:r>
              <a:rPr lang="en-US" dirty="0"/>
              <a:t> </a:t>
            </a:r>
            <a:r>
              <a:rPr lang="en-US" dirty="0" err="1"/>
              <a:t>diện</a:t>
            </a:r>
            <a:r>
              <a:rPr lang="en-US" dirty="0"/>
              <a:t> 5 </a:t>
            </a:r>
            <a:r>
              <a:rPr lang="en-US" dirty="0" err="1"/>
              <a:t>ngôi</a:t>
            </a:r>
            <a:r>
              <a:rPr lang="en-US" dirty="0"/>
              <a:t> </a:t>
            </a:r>
            <a:r>
              <a:rPr lang="en-US" dirty="0" err="1"/>
              <a:t>sao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ấn</a:t>
            </a:r>
            <a:r>
              <a:rPr lang="en-US" dirty="0"/>
              <a:t> </a:t>
            </a:r>
            <a:r>
              <a:rPr lang="en-US" dirty="0" err="1"/>
              <a:t>nút</a:t>
            </a:r>
            <a:r>
              <a:rPr lang="en-US" dirty="0"/>
              <a:t> </a:t>
            </a:r>
            <a:r>
              <a:rPr lang="en-US" dirty="0" err="1"/>
              <a:t>phía</a:t>
            </a:r>
            <a:r>
              <a:rPr lang="en-US" dirty="0"/>
              <a:t> </a:t>
            </a:r>
            <a:r>
              <a:rPr lang="en-US" dirty="0" err="1"/>
              <a:t>dưới</a:t>
            </a:r>
            <a:r>
              <a:rPr lang="en-US" dirty="0"/>
              <a:t> </a:t>
            </a:r>
            <a:r>
              <a:rPr lang="en-US" dirty="0" err="1"/>
              <a:t>bên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sang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4F1E0C-C5FF-487C-BF12-AB4CFA9DC6A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9684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Game </a:t>
            </a:r>
            <a:r>
              <a:rPr lang="en-US" dirty="0" err="1"/>
              <a:t>có</a:t>
            </a:r>
            <a:r>
              <a:rPr lang="en-US" dirty="0"/>
              <a:t> 3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trắc</a:t>
            </a:r>
            <a:r>
              <a:rPr lang="en-US" dirty="0"/>
              <a:t> </a:t>
            </a:r>
            <a:r>
              <a:rPr lang="en-US" dirty="0" err="1"/>
              <a:t>nghiệm</a:t>
            </a:r>
            <a:endParaRPr lang="en-US" dirty="0"/>
          </a:p>
          <a:p>
            <a:r>
              <a:rPr lang="en-US" dirty="0"/>
              <a:t>Ở slide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,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3 </a:t>
            </a:r>
            <a:r>
              <a:rPr lang="en-US" dirty="0" err="1"/>
              <a:t>ngôi</a:t>
            </a:r>
            <a:r>
              <a:rPr lang="en-US" dirty="0"/>
              <a:t> </a:t>
            </a:r>
            <a:r>
              <a:rPr lang="en-US" dirty="0" err="1"/>
              <a:t>sao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thứ</a:t>
            </a:r>
            <a:r>
              <a:rPr lang="en-US" dirty="0"/>
              <a:t> </a:t>
            </a:r>
            <a:r>
              <a:rPr lang="en-US" dirty="0" err="1"/>
              <a:t>tự</a:t>
            </a:r>
            <a:r>
              <a:rPr lang="en-US" dirty="0"/>
              <a:t> 123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nút</a:t>
            </a:r>
            <a:r>
              <a:rPr lang="en-US" dirty="0"/>
              <a:t> </a:t>
            </a:r>
            <a:r>
              <a:rPr lang="en-US" dirty="0" err="1"/>
              <a:t>mở</a:t>
            </a:r>
            <a:r>
              <a:rPr lang="en-US" dirty="0"/>
              <a:t> ở </a:t>
            </a:r>
            <a:r>
              <a:rPr lang="en-US" dirty="0" err="1"/>
              <a:t>góc</a:t>
            </a:r>
            <a:r>
              <a:rPr lang="en-US" dirty="0"/>
              <a:t> </a:t>
            </a:r>
            <a:r>
              <a:rPr lang="en-US" dirty="0" err="1"/>
              <a:t>dưới</a:t>
            </a:r>
            <a:r>
              <a:rPr lang="en-US" dirty="0"/>
              <a:t> </a:t>
            </a:r>
            <a:r>
              <a:rPr lang="en-US" dirty="0" err="1"/>
              <a:t>bên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endParaRPr lang="en-US" dirty="0"/>
          </a:p>
          <a:p>
            <a:r>
              <a:rPr lang="en-US" dirty="0" err="1"/>
              <a:t>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ngôi</a:t>
            </a:r>
            <a:r>
              <a:rPr lang="en-US" dirty="0"/>
              <a:t> </a:t>
            </a:r>
            <a:r>
              <a:rPr lang="en-US" dirty="0" err="1"/>
              <a:t>sao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đc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endParaRPr lang="en-US" dirty="0"/>
          </a:p>
          <a:p>
            <a:r>
              <a:rPr lang="en-US" dirty="0"/>
              <a:t>Ở </a:t>
            </a:r>
            <a:r>
              <a:rPr lang="en-US" dirty="0" err="1"/>
              <a:t>mỗi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nháy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1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</a:t>
            </a:r>
            <a:r>
              <a:rPr lang="en-US" dirty="0" err="1"/>
              <a:t>nháy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2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, </a:t>
            </a:r>
            <a:r>
              <a:rPr lang="en-US" dirty="0" err="1"/>
              <a:t>nháy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ngôi</a:t>
            </a:r>
            <a:r>
              <a:rPr lang="en-US" dirty="0"/>
              <a:t> </a:t>
            </a:r>
            <a:r>
              <a:rPr lang="en-US" dirty="0" err="1"/>
              <a:t>sao</a:t>
            </a:r>
            <a:r>
              <a:rPr lang="en-US" dirty="0"/>
              <a:t> </a:t>
            </a:r>
            <a:r>
              <a:rPr lang="en-US" dirty="0" err="1"/>
              <a:t>dưới</a:t>
            </a:r>
            <a:r>
              <a:rPr lang="en-US" dirty="0"/>
              <a:t> </a:t>
            </a:r>
            <a:r>
              <a:rPr lang="en-US" dirty="0" err="1"/>
              <a:t>góc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giao</a:t>
            </a:r>
            <a:r>
              <a:rPr lang="en-US" dirty="0"/>
              <a:t> </a:t>
            </a:r>
            <a:r>
              <a:rPr lang="en-US" dirty="0" err="1"/>
              <a:t>diện</a:t>
            </a:r>
            <a:r>
              <a:rPr lang="en-US" dirty="0"/>
              <a:t> 5 </a:t>
            </a:r>
            <a:r>
              <a:rPr lang="en-US" dirty="0" err="1"/>
              <a:t>ngôi</a:t>
            </a:r>
            <a:r>
              <a:rPr lang="en-US" dirty="0"/>
              <a:t> </a:t>
            </a:r>
            <a:r>
              <a:rPr lang="en-US" dirty="0" err="1"/>
              <a:t>sao</a:t>
            </a:r>
            <a:endParaRPr lang="en-US" dirty="0"/>
          </a:p>
          <a:p>
            <a:r>
              <a:rPr lang="en-US" dirty="0"/>
              <a:t>Khi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hết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giao</a:t>
            </a:r>
            <a:r>
              <a:rPr lang="en-US" dirty="0"/>
              <a:t> </a:t>
            </a:r>
            <a:r>
              <a:rPr lang="en-US" dirty="0" err="1"/>
              <a:t>diện</a:t>
            </a:r>
            <a:r>
              <a:rPr lang="en-US" dirty="0"/>
              <a:t> 5 </a:t>
            </a:r>
            <a:r>
              <a:rPr lang="en-US" dirty="0" err="1"/>
              <a:t>ngôi</a:t>
            </a:r>
            <a:r>
              <a:rPr lang="en-US" dirty="0"/>
              <a:t> </a:t>
            </a:r>
            <a:r>
              <a:rPr lang="en-US" dirty="0" err="1"/>
              <a:t>sao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ấn</a:t>
            </a:r>
            <a:r>
              <a:rPr lang="en-US" dirty="0"/>
              <a:t> </a:t>
            </a:r>
            <a:r>
              <a:rPr lang="en-US" dirty="0" err="1"/>
              <a:t>nút</a:t>
            </a:r>
            <a:r>
              <a:rPr lang="en-US" dirty="0"/>
              <a:t> </a:t>
            </a:r>
            <a:r>
              <a:rPr lang="en-US" dirty="0" err="1"/>
              <a:t>phía</a:t>
            </a:r>
            <a:r>
              <a:rPr lang="en-US" dirty="0"/>
              <a:t> </a:t>
            </a:r>
            <a:r>
              <a:rPr lang="en-US" dirty="0" err="1"/>
              <a:t>dưới</a:t>
            </a:r>
            <a:r>
              <a:rPr lang="en-US" dirty="0"/>
              <a:t> </a:t>
            </a:r>
            <a:r>
              <a:rPr lang="en-US" dirty="0" err="1"/>
              <a:t>bên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sang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4F1E0C-C5FF-487C-BF12-AB4CFA9DC6A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5931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Game </a:t>
            </a:r>
            <a:r>
              <a:rPr lang="en-US" dirty="0" err="1"/>
              <a:t>có</a:t>
            </a:r>
            <a:r>
              <a:rPr lang="en-US" dirty="0"/>
              <a:t> 3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trắc</a:t>
            </a:r>
            <a:r>
              <a:rPr lang="en-US" dirty="0"/>
              <a:t> </a:t>
            </a:r>
            <a:r>
              <a:rPr lang="en-US" dirty="0" err="1"/>
              <a:t>nghiệm</a:t>
            </a:r>
            <a:endParaRPr lang="en-US" dirty="0"/>
          </a:p>
          <a:p>
            <a:r>
              <a:rPr lang="en-US" dirty="0"/>
              <a:t>Ở slide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,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5 </a:t>
            </a:r>
            <a:r>
              <a:rPr lang="en-US" dirty="0" err="1"/>
              <a:t>ngôi</a:t>
            </a:r>
            <a:r>
              <a:rPr lang="en-US" dirty="0"/>
              <a:t> </a:t>
            </a:r>
            <a:r>
              <a:rPr lang="en-US" dirty="0" err="1"/>
              <a:t>sao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thứ</a:t>
            </a:r>
            <a:r>
              <a:rPr lang="en-US" dirty="0"/>
              <a:t> </a:t>
            </a:r>
            <a:r>
              <a:rPr lang="en-US" dirty="0" err="1"/>
              <a:t>tự</a:t>
            </a:r>
            <a:r>
              <a:rPr lang="en-US" dirty="0"/>
              <a:t> 12345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nút</a:t>
            </a:r>
            <a:r>
              <a:rPr lang="en-US" dirty="0"/>
              <a:t> </a:t>
            </a:r>
            <a:r>
              <a:rPr lang="en-US" dirty="0" err="1"/>
              <a:t>mở</a:t>
            </a:r>
            <a:r>
              <a:rPr lang="en-US" dirty="0"/>
              <a:t> ở </a:t>
            </a:r>
            <a:r>
              <a:rPr lang="en-US" dirty="0" err="1"/>
              <a:t>góc</a:t>
            </a:r>
            <a:r>
              <a:rPr lang="en-US" dirty="0"/>
              <a:t> </a:t>
            </a:r>
            <a:r>
              <a:rPr lang="en-US" dirty="0" err="1"/>
              <a:t>dưới</a:t>
            </a:r>
            <a:r>
              <a:rPr lang="en-US" dirty="0"/>
              <a:t> </a:t>
            </a:r>
            <a:r>
              <a:rPr lang="en-US" dirty="0" err="1"/>
              <a:t>bên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endParaRPr lang="en-US" dirty="0"/>
          </a:p>
          <a:p>
            <a:r>
              <a:rPr lang="en-US" dirty="0" err="1"/>
              <a:t>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ngôi</a:t>
            </a:r>
            <a:r>
              <a:rPr lang="en-US" dirty="0"/>
              <a:t> </a:t>
            </a:r>
            <a:r>
              <a:rPr lang="en-US" dirty="0" err="1"/>
              <a:t>sao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đc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endParaRPr lang="en-US" dirty="0"/>
          </a:p>
          <a:p>
            <a:r>
              <a:rPr lang="en-US" dirty="0"/>
              <a:t>Ở </a:t>
            </a:r>
            <a:r>
              <a:rPr lang="en-US" dirty="0" err="1"/>
              <a:t>mỗi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nháy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1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</a:t>
            </a:r>
            <a:r>
              <a:rPr lang="en-US" dirty="0" err="1"/>
              <a:t>nháy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2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, </a:t>
            </a:r>
            <a:r>
              <a:rPr lang="en-US" dirty="0" err="1"/>
              <a:t>nháy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ngôi</a:t>
            </a:r>
            <a:r>
              <a:rPr lang="en-US" dirty="0"/>
              <a:t> </a:t>
            </a:r>
            <a:r>
              <a:rPr lang="en-US" dirty="0" err="1"/>
              <a:t>sao</a:t>
            </a:r>
            <a:r>
              <a:rPr lang="en-US" dirty="0"/>
              <a:t> </a:t>
            </a:r>
            <a:r>
              <a:rPr lang="en-US" dirty="0" err="1"/>
              <a:t>dưới</a:t>
            </a:r>
            <a:r>
              <a:rPr lang="en-US" dirty="0"/>
              <a:t> </a:t>
            </a:r>
            <a:r>
              <a:rPr lang="en-US" dirty="0" err="1"/>
              <a:t>góc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giao</a:t>
            </a:r>
            <a:r>
              <a:rPr lang="en-US" dirty="0"/>
              <a:t> </a:t>
            </a:r>
            <a:r>
              <a:rPr lang="en-US" dirty="0" err="1"/>
              <a:t>diện</a:t>
            </a:r>
            <a:r>
              <a:rPr lang="en-US" dirty="0"/>
              <a:t> 5 </a:t>
            </a:r>
            <a:r>
              <a:rPr lang="en-US" dirty="0" err="1"/>
              <a:t>ngôi</a:t>
            </a:r>
            <a:r>
              <a:rPr lang="en-US" dirty="0"/>
              <a:t> </a:t>
            </a:r>
            <a:r>
              <a:rPr lang="en-US" dirty="0" err="1"/>
              <a:t>sao</a:t>
            </a:r>
            <a:endParaRPr lang="en-US" dirty="0"/>
          </a:p>
          <a:p>
            <a:r>
              <a:rPr lang="en-US" dirty="0"/>
              <a:t>Khi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hết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giao</a:t>
            </a:r>
            <a:r>
              <a:rPr lang="en-US" dirty="0"/>
              <a:t> </a:t>
            </a:r>
            <a:r>
              <a:rPr lang="en-US" dirty="0" err="1"/>
              <a:t>diện</a:t>
            </a:r>
            <a:r>
              <a:rPr lang="en-US" dirty="0"/>
              <a:t> 5 </a:t>
            </a:r>
            <a:r>
              <a:rPr lang="en-US" dirty="0" err="1"/>
              <a:t>ngôi</a:t>
            </a:r>
            <a:r>
              <a:rPr lang="en-US" dirty="0"/>
              <a:t> </a:t>
            </a:r>
            <a:r>
              <a:rPr lang="en-US" dirty="0" err="1"/>
              <a:t>sao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ấn</a:t>
            </a:r>
            <a:r>
              <a:rPr lang="en-US" dirty="0"/>
              <a:t> </a:t>
            </a:r>
            <a:r>
              <a:rPr lang="en-US" dirty="0" err="1"/>
              <a:t>nút</a:t>
            </a:r>
            <a:r>
              <a:rPr lang="en-US" dirty="0"/>
              <a:t> </a:t>
            </a:r>
            <a:r>
              <a:rPr lang="en-US" dirty="0" err="1"/>
              <a:t>phía</a:t>
            </a:r>
            <a:r>
              <a:rPr lang="en-US" dirty="0"/>
              <a:t> </a:t>
            </a:r>
            <a:r>
              <a:rPr lang="en-US" dirty="0" err="1"/>
              <a:t>dưới</a:t>
            </a:r>
            <a:r>
              <a:rPr lang="en-US" dirty="0"/>
              <a:t> </a:t>
            </a:r>
            <a:r>
              <a:rPr lang="en-US" dirty="0" err="1"/>
              <a:t>bên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sang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4F1E0C-C5FF-487C-BF12-AB4CFA9DC6A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2811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Game </a:t>
            </a:r>
            <a:r>
              <a:rPr lang="en-US" dirty="0" err="1"/>
              <a:t>có</a:t>
            </a:r>
            <a:r>
              <a:rPr lang="en-US" dirty="0"/>
              <a:t> 3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trắc</a:t>
            </a:r>
            <a:r>
              <a:rPr lang="en-US" dirty="0"/>
              <a:t> </a:t>
            </a:r>
            <a:r>
              <a:rPr lang="en-US" dirty="0" err="1"/>
              <a:t>nghiệm</a:t>
            </a:r>
            <a:endParaRPr lang="en-US" dirty="0"/>
          </a:p>
          <a:p>
            <a:r>
              <a:rPr lang="en-US" dirty="0"/>
              <a:t>Ở slide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,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5 </a:t>
            </a:r>
            <a:r>
              <a:rPr lang="en-US" dirty="0" err="1"/>
              <a:t>ngôi</a:t>
            </a:r>
            <a:r>
              <a:rPr lang="en-US" dirty="0"/>
              <a:t> </a:t>
            </a:r>
            <a:r>
              <a:rPr lang="en-US" dirty="0" err="1"/>
              <a:t>sao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thứ</a:t>
            </a:r>
            <a:r>
              <a:rPr lang="en-US" dirty="0"/>
              <a:t> </a:t>
            </a:r>
            <a:r>
              <a:rPr lang="en-US" dirty="0" err="1"/>
              <a:t>tự</a:t>
            </a:r>
            <a:r>
              <a:rPr lang="en-US" dirty="0"/>
              <a:t> 12345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nút</a:t>
            </a:r>
            <a:r>
              <a:rPr lang="en-US" dirty="0"/>
              <a:t> </a:t>
            </a:r>
            <a:r>
              <a:rPr lang="en-US" dirty="0" err="1"/>
              <a:t>mở</a:t>
            </a:r>
            <a:r>
              <a:rPr lang="en-US" dirty="0"/>
              <a:t> ở </a:t>
            </a:r>
            <a:r>
              <a:rPr lang="en-US" dirty="0" err="1"/>
              <a:t>góc</a:t>
            </a:r>
            <a:r>
              <a:rPr lang="en-US" dirty="0"/>
              <a:t> </a:t>
            </a:r>
            <a:r>
              <a:rPr lang="en-US" dirty="0" err="1"/>
              <a:t>dưới</a:t>
            </a:r>
            <a:r>
              <a:rPr lang="en-US" dirty="0"/>
              <a:t> </a:t>
            </a:r>
            <a:r>
              <a:rPr lang="en-US" dirty="0" err="1"/>
              <a:t>bên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endParaRPr lang="en-US" dirty="0"/>
          </a:p>
          <a:p>
            <a:r>
              <a:rPr lang="en-US" dirty="0" err="1"/>
              <a:t>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ngôi</a:t>
            </a:r>
            <a:r>
              <a:rPr lang="en-US" dirty="0"/>
              <a:t> </a:t>
            </a:r>
            <a:r>
              <a:rPr lang="en-US" dirty="0" err="1"/>
              <a:t>sao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đc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endParaRPr lang="en-US" dirty="0"/>
          </a:p>
          <a:p>
            <a:r>
              <a:rPr lang="en-US" dirty="0"/>
              <a:t>Ở </a:t>
            </a:r>
            <a:r>
              <a:rPr lang="en-US" dirty="0" err="1"/>
              <a:t>mỗi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nháy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1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</a:t>
            </a:r>
            <a:r>
              <a:rPr lang="en-US" dirty="0" err="1"/>
              <a:t>nháy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2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, </a:t>
            </a:r>
            <a:r>
              <a:rPr lang="en-US" dirty="0" err="1"/>
              <a:t>nháy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ngôi</a:t>
            </a:r>
            <a:r>
              <a:rPr lang="en-US" dirty="0"/>
              <a:t> </a:t>
            </a:r>
            <a:r>
              <a:rPr lang="en-US" dirty="0" err="1"/>
              <a:t>sao</a:t>
            </a:r>
            <a:r>
              <a:rPr lang="en-US" dirty="0"/>
              <a:t> </a:t>
            </a:r>
            <a:r>
              <a:rPr lang="en-US" dirty="0" err="1"/>
              <a:t>dưới</a:t>
            </a:r>
            <a:r>
              <a:rPr lang="en-US" dirty="0"/>
              <a:t> </a:t>
            </a:r>
            <a:r>
              <a:rPr lang="en-US" dirty="0" err="1"/>
              <a:t>góc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giao</a:t>
            </a:r>
            <a:r>
              <a:rPr lang="en-US" dirty="0"/>
              <a:t> </a:t>
            </a:r>
            <a:r>
              <a:rPr lang="en-US" dirty="0" err="1"/>
              <a:t>diện</a:t>
            </a:r>
            <a:r>
              <a:rPr lang="en-US" dirty="0"/>
              <a:t> 5 </a:t>
            </a:r>
            <a:r>
              <a:rPr lang="en-US" dirty="0" err="1"/>
              <a:t>ngôi</a:t>
            </a:r>
            <a:r>
              <a:rPr lang="en-US" dirty="0"/>
              <a:t> </a:t>
            </a:r>
            <a:r>
              <a:rPr lang="en-US" dirty="0" err="1"/>
              <a:t>sao</a:t>
            </a:r>
            <a:endParaRPr lang="en-US" dirty="0"/>
          </a:p>
          <a:p>
            <a:r>
              <a:rPr lang="en-US" dirty="0"/>
              <a:t>Khi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hết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giao</a:t>
            </a:r>
            <a:r>
              <a:rPr lang="en-US" dirty="0"/>
              <a:t> </a:t>
            </a:r>
            <a:r>
              <a:rPr lang="en-US" dirty="0" err="1"/>
              <a:t>diện</a:t>
            </a:r>
            <a:r>
              <a:rPr lang="en-US" dirty="0"/>
              <a:t> 5 </a:t>
            </a:r>
            <a:r>
              <a:rPr lang="en-US" dirty="0" err="1"/>
              <a:t>ngôi</a:t>
            </a:r>
            <a:r>
              <a:rPr lang="en-US" dirty="0"/>
              <a:t> </a:t>
            </a:r>
            <a:r>
              <a:rPr lang="en-US" dirty="0" err="1"/>
              <a:t>sao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ấn</a:t>
            </a:r>
            <a:r>
              <a:rPr lang="en-US" dirty="0"/>
              <a:t> </a:t>
            </a:r>
            <a:r>
              <a:rPr lang="en-US" dirty="0" err="1"/>
              <a:t>nút</a:t>
            </a:r>
            <a:r>
              <a:rPr lang="en-US" dirty="0"/>
              <a:t> </a:t>
            </a:r>
            <a:r>
              <a:rPr lang="en-US" dirty="0" err="1"/>
              <a:t>phía</a:t>
            </a:r>
            <a:r>
              <a:rPr lang="en-US" dirty="0"/>
              <a:t> </a:t>
            </a:r>
            <a:r>
              <a:rPr lang="en-US" dirty="0" err="1"/>
              <a:t>dưới</a:t>
            </a:r>
            <a:r>
              <a:rPr lang="en-US" dirty="0"/>
              <a:t> </a:t>
            </a:r>
            <a:r>
              <a:rPr lang="en-US" dirty="0" err="1"/>
              <a:t>bên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sang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4F1E0C-C5FF-487C-BF12-AB4CFA9DC6A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9798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Game </a:t>
            </a:r>
            <a:r>
              <a:rPr lang="en-US" dirty="0" err="1"/>
              <a:t>có</a:t>
            </a:r>
            <a:r>
              <a:rPr lang="en-US" dirty="0"/>
              <a:t> 3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trắc</a:t>
            </a:r>
            <a:r>
              <a:rPr lang="en-US" dirty="0"/>
              <a:t> </a:t>
            </a:r>
            <a:r>
              <a:rPr lang="en-US" dirty="0" err="1"/>
              <a:t>nghiệm</a:t>
            </a:r>
            <a:endParaRPr lang="en-US" dirty="0"/>
          </a:p>
          <a:p>
            <a:r>
              <a:rPr lang="en-US" dirty="0"/>
              <a:t>Ở slide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,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5 </a:t>
            </a:r>
            <a:r>
              <a:rPr lang="en-US" dirty="0" err="1"/>
              <a:t>ngôi</a:t>
            </a:r>
            <a:r>
              <a:rPr lang="en-US" dirty="0"/>
              <a:t> </a:t>
            </a:r>
            <a:r>
              <a:rPr lang="en-US" dirty="0" err="1"/>
              <a:t>sao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thứ</a:t>
            </a:r>
            <a:r>
              <a:rPr lang="en-US" dirty="0"/>
              <a:t> </a:t>
            </a:r>
            <a:r>
              <a:rPr lang="en-US" dirty="0" err="1"/>
              <a:t>tự</a:t>
            </a:r>
            <a:r>
              <a:rPr lang="en-US" dirty="0"/>
              <a:t> 12345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nút</a:t>
            </a:r>
            <a:r>
              <a:rPr lang="en-US" dirty="0"/>
              <a:t> </a:t>
            </a:r>
            <a:r>
              <a:rPr lang="en-US" dirty="0" err="1"/>
              <a:t>mở</a:t>
            </a:r>
            <a:r>
              <a:rPr lang="en-US" dirty="0"/>
              <a:t> ở </a:t>
            </a:r>
            <a:r>
              <a:rPr lang="en-US" dirty="0" err="1"/>
              <a:t>góc</a:t>
            </a:r>
            <a:r>
              <a:rPr lang="en-US" dirty="0"/>
              <a:t> </a:t>
            </a:r>
            <a:r>
              <a:rPr lang="en-US" dirty="0" err="1"/>
              <a:t>dưới</a:t>
            </a:r>
            <a:r>
              <a:rPr lang="en-US" dirty="0"/>
              <a:t> </a:t>
            </a:r>
            <a:r>
              <a:rPr lang="en-US" dirty="0" err="1"/>
              <a:t>bên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endParaRPr lang="en-US" dirty="0"/>
          </a:p>
          <a:p>
            <a:r>
              <a:rPr lang="en-US" dirty="0" err="1"/>
              <a:t>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ngôi</a:t>
            </a:r>
            <a:r>
              <a:rPr lang="en-US" dirty="0"/>
              <a:t> </a:t>
            </a:r>
            <a:r>
              <a:rPr lang="en-US" dirty="0" err="1"/>
              <a:t>sao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đc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endParaRPr lang="en-US" dirty="0"/>
          </a:p>
          <a:p>
            <a:r>
              <a:rPr lang="en-US" dirty="0"/>
              <a:t>Ở </a:t>
            </a:r>
            <a:r>
              <a:rPr lang="en-US" dirty="0" err="1"/>
              <a:t>mỗi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nháy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1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</a:t>
            </a:r>
            <a:r>
              <a:rPr lang="en-US" dirty="0" err="1"/>
              <a:t>nháy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2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, </a:t>
            </a:r>
            <a:r>
              <a:rPr lang="en-US" dirty="0" err="1"/>
              <a:t>nháy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ngôi</a:t>
            </a:r>
            <a:r>
              <a:rPr lang="en-US" dirty="0"/>
              <a:t> </a:t>
            </a:r>
            <a:r>
              <a:rPr lang="en-US" dirty="0" err="1"/>
              <a:t>sao</a:t>
            </a:r>
            <a:r>
              <a:rPr lang="en-US" dirty="0"/>
              <a:t> </a:t>
            </a:r>
            <a:r>
              <a:rPr lang="en-US" dirty="0" err="1"/>
              <a:t>dưới</a:t>
            </a:r>
            <a:r>
              <a:rPr lang="en-US" dirty="0"/>
              <a:t> </a:t>
            </a:r>
            <a:r>
              <a:rPr lang="en-US" dirty="0" err="1"/>
              <a:t>góc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giao</a:t>
            </a:r>
            <a:r>
              <a:rPr lang="en-US" dirty="0"/>
              <a:t> </a:t>
            </a:r>
            <a:r>
              <a:rPr lang="en-US" dirty="0" err="1"/>
              <a:t>diện</a:t>
            </a:r>
            <a:r>
              <a:rPr lang="en-US" dirty="0"/>
              <a:t> 5 </a:t>
            </a:r>
            <a:r>
              <a:rPr lang="en-US" dirty="0" err="1"/>
              <a:t>ngôi</a:t>
            </a:r>
            <a:r>
              <a:rPr lang="en-US" dirty="0"/>
              <a:t> </a:t>
            </a:r>
            <a:r>
              <a:rPr lang="en-US" dirty="0" err="1"/>
              <a:t>sao</a:t>
            </a:r>
            <a:endParaRPr lang="en-US" dirty="0"/>
          </a:p>
          <a:p>
            <a:r>
              <a:rPr lang="en-US" dirty="0"/>
              <a:t>Khi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hết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giao</a:t>
            </a:r>
            <a:r>
              <a:rPr lang="en-US" dirty="0"/>
              <a:t> </a:t>
            </a:r>
            <a:r>
              <a:rPr lang="en-US" dirty="0" err="1"/>
              <a:t>diện</a:t>
            </a:r>
            <a:r>
              <a:rPr lang="en-US" dirty="0"/>
              <a:t> 5 </a:t>
            </a:r>
            <a:r>
              <a:rPr lang="en-US" dirty="0" err="1"/>
              <a:t>ngôi</a:t>
            </a:r>
            <a:r>
              <a:rPr lang="en-US" dirty="0"/>
              <a:t> </a:t>
            </a:r>
            <a:r>
              <a:rPr lang="en-US" dirty="0" err="1"/>
              <a:t>sao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ấn</a:t>
            </a:r>
            <a:r>
              <a:rPr lang="en-US" dirty="0"/>
              <a:t> </a:t>
            </a:r>
            <a:r>
              <a:rPr lang="en-US" dirty="0" err="1"/>
              <a:t>nút</a:t>
            </a:r>
            <a:r>
              <a:rPr lang="en-US" dirty="0"/>
              <a:t> </a:t>
            </a:r>
            <a:r>
              <a:rPr lang="en-US" dirty="0" err="1"/>
              <a:t>phía</a:t>
            </a:r>
            <a:r>
              <a:rPr lang="en-US" dirty="0"/>
              <a:t> </a:t>
            </a:r>
            <a:r>
              <a:rPr lang="en-US" dirty="0" err="1"/>
              <a:t>dưới</a:t>
            </a:r>
            <a:r>
              <a:rPr lang="en-US" dirty="0"/>
              <a:t> </a:t>
            </a:r>
            <a:r>
              <a:rPr lang="en-US" dirty="0" err="1"/>
              <a:t>bên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sang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4F1E0C-C5FF-487C-BF12-AB4CFA9DC6A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0852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2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E238D-1519-F0C3-3001-616DFC3E94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2E6494-D844-43C2-71E4-99329AC05A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99316F-E22E-0798-B4DC-5ED94A946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896712-0A3B-37B4-CFF2-8E2B8F20E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D86A16-CEA5-D0FA-59B9-D7C65FFD7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532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44A02A-4203-18E5-4279-197B05071A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65994B-A0EC-4030-AFF5-A978D5E348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9B3321-3A12-7B8E-DCBF-CE23F1A5CF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52F551-76F6-031A-1564-C8BFD661BF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E32457-AB69-67BD-CC72-A7BDDB6F7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991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5837D3-0DCD-A092-1188-5F1BE26E07C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BE0947-A6B4-0F97-B359-514D24D25D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9A1E06-80FF-9FD3-C6C2-F3DB0D0E78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4FC0B3-58B2-54D2-69D3-05577FBFC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379C85-1CF4-26DD-F0DC-DA6F779E3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09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46337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92179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08221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24583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63379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35177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91539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88227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D9392A-0DFE-8B0B-3292-945C59A22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BC8675-DA72-73BD-9211-D50C781D0F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909AA1-782E-C868-8914-1562EF4906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C49C54-24E0-1E2F-9BF6-25ABBE1BB8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811588-CBBE-8D8F-8093-2331C8BCC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045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61126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10196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7902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6244E4-D55C-25F4-6FA9-227D33A01D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D186C0-C24F-2FA5-515D-3FD9312D17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3CC7D0-2DB7-93CF-8C18-A9F674BE3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F90FB-775E-2A13-F6E8-5D3BFD6C7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291CA-8322-46D9-9D8B-8F6AF163E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776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E9927B-B148-6210-CFE9-2A7DB6D253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146B65-D05F-E8F7-42D1-301902A4CF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63C981-7C0F-88D8-97F1-F429D044ED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A716DF-BFF2-F217-F6FF-8E0402DD1D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3E59E3-ECBC-0C13-3D1A-00F460818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FE8249-2B02-A63F-C73B-8011D9D2C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94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7DA36B-F99D-4F29-48CC-3FF7D92061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8B5669-9E52-266C-966B-1856EF60C1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B2372F-0767-4B3B-37E2-2ABCDF615D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7FF35D-2549-236B-B8D7-9BC13EEB6E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1B66D27-7C2D-F56A-060C-1C522A66C8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1902163-1AAE-54A1-F475-580D98A979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B491746-AE34-C8BF-ECAD-B330C36B67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07B52BE-BF1D-5BF2-A388-AE6EBC270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896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BE1628-676A-263E-BA86-E5D4AC6382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FF857F9-CF4E-42B6-7DAB-323FF35D8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C470AE-CE00-0E55-CFB3-AB766CC9B4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D3724B-477E-B1CC-49E4-CFCF711BF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356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9AC67-63C8-E99D-71F9-BA84B4FE8E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93FBA2-441A-DC22-9E62-39F0C6610B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F3FCB0-7A57-95DE-127C-8DA0B98C4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91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3ACD9-35E5-7E84-535C-9F70DC806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D687E6-071A-7658-943F-15FD8E0F63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ACCE08-CF5C-4AC7-84D9-107C50398F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356C85-538E-3A3F-E22B-79B9E36C3B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2F4A0D-2A05-0DDC-AC06-5D772D866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32B269-9560-B7AF-BB0A-11B17C987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702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349834-6D7A-7BBA-FB1D-79430D586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C667670-6F04-2218-FEE6-26EEA7BB6C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12F760-4BA7-A773-B670-6DCD40C71E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267793-0529-EFC4-239F-24A29407F3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84E47D-C65A-3804-779A-74E63A610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C17135-CB6C-1303-9BF2-831EB9856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929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7C91319-5201-80C9-23EF-4C2FC5353D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E813D7-D476-A248-6FE3-27E4CE67A9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66A3E4-556A-808E-C3D8-CC68A6AB9D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9F8809-A423-4163-AE37-3BBFBD60E7C5}" type="datetimeFigureOut">
              <a:rPr lang="en-US" smtClean="0"/>
              <a:t>1/2/2024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B9C22D-7CF8-242C-3A43-4484AE3938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4DA370-F270-7FA1-8B5A-2CD9BBE84B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512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5799024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toan-4-tap-1/1/390/22/" TargetMode="External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toan-4-tap-1/1/390/22/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toan-4-tap-1/1/390/22/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hoc10donghanhcunggiaovientieuhoc" TargetMode="External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slide" Target="slide6.xml"/><Relationship Id="rId12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slide" Target="slide8.xml"/><Relationship Id="rId5" Type="http://schemas.openxmlformats.org/officeDocument/2006/relationships/slide" Target="slide5.xml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slide" Target="slide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4.xml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4.xml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4.xml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toan-4-tap-1/1/390/22/" TargetMode="Externa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FFD71C9-E11C-1516-4D8D-3AFE2CD15D99}"/>
              </a:ext>
            </a:extLst>
          </p:cNvPr>
          <p:cNvSpPr txBox="1"/>
          <p:nvPr/>
        </p:nvSpPr>
        <p:spPr>
          <a:xfrm>
            <a:off x="9510944" y="0"/>
            <a:ext cx="2681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TOÁN 4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749AAE4-AAE8-4F14-B963-C4BD00694A92}"/>
              </a:ext>
            </a:extLst>
          </p:cNvPr>
          <p:cNvSpPr/>
          <p:nvPr/>
        </p:nvSpPr>
        <p:spPr>
          <a:xfrm>
            <a:off x="10603076" y="589132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Tập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1</a:t>
            </a:r>
          </a:p>
        </p:txBody>
      </p:sp>
      <p:sp>
        <p:nvSpPr>
          <p:cNvPr id="9" name="Google Shape;54;p1">
            <a:extLst>
              <a:ext uri="{FF2B5EF4-FFF2-40B4-BE49-F238E27FC236}">
                <a16:creationId xmlns:a16="http://schemas.microsoft.com/office/drawing/2014/main" id="{D2B0C381-AC83-477C-A42B-612BDE63DE3C}"/>
              </a:ext>
            </a:extLst>
          </p:cNvPr>
          <p:cNvSpPr txBox="1">
            <a:spLocks/>
          </p:cNvSpPr>
          <p:nvPr/>
        </p:nvSpPr>
        <p:spPr>
          <a:xfrm>
            <a:off x="856268" y="2083493"/>
            <a:ext cx="10737785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Arial"/>
              <a:buNone/>
              <a:tabLst/>
              <a:defRPr/>
            </a:pPr>
            <a:r>
              <a:rPr kumimoji="0" lang="en-US" sz="5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Calibri"/>
                <a:sym typeface="Calibri"/>
              </a:rPr>
              <a:t>Tuần</a:t>
            </a:r>
            <a:r>
              <a:rPr kumimoji="0" lang="en-US" sz="5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Calibri"/>
                <a:sym typeface="Calibri"/>
              </a:rPr>
              <a:t> 4</a:t>
            </a:r>
          </a:p>
          <a:p>
            <a:pPr marL="0" marR="0" lvl="0" indent="0" algn="ctr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tabLst/>
              <a:defRPr/>
            </a:pPr>
            <a:r>
              <a:rPr kumimoji="0" lang="en-US" sz="5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Bài</a:t>
            </a:r>
            <a:r>
              <a:rPr kumimoji="0" lang="en-US" sz="5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 11: </a:t>
            </a:r>
            <a:r>
              <a:rPr kumimoji="0" lang="en-US" sz="5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Luyện</a:t>
            </a:r>
            <a:r>
              <a:rPr kumimoji="0" lang="en-US" sz="5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 </a:t>
            </a:r>
            <a:r>
              <a:rPr kumimoji="0" lang="en-US" sz="5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tập</a:t>
            </a:r>
            <a:r>
              <a:rPr kumimoji="0" lang="en-US" sz="5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 – </a:t>
            </a:r>
            <a:r>
              <a:rPr kumimoji="0" lang="en-US" sz="5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Tiết</a:t>
            </a:r>
            <a:r>
              <a:rPr kumimoji="0" lang="en-US" sz="5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 2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54B4E453-B61C-6FDF-BFFF-440157C8BF9A}"/>
              </a:ext>
            </a:extLst>
          </p:cNvPr>
          <p:cNvSpPr/>
          <p:nvPr/>
        </p:nvSpPr>
        <p:spPr>
          <a:xfrm>
            <a:off x="7007290" y="3909527"/>
            <a:ext cx="5184710" cy="2948473"/>
          </a:xfrm>
          <a:prstGeom prst="rect">
            <a:avLst/>
          </a:prstGeom>
          <a:solidFill>
            <a:srgbClr val="FFFAF7"/>
          </a:solidFill>
          <a:ln>
            <a:solidFill>
              <a:srgbClr val="FFFAF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0AF18AD-1890-EF24-6C55-6B1AE537410D}"/>
              </a:ext>
            </a:extLst>
          </p:cNvPr>
          <p:cNvSpPr/>
          <p:nvPr/>
        </p:nvSpPr>
        <p:spPr>
          <a:xfrm>
            <a:off x="1754155" y="483879"/>
            <a:ext cx="8720656" cy="15439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09630">
              <a:lnSpc>
                <a:spcPct val="150000"/>
              </a:lnSpc>
              <a:buFont typeface="Arial"/>
              <a:buNone/>
              <a:defRPr/>
            </a:pPr>
            <a:r>
              <a:rPr lang="en-US" sz="2200" b="1" kern="0" dirty="0" err="1">
                <a:solidFill>
                  <a:srgbClr val="262624"/>
                </a:solidFill>
                <a:cs typeface="Arial"/>
                <a:sym typeface="Arial"/>
              </a:rPr>
              <a:t>Bài</a:t>
            </a:r>
            <a:r>
              <a:rPr lang="en-US" sz="2200" b="1" kern="0" dirty="0">
                <a:solidFill>
                  <a:srgbClr val="262624"/>
                </a:solidFill>
                <a:cs typeface="Arial"/>
                <a:sym typeface="Arial"/>
              </a:rPr>
              <a:t> </a:t>
            </a:r>
            <a:r>
              <a:rPr lang="en-US" sz="2200" b="1" kern="0" dirty="0" err="1">
                <a:solidFill>
                  <a:srgbClr val="262624"/>
                </a:solidFill>
                <a:cs typeface="Arial"/>
                <a:sym typeface="Arial"/>
              </a:rPr>
              <a:t>tập</a:t>
            </a:r>
            <a:r>
              <a:rPr lang="en-US" sz="2200" b="1" kern="0" dirty="0">
                <a:solidFill>
                  <a:srgbClr val="262624"/>
                </a:solidFill>
                <a:cs typeface="Arial"/>
                <a:sym typeface="Arial"/>
              </a:rPr>
              <a:t> 6 (SGK – tr30):</a:t>
            </a:r>
          </a:p>
          <a:p>
            <a:pPr algn="ctr" defTabSz="609630">
              <a:lnSpc>
                <a:spcPct val="150000"/>
              </a:lnSpc>
              <a:buFont typeface="Arial"/>
              <a:buNone/>
              <a:defRPr/>
            </a:pPr>
            <a:r>
              <a:rPr lang="en-US" sz="2200" kern="0" dirty="0" err="1">
                <a:solidFill>
                  <a:srgbClr val="262624"/>
                </a:solidFill>
                <a:cs typeface="Arial"/>
                <a:sym typeface="Arial"/>
              </a:rPr>
              <a:t>Em</a:t>
            </a:r>
            <a:r>
              <a:rPr lang="en-US" sz="2200" kern="0" dirty="0">
                <a:solidFill>
                  <a:srgbClr val="262624"/>
                </a:solidFill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262624"/>
                </a:solidFill>
                <a:cs typeface="Arial"/>
                <a:sym typeface="Arial"/>
              </a:rPr>
              <a:t>hãy</a:t>
            </a:r>
            <a:r>
              <a:rPr lang="en-US" sz="2200" kern="0" dirty="0">
                <a:solidFill>
                  <a:srgbClr val="262624"/>
                </a:solidFill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262624"/>
                </a:solidFill>
                <a:cs typeface="Arial"/>
                <a:sym typeface="Arial"/>
              </a:rPr>
              <a:t>chỉ</a:t>
            </a:r>
            <a:r>
              <a:rPr lang="en-US" sz="2200" kern="0" dirty="0">
                <a:solidFill>
                  <a:srgbClr val="262624"/>
                </a:solidFill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262624"/>
                </a:solidFill>
                <a:cs typeface="Arial"/>
                <a:sym typeface="Arial"/>
              </a:rPr>
              <a:t>đường</a:t>
            </a:r>
            <a:r>
              <a:rPr lang="en-US" sz="2200" kern="0" dirty="0">
                <a:solidFill>
                  <a:srgbClr val="262624"/>
                </a:solidFill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262624"/>
                </a:solidFill>
                <a:cs typeface="Arial"/>
                <a:sym typeface="Arial"/>
              </a:rPr>
              <a:t>giúp</a:t>
            </a:r>
            <a:r>
              <a:rPr lang="en-US" sz="2200" kern="0" dirty="0">
                <a:solidFill>
                  <a:srgbClr val="262624"/>
                </a:solidFill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262624"/>
                </a:solidFill>
                <a:cs typeface="Arial"/>
                <a:sym typeface="Arial"/>
              </a:rPr>
              <a:t>chú</a:t>
            </a:r>
            <a:r>
              <a:rPr lang="en-US" sz="2200" kern="0" dirty="0">
                <a:solidFill>
                  <a:srgbClr val="262624"/>
                </a:solidFill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262624"/>
                </a:solidFill>
                <a:cs typeface="Arial"/>
                <a:sym typeface="Arial"/>
              </a:rPr>
              <a:t>Mèo</a:t>
            </a:r>
            <a:r>
              <a:rPr lang="en-US" sz="2200" kern="0" dirty="0">
                <a:solidFill>
                  <a:srgbClr val="262624"/>
                </a:solidFill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262624"/>
                </a:solidFill>
                <a:cs typeface="Arial"/>
                <a:sym typeface="Arial"/>
              </a:rPr>
              <a:t>tìm</a:t>
            </a:r>
            <a:r>
              <a:rPr lang="en-US" sz="2200" kern="0" dirty="0">
                <a:solidFill>
                  <a:srgbClr val="262624"/>
                </a:solidFill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262624"/>
                </a:solidFill>
                <a:cs typeface="Arial"/>
                <a:sym typeface="Arial"/>
              </a:rPr>
              <a:t>được</a:t>
            </a:r>
            <a:r>
              <a:rPr lang="en-US" sz="2200" kern="0" dirty="0">
                <a:solidFill>
                  <a:srgbClr val="262624"/>
                </a:solidFill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262624"/>
                </a:solidFill>
                <a:cs typeface="Arial"/>
                <a:sym typeface="Arial"/>
              </a:rPr>
              <a:t>cuộn</a:t>
            </a:r>
            <a:r>
              <a:rPr lang="en-US" sz="2200" kern="0" dirty="0">
                <a:solidFill>
                  <a:srgbClr val="262624"/>
                </a:solidFill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262624"/>
                </a:solidFill>
                <a:cs typeface="Arial"/>
                <a:sym typeface="Arial"/>
              </a:rPr>
              <a:t>len</a:t>
            </a:r>
            <a:r>
              <a:rPr lang="en-US" sz="2200" kern="0" dirty="0">
                <a:solidFill>
                  <a:srgbClr val="262624"/>
                </a:solidFill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262624"/>
                </a:solidFill>
                <a:cs typeface="Arial"/>
                <a:sym typeface="Arial"/>
              </a:rPr>
              <a:t>bị</a:t>
            </a:r>
            <a:r>
              <a:rPr lang="en-US" sz="2200" kern="0" dirty="0">
                <a:solidFill>
                  <a:srgbClr val="262624"/>
                </a:solidFill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262624"/>
                </a:solidFill>
                <a:cs typeface="Arial"/>
                <a:sym typeface="Arial"/>
              </a:rPr>
              <a:t>thất</a:t>
            </a:r>
            <a:r>
              <a:rPr lang="en-US" sz="2200" kern="0" dirty="0">
                <a:solidFill>
                  <a:srgbClr val="262624"/>
                </a:solidFill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262624"/>
                </a:solidFill>
                <a:cs typeface="Arial"/>
                <a:sym typeface="Arial"/>
              </a:rPr>
              <a:t>lạc</a:t>
            </a:r>
            <a:endParaRPr lang="en-US" sz="2200" kern="0" dirty="0">
              <a:solidFill>
                <a:srgbClr val="262624"/>
              </a:solidFill>
              <a:cs typeface="Arial"/>
              <a:sym typeface="Arial"/>
            </a:endParaRPr>
          </a:p>
          <a:p>
            <a:pPr algn="ctr" defTabSz="609630">
              <a:lnSpc>
                <a:spcPct val="150000"/>
              </a:lnSpc>
              <a:buFont typeface="Arial"/>
              <a:buNone/>
              <a:defRPr/>
            </a:pPr>
            <a:r>
              <a:rPr lang="en-US" sz="2200" kern="0" dirty="0" err="1">
                <a:solidFill>
                  <a:srgbClr val="262624"/>
                </a:solidFill>
                <a:cs typeface="Arial"/>
                <a:sym typeface="Arial"/>
              </a:rPr>
              <a:t>bằng</a:t>
            </a:r>
            <a:r>
              <a:rPr lang="en-US" sz="2200" kern="0" dirty="0">
                <a:solidFill>
                  <a:srgbClr val="262624"/>
                </a:solidFill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262624"/>
                </a:solidFill>
                <a:cs typeface="Arial"/>
                <a:sym typeface="Arial"/>
              </a:rPr>
              <a:t>cách</a:t>
            </a:r>
            <a:r>
              <a:rPr lang="en-US" sz="2200" kern="0" dirty="0">
                <a:solidFill>
                  <a:srgbClr val="262624"/>
                </a:solidFill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262624"/>
                </a:solidFill>
                <a:cs typeface="Arial"/>
                <a:sym typeface="Arial"/>
              </a:rPr>
              <a:t>đi</a:t>
            </a:r>
            <a:r>
              <a:rPr lang="en-US" sz="2200" kern="0" dirty="0">
                <a:solidFill>
                  <a:srgbClr val="262624"/>
                </a:solidFill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262624"/>
                </a:solidFill>
                <a:cs typeface="Arial"/>
                <a:sym typeface="Arial"/>
              </a:rPr>
              <a:t>theo</a:t>
            </a:r>
            <a:r>
              <a:rPr lang="en-US" sz="2200" kern="0" dirty="0">
                <a:solidFill>
                  <a:srgbClr val="262624"/>
                </a:solidFill>
                <a:cs typeface="Arial"/>
                <a:sym typeface="Arial"/>
              </a:rPr>
              <a:t> con </a:t>
            </a:r>
            <a:r>
              <a:rPr lang="en-US" sz="2200" kern="0" dirty="0" err="1">
                <a:solidFill>
                  <a:srgbClr val="262624"/>
                </a:solidFill>
                <a:cs typeface="Arial"/>
                <a:sym typeface="Arial"/>
              </a:rPr>
              <a:t>đường</a:t>
            </a:r>
            <a:r>
              <a:rPr lang="en-US" sz="2200" kern="0" dirty="0">
                <a:solidFill>
                  <a:srgbClr val="262624"/>
                </a:solidFill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262624"/>
                </a:solidFill>
                <a:cs typeface="Arial"/>
                <a:sym typeface="Arial"/>
              </a:rPr>
              <a:t>ghi</a:t>
            </a:r>
            <a:r>
              <a:rPr lang="en-US" sz="2200" kern="0" dirty="0">
                <a:solidFill>
                  <a:srgbClr val="262624"/>
                </a:solidFill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262624"/>
                </a:solidFill>
                <a:cs typeface="Arial"/>
                <a:sym typeface="Arial"/>
              </a:rPr>
              <a:t>các</a:t>
            </a:r>
            <a:r>
              <a:rPr lang="en-US" sz="2200" kern="0" dirty="0">
                <a:solidFill>
                  <a:srgbClr val="262624"/>
                </a:solidFill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262624"/>
                </a:solidFill>
                <a:cs typeface="Arial"/>
                <a:sym typeface="Arial"/>
              </a:rPr>
              <a:t>số</a:t>
            </a:r>
            <a:r>
              <a:rPr lang="en-US" sz="2200" kern="0" dirty="0">
                <a:solidFill>
                  <a:srgbClr val="262624"/>
                </a:solidFill>
                <a:cs typeface="Arial"/>
                <a:sym typeface="Arial"/>
              </a:rPr>
              <a:t> </a:t>
            </a:r>
            <a:r>
              <a:rPr lang="en-US" sz="2200" kern="0" dirty="0" err="1">
                <a:solidFill>
                  <a:srgbClr val="262624"/>
                </a:solidFill>
                <a:cs typeface="Arial"/>
                <a:sym typeface="Arial"/>
              </a:rPr>
              <a:t>chẵn</a:t>
            </a:r>
            <a:r>
              <a:rPr lang="en-US" sz="2200" kern="0" dirty="0">
                <a:solidFill>
                  <a:srgbClr val="262624"/>
                </a:solidFill>
                <a:cs typeface="Arial"/>
                <a:sym typeface="Arial"/>
              </a:rPr>
              <a:t>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A459B4-4DFE-64CB-C280-8BD6B49B9C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9387" y="1969770"/>
            <a:ext cx="8382000" cy="4888230"/>
          </a:xfrm>
          <a:prstGeom prst="rect">
            <a:avLst/>
          </a:prstGeom>
        </p:spPr>
      </p:pic>
      <p:cxnSp>
        <p:nvCxnSpPr>
          <p:cNvPr id="5" name="Straight Connector 5">
            <a:extLst>
              <a:ext uri="{FF2B5EF4-FFF2-40B4-BE49-F238E27FC236}">
                <a16:creationId xmlns:a16="http://schemas.microsoft.com/office/drawing/2014/main" id="{C3220308-377F-FBD7-518A-24C7DB613D8E}"/>
              </a:ext>
            </a:extLst>
          </p:cNvPr>
          <p:cNvCxnSpPr>
            <a:cxnSpLocks/>
          </p:cNvCxnSpPr>
          <p:nvPr/>
        </p:nvCxnSpPr>
        <p:spPr>
          <a:xfrm>
            <a:off x="3877387" y="2854960"/>
            <a:ext cx="1097280" cy="0"/>
          </a:xfrm>
          <a:prstGeom prst="line">
            <a:avLst/>
          </a:prstGeom>
          <a:noFill/>
          <a:ln w="76200" cap="flat" cmpd="sng" algn="ctr">
            <a:solidFill>
              <a:srgbClr val="FF0000"/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6" name="Straight Connector 7">
            <a:extLst>
              <a:ext uri="{FF2B5EF4-FFF2-40B4-BE49-F238E27FC236}">
                <a16:creationId xmlns:a16="http://schemas.microsoft.com/office/drawing/2014/main" id="{741A6404-C05F-780F-836A-33FD6281102B}"/>
              </a:ext>
            </a:extLst>
          </p:cNvPr>
          <p:cNvCxnSpPr>
            <a:cxnSpLocks/>
          </p:cNvCxnSpPr>
          <p:nvPr/>
        </p:nvCxnSpPr>
        <p:spPr>
          <a:xfrm rot="16200000">
            <a:off x="5096586" y="3073400"/>
            <a:ext cx="304800" cy="0"/>
          </a:xfrm>
          <a:prstGeom prst="line">
            <a:avLst/>
          </a:prstGeom>
          <a:noFill/>
          <a:ln w="76200" cap="flat" cmpd="sng" algn="ctr">
            <a:solidFill>
              <a:srgbClr val="FF0000"/>
            </a:solidFill>
            <a:prstDash val="solid"/>
            <a:headEnd type="triangle" w="med" len="med"/>
            <a:tailEnd type="none" w="med" len="med"/>
          </a:ln>
          <a:effectLst/>
        </p:spPr>
      </p:cxnSp>
      <p:cxnSp>
        <p:nvCxnSpPr>
          <p:cNvPr id="7" name="Straight Connector 8">
            <a:extLst>
              <a:ext uri="{FF2B5EF4-FFF2-40B4-BE49-F238E27FC236}">
                <a16:creationId xmlns:a16="http://schemas.microsoft.com/office/drawing/2014/main" id="{76DBCE53-339F-5E59-6816-ABF54BCF586F}"/>
              </a:ext>
            </a:extLst>
          </p:cNvPr>
          <p:cNvCxnSpPr>
            <a:cxnSpLocks/>
          </p:cNvCxnSpPr>
          <p:nvPr/>
        </p:nvCxnSpPr>
        <p:spPr>
          <a:xfrm rot="10800000">
            <a:off x="5502987" y="3327399"/>
            <a:ext cx="304800" cy="0"/>
          </a:xfrm>
          <a:prstGeom prst="line">
            <a:avLst/>
          </a:prstGeom>
          <a:noFill/>
          <a:ln w="76200" cap="flat" cmpd="sng" algn="ctr">
            <a:solidFill>
              <a:srgbClr val="FF0000"/>
            </a:solidFill>
            <a:prstDash val="solid"/>
            <a:headEnd type="triangle" w="med" len="med"/>
            <a:tailEnd type="none" w="med" len="med"/>
          </a:ln>
          <a:effectLst/>
        </p:spPr>
      </p:cxnSp>
      <p:cxnSp>
        <p:nvCxnSpPr>
          <p:cNvPr id="8" name="Straight Connector 11">
            <a:extLst>
              <a:ext uri="{FF2B5EF4-FFF2-40B4-BE49-F238E27FC236}">
                <a16:creationId xmlns:a16="http://schemas.microsoft.com/office/drawing/2014/main" id="{0EBBA1DD-FB9E-5B18-B3DB-D86966AB9A9A}"/>
              </a:ext>
            </a:extLst>
          </p:cNvPr>
          <p:cNvCxnSpPr>
            <a:cxnSpLocks/>
          </p:cNvCxnSpPr>
          <p:nvPr/>
        </p:nvCxnSpPr>
        <p:spPr>
          <a:xfrm flipH="1">
            <a:off x="5282853" y="3951111"/>
            <a:ext cx="792480" cy="0"/>
          </a:xfrm>
          <a:prstGeom prst="line">
            <a:avLst/>
          </a:prstGeom>
          <a:noFill/>
          <a:ln w="76200" cap="flat" cmpd="sng" algn="ctr">
            <a:solidFill>
              <a:srgbClr val="FF0000"/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9" name="Straight Connector 12">
            <a:extLst>
              <a:ext uri="{FF2B5EF4-FFF2-40B4-BE49-F238E27FC236}">
                <a16:creationId xmlns:a16="http://schemas.microsoft.com/office/drawing/2014/main" id="{254AB179-037F-3428-16E3-F6CCA3BA8D80}"/>
              </a:ext>
            </a:extLst>
          </p:cNvPr>
          <p:cNvCxnSpPr>
            <a:cxnSpLocks/>
          </p:cNvCxnSpPr>
          <p:nvPr/>
        </p:nvCxnSpPr>
        <p:spPr>
          <a:xfrm flipH="1" flipV="1">
            <a:off x="6075333" y="3581401"/>
            <a:ext cx="0" cy="390144"/>
          </a:xfrm>
          <a:prstGeom prst="line">
            <a:avLst/>
          </a:prstGeom>
          <a:noFill/>
          <a:ln w="76200" cap="flat" cmpd="sng" algn="ctr">
            <a:solidFill>
              <a:srgbClr val="FF0000"/>
            </a:solidFill>
            <a:prstDash val="solid"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17">
            <a:extLst>
              <a:ext uri="{FF2B5EF4-FFF2-40B4-BE49-F238E27FC236}">
                <a16:creationId xmlns:a16="http://schemas.microsoft.com/office/drawing/2014/main" id="{BEC190C9-639C-AC62-CAFE-0714322C494D}"/>
              </a:ext>
            </a:extLst>
          </p:cNvPr>
          <p:cNvCxnSpPr>
            <a:cxnSpLocks/>
          </p:cNvCxnSpPr>
          <p:nvPr/>
        </p:nvCxnSpPr>
        <p:spPr>
          <a:xfrm rot="16200000">
            <a:off x="4805333" y="4191000"/>
            <a:ext cx="304800" cy="0"/>
          </a:xfrm>
          <a:prstGeom prst="line">
            <a:avLst/>
          </a:prstGeom>
          <a:noFill/>
          <a:ln w="76200" cap="flat" cmpd="sng" algn="ctr">
            <a:solidFill>
              <a:srgbClr val="FF0000"/>
            </a:solidFill>
            <a:prstDash val="solid"/>
            <a:headEnd type="triangle" w="med" len="med"/>
            <a:tailEnd type="none" w="med" len="med"/>
          </a:ln>
          <a:effectLst/>
        </p:spPr>
      </p:cxnSp>
      <p:cxnSp>
        <p:nvCxnSpPr>
          <p:cNvPr id="11" name="Straight Connector 18">
            <a:extLst>
              <a:ext uri="{FF2B5EF4-FFF2-40B4-BE49-F238E27FC236}">
                <a16:creationId xmlns:a16="http://schemas.microsoft.com/office/drawing/2014/main" id="{492C356C-AF67-5285-ABF7-2F3841FB7B70}"/>
              </a:ext>
            </a:extLst>
          </p:cNvPr>
          <p:cNvCxnSpPr>
            <a:cxnSpLocks/>
          </p:cNvCxnSpPr>
          <p:nvPr/>
        </p:nvCxnSpPr>
        <p:spPr>
          <a:xfrm rot="10800000">
            <a:off x="5198186" y="4495800"/>
            <a:ext cx="304800" cy="0"/>
          </a:xfrm>
          <a:prstGeom prst="line">
            <a:avLst/>
          </a:prstGeom>
          <a:noFill/>
          <a:ln w="76200" cap="flat" cmpd="sng" algn="ctr">
            <a:solidFill>
              <a:srgbClr val="FF0000"/>
            </a:solidFill>
            <a:prstDash val="solid"/>
            <a:headEnd type="triangle" w="med" len="med"/>
            <a:tailEnd type="none" w="med" len="med"/>
          </a:ln>
          <a:effectLst/>
        </p:spPr>
      </p:cxnSp>
      <p:cxnSp>
        <p:nvCxnSpPr>
          <p:cNvPr id="12" name="Straight Connector 19">
            <a:extLst>
              <a:ext uri="{FF2B5EF4-FFF2-40B4-BE49-F238E27FC236}">
                <a16:creationId xmlns:a16="http://schemas.microsoft.com/office/drawing/2014/main" id="{B89E6431-0943-93EC-D0BD-0CEEBCEBE51C}"/>
              </a:ext>
            </a:extLst>
          </p:cNvPr>
          <p:cNvCxnSpPr>
            <a:cxnSpLocks/>
          </p:cNvCxnSpPr>
          <p:nvPr/>
        </p:nvCxnSpPr>
        <p:spPr>
          <a:xfrm flipV="1">
            <a:off x="5679093" y="4648200"/>
            <a:ext cx="0" cy="355600"/>
          </a:xfrm>
          <a:prstGeom prst="line">
            <a:avLst/>
          </a:prstGeom>
          <a:noFill/>
          <a:ln w="76200" cap="flat" cmpd="sng" algn="ctr">
            <a:solidFill>
              <a:srgbClr val="FF0000"/>
            </a:solidFill>
            <a:prstDash val="solid"/>
            <a:headEnd type="triangle" w="med" len="med"/>
            <a:tailEnd type="none" w="med" len="med"/>
          </a:ln>
          <a:effectLst/>
        </p:spPr>
      </p:cxnSp>
      <p:cxnSp>
        <p:nvCxnSpPr>
          <p:cNvPr id="13" name="Straight Connector 21">
            <a:extLst>
              <a:ext uri="{FF2B5EF4-FFF2-40B4-BE49-F238E27FC236}">
                <a16:creationId xmlns:a16="http://schemas.microsoft.com/office/drawing/2014/main" id="{82261FBB-C552-B740-036A-1B4F535A8D88}"/>
              </a:ext>
            </a:extLst>
          </p:cNvPr>
          <p:cNvCxnSpPr>
            <a:cxnSpLocks/>
          </p:cNvCxnSpPr>
          <p:nvPr/>
        </p:nvCxnSpPr>
        <p:spPr>
          <a:xfrm flipV="1">
            <a:off x="5679093" y="5410200"/>
            <a:ext cx="0" cy="355600"/>
          </a:xfrm>
          <a:prstGeom prst="line">
            <a:avLst/>
          </a:prstGeom>
          <a:noFill/>
          <a:ln w="76200" cap="flat" cmpd="sng" algn="ctr">
            <a:solidFill>
              <a:srgbClr val="FF0000"/>
            </a:solidFill>
            <a:prstDash val="solid"/>
            <a:headEnd type="triangle" w="med" len="med"/>
            <a:tailEnd type="none" w="med" len="med"/>
          </a:ln>
          <a:effectLst/>
        </p:spPr>
      </p:cxnSp>
      <p:cxnSp>
        <p:nvCxnSpPr>
          <p:cNvPr id="14" name="Straight Connector 22">
            <a:extLst>
              <a:ext uri="{FF2B5EF4-FFF2-40B4-BE49-F238E27FC236}">
                <a16:creationId xmlns:a16="http://schemas.microsoft.com/office/drawing/2014/main" id="{D1D80D66-8410-6A7C-10EF-CD5A2EBA1884}"/>
              </a:ext>
            </a:extLst>
          </p:cNvPr>
          <p:cNvCxnSpPr>
            <a:cxnSpLocks/>
          </p:cNvCxnSpPr>
          <p:nvPr/>
        </p:nvCxnSpPr>
        <p:spPr>
          <a:xfrm flipH="1">
            <a:off x="5985587" y="5969000"/>
            <a:ext cx="482600" cy="0"/>
          </a:xfrm>
          <a:prstGeom prst="line">
            <a:avLst/>
          </a:prstGeom>
          <a:noFill/>
          <a:ln w="76200" cap="flat" cmpd="sng" algn="ctr">
            <a:solidFill>
              <a:srgbClr val="FF0000"/>
            </a:solidFill>
            <a:prstDash val="solid"/>
            <a:headEnd type="triangle" w="med" len="med"/>
            <a:tailEnd type="none" w="med" len="med"/>
          </a:ln>
          <a:effectLst/>
        </p:spPr>
      </p:cxnSp>
      <p:cxnSp>
        <p:nvCxnSpPr>
          <p:cNvPr id="15" name="Straight Connector 24">
            <a:extLst>
              <a:ext uri="{FF2B5EF4-FFF2-40B4-BE49-F238E27FC236}">
                <a16:creationId xmlns:a16="http://schemas.microsoft.com/office/drawing/2014/main" id="{5CCD4400-0858-E90C-FA36-7B473C03C727}"/>
              </a:ext>
            </a:extLst>
          </p:cNvPr>
          <p:cNvCxnSpPr>
            <a:cxnSpLocks/>
          </p:cNvCxnSpPr>
          <p:nvPr/>
        </p:nvCxnSpPr>
        <p:spPr>
          <a:xfrm flipH="1">
            <a:off x="6976187" y="5969000"/>
            <a:ext cx="241300" cy="0"/>
          </a:xfrm>
          <a:prstGeom prst="line">
            <a:avLst/>
          </a:prstGeom>
          <a:noFill/>
          <a:ln w="76200" cap="flat" cmpd="sng" algn="ctr">
            <a:solidFill>
              <a:srgbClr val="FF0000"/>
            </a:solidFill>
            <a:prstDash val="solid"/>
            <a:headEnd type="triangle" w="med" len="med"/>
            <a:tailEnd type="none" w="med" len="med"/>
          </a:ln>
          <a:effectLst/>
        </p:spPr>
      </p:cxnSp>
      <p:cxnSp>
        <p:nvCxnSpPr>
          <p:cNvPr id="16" name="Straight Connector 26">
            <a:extLst>
              <a:ext uri="{FF2B5EF4-FFF2-40B4-BE49-F238E27FC236}">
                <a16:creationId xmlns:a16="http://schemas.microsoft.com/office/drawing/2014/main" id="{E2EF9057-26E6-B411-E593-BB5D108FD304}"/>
              </a:ext>
            </a:extLst>
          </p:cNvPr>
          <p:cNvCxnSpPr>
            <a:cxnSpLocks/>
          </p:cNvCxnSpPr>
          <p:nvPr/>
        </p:nvCxnSpPr>
        <p:spPr>
          <a:xfrm flipH="1">
            <a:off x="7738188" y="5960533"/>
            <a:ext cx="847344" cy="0"/>
          </a:xfrm>
          <a:prstGeom prst="line">
            <a:avLst/>
          </a:prstGeom>
          <a:noFill/>
          <a:ln w="76200" cap="flat" cmpd="sng" algn="ctr">
            <a:solidFill>
              <a:srgbClr val="FF0000"/>
            </a:solidFill>
            <a:prstDash val="solid"/>
            <a:headEnd type="none" w="med" len="med"/>
            <a:tailEnd type="none" w="med" len="med"/>
          </a:ln>
          <a:effectLst/>
        </p:spPr>
      </p:cxnSp>
      <p:cxnSp>
        <p:nvCxnSpPr>
          <p:cNvPr id="17" name="Straight Connector 28">
            <a:extLst>
              <a:ext uri="{FF2B5EF4-FFF2-40B4-BE49-F238E27FC236}">
                <a16:creationId xmlns:a16="http://schemas.microsoft.com/office/drawing/2014/main" id="{D35C5C6D-48F7-F338-9BA9-8C69320291A7}"/>
              </a:ext>
            </a:extLst>
          </p:cNvPr>
          <p:cNvCxnSpPr>
            <a:cxnSpLocks/>
          </p:cNvCxnSpPr>
          <p:nvPr/>
        </p:nvCxnSpPr>
        <p:spPr>
          <a:xfrm flipV="1">
            <a:off x="8566226" y="5960533"/>
            <a:ext cx="0" cy="355600"/>
          </a:xfrm>
          <a:prstGeom prst="line">
            <a:avLst/>
          </a:prstGeom>
          <a:noFill/>
          <a:ln w="76200" cap="flat" cmpd="sng" algn="ctr">
            <a:solidFill>
              <a:srgbClr val="FF0000"/>
            </a:solidFill>
            <a:prstDash val="solid"/>
            <a:headEnd type="triangle" w="med" len="med"/>
            <a:tailEnd type="none" w="med" len="med"/>
          </a:ln>
          <a:effectLst/>
        </p:spPr>
      </p:cxnSp>
      <p:cxnSp>
        <p:nvCxnSpPr>
          <p:cNvPr id="18" name="Straight Connector 29">
            <a:extLst>
              <a:ext uri="{FF2B5EF4-FFF2-40B4-BE49-F238E27FC236}">
                <a16:creationId xmlns:a16="http://schemas.microsoft.com/office/drawing/2014/main" id="{17C7916E-49D0-AE71-8633-FE93CE42310E}"/>
              </a:ext>
            </a:extLst>
          </p:cNvPr>
          <p:cNvCxnSpPr>
            <a:cxnSpLocks/>
          </p:cNvCxnSpPr>
          <p:nvPr/>
        </p:nvCxnSpPr>
        <p:spPr>
          <a:xfrm>
            <a:off x="7808037" y="6519333"/>
            <a:ext cx="438150" cy="0"/>
          </a:xfrm>
          <a:prstGeom prst="line">
            <a:avLst/>
          </a:prstGeom>
          <a:noFill/>
          <a:ln w="76200" cap="flat" cmpd="sng" algn="ctr">
            <a:solidFill>
              <a:srgbClr val="FF0000"/>
            </a:solidFill>
            <a:prstDash val="solid"/>
            <a:headEnd type="triangl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4267237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54B4E453-B61C-6FDF-BFFF-440157C8BF9A}"/>
              </a:ext>
            </a:extLst>
          </p:cNvPr>
          <p:cNvSpPr/>
          <p:nvPr/>
        </p:nvSpPr>
        <p:spPr>
          <a:xfrm>
            <a:off x="7007290" y="3909527"/>
            <a:ext cx="5184710" cy="2948473"/>
          </a:xfrm>
          <a:prstGeom prst="rect">
            <a:avLst/>
          </a:prstGeom>
          <a:solidFill>
            <a:srgbClr val="FFFAF7"/>
          </a:solidFill>
          <a:ln>
            <a:solidFill>
              <a:srgbClr val="FFFAF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537A9EC-D403-B363-B40C-9B780FC19F87}"/>
              </a:ext>
            </a:extLst>
          </p:cNvPr>
          <p:cNvSpPr/>
          <p:nvPr/>
        </p:nvSpPr>
        <p:spPr>
          <a:xfrm>
            <a:off x="4383779" y="1551856"/>
            <a:ext cx="3594253" cy="5788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09630">
              <a:lnSpc>
                <a:spcPct val="150000"/>
              </a:lnSpc>
              <a:buFont typeface="Arial"/>
              <a:buNone/>
              <a:defRPr/>
            </a:pPr>
            <a:r>
              <a:rPr lang="en-US" sz="2400" b="1" kern="0" dirty="0" err="1">
                <a:solidFill>
                  <a:srgbClr val="262624"/>
                </a:solidFill>
                <a:cs typeface="Arial"/>
                <a:sym typeface="Arial"/>
              </a:rPr>
              <a:t>Bài</a:t>
            </a:r>
            <a:r>
              <a:rPr lang="en-US" sz="2400" b="1" kern="0" dirty="0">
                <a:solidFill>
                  <a:srgbClr val="262624"/>
                </a:solidFill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262624"/>
                </a:solidFill>
                <a:cs typeface="Arial"/>
                <a:sym typeface="Arial"/>
              </a:rPr>
              <a:t>tập</a:t>
            </a:r>
            <a:r>
              <a:rPr lang="en-US" sz="2400" b="1" kern="0" dirty="0">
                <a:solidFill>
                  <a:srgbClr val="262624"/>
                </a:solidFill>
                <a:cs typeface="Arial"/>
                <a:sym typeface="Arial"/>
              </a:rPr>
              <a:t> 7 (SGK – tr30)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944D2D2-2A93-5A21-CED6-4399E31A7419}"/>
              </a:ext>
            </a:extLst>
          </p:cNvPr>
          <p:cNvSpPr/>
          <p:nvPr/>
        </p:nvSpPr>
        <p:spPr>
          <a:xfrm>
            <a:off x="1775343" y="2218943"/>
            <a:ext cx="9347176" cy="11218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2400" kern="0" dirty="0">
                <a:solidFill>
                  <a:srgbClr val="000000"/>
                </a:solidFill>
                <a:cs typeface="Arial"/>
                <a:sym typeface="Arial"/>
              </a:rPr>
              <a:t>Bảng dưới đây cho biết thông tin về dân số của một số tỉnh, thành phố ở nước ta năm 2020</a:t>
            </a:r>
            <a:r>
              <a:rPr lang="en-US" sz="2400" kern="0" dirty="0">
                <a:solidFill>
                  <a:srgbClr val="000000"/>
                </a:solidFill>
                <a:cs typeface="Arial"/>
                <a:sym typeface="Arial"/>
              </a:rPr>
              <a:t>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0BFBCCD-8816-0C72-A8FC-F0CF5A09C027}"/>
              </a:ext>
            </a:extLst>
          </p:cNvPr>
          <p:cNvSpPr/>
          <p:nvPr/>
        </p:nvSpPr>
        <p:spPr>
          <a:xfrm>
            <a:off x="294874" y="3891633"/>
            <a:ext cx="6154057" cy="22298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2400" kern="0" dirty="0">
                <a:solidFill>
                  <a:srgbClr val="000000"/>
                </a:solidFill>
                <a:cs typeface="Arial"/>
                <a:sym typeface="Arial"/>
              </a:rPr>
              <a:t>a) Em hãy đọc số dân của các tỉnh, thành phố đó theo thứ tự tăng dần</a:t>
            </a:r>
            <a:r>
              <a:rPr lang="en-US" sz="2400" kern="0" dirty="0">
                <a:solidFill>
                  <a:srgbClr val="000000"/>
                </a:solidFill>
                <a:cs typeface="Arial"/>
                <a:sym typeface="Arial"/>
              </a:rPr>
              <a:t>.</a:t>
            </a:r>
            <a:endParaRPr lang="vi-VN" sz="2400" kern="0" dirty="0">
              <a:solidFill>
                <a:srgbClr val="000000"/>
              </a:solidFill>
              <a:cs typeface="Arial"/>
              <a:sym typeface="Arial"/>
            </a:endParaRPr>
          </a:p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2400" kern="0" dirty="0">
                <a:solidFill>
                  <a:srgbClr val="000000"/>
                </a:solidFill>
                <a:cs typeface="Arial"/>
                <a:sym typeface="Arial"/>
              </a:rPr>
              <a:t>b) Em hãy làm tròn số dân của các tỉnh, thành phố đó đến hàng trăm nghìn</a:t>
            </a:r>
            <a:r>
              <a:rPr lang="en-US" sz="2400" kern="0" dirty="0">
                <a:solidFill>
                  <a:srgbClr val="000000"/>
                </a:solidFill>
                <a:cs typeface="Arial"/>
                <a:sym typeface="Arial"/>
              </a:rPr>
              <a:t>.</a:t>
            </a:r>
            <a:endParaRPr lang="vi-VN" sz="24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AE63F046-976F-B071-6BAE-26B77B3C6FE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9579912"/>
              </p:ext>
            </p:extLst>
          </p:nvPr>
        </p:nvGraphicFramePr>
        <p:xfrm>
          <a:off x="6611257" y="3619148"/>
          <a:ext cx="5334000" cy="2856020"/>
        </p:xfrm>
        <a:graphic>
          <a:graphicData uri="http://schemas.openxmlformats.org/drawingml/2006/table">
            <a:tbl>
              <a:tblPr firstRow="1" firstCol="1" bandRow="1"/>
              <a:tblGrid>
                <a:gridCol w="2743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9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7120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</a:rPr>
                        <a:t>Tỉnh</a:t>
                      </a:r>
                      <a:r>
                        <a:rPr lang="en-US" sz="2400" dirty="0">
                          <a:effectLst/>
                        </a:rPr>
                        <a:t>, </a:t>
                      </a:r>
                      <a:r>
                        <a:rPr lang="en-US" sz="2400" dirty="0" err="1">
                          <a:effectLst/>
                        </a:rPr>
                        <a:t>thành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phố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720" marR="45720" marT="0" marB="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E782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</a:rPr>
                        <a:t>Số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dân</a:t>
                      </a:r>
                      <a:r>
                        <a:rPr lang="en-US" sz="2400" dirty="0">
                          <a:effectLst/>
                        </a:rPr>
                        <a:t> (</a:t>
                      </a:r>
                      <a:r>
                        <a:rPr lang="en-US" sz="2400" dirty="0" err="1">
                          <a:effectLst/>
                        </a:rPr>
                        <a:t>người</a:t>
                      </a:r>
                      <a:r>
                        <a:rPr lang="en-US" sz="2400" dirty="0">
                          <a:effectLst/>
                        </a:rPr>
                        <a:t>)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720" marR="45720" marT="0" marB="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E782">
                        <a:lumMod val="60000"/>
                        <a:lumOff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120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</a:rPr>
                        <a:t>Thái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Bình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720" marR="45720" marT="0" marB="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1 870 200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720" marR="45720" marT="0" marB="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120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</a:rPr>
                        <a:t>Đà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Nẵng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720" marR="45720" marT="0" marB="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1 169 500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720" marR="45720" marT="0" marB="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120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Bình Dương</a:t>
                      </a:r>
                      <a:endParaRPr lang="en-US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720" marR="45720" marT="0" marB="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2 580 600</a:t>
                      </a:r>
                      <a:endParaRPr lang="en-US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720" marR="45720" marT="0" marB="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120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</a:rPr>
                        <a:t>Quảng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Ninh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720" marR="45720" marT="0" marB="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1 337 600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720" marR="45720" marT="0" marB="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7" name="Google Shape;16439;p40">
            <a:extLst>
              <a:ext uri="{FF2B5EF4-FFF2-40B4-BE49-F238E27FC236}">
                <a16:creationId xmlns:a16="http://schemas.microsoft.com/office/drawing/2014/main" id="{ADF6BF3B-D02A-DA7F-2C1D-A2F12B795424}"/>
              </a:ext>
            </a:extLst>
          </p:cNvPr>
          <p:cNvGrpSpPr/>
          <p:nvPr/>
        </p:nvGrpSpPr>
        <p:grpSpPr>
          <a:xfrm rot="-564275">
            <a:off x="502551" y="1904357"/>
            <a:ext cx="861441" cy="1088970"/>
            <a:chOff x="2971371" y="-2203767"/>
            <a:chExt cx="1454668" cy="1957171"/>
          </a:xfrm>
        </p:grpSpPr>
        <p:grpSp>
          <p:nvGrpSpPr>
            <p:cNvPr id="8" name="Google Shape;16440;p40">
              <a:extLst>
                <a:ext uri="{FF2B5EF4-FFF2-40B4-BE49-F238E27FC236}">
                  <a16:creationId xmlns:a16="http://schemas.microsoft.com/office/drawing/2014/main" id="{9D07E022-0A6F-48F4-58B1-4B2C3FEDB347}"/>
                </a:ext>
              </a:extLst>
            </p:cNvPr>
            <p:cNvGrpSpPr/>
            <p:nvPr/>
          </p:nvGrpSpPr>
          <p:grpSpPr>
            <a:xfrm>
              <a:off x="2971371" y="-2203767"/>
              <a:ext cx="1454668" cy="1957171"/>
              <a:chOff x="8048150" y="-2332900"/>
              <a:chExt cx="1024775" cy="1378775"/>
            </a:xfrm>
          </p:grpSpPr>
          <p:sp>
            <p:nvSpPr>
              <p:cNvPr id="107" name="Google Shape;16441;p40">
                <a:extLst>
                  <a:ext uri="{FF2B5EF4-FFF2-40B4-BE49-F238E27FC236}">
                    <a16:creationId xmlns:a16="http://schemas.microsoft.com/office/drawing/2014/main" id="{CA027B06-F8E6-4EEA-FC9A-219607AB422D}"/>
                  </a:ext>
                </a:extLst>
              </p:cNvPr>
              <p:cNvSpPr/>
              <p:nvPr/>
            </p:nvSpPr>
            <p:spPr>
              <a:xfrm>
                <a:off x="8052000" y="-1948050"/>
                <a:ext cx="1020925" cy="830100"/>
              </a:xfrm>
              <a:custGeom>
                <a:avLst/>
                <a:gdLst/>
                <a:ahLst/>
                <a:cxnLst/>
                <a:rect l="l" t="t" r="r" b="b"/>
                <a:pathLst>
                  <a:path w="40837" h="33204" extrusionOk="0">
                    <a:moveTo>
                      <a:pt x="669" y="0"/>
                    </a:moveTo>
                    <a:lnTo>
                      <a:pt x="515" y="2056"/>
                    </a:lnTo>
                    <a:lnTo>
                      <a:pt x="360" y="4138"/>
                    </a:lnTo>
                    <a:lnTo>
                      <a:pt x="258" y="6220"/>
                    </a:lnTo>
                    <a:lnTo>
                      <a:pt x="181" y="8275"/>
                    </a:lnTo>
                    <a:lnTo>
                      <a:pt x="104" y="10357"/>
                    </a:lnTo>
                    <a:lnTo>
                      <a:pt x="52" y="12439"/>
                    </a:lnTo>
                    <a:lnTo>
                      <a:pt x="26" y="14520"/>
                    </a:lnTo>
                    <a:lnTo>
                      <a:pt x="1" y="16602"/>
                    </a:lnTo>
                    <a:lnTo>
                      <a:pt x="26" y="18684"/>
                    </a:lnTo>
                    <a:lnTo>
                      <a:pt x="52" y="20740"/>
                    </a:lnTo>
                    <a:lnTo>
                      <a:pt x="104" y="22821"/>
                    </a:lnTo>
                    <a:lnTo>
                      <a:pt x="181" y="24903"/>
                    </a:lnTo>
                    <a:lnTo>
                      <a:pt x="258" y="26984"/>
                    </a:lnTo>
                    <a:lnTo>
                      <a:pt x="360" y="29040"/>
                    </a:lnTo>
                    <a:lnTo>
                      <a:pt x="515" y="31122"/>
                    </a:lnTo>
                    <a:lnTo>
                      <a:pt x="669" y="33204"/>
                    </a:lnTo>
                    <a:lnTo>
                      <a:pt x="40194" y="33204"/>
                    </a:lnTo>
                    <a:lnTo>
                      <a:pt x="40349" y="31122"/>
                    </a:lnTo>
                    <a:lnTo>
                      <a:pt x="40477" y="29040"/>
                    </a:lnTo>
                    <a:lnTo>
                      <a:pt x="40580" y="26984"/>
                    </a:lnTo>
                    <a:lnTo>
                      <a:pt x="40683" y="24903"/>
                    </a:lnTo>
                    <a:lnTo>
                      <a:pt x="40760" y="22821"/>
                    </a:lnTo>
                    <a:lnTo>
                      <a:pt x="40811" y="20740"/>
                    </a:lnTo>
                    <a:lnTo>
                      <a:pt x="40837" y="18684"/>
                    </a:lnTo>
                    <a:lnTo>
                      <a:pt x="40837" y="16602"/>
                    </a:lnTo>
                    <a:lnTo>
                      <a:pt x="40837" y="14520"/>
                    </a:lnTo>
                    <a:lnTo>
                      <a:pt x="40811" y="12439"/>
                    </a:lnTo>
                    <a:lnTo>
                      <a:pt x="40760" y="10357"/>
                    </a:lnTo>
                    <a:lnTo>
                      <a:pt x="40683" y="8275"/>
                    </a:lnTo>
                    <a:lnTo>
                      <a:pt x="40580" y="6220"/>
                    </a:lnTo>
                    <a:lnTo>
                      <a:pt x="40477" y="4138"/>
                    </a:lnTo>
                    <a:lnTo>
                      <a:pt x="40349" y="2056"/>
                    </a:lnTo>
                    <a:lnTo>
                      <a:pt x="40194" y="0"/>
                    </a:ln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71438" dist="47625" dir="42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08" name="Google Shape;16442;p40">
                <a:extLst>
                  <a:ext uri="{FF2B5EF4-FFF2-40B4-BE49-F238E27FC236}">
                    <a16:creationId xmlns:a16="http://schemas.microsoft.com/office/drawing/2014/main" id="{C8E82188-F469-BAD3-C7F5-5CFCA3A471CB}"/>
                  </a:ext>
                </a:extLst>
              </p:cNvPr>
              <p:cNvSpPr/>
              <p:nvPr/>
            </p:nvSpPr>
            <p:spPr>
              <a:xfrm>
                <a:off x="8106625" y="-1254175"/>
                <a:ext cx="1047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190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4163" y="0"/>
                    </a:lnTo>
                    <a:lnTo>
                      <a:pt x="4189" y="0"/>
                    </a:lnTo>
                    <a:lnTo>
                      <a:pt x="4189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71438" dist="47625" dir="42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09" name="Google Shape;16443;p40">
                <a:extLst>
                  <a:ext uri="{FF2B5EF4-FFF2-40B4-BE49-F238E27FC236}">
                    <a16:creationId xmlns:a16="http://schemas.microsoft.com/office/drawing/2014/main" id="{47049C20-6F0C-1636-B9CB-D5E40B6179E1}"/>
                  </a:ext>
                </a:extLst>
              </p:cNvPr>
              <p:cNvSpPr/>
              <p:nvPr/>
            </p:nvSpPr>
            <p:spPr>
              <a:xfrm>
                <a:off x="8517150" y="-1254175"/>
                <a:ext cx="1446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5784" h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5783" y="0"/>
                    </a:lnTo>
                    <a:lnTo>
                      <a:pt x="5783" y="0"/>
                    </a:lnTo>
                    <a:lnTo>
                      <a:pt x="5783" y="0"/>
                    </a:lnTo>
                    <a:lnTo>
                      <a:pt x="1" y="0"/>
                    </a:lnTo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71438" dist="47625" dir="42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10" name="Google Shape;16444;p40">
                <a:extLst>
                  <a:ext uri="{FF2B5EF4-FFF2-40B4-BE49-F238E27FC236}">
                    <a16:creationId xmlns:a16="http://schemas.microsoft.com/office/drawing/2014/main" id="{0A385A4F-BF63-4F1D-4BE3-894A7A655884}"/>
                  </a:ext>
                </a:extLst>
              </p:cNvPr>
              <p:cNvSpPr/>
              <p:nvPr/>
            </p:nvSpPr>
            <p:spPr>
              <a:xfrm>
                <a:off x="8929625" y="-1254175"/>
                <a:ext cx="893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574" h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3573" y="0"/>
                    </a:lnTo>
                    <a:lnTo>
                      <a:pt x="3573" y="0"/>
                    </a:lnTo>
                    <a:lnTo>
                      <a:pt x="3573" y="0"/>
                    </a:lnTo>
                    <a:lnTo>
                      <a:pt x="1" y="0"/>
                    </a:lnTo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71438" dist="47625" dir="42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11" name="Google Shape;16445;p40">
                <a:extLst>
                  <a:ext uri="{FF2B5EF4-FFF2-40B4-BE49-F238E27FC236}">
                    <a16:creationId xmlns:a16="http://schemas.microsoft.com/office/drawing/2014/main" id="{D41B39C7-722D-52A7-912D-C6CA0395941A}"/>
                  </a:ext>
                </a:extLst>
              </p:cNvPr>
              <p:cNvSpPr/>
              <p:nvPr/>
            </p:nvSpPr>
            <p:spPr>
              <a:xfrm>
                <a:off x="8106625" y="-1821475"/>
                <a:ext cx="9117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6468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36467" y="0"/>
                    </a:lnTo>
                    <a:lnTo>
                      <a:pt x="36467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71438" dist="47625" dir="42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12" name="Google Shape;16446;p40">
                <a:extLst>
                  <a:ext uri="{FF2B5EF4-FFF2-40B4-BE49-F238E27FC236}">
                    <a16:creationId xmlns:a16="http://schemas.microsoft.com/office/drawing/2014/main" id="{911906FA-D392-0292-2B4B-54115E5A4DF0}"/>
                  </a:ext>
                </a:extLst>
              </p:cNvPr>
              <p:cNvSpPr/>
              <p:nvPr/>
            </p:nvSpPr>
            <p:spPr>
              <a:xfrm>
                <a:off x="8052000" y="-1948050"/>
                <a:ext cx="1020925" cy="830100"/>
              </a:xfrm>
              <a:custGeom>
                <a:avLst/>
                <a:gdLst/>
                <a:ahLst/>
                <a:cxnLst/>
                <a:rect l="l" t="t" r="r" b="b"/>
                <a:pathLst>
                  <a:path w="40837" h="33204" fill="none" extrusionOk="0">
                    <a:moveTo>
                      <a:pt x="40194" y="0"/>
                    </a:moveTo>
                    <a:lnTo>
                      <a:pt x="40194" y="0"/>
                    </a:lnTo>
                    <a:lnTo>
                      <a:pt x="669" y="0"/>
                    </a:lnTo>
                    <a:lnTo>
                      <a:pt x="669" y="0"/>
                    </a:lnTo>
                    <a:lnTo>
                      <a:pt x="515" y="2056"/>
                    </a:lnTo>
                    <a:lnTo>
                      <a:pt x="360" y="4138"/>
                    </a:lnTo>
                    <a:lnTo>
                      <a:pt x="258" y="6220"/>
                    </a:lnTo>
                    <a:lnTo>
                      <a:pt x="181" y="8275"/>
                    </a:lnTo>
                    <a:lnTo>
                      <a:pt x="104" y="10357"/>
                    </a:lnTo>
                    <a:lnTo>
                      <a:pt x="52" y="12439"/>
                    </a:lnTo>
                    <a:lnTo>
                      <a:pt x="26" y="14520"/>
                    </a:lnTo>
                    <a:lnTo>
                      <a:pt x="1" y="16602"/>
                    </a:lnTo>
                    <a:lnTo>
                      <a:pt x="26" y="18684"/>
                    </a:lnTo>
                    <a:lnTo>
                      <a:pt x="52" y="20740"/>
                    </a:lnTo>
                    <a:lnTo>
                      <a:pt x="104" y="22821"/>
                    </a:lnTo>
                    <a:lnTo>
                      <a:pt x="181" y="24903"/>
                    </a:lnTo>
                    <a:lnTo>
                      <a:pt x="258" y="26984"/>
                    </a:lnTo>
                    <a:lnTo>
                      <a:pt x="360" y="29040"/>
                    </a:lnTo>
                    <a:lnTo>
                      <a:pt x="515" y="31122"/>
                    </a:lnTo>
                    <a:lnTo>
                      <a:pt x="669" y="33204"/>
                    </a:lnTo>
                    <a:lnTo>
                      <a:pt x="669" y="33204"/>
                    </a:lnTo>
                    <a:lnTo>
                      <a:pt x="40194" y="33204"/>
                    </a:lnTo>
                    <a:lnTo>
                      <a:pt x="40194" y="33204"/>
                    </a:lnTo>
                    <a:lnTo>
                      <a:pt x="40349" y="31122"/>
                    </a:lnTo>
                    <a:lnTo>
                      <a:pt x="40477" y="29040"/>
                    </a:lnTo>
                    <a:lnTo>
                      <a:pt x="40580" y="26984"/>
                    </a:lnTo>
                    <a:lnTo>
                      <a:pt x="40683" y="24903"/>
                    </a:lnTo>
                    <a:lnTo>
                      <a:pt x="40760" y="22821"/>
                    </a:lnTo>
                    <a:lnTo>
                      <a:pt x="40811" y="20740"/>
                    </a:lnTo>
                    <a:lnTo>
                      <a:pt x="40837" y="18684"/>
                    </a:lnTo>
                    <a:lnTo>
                      <a:pt x="40837" y="16602"/>
                    </a:lnTo>
                    <a:lnTo>
                      <a:pt x="40837" y="14520"/>
                    </a:lnTo>
                    <a:lnTo>
                      <a:pt x="40811" y="12439"/>
                    </a:lnTo>
                    <a:lnTo>
                      <a:pt x="40760" y="10357"/>
                    </a:lnTo>
                    <a:lnTo>
                      <a:pt x="40683" y="8275"/>
                    </a:lnTo>
                    <a:lnTo>
                      <a:pt x="40580" y="6220"/>
                    </a:lnTo>
                    <a:lnTo>
                      <a:pt x="40477" y="4138"/>
                    </a:lnTo>
                    <a:lnTo>
                      <a:pt x="40349" y="2056"/>
                    </a:lnTo>
                    <a:lnTo>
                      <a:pt x="40194" y="0"/>
                    </a:lnTo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71438" dist="47625" dir="42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13" name="Google Shape;16447;p40">
                <a:extLst>
                  <a:ext uri="{FF2B5EF4-FFF2-40B4-BE49-F238E27FC236}">
                    <a16:creationId xmlns:a16="http://schemas.microsoft.com/office/drawing/2014/main" id="{6B0FBD39-A4DE-9752-32DD-E7D1A50C58AC}"/>
                  </a:ext>
                </a:extLst>
              </p:cNvPr>
              <p:cNvSpPr/>
              <p:nvPr/>
            </p:nvSpPr>
            <p:spPr>
              <a:xfrm>
                <a:off x="8052000" y="-1105125"/>
                <a:ext cx="82900" cy="82900"/>
              </a:xfrm>
              <a:custGeom>
                <a:avLst/>
                <a:gdLst/>
                <a:ahLst/>
                <a:cxnLst/>
                <a:rect l="l" t="t" r="r" b="b"/>
                <a:pathLst>
                  <a:path w="3316" h="3316" extrusionOk="0">
                    <a:moveTo>
                      <a:pt x="1671" y="1"/>
                    </a:moveTo>
                    <a:lnTo>
                      <a:pt x="1594" y="26"/>
                    </a:lnTo>
                    <a:lnTo>
                      <a:pt x="1543" y="103"/>
                    </a:lnTo>
                    <a:lnTo>
                      <a:pt x="1491" y="232"/>
                    </a:lnTo>
                    <a:lnTo>
                      <a:pt x="1440" y="386"/>
                    </a:lnTo>
                    <a:lnTo>
                      <a:pt x="1363" y="797"/>
                    </a:lnTo>
                    <a:lnTo>
                      <a:pt x="1337" y="1337"/>
                    </a:lnTo>
                    <a:lnTo>
                      <a:pt x="797" y="1363"/>
                    </a:lnTo>
                    <a:lnTo>
                      <a:pt x="386" y="1440"/>
                    </a:lnTo>
                    <a:lnTo>
                      <a:pt x="232" y="1491"/>
                    </a:lnTo>
                    <a:lnTo>
                      <a:pt x="104" y="1543"/>
                    </a:lnTo>
                    <a:lnTo>
                      <a:pt x="26" y="1594"/>
                    </a:lnTo>
                    <a:lnTo>
                      <a:pt x="1" y="1671"/>
                    </a:lnTo>
                    <a:lnTo>
                      <a:pt x="26" y="1723"/>
                    </a:lnTo>
                    <a:lnTo>
                      <a:pt x="104" y="1774"/>
                    </a:lnTo>
                    <a:lnTo>
                      <a:pt x="232" y="1825"/>
                    </a:lnTo>
                    <a:lnTo>
                      <a:pt x="386" y="1877"/>
                    </a:lnTo>
                    <a:lnTo>
                      <a:pt x="797" y="1954"/>
                    </a:lnTo>
                    <a:lnTo>
                      <a:pt x="1337" y="2005"/>
                    </a:lnTo>
                    <a:lnTo>
                      <a:pt x="1363" y="2519"/>
                    </a:lnTo>
                    <a:lnTo>
                      <a:pt x="1440" y="2930"/>
                    </a:lnTo>
                    <a:lnTo>
                      <a:pt x="1491" y="3085"/>
                    </a:lnTo>
                    <a:lnTo>
                      <a:pt x="1543" y="3213"/>
                    </a:lnTo>
                    <a:lnTo>
                      <a:pt x="1594" y="3290"/>
                    </a:lnTo>
                    <a:lnTo>
                      <a:pt x="1671" y="3316"/>
                    </a:lnTo>
                    <a:lnTo>
                      <a:pt x="1723" y="3290"/>
                    </a:lnTo>
                    <a:lnTo>
                      <a:pt x="1774" y="3213"/>
                    </a:lnTo>
                    <a:lnTo>
                      <a:pt x="1825" y="3085"/>
                    </a:lnTo>
                    <a:lnTo>
                      <a:pt x="1877" y="2930"/>
                    </a:lnTo>
                    <a:lnTo>
                      <a:pt x="1954" y="2519"/>
                    </a:lnTo>
                    <a:lnTo>
                      <a:pt x="2005" y="2005"/>
                    </a:lnTo>
                    <a:lnTo>
                      <a:pt x="2519" y="1954"/>
                    </a:lnTo>
                    <a:lnTo>
                      <a:pt x="2930" y="1877"/>
                    </a:lnTo>
                    <a:lnTo>
                      <a:pt x="3085" y="1825"/>
                    </a:lnTo>
                    <a:lnTo>
                      <a:pt x="3213" y="1774"/>
                    </a:lnTo>
                    <a:lnTo>
                      <a:pt x="3290" y="1723"/>
                    </a:lnTo>
                    <a:lnTo>
                      <a:pt x="3316" y="1671"/>
                    </a:lnTo>
                    <a:lnTo>
                      <a:pt x="3290" y="1594"/>
                    </a:lnTo>
                    <a:lnTo>
                      <a:pt x="3213" y="1543"/>
                    </a:lnTo>
                    <a:lnTo>
                      <a:pt x="3085" y="1491"/>
                    </a:lnTo>
                    <a:lnTo>
                      <a:pt x="2930" y="1440"/>
                    </a:lnTo>
                    <a:lnTo>
                      <a:pt x="2519" y="1363"/>
                    </a:lnTo>
                    <a:lnTo>
                      <a:pt x="2005" y="1337"/>
                    </a:lnTo>
                    <a:lnTo>
                      <a:pt x="1954" y="797"/>
                    </a:lnTo>
                    <a:lnTo>
                      <a:pt x="1877" y="386"/>
                    </a:lnTo>
                    <a:lnTo>
                      <a:pt x="1825" y="232"/>
                    </a:lnTo>
                    <a:lnTo>
                      <a:pt x="1774" y="103"/>
                    </a:lnTo>
                    <a:lnTo>
                      <a:pt x="1723" y="26"/>
                    </a:lnTo>
                    <a:lnTo>
                      <a:pt x="1671" y="1"/>
                    </a:ln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71438" dist="47625" dir="42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14" name="Google Shape;16448;p40">
                <a:extLst>
                  <a:ext uri="{FF2B5EF4-FFF2-40B4-BE49-F238E27FC236}">
                    <a16:creationId xmlns:a16="http://schemas.microsoft.com/office/drawing/2014/main" id="{74920707-139F-DE8D-17E1-AAAABA0626DE}"/>
                  </a:ext>
                </a:extLst>
              </p:cNvPr>
              <p:cNvSpPr/>
              <p:nvPr/>
            </p:nvSpPr>
            <p:spPr>
              <a:xfrm>
                <a:off x="8052000" y="-1105125"/>
                <a:ext cx="82900" cy="82900"/>
              </a:xfrm>
              <a:custGeom>
                <a:avLst/>
                <a:gdLst/>
                <a:ahLst/>
                <a:cxnLst/>
                <a:rect l="l" t="t" r="r" b="b"/>
                <a:pathLst>
                  <a:path w="3316" h="3316" fill="none" extrusionOk="0">
                    <a:moveTo>
                      <a:pt x="1671" y="1"/>
                    </a:moveTo>
                    <a:lnTo>
                      <a:pt x="1671" y="1"/>
                    </a:lnTo>
                    <a:lnTo>
                      <a:pt x="1594" y="26"/>
                    </a:lnTo>
                    <a:lnTo>
                      <a:pt x="1543" y="103"/>
                    </a:lnTo>
                    <a:lnTo>
                      <a:pt x="1491" y="232"/>
                    </a:lnTo>
                    <a:lnTo>
                      <a:pt x="1440" y="386"/>
                    </a:lnTo>
                    <a:lnTo>
                      <a:pt x="1363" y="797"/>
                    </a:lnTo>
                    <a:lnTo>
                      <a:pt x="1337" y="1337"/>
                    </a:lnTo>
                    <a:lnTo>
                      <a:pt x="1337" y="1337"/>
                    </a:lnTo>
                    <a:lnTo>
                      <a:pt x="797" y="1363"/>
                    </a:lnTo>
                    <a:lnTo>
                      <a:pt x="386" y="1440"/>
                    </a:lnTo>
                    <a:lnTo>
                      <a:pt x="232" y="1491"/>
                    </a:lnTo>
                    <a:lnTo>
                      <a:pt x="104" y="1543"/>
                    </a:lnTo>
                    <a:lnTo>
                      <a:pt x="26" y="1594"/>
                    </a:lnTo>
                    <a:lnTo>
                      <a:pt x="1" y="1671"/>
                    </a:lnTo>
                    <a:lnTo>
                      <a:pt x="1" y="1671"/>
                    </a:lnTo>
                    <a:lnTo>
                      <a:pt x="26" y="1723"/>
                    </a:lnTo>
                    <a:lnTo>
                      <a:pt x="104" y="1774"/>
                    </a:lnTo>
                    <a:lnTo>
                      <a:pt x="232" y="1825"/>
                    </a:lnTo>
                    <a:lnTo>
                      <a:pt x="386" y="1877"/>
                    </a:lnTo>
                    <a:lnTo>
                      <a:pt x="797" y="1954"/>
                    </a:lnTo>
                    <a:lnTo>
                      <a:pt x="1337" y="2005"/>
                    </a:lnTo>
                    <a:lnTo>
                      <a:pt x="1337" y="2005"/>
                    </a:lnTo>
                    <a:lnTo>
                      <a:pt x="1363" y="2519"/>
                    </a:lnTo>
                    <a:lnTo>
                      <a:pt x="1440" y="2930"/>
                    </a:lnTo>
                    <a:lnTo>
                      <a:pt x="1491" y="3085"/>
                    </a:lnTo>
                    <a:lnTo>
                      <a:pt x="1543" y="3213"/>
                    </a:lnTo>
                    <a:lnTo>
                      <a:pt x="1594" y="3290"/>
                    </a:lnTo>
                    <a:lnTo>
                      <a:pt x="1671" y="3316"/>
                    </a:lnTo>
                    <a:lnTo>
                      <a:pt x="1671" y="3316"/>
                    </a:lnTo>
                    <a:lnTo>
                      <a:pt x="1723" y="3290"/>
                    </a:lnTo>
                    <a:lnTo>
                      <a:pt x="1774" y="3213"/>
                    </a:lnTo>
                    <a:lnTo>
                      <a:pt x="1825" y="3085"/>
                    </a:lnTo>
                    <a:lnTo>
                      <a:pt x="1877" y="2930"/>
                    </a:lnTo>
                    <a:lnTo>
                      <a:pt x="1954" y="2519"/>
                    </a:lnTo>
                    <a:lnTo>
                      <a:pt x="2005" y="2005"/>
                    </a:lnTo>
                    <a:lnTo>
                      <a:pt x="2005" y="2005"/>
                    </a:lnTo>
                    <a:lnTo>
                      <a:pt x="2519" y="1954"/>
                    </a:lnTo>
                    <a:lnTo>
                      <a:pt x="2930" y="1877"/>
                    </a:lnTo>
                    <a:lnTo>
                      <a:pt x="3085" y="1825"/>
                    </a:lnTo>
                    <a:lnTo>
                      <a:pt x="3213" y="1774"/>
                    </a:lnTo>
                    <a:lnTo>
                      <a:pt x="3290" y="1723"/>
                    </a:lnTo>
                    <a:lnTo>
                      <a:pt x="3316" y="1671"/>
                    </a:lnTo>
                    <a:lnTo>
                      <a:pt x="3316" y="1671"/>
                    </a:lnTo>
                    <a:lnTo>
                      <a:pt x="3290" y="1594"/>
                    </a:lnTo>
                    <a:lnTo>
                      <a:pt x="3213" y="1543"/>
                    </a:lnTo>
                    <a:lnTo>
                      <a:pt x="3085" y="1491"/>
                    </a:lnTo>
                    <a:lnTo>
                      <a:pt x="2930" y="1440"/>
                    </a:lnTo>
                    <a:lnTo>
                      <a:pt x="2519" y="1363"/>
                    </a:lnTo>
                    <a:lnTo>
                      <a:pt x="2005" y="1337"/>
                    </a:lnTo>
                    <a:lnTo>
                      <a:pt x="2005" y="1337"/>
                    </a:lnTo>
                    <a:lnTo>
                      <a:pt x="1954" y="797"/>
                    </a:lnTo>
                    <a:lnTo>
                      <a:pt x="1877" y="386"/>
                    </a:lnTo>
                    <a:lnTo>
                      <a:pt x="1825" y="232"/>
                    </a:lnTo>
                    <a:lnTo>
                      <a:pt x="1774" y="103"/>
                    </a:lnTo>
                    <a:lnTo>
                      <a:pt x="1723" y="26"/>
                    </a:lnTo>
                    <a:lnTo>
                      <a:pt x="1671" y="1"/>
                    </a:lnTo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71438" dist="47625" dir="42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15" name="Google Shape;16449;p40">
                <a:extLst>
                  <a:ext uri="{FF2B5EF4-FFF2-40B4-BE49-F238E27FC236}">
                    <a16:creationId xmlns:a16="http://schemas.microsoft.com/office/drawing/2014/main" id="{06E36064-69BA-6C1D-FF30-9605133406CE}"/>
                  </a:ext>
                </a:extLst>
              </p:cNvPr>
              <p:cNvSpPr/>
              <p:nvPr/>
            </p:nvSpPr>
            <p:spPr>
              <a:xfrm>
                <a:off x="8097625" y="-1049875"/>
                <a:ext cx="74550" cy="74550"/>
              </a:xfrm>
              <a:custGeom>
                <a:avLst/>
                <a:gdLst/>
                <a:ahLst/>
                <a:cxnLst/>
                <a:rect l="l" t="t" r="r" b="b"/>
                <a:pathLst>
                  <a:path w="2982" h="2982" extrusionOk="0">
                    <a:moveTo>
                      <a:pt x="1491" y="1"/>
                    </a:moveTo>
                    <a:lnTo>
                      <a:pt x="1440" y="27"/>
                    </a:lnTo>
                    <a:lnTo>
                      <a:pt x="1388" y="104"/>
                    </a:lnTo>
                    <a:lnTo>
                      <a:pt x="1337" y="206"/>
                    </a:lnTo>
                    <a:lnTo>
                      <a:pt x="1285" y="335"/>
                    </a:lnTo>
                    <a:lnTo>
                      <a:pt x="1234" y="720"/>
                    </a:lnTo>
                    <a:lnTo>
                      <a:pt x="1183" y="1209"/>
                    </a:lnTo>
                    <a:lnTo>
                      <a:pt x="720" y="1234"/>
                    </a:lnTo>
                    <a:lnTo>
                      <a:pt x="334" y="1311"/>
                    </a:lnTo>
                    <a:lnTo>
                      <a:pt x="206" y="1337"/>
                    </a:lnTo>
                    <a:lnTo>
                      <a:pt x="77" y="1389"/>
                    </a:lnTo>
                    <a:lnTo>
                      <a:pt x="26" y="1440"/>
                    </a:lnTo>
                    <a:lnTo>
                      <a:pt x="0" y="1491"/>
                    </a:lnTo>
                    <a:lnTo>
                      <a:pt x="26" y="1543"/>
                    </a:lnTo>
                    <a:lnTo>
                      <a:pt x="77" y="1594"/>
                    </a:lnTo>
                    <a:lnTo>
                      <a:pt x="206" y="1646"/>
                    </a:lnTo>
                    <a:lnTo>
                      <a:pt x="334" y="1697"/>
                    </a:lnTo>
                    <a:lnTo>
                      <a:pt x="720" y="1748"/>
                    </a:lnTo>
                    <a:lnTo>
                      <a:pt x="1183" y="1800"/>
                    </a:lnTo>
                    <a:lnTo>
                      <a:pt x="1234" y="2262"/>
                    </a:lnTo>
                    <a:lnTo>
                      <a:pt x="1285" y="2648"/>
                    </a:lnTo>
                    <a:lnTo>
                      <a:pt x="1337" y="2802"/>
                    </a:lnTo>
                    <a:lnTo>
                      <a:pt x="1388" y="2905"/>
                    </a:lnTo>
                    <a:lnTo>
                      <a:pt x="1440" y="2956"/>
                    </a:lnTo>
                    <a:lnTo>
                      <a:pt x="1491" y="2982"/>
                    </a:lnTo>
                    <a:lnTo>
                      <a:pt x="1542" y="2956"/>
                    </a:lnTo>
                    <a:lnTo>
                      <a:pt x="1594" y="2905"/>
                    </a:lnTo>
                    <a:lnTo>
                      <a:pt x="1645" y="2802"/>
                    </a:lnTo>
                    <a:lnTo>
                      <a:pt x="1697" y="2648"/>
                    </a:lnTo>
                    <a:lnTo>
                      <a:pt x="1748" y="2262"/>
                    </a:lnTo>
                    <a:lnTo>
                      <a:pt x="1799" y="1800"/>
                    </a:lnTo>
                    <a:lnTo>
                      <a:pt x="2262" y="1748"/>
                    </a:lnTo>
                    <a:lnTo>
                      <a:pt x="2647" y="1697"/>
                    </a:lnTo>
                    <a:lnTo>
                      <a:pt x="2776" y="1646"/>
                    </a:lnTo>
                    <a:lnTo>
                      <a:pt x="2879" y="1594"/>
                    </a:lnTo>
                    <a:lnTo>
                      <a:pt x="2956" y="1543"/>
                    </a:lnTo>
                    <a:lnTo>
                      <a:pt x="2981" y="1491"/>
                    </a:lnTo>
                    <a:lnTo>
                      <a:pt x="2956" y="1440"/>
                    </a:lnTo>
                    <a:lnTo>
                      <a:pt x="2879" y="1389"/>
                    </a:lnTo>
                    <a:lnTo>
                      <a:pt x="2776" y="1337"/>
                    </a:lnTo>
                    <a:lnTo>
                      <a:pt x="2647" y="1311"/>
                    </a:lnTo>
                    <a:lnTo>
                      <a:pt x="2262" y="1234"/>
                    </a:lnTo>
                    <a:lnTo>
                      <a:pt x="1799" y="1209"/>
                    </a:lnTo>
                    <a:lnTo>
                      <a:pt x="1748" y="720"/>
                    </a:lnTo>
                    <a:lnTo>
                      <a:pt x="1697" y="335"/>
                    </a:lnTo>
                    <a:lnTo>
                      <a:pt x="1645" y="206"/>
                    </a:lnTo>
                    <a:lnTo>
                      <a:pt x="1594" y="104"/>
                    </a:lnTo>
                    <a:lnTo>
                      <a:pt x="1542" y="27"/>
                    </a:lnTo>
                    <a:lnTo>
                      <a:pt x="1491" y="1"/>
                    </a:ln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71438" dist="47625" dir="42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16" name="Google Shape;16450;p40">
                <a:extLst>
                  <a:ext uri="{FF2B5EF4-FFF2-40B4-BE49-F238E27FC236}">
                    <a16:creationId xmlns:a16="http://schemas.microsoft.com/office/drawing/2014/main" id="{55BBF391-5C60-28C0-A1FA-5E8717C75BF7}"/>
                  </a:ext>
                </a:extLst>
              </p:cNvPr>
              <p:cNvSpPr/>
              <p:nvPr/>
            </p:nvSpPr>
            <p:spPr>
              <a:xfrm>
                <a:off x="8097625" y="-1049875"/>
                <a:ext cx="74550" cy="74550"/>
              </a:xfrm>
              <a:custGeom>
                <a:avLst/>
                <a:gdLst/>
                <a:ahLst/>
                <a:cxnLst/>
                <a:rect l="l" t="t" r="r" b="b"/>
                <a:pathLst>
                  <a:path w="2982" h="2982" fill="none" extrusionOk="0">
                    <a:moveTo>
                      <a:pt x="1491" y="1"/>
                    </a:moveTo>
                    <a:lnTo>
                      <a:pt x="1491" y="1"/>
                    </a:lnTo>
                    <a:lnTo>
                      <a:pt x="1440" y="27"/>
                    </a:lnTo>
                    <a:lnTo>
                      <a:pt x="1388" y="104"/>
                    </a:lnTo>
                    <a:lnTo>
                      <a:pt x="1337" y="206"/>
                    </a:lnTo>
                    <a:lnTo>
                      <a:pt x="1285" y="335"/>
                    </a:lnTo>
                    <a:lnTo>
                      <a:pt x="1234" y="720"/>
                    </a:lnTo>
                    <a:lnTo>
                      <a:pt x="1183" y="1209"/>
                    </a:lnTo>
                    <a:lnTo>
                      <a:pt x="1183" y="1209"/>
                    </a:lnTo>
                    <a:lnTo>
                      <a:pt x="720" y="1234"/>
                    </a:lnTo>
                    <a:lnTo>
                      <a:pt x="334" y="1311"/>
                    </a:lnTo>
                    <a:lnTo>
                      <a:pt x="206" y="1337"/>
                    </a:lnTo>
                    <a:lnTo>
                      <a:pt x="77" y="1389"/>
                    </a:lnTo>
                    <a:lnTo>
                      <a:pt x="26" y="1440"/>
                    </a:lnTo>
                    <a:lnTo>
                      <a:pt x="0" y="1491"/>
                    </a:lnTo>
                    <a:lnTo>
                      <a:pt x="0" y="1491"/>
                    </a:lnTo>
                    <a:lnTo>
                      <a:pt x="26" y="1543"/>
                    </a:lnTo>
                    <a:lnTo>
                      <a:pt x="77" y="1594"/>
                    </a:lnTo>
                    <a:lnTo>
                      <a:pt x="206" y="1646"/>
                    </a:lnTo>
                    <a:lnTo>
                      <a:pt x="334" y="1697"/>
                    </a:lnTo>
                    <a:lnTo>
                      <a:pt x="720" y="1748"/>
                    </a:lnTo>
                    <a:lnTo>
                      <a:pt x="1183" y="1800"/>
                    </a:lnTo>
                    <a:lnTo>
                      <a:pt x="1183" y="1800"/>
                    </a:lnTo>
                    <a:lnTo>
                      <a:pt x="1234" y="2262"/>
                    </a:lnTo>
                    <a:lnTo>
                      <a:pt x="1285" y="2648"/>
                    </a:lnTo>
                    <a:lnTo>
                      <a:pt x="1337" y="2802"/>
                    </a:lnTo>
                    <a:lnTo>
                      <a:pt x="1388" y="2905"/>
                    </a:lnTo>
                    <a:lnTo>
                      <a:pt x="1440" y="2956"/>
                    </a:lnTo>
                    <a:lnTo>
                      <a:pt x="1491" y="2982"/>
                    </a:lnTo>
                    <a:lnTo>
                      <a:pt x="1491" y="2982"/>
                    </a:lnTo>
                    <a:lnTo>
                      <a:pt x="1542" y="2956"/>
                    </a:lnTo>
                    <a:lnTo>
                      <a:pt x="1594" y="2905"/>
                    </a:lnTo>
                    <a:lnTo>
                      <a:pt x="1645" y="2802"/>
                    </a:lnTo>
                    <a:lnTo>
                      <a:pt x="1697" y="2648"/>
                    </a:lnTo>
                    <a:lnTo>
                      <a:pt x="1748" y="2262"/>
                    </a:lnTo>
                    <a:lnTo>
                      <a:pt x="1799" y="1800"/>
                    </a:lnTo>
                    <a:lnTo>
                      <a:pt x="1799" y="1800"/>
                    </a:lnTo>
                    <a:lnTo>
                      <a:pt x="2262" y="1748"/>
                    </a:lnTo>
                    <a:lnTo>
                      <a:pt x="2647" y="1697"/>
                    </a:lnTo>
                    <a:lnTo>
                      <a:pt x="2776" y="1646"/>
                    </a:lnTo>
                    <a:lnTo>
                      <a:pt x="2879" y="1594"/>
                    </a:lnTo>
                    <a:lnTo>
                      <a:pt x="2956" y="1543"/>
                    </a:lnTo>
                    <a:lnTo>
                      <a:pt x="2981" y="1491"/>
                    </a:lnTo>
                    <a:lnTo>
                      <a:pt x="2981" y="1491"/>
                    </a:lnTo>
                    <a:lnTo>
                      <a:pt x="2956" y="1440"/>
                    </a:lnTo>
                    <a:lnTo>
                      <a:pt x="2879" y="1389"/>
                    </a:lnTo>
                    <a:lnTo>
                      <a:pt x="2776" y="1337"/>
                    </a:lnTo>
                    <a:lnTo>
                      <a:pt x="2647" y="1311"/>
                    </a:lnTo>
                    <a:lnTo>
                      <a:pt x="2262" y="1234"/>
                    </a:lnTo>
                    <a:lnTo>
                      <a:pt x="1799" y="1209"/>
                    </a:lnTo>
                    <a:lnTo>
                      <a:pt x="1799" y="1209"/>
                    </a:lnTo>
                    <a:lnTo>
                      <a:pt x="1748" y="720"/>
                    </a:lnTo>
                    <a:lnTo>
                      <a:pt x="1697" y="335"/>
                    </a:lnTo>
                    <a:lnTo>
                      <a:pt x="1645" y="206"/>
                    </a:lnTo>
                    <a:lnTo>
                      <a:pt x="1594" y="104"/>
                    </a:lnTo>
                    <a:lnTo>
                      <a:pt x="1542" y="27"/>
                    </a:lnTo>
                    <a:lnTo>
                      <a:pt x="1491" y="1"/>
                    </a:lnTo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71438" dist="47625" dir="42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17" name="Google Shape;16451;p40">
                <a:extLst>
                  <a:ext uri="{FF2B5EF4-FFF2-40B4-BE49-F238E27FC236}">
                    <a16:creationId xmlns:a16="http://schemas.microsoft.com/office/drawing/2014/main" id="{A06F068A-E72A-FF76-5F4C-C507A22C1695}"/>
                  </a:ext>
                </a:extLst>
              </p:cNvPr>
              <p:cNvSpPr/>
              <p:nvPr/>
            </p:nvSpPr>
            <p:spPr>
              <a:xfrm>
                <a:off x="8086700" y="-2099025"/>
                <a:ext cx="61700" cy="61050"/>
              </a:xfrm>
              <a:custGeom>
                <a:avLst/>
                <a:gdLst/>
                <a:ahLst/>
                <a:cxnLst/>
                <a:rect l="l" t="t" r="r" b="b"/>
                <a:pathLst>
                  <a:path w="2468" h="2442" extrusionOk="0">
                    <a:moveTo>
                      <a:pt x="1183" y="0"/>
                    </a:moveTo>
                    <a:lnTo>
                      <a:pt x="1157" y="77"/>
                    </a:lnTo>
                    <a:lnTo>
                      <a:pt x="1080" y="283"/>
                    </a:lnTo>
                    <a:lnTo>
                      <a:pt x="1028" y="591"/>
                    </a:lnTo>
                    <a:lnTo>
                      <a:pt x="977" y="977"/>
                    </a:lnTo>
                    <a:lnTo>
                      <a:pt x="592" y="1002"/>
                    </a:lnTo>
                    <a:lnTo>
                      <a:pt x="283" y="1054"/>
                    </a:lnTo>
                    <a:lnTo>
                      <a:pt x="78" y="1131"/>
                    </a:lnTo>
                    <a:lnTo>
                      <a:pt x="26" y="1182"/>
                    </a:lnTo>
                    <a:lnTo>
                      <a:pt x="0" y="1234"/>
                    </a:lnTo>
                    <a:lnTo>
                      <a:pt x="26" y="1259"/>
                    </a:lnTo>
                    <a:lnTo>
                      <a:pt x="78" y="1311"/>
                    </a:lnTo>
                    <a:lnTo>
                      <a:pt x="283" y="1388"/>
                    </a:lnTo>
                    <a:lnTo>
                      <a:pt x="592" y="1439"/>
                    </a:lnTo>
                    <a:lnTo>
                      <a:pt x="977" y="1465"/>
                    </a:lnTo>
                    <a:lnTo>
                      <a:pt x="1028" y="1850"/>
                    </a:lnTo>
                    <a:lnTo>
                      <a:pt x="1080" y="2159"/>
                    </a:lnTo>
                    <a:lnTo>
                      <a:pt x="1157" y="2364"/>
                    </a:lnTo>
                    <a:lnTo>
                      <a:pt x="1183" y="2441"/>
                    </a:lnTo>
                    <a:lnTo>
                      <a:pt x="1285" y="2441"/>
                    </a:lnTo>
                    <a:lnTo>
                      <a:pt x="1337" y="2364"/>
                    </a:lnTo>
                    <a:lnTo>
                      <a:pt x="1388" y="2159"/>
                    </a:lnTo>
                    <a:lnTo>
                      <a:pt x="1465" y="1850"/>
                    </a:lnTo>
                    <a:lnTo>
                      <a:pt x="1491" y="1465"/>
                    </a:lnTo>
                    <a:lnTo>
                      <a:pt x="1877" y="1439"/>
                    </a:lnTo>
                    <a:lnTo>
                      <a:pt x="2185" y="1388"/>
                    </a:lnTo>
                    <a:lnTo>
                      <a:pt x="2390" y="1311"/>
                    </a:lnTo>
                    <a:lnTo>
                      <a:pt x="2442" y="1259"/>
                    </a:lnTo>
                    <a:lnTo>
                      <a:pt x="2468" y="1234"/>
                    </a:lnTo>
                    <a:lnTo>
                      <a:pt x="2442" y="1182"/>
                    </a:lnTo>
                    <a:lnTo>
                      <a:pt x="2390" y="1131"/>
                    </a:lnTo>
                    <a:lnTo>
                      <a:pt x="2185" y="1054"/>
                    </a:lnTo>
                    <a:lnTo>
                      <a:pt x="1877" y="1002"/>
                    </a:lnTo>
                    <a:lnTo>
                      <a:pt x="1491" y="977"/>
                    </a:lnTo>
                    <a:lnTo>
                      <a:pt x="1465" y="591"/>
                    </a:lnTo>
                    <a:lnTo>
                      <a:pt x="1388" y="283"/>
                    </a:lnTo>
                    <a:lnTo>
                      <a:pt x="1337" y="77"/>
                    </a:lnTo>
                    <a:lnTo>
                      <a:pt x="1285" y="0"/>
                    </a:ln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71438" dist="47625" dir="42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18" name="Google Shape;16452;p40">
                <a:extLst>
                  <a:ext uri="{FF2B5EF4-FFF2-40B4-BE49-F238E27FC236}">
                    <a16:creationId xmlns:a16="http://schemas.microsoft.com/office/drawing/2014/main" id="{32A138B2-2EC2-51BC-DBD7-0E0F5B085D67}"/>
                  </a:ext>
                </a:extLst>
              </p:cNvPr>
              <p:cNvSpPr/>
              <p:nvPr/>
            </p:nvSpPr>
            <p:spPr>
              <a:xfrm>
                <a:off x="8086700" y="-2099025"/>
                <a:ext cx="61700" cy="61050"/>
              </a:xfrm>
              <a:custGeom>
                <a:avLst/>
                <a:gdLst/>
                <a:ahLst/>
                <a:cxnLst/>
                <a:rect l="l" t="t" r="r" b="b"/>
                <a:pathLst>
                  <a:path w="2468" h="2442" fill="none" extrusionOk="0">
                    <a:moveTo>
                      <a:pt x="1234" y="0"/>
                    </a:moveTo>
                    <a:lnTo>
                      <a:pt x="1234" y="0"/>
                    </a:lnTo>
                    <a:lnTo>
                      <a:pt x="1183" y="0"/>
                    </a:lnTo>
                    <a:lnTo>
                      <a:pt x="1157" y="77"/>
                    </a:lnTo>
                    <a:lnTo>
                      <a:pt x="1080" y="283"/>
                    </a:lnTo>
                    <a:lnTo>
                      <a:pt x="1028" y="591"/>
                    </a:lnTo>
                    <a:lnTo>
                      <a:pt x="977" y="977"/>
                    </a:lnTo>
                    <a:lnTo>
                      <a:pt x="977" y="977"/>
                    </a:lnTo>
                    <a:lnTo>
                      <a:pt x="592" y="1002"/>
                    </a:lnTo>
                    <a:lnTo>
                      <a:pt x="283" y="1054"/>
                    </a:lnTo>
                    <a:lnTo>
                      <a:pt x="78" y="1131"/>
                    </a:lnTo>
                    <a:lnTo>
                      <a:pt x="26" y="1182"/>
                    </a:lnTo>
                    <a:lnTo>
                      <a:pt x="0" y="1234"/>
                    </a:lnTo>
                    <a:lnTo>
                      <a:pt x="0" y="1234"/>
                    </a:lnTo>
                    <a:lnTo>
                      <a:pt x="26" y="1259"/>
                    </a:lnTo>
                    <a:lnTo>
                      <a:pt x="78" y="1311"/>
                    </a:lnTo>
                    <a:lnTo>
                      <a:pt x="283" y="1388"/>
                    </a:lnTo>
                    <a:lnTo>
                      <a:pt x="592" y="1439"/>
                    </a:lnTo>
                    <a:lnTo>
                      <a:pt x="977" y="1465"/>
                    </a:lnTo>
                    <a:lnTo>
                      <a:pt x="977" y="1465"/>
                    </a:lnTo>
                    <a:lnTo>
                      <a:pt x="1028" y="1850"/>
                    </a:lnTo>
                    <a:lnTo>
                      <a:pt x="1080" y="2159"/>
                    </a:lnTo>
                    <a:lnTo>
                      <a:pt x="1157" y="2364"/>
                    </a:lnTo>
                    <a:lnTo>
                      <a:pt x="1183" y="2441"/>
                    </a:lnTo>
                    <a:lnTo>
                      <a:pt x="1234" y="2441"/>
                    </a:lnTo>
                    <a:lnTo>
                      <a:pt x="1234" y="2441"/>
                    </a:lnTo>
                    <a:lnTo>
                      <a:pt x="1285" y="2441"/>
                    </a:lnTo>
                    <a:lnTo>
                      <a:pt x="1337" y="2364"/>
                    </a:lnTo>
                    <a:lnTo>
                      <a:pt x="1388" y="2159"/>
                    </a:lnTo>
                    <a:lnTo>
                      <a:pt x="1465" y="1850"/>
                    </a:lnTo>
                    <a:lnTo>
                      <a:pt x="1491" y="1465"/>
                    </a:lnTo>
                    <a:lnTo>
                      <a:pt x="1491" y="1465"/>
                    </a:lnTo>
                    <a:lnTo>
                      <a:pt x="1877" y="1439"/>
                    </a:lnTo>
                    <a:lnTo>
                      <a:pt x="2185" y="1388"/>
                    </a:lnTo>
                    <a:lnTo>
                      <a:pt x="2390" y="1311"/>
                    </a:lnTo>
                    <a:lnTo>
                      <a:pt x="2442" y="1259"/>
                    </a:lnTo>
                    <a:lnTo>
                      <a:pt x="2468" y="1234"/>
                    </a:lnTo>
                    <a:lnTo>
                      <a:pt x="2468" y="1234"/>
                    </a:lnTo>
                    <a:lnTo>
                      <a:pt x="2442" y="1182"/>
                    </a:lnTo>
                    <a:lnTo>
                      <a:pt x="2390" y="1131"/>
                    </a:lnTo>
                    <a:lnTo>
                      <a:pt x="2185" y="1054"/>
                    </a:lnTo>
                    <a:lnTo>
                      <a:pt x="1877" y="1002"/>
                    </a:lnTo>
                    <a:lnTo>
                      <a:pt x="1491" y="977"/>
                    </a:lnTo>
                    <a:lnTo>
                      <a:pt x="1491" y="977"/>
                    </a:lnTo>
                    <a:lnTo>
                      <a:pt x="1465" y="591"/>
                    </a:lnTo>
                    <a:lnTo>
                      <a:pt x="1388" y="283"/>
                    </a:lnTo>
                    <a:lnTo>
                      <a:pt x="1337" y="77"/>
                    </a:lnTo>
                    <a:lnTo>
                      <a:pt x="1285" y="0"/>
                    </a:lnTo>
                    <a:lnTo>
                      <a:pt x="1234" y="0"/>
                    </a:lnTo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71438" dist="47625" dir="42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19" name="Google Shape;16453;p40">
                <a:extLst>
                  <a:ext uri="{FF2B5EF4-FFF2-40B4-BE49-F238E27FC236}">
                    <a16:creationId xmlns:a16="http://schemas.microsoft.com/office/drawing/2014/main" id="{2848AF77-233F-283C-A338-4A2D41D20E1E}"/>
                  </a:ext>
                </a:extLst>
              </p:cNvPr>
              <p:cNvSpPr/>
              <p:nvPr/>
            </p:nvSpPr>
            <p:spPr>
              <a:xfrm>
                <a:off x="8048150" y="-2047650"/>
                <a:ext cx="82900" cy="82925"/>
              </a:xfrm>
              <a:custGeom>
                <a:avLst/>
                <a:gdLst/>
                <a:ahLst/>
                <a:cxnLst/>
                <a:rect l="l" t="t" r="r" b="b"/>
                <a:pathLst>
                  <a:path w="3316" h="3317" extrusionOk="0">
                    <a:moveTo>
                      <a:pt x="1645" y="1"/>
                    </a:moveTo>
                    <a:lnTo>
                      <a:pt x="1594" y="27"/>
                    </a:lnTo>
                    <a:lnTo>
                      <a:pt x="1542" y="78"/>
                    </a:lnTo>
                    <a:lnTo>
                      <a:pt x="1491" y="207"/>
                    </a:lnTo>
                    <a:lnTo>
                      <a:pt x="1440" y="361"/>
                    </a:lnTo>
                    <a:lnTo>
                      <a:pt x="1363" y="798"/>
                    </a:lnTo>
                    <a:lnTo>
                      <a:pt x="1311" y="1312"/>
                    </a:lnTo>
                    <a:lnTo>
                      <a:pt x="797" y="1363"/>
                    </a:lnTo>
                    <a:lnTo>
                      <a:pt x="360" y="1440"/>
                    </a:lnTo>
                    <a:lnTo>
                      <a:pt x="206" y="1491"/>
                    </a:lnTo>
                    <a:lnTo>
                      <a:pt x="78" y="1543"/>
                    </a:lnTo>
                    <a:lnTo>
                      <a:pt x="26" y="1594"/>
                    </a:lnTo>
                    <a:lnTo>
                      <a:pt x="1" y="1646"/>
                    </a:lnTo>
                    <a:lnTo>
                      <a:pt x="26" y="1723"/>
                    </a:lnTo>
                    <a:lnTo>
                      <a:pt x="78" y="1774"/>
                    </a:lnTo>
                    <a:lnTo>
                      <a:pt x="206" y="1826"/>
                    </a:lnTo>
                    <a:lnTo>
                      <a:pt x="360" y="1877"/>
                    </a:lnTo>
                    <a:lnTo>
                      <a:pt x="797" y="1954"/>
                    </a:lnTo>
                    <a:lnTo>
                      <a:pt x="1311" y="1980"/>
                    </a:lnTo>
                    <a:lnTo>
                      <a:pt x="1363" y="2519"/>
                    </a:lnTo>
                    <a:lnTo>
                      <a:pt x="1440" y="2931"/>
                    </a:lnTo>
                    <a:lnTo>
                      <a:pt x="1491" y="3085"/>
                    </a:lnTo>
                    <a:lnTo>
                      <a:pt x="1542" y="3213"/>
                    </a:lnTo>
                    <a:lnTo>
                      <a:pt x="1594" y="3290"/>
                    </a:lnTo>
                    <a:lnTo>
                      <a:pt x="1645" y="3316"/>
                    </a:lnTo>
                    <a:lnTo>
                      <a:pt x="1722" y="3290"/>
                    </a:lnTo>
                    <a:lnTo>
                      <a:pt x="1774" y="3213"/>
                    </a:lnTo>
                    <a:lnTo>
                      <a:pt x="1825" y="3085"/>
                    </a:lnTo>
                    <a:lnTo>
                      <a:pt x="1877" y="2931"/>
                    </a:lnTo>
                    <a:lnTo>
                      <a:pt x="1954" y="2519"/>
                    </a:lnTo>
                    <a:lnTo>
                      <a:pt x="1979" y="1980"/>
                    </a:lnTo>
                    <a:lnTo>
                      <a:pt x="2519" y="1954"/>
                    </a:lnTo>
                    <a:lnTo>
                      <a:pt x="2930" y="1877"/>
                    </a:lnTo>
                    <a:lnTo>
                      <a:pt x="3084" y="1826"/>
                    </a:lnTo>
                    <a:lnTo>
                      <a:pt x="3213" y="1774"/>
                    </a:lnTo>
                    <a:lnTo>
                      <a:pt x="3290" y="1723"/>
                    </a:lnTo>
                    <a:lnTo>
                      <a:pt x="3316" y="1646"/>
                    </a:lnTo>
                    <a:lnTo>
                      <a:pt x="3290" y="1594"/>
                    </a:lnTo>
                    <a:lnTo>
                      <a:pt x="3213" y="1543"/>
                    </a:lnTo>
                    <a:lnTo>
                      <a:pt x="3084" y="1491"/>
                    </a:lnTo>
                    <a:lnTo>
                      <a:pt x="2930" y="1440"/>
                    </a:lnTo>
                    <a:lnTo>
                      <a:pt x="2519" y="1363"/>
                    </a:lnTo>
                    <a:lnTo>
                      <a:pt x="1979" y="1312"/>
                    </a:lnTo>
                    <a:lnTo>
                      <a:pt x="1954" y="798"/>
                    </a:lnTo>
                    <a:lnTo>
                      <a:pt x="1877" y="361"/>
                    </a:lnTo>
                    <a:lnTo>
                      <a:pt x="1825" y="207"/>
                    </a:lnTo>
                    <a:lnTo>
                      <a:pt x="1774" y="78"/>
                    </a:lnTo>
                    <a:lnTo>
                      <a:pt x="1722" y="27"/>
                    </a:lnTo>
                    <a:lnTo>
                      <a:pt x="1645" y="1"/>
                    </a:ln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71438" dist="47625" dir="42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20" name="Google Shape;16454;p40">
                <a:extLst>
                  <a:ext uri="{FF2B5EF4-FFF2-40B4-BE49-F238E27FC236}">
                    <a16:creationId xmlns:a16="http://schemas.microsoft.com/office/drawing/2014/main" id="{8FED1497-8788-A981-B415-E26DE47590A7}"/>
                  </a:ext>
                </a:extLst>
              </p:cNvPr>
              <p:cNvSpPr/>
              <p:nvPr/>
            </p:nvSpPr>
            <p:spPr>
              <a:xfrm>
                <a:off x="8048150" y="-2047650"/>
                <a:ext cx="82900" cy="82925"/>
              </a:xfrm>
              <a:custGeom>
                <a:avLst/>
                <a:gdLst/>
                <a:ahLst/>
                <a:cxnLst/>
                <a:rect l="l" t="t" r="r" b="b"/>
                <a:pathLst>
                  <a:path w="3316" h="3317" fill="none" extrusionOk="0">
                    <a:moveTo>
                      <a:pt x="1645" y="1"/>
                    </a:moveTo>
                    <a:lnTo>
                      <a:pt x="1645" y="1"/>
                    </a:lnTo>
                    <a:lnTo>
                      <a:pt x="1594" y="27"/>
                    </a:lnTo>
                    <a:lnTo>
                      <a:pt x="1542" y="78"/>
                    </a:lnTo>
                    <a:lnTo>
                      <a:pt x="1491" y="207"/>
                    </a:lnTo>
                    <a:lnTo>
                      <a:pt x="1440" y="361"/>
                    </a:lnTo>
                    <a:lnTo>
                      <a:pt x="1363" y="798"/>
                    </a:lnTo>
                    <a:lnTo>
                      <a:pt x="1311" y="1312"/>
                    </a:lnTo>
                    <a:lnTo>
                      <a:pt x="1311" y="1312"/>
                    </a:lnTo>
                    <a:lnTo>
                      <a:pt x="797" y="1363"/>
                    </a:lnTo>
                    <a:lnTo>
                      <a:pt x="360" y="1440"/>
                    </a:lnTo>
                    <a:lnTo>
                      <a:pt x="206" y="1491"/>
                    </a:lnTo>
                    <a:lnTo>
                      <a:pt x="78" y="1543"/>
                    </a:lnTo>
                    <a:lnTo>
                      <a:pt x="26" y="1594"/>
                    </a:lnTo>
                    <a:lnTo>
                      <a:pt x="1" y="1646"/>
                    </a:lnTo>
                    <a:lnTo>
                      <a:pt x="1" y="1646"/>
                    </a:lnTo>
                    <a:lnTo>
                      <a:pt x="26" y="1723"/>
                    </a:lnTo>
                    <a:lnTo>
                      <a:pt x="78" y="1774"/>
                    </a:lnTo>
                    <a:lnTo>
                      <a:pt x="206" y="1826"/>
                    </a:lnTo>
                    <a:lnTo>
                      <a:pt x="360" y="1877"/>
                    </a:lnTo>
                    <a:lnTo>
                      <a:pt x="797" y="1954"/>
                    </a:lnTo>
                    <a:lnTo>
                      <a:pt x="1311" y="1980"/>
                    </a:lnTo>
                    <a:lnTo>
                      <a:pt x="1311" y="1980"/>
                    </a:lnTo>
                    <a:lnTo>
                      <a:pt x="1363" y="2519"/>
                    </a:lnTo>
                    <a:lnTo>
                      <a:pt x="1440" y="2931"/>
                    </a:lnTo>
                    <a:lnTo>
                      <a:pt x="1491" y="3085"/>
                    </a:lnTo>
                    <a:lnTo>
                      <a:pt x="1542" y="3213"/>
                    </a:lnTo>
                    <a:lnTo>
                      <a:pt x="1594" y="3290"/>
                    </a:lnTo>
                    <a:lnTo>
                      <a:pt x="1645" y="3316"/>
                    </a:lnTo>
                    <a:lnTo>
                      <a:pt x="1645" y="3316"/>
                    </a:lnTo>
                    <a:lnTo>
                      <a:pt x="1722" y="3290"/>
                    </a:lnTo>
                    <a:lnTo>
                      <a:pt x="1774" y="3213"/>
                    </a:lnTo>
                    <a:lnTo>
                      <a:pt x="1825" y="3085"/>
                    </a:lnTo>
                    <a:lnTo>
                      <a:pt x="1877" y="2931"/>
                    </a:lnTo>
                    <a:lnTo>
                      <a:pt x="1954" y="2519"/>
                    </a:lnTo>
                    <a:lnTo>
                      <a:pt x="1979" y="1980"/>
                    </a:lnTo>
                    <a:lnTo>
                      <a:pt x="1979" y="1980"/>
                    </a:lnTo>
                    <a:lnTo>
                      <a:pt x="2519" y="1954"/>
                    </a:lnTo>
                    <a:lnTo>
                      <a:pt x="2930" y="1877"/>
                    </a:lnTo>
                    <a:lnTo>
                      <a:pt x="3084" y="1826"/>
                    </a:lnTo>
                    <a:lnTo>
                      <a:pt x="3213" y="1774"/>
                    </a:lnTo>
                    <a:lnTo>
                      <a:pt x="3290" y="1723"/>
                    </a:lnTo>
                    <a:lnTo>
                      <a:pt x="3316" y="1646"/>
                    </a:lnTo>
                    <a:lnTo>
                      <a:pt x="3316" y="1646"/>
                    </a:lnTo>
                    <a:lnTo>
                      <a:pt x="3290" y="1594"/>
                    </a:lnTo>
                    <a:lnTo>
                      <a:pt x="3213" y="1543"/>
                    </a:lnTo>
                    <a:lnTo>
                      <a:pt x="3084" y="1491"/>
                    </a:lnTo>
                    <a:lnTo>
                      <a:pt x="2930" y="1440"/>
                    </a:lnTo>
                    <a:lnTo>
                      <a:pt x="2519" y="1363"/>
                    </a:lnTo>
                    <a:lnTo>
                      <a:pt x="1979" y="1312"/>
                    </a:lnTo>
                    <a:lnTo>
                      <a:pt x="1979" y="1312"/>
                    </a:lnTo>
                    <a:lnTo>
                      <a:pt x="1954" y="798"/>
                    </a:lnTo>
                    <a:lnTo>
                      <a:pt x="1877" y="361"/>
                    </a:lnTo>
                    <a:lnTo>
                      <a:pt x="1825" y="207"/>
                    </a:lnTo>
                    <a:lnTo>
                      <a:pt x="1774" y="78"/>
                    </a:lnTo>
                    <a:lnTo>
                      <a:pt x="1722" y="27"/>
                    </a:lnTo>
                    <a:lnTo>
                      <a:pt x="1645" y="1"/>
                    </a:lnTo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71438" dist="47625" dir="42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21" name="Google Shape;16455;p40">
                <a:extLst>
                  <a:ext uri="{FF2B5EF4-FFF2-40B4-BE49-F238E27FC236}">
                    <a16:creationId xmlns:a16="http://schemas.microsoft.com/office/drawing/2014/main" id="{5E94F8F6-46F9-FFA5-84C0-7E6F268E5325}"/>
                  </a:ext>
                </a:extLst>
              </p:cNvPr>
              <p:cNvSpPr/>
              <p:nvPr/>
            </p:nvSpPr>
            <p:spPr>
              <a:xfrm>
                <a:off x="8957900" y="-2099025"/>
                <a:ext cx="61075" cy="61050"/>
              </a:xfrm>
              <a:custGeom>
                <a:avLst/>
                <a:gdLst/>
                <a:ahLst/>
                <a:cxnLst/>
                <a:rect l="l" t="t" r="r" b="b"/>
                <a:pathLst>
                  <a:path w="2443" h="2442" extrusionOk="0">
                    <a:moveTo>
                      <a:pt x="1183" y="0"/>
                    </a:moveTo>
                    <a:lnTo>
                      <a:pt x="1131" y="77"/>
                    </a:lnTo>
                    <a:lnTo>
                      <a:pt x="1054" y="283"/>
                    </a:lnTo>
                    <a:lnTo>
                      <a:pt x="1003" y="591"/>
                    </a:lnTo>
                    <a:lnTo>
                      <a:pt x="977" y="977"/>
                    </a:lnTo>
                    <a:lnTo>
                      <a:pt x="592" y="1002"/>
                    </a:lnTo>
                    <a:lnTo>
                      <a:pt x="283" y="1054"/>
                    </a:lnTo>
                    <a:lnTo>
                      <a:pt x="78" y="1131"/>
                    </a:lnTo>
                    <a:lnTo>
                      <a:pt x="1" y="1182"/>
                    </a:lnTo>
                    <a:lnTo>
                      <a:pt x="1" y="1234"/>
                    </a:lnTo>
                    <a:lnTo>
                      <a:pt x="1" y="1259"/>
                    </a:lnTo>
                    <a:lnTo>
                      <a:pt x="78" y="1311"/>
                    </a:lnTo>
                    <a:lnTo>
                      <a:pt x="283" y="1388"/>
                    </a:lnTo>
                    <a:lnTo>
                      <a:pt x="592" y="1439"/>
                    </a:lnTo>
                    <a:lnTo>
                      <a:pt x="977" y="1465"/>
                    </a:lnTo>
                    <a:lnTo>
                      <a:pt x="1003" y="1850"/>
                    </a:lnTo>
                    <a:lnTo>
                      <a:pt x="1054" y="2159"/>
                    </a:lnTo>
                    <a:lnTo>
                      <a:pt x="1131" y="2364"/>
                    </a:lnTo>
                    <a:lnTo>
                      <a:pt x="1183" y="2441"/>
                    </a:lnTo>
                    <a:lnTo>
                      <a:pt x="1260" y="2441"/>
                    </a:lnTo>
                    <a:lnTo>
                      <a:pt x="1311" y="2364"/>
                    </a:lnTo>
                    <a:lnTo>
                      <a:pt x="1388" y="2159"/>
                    </a:lnTo>
                    <a:lnTo>
                      <a:pt x="1440" y="1850"/>
                    </a:lnTo>
                    <a:lnTo>
                      <a:pt x="1466" y="1465"/>
                    </a:lnTo>
                    <a:lnTo>
                      <a:pt x="1851" y="1439"/>
                    </a:lnTo>
                    <a:lnTo>
                      <a:pt x="2159" y="1388"/>
                    </a:lnTo>
                    <a:lnTo>
                      <a:pt x="2365" y="1311"/>
                    </a:lnTo>
                    <a:lnTo>
                      <a:pt x="2442" y="1259"/>
                    </a:lnTo>
                    <a:lnTo>
                      <a:pt x="2442" y="1234"/>
                    </a:lnTo>
                    <a:lnTo>
                      <a:pt x="2442" y="1182"/>
                    </a:lnTo>
                    <a:lnTo>
                      <a:pt x="2365" y="1131"/>
                    </a:lnTo>
                    <a:lnTo>
                      <a:pt x="2159" y="1054"/>
                    </a:lnTo>
                    <a:lnTo>
                      <a:pt x="1851" y="1002"/>
                    </a:lnTo>
                    <a:lnTo>
                      <a:pt x="1466" y="977"/>
                    </a:lnTo>
                    <a:lnTo>
                      <a:pt x="1440" y="591"/>
                    </a:lnTo>
                    <a:lnTo>
                      <a:pt x="1388" y="283"/>
                    </a:lnTo>
                    <a:lnTo>
                      <a:pt x="1311" y="77"/>
                    </a:lnTo>
                    <a:lnTo>
                      <a:pt x="1260" y="0"/>
                    </a:ln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71438" dist="47625" dir="42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22" name="Google Shape;16456;p40">
                <a:extLst>
                  <a:ext uri="{FF2B5EF4-FFF2-40B4-BE49-F238E27FC236}">
                    <a16:creationId xmlns:a16="http://schemas.microsoft.com/office/drawing/2014/main" id="{F3F2673B-B4BD-EAD9-D935-46645C7688BD}"/>
                  </a:ext>
                </a:extLst>
              </p:cNvPr>
              <p:cNvSpPr/>
              <p:nvPr/>
            </p:nvSpPr>
            <p:spPr>
              <a:xfrm>
                <a:off x="8957900" y="-2099025"/>
                <a:ext cx="61075" cy="61050"/>
              </a:xfrm>
              <a:custGeom>
                <a:avLst/>
                <a:gdLst/>
                <a:ahLst/>
                <a:cxnLst/>
                <a:rect l="l" t="t" r="r" b="b"/>
                <a:pathLst>
                  <a:path w="2443" h="2442" fill="none" extrusionOk="0">
                    <a:moveTo>
                      <a:pt x="1209" y="0"/>
                    </a:moveTo>
                    <a:lnTo>
                      <a:pt x="1209" y="0"/>
                    </a:lnTo>
                    <a:lnTo>
                      <a:pt x="1183" y="0"/>
                    </a:lnTo>
                    <a:lnTo>
                      <a:pt x="1131" y="77"/>
                    </a:lnTo>
                    <a:lnTo>
                      <a:pt x="1054" y="283"/>
                    </a:lnTo>
                    <a:lnTo>
                      <a:pt x="1003" y="591"/>
                    </a:lnTo>
                    <a:lnTo>
                      <a:pt x="977" y="977"/>
                    </a:lnTo>
                    <a:lnTo>
                      <a:pt x="977" y="977"/>
                    </a:lnTo>
                    <a:lnTo>
                      <a:pt x="592" y="1002"/>
                    </a:lnTo>
                    <a:lnTo>
                      <a:pt x="283" y="1054"/>
                    </a:lnTo>
                    <a:lnTo>
                      <a:pt x="78" y="1131"/>
                    </a:lnTo>
                    <a:lnTo>
                      <a:pt x="1" y="1182"/>
                    </a:lnTo>
                    <a:lnTo>
                      <a:pt x="1" y="1234"/>
                    </a:lnTo>
                    <a:lnTo>
                      <a:pt x="1" y="1234"/>
                    </a:lnTo>
                    <a:lnTo>
                      <a:pt x="1" y="1259"/>
                    </a:lnTo>
                    <a:lnTo>
                      <a:pt x="78" y="1311"/>
                    </a:lnTo>
                    <a:lnTo>
                      <a:pt x="283" y="1388"/>
                    </a:lnTo>
                    <a:lnTo>
                      <a:pt x="592" y="1439"/>
                    </a:lnTo>
                    <a:lnTo>
                      <a:pt x="977" y="1465"/>
                    </a:lnTo>
                    <a:lnTo>
                      <a:pt x="977" y="1465"/>
                    </a:lnTo>
                    <a:lnTo>
                      <a:pt x="1003" y="1850"/>
                    </a:lnTo>
                    <a:lnTo>
                      <a:pt x="1054" y="2159"/>
                    </a:lnTo>
                    <a:lnTo>
                      <a:pt x="1131" y="2364"/>
                    </a:lnTo>
                    <a:lnTo>
                      <a:pt x="1183" y="2441"/>
                    </a:lnTo>
                    <a:lnTo>
                      <a:pt x="1209" y="2441"/>
                    </a:lnTo>
                    <a:lnTo>
                      <a:pt x="1209" y="2441"/>
                    </a:lnTo>
                    <a:lnTo>
                      <a:pt x="1260" y="2441"/>
                    </a:lnTo>
                    <a:lnTo>
                      <a:pt x="1311" y="2364"/>
                    </a:lnTo>
                    <a:lnTo>
                      <a:pt x="1388" y="2159"/>
                    </a:lnTo>
                    <a:lnTo>
                      <a:pt x="1440" y="1850"/>
                    </a:lnTo>
                    <a:lnTo>
                      <a:pt x="1466" y="1465"/>
                    </a:lnTo>
                    <a:lnTo>
                      <a:pt x="1466" y="1465"/>
                    </a:lnTo>
                    <a:lnTo>
                      <a:pt x="1851" y="1439"/>
                    </a:lnTo>
                    <a:lnTo>
                      <a:pt x="2159" y="1388"/>
                    </a:lnTo>
                    <a:lnTo>
                      <a:pt x="2365" y="1311"/>
                    </a:lnTo>
                    <a:lnTo>
                      <a:pt x="2442" y="1259"/>
                    </a:lnTo>
                    <a:lnTo>
                      <a:pt x="2442" y="1234"/>
                    </a:lnTo>
                    <a:lnTo>
                      <a:pt x="2442" y="1234"/>
                    </a:lnTo>
                    <a:lnTo>
                      <a:pt x="2442" y="1182"/>
                    </a:lnTo>
                    <a:lnTo>
                      <a:pt x="2365" y="1131"/>
                    </a:lnTo>
                    <a:lnTo>
                      <a:pt x="2159" y="1054"/>
                    </a:lnTo>
                    <a:lnTo>
                      <a:pt x="1851" y="1002"/>
                    </a:lnTo>
                    <a:lnTo>
                      <a:pt x="1466" y="977"/>
                    </a:lnTo>
                    <a:lnTo>
                      <a:pt x="1466" y="977"/>
                    </a:lnTo>
                    <a:lnTo>
                      <a:pt x="1440" y="591"/>
                    </a:lnTo>
                    <a:lnTo>
                      <a:pt x="1388" y="283"/>
                    </a:lnTo>
                    <a:lnTo>
                      <a:pt x="1311" y="77"/>
                    </a:lnTo>
                    <a:lnTo>
                      <a:pt x="1260" y="0"/>
                    </a:lnTo>
                    <a:lnTo>
                      <a:pt x="1209" y="0"/>
                    </a:lnTo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71438" dist="47625" dir="42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23" name="Google Shape;16457;p40">
                <a:extLst>
                  <a:ext uri="{FF2B5EF4-FFF2-40B4-BE49-F238E27FC236}">
                    <a16:creationId xmlns:a16="http://schemas.microsoft.com/office/drawing/2014/main" id="{9149CAE5-4167-CFA4-F3FD-13D3E6D8D9AD}"/>
                  </a:ext>
                </a:extLst>
              </p:cNvPr>
              <p:cNvSpPr/>
              <p:nvPr/>
            </p:nvSpPr>
            <p:spPr>
              <a:xfrm>
                <a:off x="8975250" y="-2047650"/>
                <a:ext cx="82900" cy="82925"/>
              </a:xfrm>
              <a:custGeom>
                <a:avLst/>
                <a:gdLst/>
                <a:ahLst/>
                <a:cxnLst/>
                <a:rect l="l" t="t" r="r" b="b"/>
                <a:pathLst>
                  <a:path w="3316" h="3317" extrusionOk="0">
                    <a:moveTo>
                      <a:pt x="1645" y="1"/>
                    </a:moveTo>
                    <a:lnTo>
                      <a:pt x="1594" y="27"/>
                    </a:lnTo>
                    <a:lnTo>
                      <a:pt x="1542" y="78"/>
                    </a:lnTo>
                    <a:lnTo>
                      <a:pt x="1491" y="207"/>
                    </a:lnTo>
                    <a:lnTo>
                      <a:pt x="1440" y="361"/>
                    </a:lnTo>
                    <a:lnTo>
                      <a:pt x="1363" y="798"/>
                    </a:lnTo>
                    <a:lnTo>
                      <a:pt x="1311" y="1312"/>
                    </a:lnTo>
                    <a:lnTo>
                      <a:pt x="797" y="1363"/>
                    </a:lnTo>
                    <a:lnTo>
                      <a:pt x="360" y="1440"/>
                    </a:lnTo>
                    <a:lnTo>
                      <a:pt x="206" y="1491"/>
                    </a:lnTo>
                    <a:lnTo>
                      <a:pt x="103" y="1543"/>
                    </a:lnTo>
                    <a:lnTo>
                      <a:pt x="26" y="1594"/>
                    </a:lnTo>
                    <a:lnTo>
                      <a:pt x="1" y="1646"/>
                    </a:lnTo>
                    <a:lnTo>
                      <a:pt x="26" y="1723"/>
                    </a:lnTo>
                    <a:lnTo>
                      <a:pt x="103" y="1774"/>
                    </a:lnTo>
                    <a:lnTo>
                      <a:pt x="206" y="1826"/>
                    </a:lnTo>
                    <a:lnTo>
                      <a:pt x="360" y="1877"/>
                    </a:lnTo>
                    <a:lnTo>
                      <a:pt x="797" y="1954"/>
                    </a:lnTo>
                    <a:lnTo>
                      <a:pt x="1311" y="1980"/>
                    </a:lnTo>
                    <a:lnTo>
                      <a:pt x="1363" y="2519"/>
                    </a:lnTo>
                    <a:lnTo>
                      <a:pt x="1440" y="2931"/>
                    </a:lnTo>
                    <a:lnTo>
                      <a:pt x="1491" y="3085"/>
                    </a:lnTo>
                    <a:lnTo>
                      <a:pt x="1542" y="3213"/>
                    </a:lnTo>
                    <a:lnTo>
                      <a:pt x="1594" y="3290"/>
                    </a:lnTo>
                    <a:lnTo>
                      <a:pt x="1645" y="3316"/>
                    </a:lnTo>
                    <a:lnTo>
                      <a:pt x="1722" y="3290"/>
                    </a:lnTo>
                    <a:lnTo>
                      <a:pt x="1774" y="3213"/>
                    </a:lnTo>
                    <a:lnTo>
                      <a:pt x="1825" y="3085"/>
                    </a:lnTo>
                    <a:lnTo>
                      <a:pt x="1877" y="2931"/>
                    </a:lnTo>
                    <a:lnTo>
                      <a:pt x="1954" y="2519"/>
                    </a:lnTo>
                    <a:lnTo>
                      <a:pt x="1979" y="1980"/>
                    </a:lnTo>
                    <a:lnTo>
                      <a:pt x="2519" y="1954"/>
                    </a:lnTo>
                    <a:lnTo>
                      <a:pt x="2930" y="1877"/>
                    </a:lnTo>
                    <a:lnTo>
                      <a:pt x="3110" y="1826"/>
                    </a:lnTo>
                    <a:lnTo>
                      <a:pt x="3213" y="1774"/>
                    </a:lnTo>
                    <a:lnTo>
                      <a:pt x="3290" y="1723"/>
                    </a:lnTo>
                    <a:lnTo>
                      <a:pt x="3316" y="1646"/>
                    </a:lnTo>
                    <a:lnTo>
                      <a:pt x="3290" y="1594"/>
                    </a:lnTo>
                    <a:lnTo>
                      <a:pt x="3213" y="1543"/>
                    </a:lnTo>
                    <a:lnTo>
                      <a:pt x="3110" y="1491"/>
                    </a:lnTo>
                    <a:lnTo>
                      <a:pt x="2930" y="1440"/>
                    </a:lnTo>
                    <a:lnTo>
                      <a:pt x="2519" y="1363"/>
                    </a:lnTo>
                    <a:lnTo>
                      <a:pt x="1979" y="1312"/>
                    </a:lnTo>
                    <a:lnTo>
                      <a:pt x="1954" y="798"/>
                    </a:lnTo>
                    <a:lnTo>
                      <a:pt x="1877" y="361"/>
                    </a:lnTo>
                    <a:lnTo>
                      <a:pt x="1825" y="207"/>
                    </a:lnTo>
                    <a:lnTo>
                      <a:pt x="1774" y="78"/>
                    </a:lnTo>
                    <a:lnTo>
                      <a:pt x="1722" y="27"/>
                    </a:lnTo>
                    <a:lnTo>
                      <a:pt x="1645" y="1"/>
                    </a:ln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71438" dist="47625" dir="42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24" name="Google Shape;16458;p40">
                <a:extLst>
                  <a:ext uri="{FF2B5EF4-FFF2-40B4-BE49-F238E27FC236}">
                    <a16:creationId xmlns:a16="http://schemas.microsoft.com/office/drawing/2014/main" id="{1A58DF0A-000F-7712-1924-94DE7DD89CD9}"/>
                  </a:ext>
                </a:extLst>
              </p:cNvPr>
              <p:cNvSpPr/>
              <p:nvPr/>
            </p:nvSpPr>
            <p:spPr>
              <a:xfrm>
                <a:off x="8975250" y="-2047650"/>
                <a:ext cx="82900" cy="82925"/>
              </a:xfrm>
              <a:custGeom>
                <a:avLst/>
                <a:gdLst/>
                <a:ahLst/>
                <a:cxnLst/>
                <a:rect l="l" t="t" r="r" b="b"/>
                <a:pathLst>
                  <a:path w="3316" h="3317" fill="none" extrusionOk="0">
                    <a:moveTo>
                      <a:pt x="1645" y="1"/>
                    </a:moveTo>
                    <a:lnTo>
                      <a:pt x="1645" y="1"/>
                    </a:lnTo>
                    <a:lnTo>
                      <a:pt x="1594" y="27"/>
                    </a:lnTo>
                    <a:lnTo>
                      <a:pt x="1542" y="78"/>
                    </a:lnTo>
                    <a:lnTo>
                      <a:pt x="1491" y="207"/>
                    </a:lnTo>
                    <a:lnTo>
                      <a:pt x="1440" y="361"/>
                    </a:lnTo>
                    <a:lnTo>
                      <a:pt x="1363" y="798"/>
                    </a:lnTo>
                    <a:lnTo>
                      <a:pt x="1311" y="1312"/>
                    </a:lnTo>
                    <a:lnTo>
                      <a:pt x="1311" y="1312"/>
                    </a:lnTo>
                    <a:lnTo>
                      <a:pt x="797" y="1363"/>
                    </a:lnTo>
                    <a:lnTo>
                      <a:pt x="360" y="1440"/>
                    </a:lnTo>
                    <a:lnTo>
                      <a:pt x="206" y="1491"/>
                    </a:lnTo>
                    <a:lnTo>
                      <a:pt x="103" y="1543"/>
                    </a:lnTo>
                    <a:lnTo>
                      <a:pt x="26" y="1594"/>
                    </a:lnTo>
                    <a:lnTo>
                      <a:pt x="1" y="1646"/>
                    </a:lnTo>
                    <a:lnTo>
                      <a:pt x="1" y="1646"/>
                    </a:lnTo>
                    <a:lnTo>
                      <a:pt x="26" y="1723"/>
                    </a:lnTo>
                    <a:lnTo>
                      <a:pt x="103" y="1774"/>
                    </a:lnTo>
                    <a:lnTo>
                      <a:pt x="206" y="1826"/>
                    </a:lnTo>
                    <a:lnTo>
                      <a:pt x="360" y="1877"/>
                    </a:lnTo>
                    <a:lnTo>
                      <a:pt x="797" y="1954"/>
                    </a:lnTo>
                    <a:lnTo>
                      <a:pt x="1311" y="1980"/>
                    </a:lnTo>
                    <a:lnTo>
                      <a:pt x="1311" y="1980"/>
                    </a:lnTo>
                    <a:lnTo>
                      <a:pt x="1363" y="2519"/>
                    </a:lnTo>
                    <a:lnTo>
                      <a:pt x="1440" y="2931"/>
                    </a:lnTo>
                    <a:lnTo>
                      <a:pt x="1491" y="3085"/>
                    </a:lnTo>
                    <a:lnTo>
                      <a:pt x="1542" y="3213"/>
                    </a:lnTo>
                    <a:lnTo>
                      <a:pt x="1594" y="3290"/>
                    </a:lnTo>
                    <a:lnTo>
                      <a:pt x="1645" y="3316"/>
                    </a:lnTo>
                    <a:lnTo>
                      <a:pt x="1645" y="3316"/>
                    </a:lnTo>
                    <a:lnTo>
                      <a:pt x="1722" y="3290"/>
                    </a:lnTo>
                    <a:lnTo>
                      <a:pt x="1774" y="3213"/>
                    </a:lnTo>
                    <a:lnTo>
                      <a:pt x="1825" y="3085"/>
                    </a:lnTo>
                    <a:lnTo>
                      <a:pt x="1877" y="2931"/>
                    </a:lnTo>
                    <a:lnTo>
                      <a:pt x="1954" y="2519"/>
                    </a:lnTo>
                    <a:lnTo>
                      <a:pt x="1979" y="1980"/>
                    </a:lnTo>
                    <a:lnTo>
                      <a:pt x="1979" y="1980"/>
                    </a:lnTo>
                    <a:lnTo>
                      <a:pt x="2519" y="1954"/>
                    </a:lnTo>
                    <a:lnTo>
                      <a:pt x="2930" y="1877"/>
                    </a:lnTo>
                    <a:lnTo>
                      <a:pt x="3110" y="1826"/>
                    </a:lnTo>
                    <a:lnTo>
                      <a:pt x="3213" y="1774"/>
                    </a:lnTo>
                    <a:lnTo>
                      <a:pt x="3290" y="1723"/>
                    </a:lnTo>
                    <a:lnTo>
                      <a:pt x="3316" y="1646"/>
                    </a:lnTo>
                    <a:lnTo>
                      <a:pt x="3316" y="1646"/>
                    </a:lnTo>
                    <a:lnTo>
                      <a:pt x="3290" y="1594"/>
                    </a:lnTo>
                    <a:lnTo>
                      <a:pt x="3213" y="1543"/>
                    </a:lnTo>
                    <a:lnTo>
                      <a:pt x="3110" y="1491"/>
                    </a:lnTo>
                    <a:lnTo>
                      <a:pt x="2930" y="1440"/>
                    </a:lnTo>
                    <a:lnTo>
                      <a:pt x="2519" y="1363"/>
                    </a:lnTo>
                    <a:lnTo>
                      <a:pt x="1979" y="1312"/>
                    </a:lnTo>
                    <a:lnTo>
                      <a:pt x="1979" y="1312"/>
                    </a:lnTo>
                    <a:lnTo>
                      <a:pt x="1954" y="798"/>
                    </a:lnTo>
                    <a:lnTo>
                      <a:pt x="1877" y="361"/>
                    </a:lnTo>
                    <a:lnTo>
                      <a:pt x="1825" y="207"/>
                    </a:lnTo>
                    <a:lnTo>
                      <a:pt x="1774" y="78"/>
                    </a:lnTo>
                    <a:lnTo>
                      <a:pt x="1722" y="27"/>
                    </a:lnTo>
                    <a:lnTo>
                      <a:pt x="1645" y="1"/>
                    </a:lnTo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71438" dist="47625" dir="42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25" name="Google Shape;16459;p40">
                <a:extLst>
                  <a:ext uri="{FF2B5EF4-FFF2-40B4-BE49-F238E27FC236}">
                    <a16:creationId xmlns:a16="http://schemas.microsoft.com/office/drawing/2014/main" id="{3143F381-BDCE-EAF8-49B6-654107489C78}"/>
                  </a:ext>
                </a:extLst>
              </p:cNvPr>
              <p:cNvSpPr/>
              <p:nvPr/>
            </p:nvSpPr>
            <p:spPr>
              <a:xfrm>
                <a:off x="8989375" y="-1108975"/>
                <a:ext cx="74575" cy="74550"/>
              </a:xfrm>
              <a:custGeom>
                <a:avLst/>
                <a:gdLst/>
                <a:ahLst/>
                <a:cxnLst/>
                <a:rect l="l" t="t" r="r" b="b"/>
                <a:pathLst>
                  <a:path w="2983" h="2982" extrusionOk="0">
                    <a:moveTo>
                      <a:pt x="1491" y="0"/>
                    </a:moveTo>
                    <a:lnTo>
                      <a:pt x="1440" y="26"/>
                    </a:lnTo>
                    <a:lnTo>
                      <a:pt x="1389" y="78"/>
                    </a:lnTo>
                    <a:lnTo>
                      <a:pt x="1337" y="206"/>
                    </a:lnTo>
                    <a:lnTo>
                      <a:pt x="1286" y="335"/>
                    </a:lnTo>
                    <a:lnTo>
                      <a:pt x="1234" y="720"/>
                    </a:lnTo>
                    <a:lnTo>
                      <a:pt x="1183" y="1183"/>
                    </a:lnTo>
                    <a:lnTo>
                      <a:pt x="720" y="1234"/>
                    </a:lnTo>
                    <a:lnTo>
                      <a:pt x="335" y="1285"/>
                    </a:lnTo>
                    <a:lnTo>
                      <a:pt x="207" y="1337"/>
                    </a:lnTo>
                    <a:lnTo>
                      <a:pt x="78" y="1388"/>
                    </a:lnTo>
                    <a:lnTo>
                      <a:pt x="27" y="1440"/>
                    </a:lnTo>
                    <a:lnTo>
                      <a:pt x="1" y="1491"/>
                    </a:lnTo>
                    <a:lnTo>
                      <a:pt x="27" y="1542"/>
                    </a:lnTo>
                    <a:lnTo>
                      <a:pt x="78" y="1594"/>
                    </a:lnTo>
                    <a:lnTo>
                      <a:pt x="207" y="1645"/>
                    </a:lnTo>
                    <a:lnTo>
                      <a:pt x="335" y="1697"/>
                    </a:lnTo>
                    <a:lnTo>
                      <a:pt x="720" y="1748"/>
                    </a:lnTo>
                    <a:lnTo>
                      <a:pt x="1183" y="1799"/>
                    </a:lnTo>
                    <a:lnTo>
                      <a:pt x="1234" y="2262"/>
                    </a:lnTo>
                    <a:lnTo>
                      <a:pt x="1286" y="2648"/>
                    </a:lnTo>
                    <a:lnTo>
                      <a:pt x="1337" y="2776"/>
                    </a:lnTo>
                    <a:lnTo>
                      <a:pt x="1389" y="2879"/>
                    </a:lnTo>
                    <a:lnTo>
                      <a:pt x="1440" y="2956"/>
                    </a:lnTo>
                    <a:lnTo>
                      <a:pt x="1491" y="2982"/>
                    </a:lnTo>
                    <a:lnTo>
                      <a:pt x="1543" y="2956"/>
                    </a:lnTo>
                    <a:lnTo>
                      <a:pt x="1594" y="2879"/>
                    </a:lnTo>
                    <a:lnTo>
                      <a:pt x="1646" y="2776"/>
                    </a:lnTo>
                    <a:lnTo>
                      <a:pt x="1671" y="2648"/>
                    </a:lnTo>
                    <a:lnTo>
                      <a:pt x="1748" y="2262"/>
                    </a:lnTo>
                    <a:lnTo>
                      <a:pt x="1800" y="1799"/>
                    </a:lnTo>
                    <a:lnTo>
                      <a:pt x="2262" y="1748"/>
                    </a:lnTo>
                    <a:lnTo>
                      <a:pt x="2648" y="1697"/>
                    </a:lnTo>
                    <a:lnTo>
                      <a:pt x="2776" y="1645"/>
                    </a:lnTo>
                    <a:lnTo>
                      <a:pt x="2879" y="1594"/>
                    </a:lnTo>
                    <a:lnTo>
                      <a:pt x="2956" y="1542"/>
                    </a:lnTo>
                    <a:lnTo>
                      <a:pt x="2982" y="1491"/>
                    </a:lnTo>
                    <a:lnTo>
                      <a:pt x="2956" y="1440"/>
                    </a:lnTo>
                    <a:lnTo>
                      <a:pt x="2879" y="1388"/>
                    </a:lnTo>
                    <a:lnTo>
                      <a:pt x="2776" y="1337"/>
                    </a:lnTo>
                    <a:lnTo>
                      <a:pt x="2648" y="1285"/>
                    </a:lnTo>
                    <a:lnTo>
                      <a:pt x="2262" y="1234"/>
                    </a:lnTo>
                    <a:lnTo>
                      <a:pt x="1800" y="1183"/>
                    </a:lnTo>
                    <a:lnTo>
                      <a:pt x="1748" y="720"/>
                    </a:lnTo>
                    <a:lnTo>
                      <a:pt x="1671" y="335"/>
                    </a:lnTo>
                    <a:lnTo>
                      <a:pt x="1646" y="206"/>
                    </a:lnTo>
                    <a:lnTo>
                      <a:pt x="1594" y="78"/>
                    </a:lnTo>
                    <a:lnTo>
                      <a:pt x="1543" y="26"/>
                    </a:lnTo>
                    <a:lnTo>
                      <a:pt x="1491" y="0"/>
                    </a:ln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71438" dist="47625" dir="42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26" name="Google Shape;16460;p40">
                <a:extLst>
                  <a:ext uri="{FF2B5EF4-FFF2-40B4-BE49-F238E27FC236}">
                    <a16:creationId xmlns:a16="http://schemas.microsoft.com/office/drawing/2014/main" id="{C2596FB2-4DC9-C657-481D-3BE61BC37FC1}"/>
                  </a:ext>
                </a:extLst>
              </p:cNvPr>
              <p:cNvSpPr/>
              <p:nvPr/>
            </p:nvSpPr>
            <p:spPr>
              <a:xfrm>
                <a:off x="8989375" y="-1108975"/>
                <a:ext cx="74575" cy="74550"/>
              </a:xfrm>
              <a:custGeom>
                <a:avLst/>
                <a:gdLst/>
                <a:ahLst/>
                <a:cxnLst/>
                <a:rect l="l" t="t" r="r" b="b"/>
                <a:pathLst>
                  <a:path w="2983" h="2982" fill="none" extrusionOk="0">
                    <a:moveTo>
                      <a:pt x="1491" y="0"/>
                    </a:moveTo>
                    <a:lnTo>
                      <a:pt x="1491" y="0"/>
                    </a:lnTo>
                    <a:lnTo>
                      <a:pt x="1440" y="26"/>
                    </a:lnTo>
                    <a:lnTo>
                      <a:pt x="1389" y="78"/>
                    </a:lnTo>
                    <a:lnTo>
                      <a:pt x="1337" y="206"/>
                    </a:lnTo>
                    <a:lnTo>
                      <a:pt x="1286" y="335"/>
                    </a:lnTo>
                    <a:lnTo>
                      <a:pt x="1234" y="720"/>
                    </a:lnTo>
                    <a:lnTo>
                      <a:pt x="1183" y="1183"/>
                    </a:lnTo>
                    <a:lnTo>
                      <a:pt x="1183" y="1183"/>
                    </a:lnTo>
                    <a:lnTo>
                      <a:pt x="720" y="1234"/>
                    </a:lnTo>
                    <a:lnTo>
                      <a:pt x="335" y="1285"/>
                    </a:lnTo>
                    <a:lnTo>
                      <a:pt x="207" y="1337"/>
                    </a:lnTo>
                    <a:lnTo>
                      <a:pt x="78" y="1388"/>
                    </a:lnTo>
                    <a:lnTo>
                      <a:pt x="27" y="1440"/>
                    </a:lnTo>
                    <a:lnTo>
                      <a:pt x="1" y="1491"/>
                    </a:lnTo>
                    <a:lnTo>
                      <a:pt x="1" y="1491"/>
                    </a:lnTo>
                    <a:lnTo>
                      <a:pt x="27" y="1542"/>
                    </a:lnTo>
                    <a:lnTo>
                      <a:pt x="78" y="1594"/>
                    </a:lnTo>
                    <a:lnTo>
                      <a:pt x="207" y="1645"/>
                    </a:lnTo>
                    <a:lnTo>
                      <a:pt x="335" y="1697"/>
                    </a:lnTo>
                    <a:lnTo>
                      <a:pt x="720" y="1748"/>
                    </a:lnTo>
                    <a:lnTo>
                      <a:pt x="1183" y="1799"/>
                    </a:lnTo>
                    <a:lnTo>
                      <a:pt x="1183" y="1799"/>
                    </a:lnTo>
                    <a:lnTo>
                      <a:pt x="1234" y="2262"/>
                    </a:lnTo>
                    <a:lnTo>
                      <a:pt x="1286" y="2648"/>
                    </a:lnTo>
                    <a:lnTo>
                      <a:pt x="1337" y="2776"/>
                    </a:lnTo>
                    <a:lnTo>
                      <a:pt x="1389" y="2879"/>
                    </a:lnTo>
                    <a:lnTo>
                      <a:pt x="1440" y="2956"/>
                    </a:lnTo>
                    <a:lnTo>
                      <a:pt x="1491" y="2982"/>
                    </a:lnTo>
                    <a:lnTo>
                      <a:pt x="1491" y="2982"/>
                    </a:lnTo>
                    <a:lnTo>
                      <a:pt x="1543" y="2956"/>
                    </a:lnTo>
                    <a:lnTo>
                      <a:pt x="1594" y="2879"/>
                    </a:lnTo>
                    <a:lnTo>
                      <a:pt x="1646" y="2776"/>
                    </a:lnTo>
                    <a:lnTo>
                      <a:pt x="1671" y="2648"/>
                    </a:lnTo>
                    <a:lnTo>
                      <a:pt x="1748" y="2262"/>
                    </a:lnTo>
                    <a:lnTo>
                      <a:pt x="1800" y="1799"/>
                    </a:lnTo>
                    <a:lnTo>
                      <a:pt x="1800" y="1799"/>
                    </a:lnTo>
                    <a:lnTo>
                      <a:pt x="2262" y="1748"/>
                    </a:lnTo>
                    <a:lnTo>
                      <a:pt x="2648" y="1697"/>
                    </a:lnTo>
                    <a:lnTo>
                      <a:pt x="2776" y="1645"/>
                    </a:lnTo>
                    <a:lnTo>
                      <a:pt x="2879" y="1594"/>
                    </a:lnTo>
                    <a:lnTo>
                      <a:pt x="2956" y="1542"/>
                    </a:lnTo>
                    <a:lnTo>
                      <a:pt x="2982" y="1491"/>
                    </a:lnTo>
                    <a:lnTo>
                      <a:pt x="2982" y="1491"/>
                    </a:lnTo>
                    <a:lnTo>
                      <a:pt x="2956" y="1440"/>
                    </a:lnTo>
                    <a:lnTo>
                      <a:pt x="2879" y="1388"/>
                    </a:lnTo>
                    <a:lnTo>
                      <a:pt x="2776" y="1337"/>
                    </a:lnTo>
                    <a:lnTo>
                      <a:pt x="2648" y="1285"/>
                    </a:lnTo>
                    <a:lnTo>
                      <a:pt x="2262" y="1234"/>
                    </a:lnTo>
                    <a:lnTo>
                      <a:pt x="1800" y="1183"/>
                    </a:lnTo>
                    <a:lnTo>
                      <a:pt x="1800" y="1183"/>
                    </a:lnTo>
                    <a:lnTo>
                      <a:pt x="1748" y="720"/>
                    </a:lnTo>
                    <a:lnTo>
                      <a:pt x="1671" y="335"/>
                    </a:lnTo>
                    <a:lnTo>
                      <a:pt x="1646" y="206"/>
                    </a:lnTo>
                    <a:lnTo>
                      <a:pt x="1594" y="78"/>
                    </a:lnTo>
                    <a:lnTo>
                      <a:pt x="1543" y="26"/>
                    </a:lnTo>
                    <a:lnTo>
                      <a:pt x="1491" y="0"/>
                    </a:lnTo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71438" dist="47625" dir="42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27" name="Google Shape;16461;p40">
                <a:extLst>
                  <a:ext uri="{FF2B5EF4-FFF2-40B4-BE49-F238E27FC236}">
                    <a16:creationId xmlns:a16="http://schemas.microsoft.com/office/drawing/2014/main" id="{D36E8FB7-F9AF-C2BC-FDB6-70A382543EF8}"/>
                  </a:ext>
                </a:extLst>
              </p:cNvPr>
              <p:cNvSpPr/>
              <p:nvPr/>
            </p:nvSpPr>
            <p:spPr>
              <a:xfrm>
                <a:off x="8930275" y="-1055000"/>
                <a:ext cx="100900" cy="100875"/>
              </a:xfrm>
              <a:custGeom>
                <a:avLst/>
                <a:gdLst/>
                <a:ahLst/>
                <a:cxnLst/>
                <a:rect l="l" t="t" r="r" b="b"/>
                <a:pathLst>
                  <a:path w="4036" h="4035" extrusionOk="0">
                    <a:moveTo>
                      <a:pt x="2005" y="0"/>
                    </a:moveTo>
                    <a:lnTo>
                      <a:pt x="1928" y="26"/>
                    </a:lnTo>
                    <a:lnTo>
                      <a:pt x="1877" y="103"/>
                    </a:lnTo>
                    <a:lnTo>
                      <a:pt x="1800" y="257"/>
                    </a:lnTo>
                    <a:lnTo>
                      <a:pt x="1748" y="437"/>
                    </a:lnTo>
                    <a:lnTo>
                      <a:pt x="1645" y="951"/>
                    </a:lnTo>
                    <a:lnTo>
                      <a:pt x="1594" y="1594"/>
                    </a:lnTo>
                    <a:lnTo>
                      <a:pt x="951" y="1645"/>
                    </a:lnTo>
                    <a:lnTo>
                      <a:pt x="437" y="1748"/>
                    </a:lnTo>
                    <a:lnTo>
                      <a:pt x="258" y="1799"/>
                    </a:lnTo>
                    <a:lnTo>
                      <a:pt x="103" y="1876"/>
                    </a:lnTo>
                    <a:lnTo>
                      <a:pt x="26" y="1928"/>
                    </a:lnTo>
                    <a:lnTo>
                      <a:pt x="1" y="2005"/>
                    </a:lnTo>
                    <a:lnTo>
                      <a:pt x="26" y="2082"/>
                    </a:lnTo>
                    <a:lnTo>
                      <a:pt x="103" y="2159"/>
                    </a:lnTo>
                    <a:lnTo>
                      <a:pt x="258" y="2210"/>
                    </a:lnTo>
                    <a:lnTo>
                      <a:pt x="437" y="2262"/>
                    </a:lnTo>
                    <a:lnTo>
                      <a:pt x="951" y="2365"/>
                    </a:lnTo>
                    <a:lnTo>
                      <a:pt x="1594" y="2416"/>
                    </a:lnTo>
                    <a:lnTo>
                      <a:pt x="1645" y="3058"/>
                    </a:lnTo>
                    <a:lnTo>
                      <a:pt x="1748" y="3572"/>
                    </a:lnTo>
                    <a:lnTo>
                      <a:pt x="1800" y="3752"/>
                    </a:lnTo>
                    <a:lnTo>
                      <a:pt x="1877" y="3907"/>
                    </a:lnTo>
                    <a:lnTo>
                      <a:pt x="1928" y="3984"/>
                    </a:lnTo>
                    <a:lnTo>
                      <a:pt x="2005" y="4035"/>
                    </a:lnTo>
                    <a:lnTo>
                      <a:pt x="2082" y="3984"/>
                    </a:lnTo>
                    <a:lnTo>
                      <a:pt x="2159" y="3907"/>
                    </a:lnTo>
                    <a:lnTo>
                      <a:pt x="2211" y="3752"/>
                    </a:lnTo>
                    <a:lnTo>
                      <a:pt x="2262" y="3572"/>
                    </a:lnTo>
                    <a:lnTo>
                      <a:pt x="2365" y="3058"/>
                    </a:lnTo>
                    <a:lnTo>
                      <a:pt x="2416" y="2416"/>
                    </a:lnTo>
                    <a:lnTo>
                      <a:pt x="3059" y="2365"/>
                    </a:lnTo>
                    <a:lnTo>
                      <a:pt x="3573" y="2262"/>
                    </a:lnTo>
                    <a:lnTo>
                      <a:pt x="3753" y="2210"/>
                    </a:lnTo>
                    <a:lnTo>
                      <a:pt x="3907" y="2159"/>
                    </a:lnTo>
                    <a:lnTo>
                      <a:pt x="3984" y="2082"/>
                    </a:lnTo>
                    <a:lnTo>
                      <a:pt x="4035" y="2005"/>
                    </a:lnTo>
                    <a:lnTo>
                      <a:pt x="3984" y="1928"/>
                    </a:lnTo>
                    <a:lnTo>
                      <a:pt x="3907" y="1876"/>
                    </a:lnTo>
                    <a:lnTo>
                      <a:pt x="3753" y="1799"/>
                    </a:lnTo>
                    <a:lnTo>
                      <a:pt x="3573" y="1748"/>
                    </a:lnTo>
                    <a:lnTo>
                      <a:pt x="3059" y="1645"/>
                    </a:lnTo>
                    <a:lnTo>
                      <a:pt x="2416" y="1594"/>
                    </a:lnTo>
                    <a:lnTo>
                      <a:pt x="2365" y="951"/>
                    </a:lnTo>
                    <a:lnTo>
                      <a:pt x="2262" y="437"/>
                    </a:lnTo>
                    <a:lnTo>
                      <a:pt x="2211" y="257"/>
                    </a:lnTo>
                    <a:lnTo>
                      <a:pt x="2159" y="103"/>
                    </a:lnTo>
                    <a:lnTo>
                      <a:pt x="2082" y="26"/>
                    </a:lnTo>
                    <a:lnTo>
                      <a:pt x="2005" y="0"/>
                    </a:ln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71438" dist="47625" dir="42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28" name="Google Shape;16462;p40">
                <a:extLst>
                  <a:ext uri="{FF2B5EF4-FFF2-40B4-BE49-F238E27FC236}">
                    <a16:creationId xmlns:a16="http://schemas.microsoft.com/office/drawing/2014/main" id="{CD8D5900-702F-A778-DB30-1D77C6167CA6}"/>
                  </a:ext>
                </a:extLst>
              </p:cNvPr>
              <p:cNvSpPr/>
              <p:nvPr/>
            </p:nvSpPr>
            <p:spPr>
              <a:xfrm>
                <a:off x="8930275" y="-1055000"/>
                <a:ext cx="100900" cy="100875"/>
              </a:xfrm>
              <a:custGeom>
                <a:avLst/>
                <a:gdLst/>
                <a:ahLst/>
                <a:cxnLst/>
                <a:rect l="l" t="t" r="r" b="b"/>
                <a:pathLst>
                  <a:path w="4036" h="4035" fill="none" extrusionOk="0">
                    <a:moveTo>
                      <a:pt x="2005" y="0"/>
                    </a:moveTo>
                    <a:lnTo>
                      <a:pt x="2005" y="0"/>
                    </a:lnTo>
                    <a:lnTo>
                      <a:pt x="1928" y="26"/>
                    </a:lnTo>
                    <a:lnTo>
                      <a:pt x="1877" y="103"/>
                    </a:lnTo>
                    <a:lnTo>
                      <a:pt x="1800" y="257"/>
                    </a:lnTo>
                    <a:lnTo>
                      <a:pt x="1748" y="437"/>
                    </a:lnTo>
                    <a:lnTo>
                      <a:pt x="1645" y="951"/>
                    </a:lnTo>
                    <a:lnTo>
                      <a:pt x="1594" y="1594"/>
                    </a:lnTo>
                    <a:lnTo>
                      <a:pt x="1594" y="1594"/>
                    </a:lnTo>
                    <a:lnTo>
                      <a:pt x="951" y="1645"/>
                    </a:lnTo>
                    <a:lnTo>
                      <a:pt x="437" y="1748"/>
                    </a:lnTo>
                    <a:lnTo>
                      <a:pt x="258" y="1799"/>
                    </a:lnTo>
                    <a:lnTo>
                      <a:pt x="103" y="1876"/>
                    </a:lnTo>
                    <a:lnTo>
                      <a:pt x="26" y="1928"/>
                    </a:lnTo>
                    <a:lnTo>
                      <a:pt x="1" y="2005"/>
                    </a:lnTo>
                    <a:lnTo>
                      <a:pt x="1" y="2005"/>
                    </a:lnTo>
                    <a:lnTo>
                      <a:pt x="26" y="2082"/>
                    </a:lnTo>
                    <a:lnTo>
                      <a:pt x="103" y="2159"/>
                    </a:lnTo>
                    <a:lnTo>
                      <a:pt x="258" y="2210"/>
                    </a:lnTo>
                    <a:lnTo>
                      <a:pt x="437" y="2262"/>
                    </a:lnTo>
                    <a:lnTo>
                      <a:pt x="951" y="2365"/>
                    </a:lnTo>
                    <a:lnTo>
                      <a:pt x="1594" y="2416"/>
                    </a:lnTo>
                    <a:lnTo>
                      <a:pt x="1594" y="2416"/>
                    </a:lnTo>
                    <a:lnTo>
                      <a:pt x="1645" y="3058"/>
                    </a:lnTo>
                    <a:lnTo>
                      <a:pt x="1748" y="3572"/>
                    </a:lnTo>
                    <a:lnTo>
                      <a:pt x="1800" y="3752"/>
                    </a:lnTo>
                    <a:lnTo>
                      <a:pt x="1877" y="3907"/>
                    </a:lnTo>
                    <a:lnTo>
                      <a:pt x="1928" y="3984"/>
                    </a:lnTo>
                    <a:lnTo>
                      <a:pt x="2005" y="4035"/>
                    </a:lnTo>
                    <a:lnTo>
                      <a:pt x="2005" y="4035"/>
                    </a:lnTo>
                    <a:lnTo>
                      <a:pt x="2082" y="3984"/>
                    </a:lnTo>
                    <a:lnTo>
                      <a:pt x="2159" y="3907"/>
                    </a:lnTo>
                    <a:lnTo>
                      <a:pt x="2211" y="3752"/>
                    </a:lnTo>
                    <a:lnTo>
                      <a:pt x="2262" y="3572"/>
                    </a:lnTo>
                    <a:lnTo>
                      <a:pt x="2365" y="3058"/>
                    </a:lnTo>
                    <a:lnTo>
                      <a:pt x="2416" y="2416"/>
                    </a:lnTo>
                    <a:lnTo>
                      <a:pt x="2416" y="2416"/>
                    </a:lnTo>
                    <a:lnTo>
                      <a:pt x="3059" y="2365"/>
                    </a:lnTo>
                    <a:lnTo>
                      <a:pt x="3573" y="2262"/>
                    </a:lnTo>
                    <a:lnTo>
                      <a:pt x="3753" y="2210"/>
                    </a:lnTo>
                    <a:lnTo>
                      <a:pt x="3907" y="2159"/>
                    </a:lnTo>
                    <a:lnTo>
                      <a:pt x="3984" y="2082"/>
                    </a:lnTo>
                    <a:lnTo>
                      <a:pt x="4035" y="2005"/>
                    </a:lnTo>
                    <a:lnTo>
                      <a:pt x="4035" y="2005"/>
                    </a:lnTo>
                    <a:lnTo>
                      <a:pt x="3984" y="1928"/>
                    </a:lnTo>
                    <a:lnTo>
                      <a:pt x="3907" y="1876"/>
                    </a:lnTo>
                    <a:lnTo>
                      <a:pt x="3753" y="1799"/>
                    </a:lnTo>
                    <a:lnTo>
                      <a:pt x="3573" y="1748"/>
                    </a:lnTo>
                    <a:lnTo>
                      <a:pt x="3059" y="1645"/>
                    </a:lnTo>
                    <a:lnTo>
                      <a:pt x="2416" y="1594"/>
                    </a:lnTo>
                    <a:lnTo>
                      <a:pt x="2416" y="1594"/>
                    </a:lnTo>
                    <a:lnTo>
                      <a:pt x="2365" y="951"/>
                    </a:lnTo>
                    <a:lnTo>
                      <a:pt x="2262" y="437"/>
                    </a:lnTo>
                    <a:lnTo>
                      <a:pt x="2211" y="257"/>
                    </a:lnTo>
                    <a:lnTo>
                      <a:pt x="2159" y="103"/>
                    </a:lnTo>
                    <a:lnTo>
                      <a:pt x="2082" y="26"/>
                    </a:lnTo>
                    <a:lnTo>
                      <a:pt x="2005" y="0"/>
                    </a:lnTo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71438" dist="47625" dir="42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29" name="Google Shape;16463;p40">
                <a:extLst>
                  <a:ext uri="{FF2B5EF4-FFF2-40B4-BE49-F238E27FC236}">
                    <a16:creationId xmlns:a16="http://schemas.microsoft.com/office/drawing/2014/main" id="{E704C00C-2306-A4FB-DA86-8C12015A1922}"/>
                  </a:ext>
                </a:extLst>
              </p:cNvPr>
              <p:cNvSpPr/>
              <p:nvPr/>
            </p:nvSpPr>
            <p:spPr>
              <a:xfrm>
                <a:off x="8312200" y="-2332900"/>
                <a:ext cx="368175" cy="327050"/>
              </a:xfrm>
              <a:custGeom>
                <a:avLst/>
                <a:gdLst/>
                <a:ahLst/>
                <a:cxnLst/>
                <a:rect l="l" t="t" r="r" b="b"/>
                <a:pathLst>
                  <a:path w="14727" h="13082" extrusionOk="0">
                    <a:moveTo>
                      <a:pt x="7377" y="0"/>
                    </a:moveTo>
                    <a:lnTo>
                      <a:pt x="6606" y="26"/>
                    </a:lnTo>
                    <a:lnTo>
                      <a:pt x="5886" y="103"/>
                    </a:lnTo>
                    <a:lnTo>
                      <a:pt x="5166" y="257"/>
                    </a:lnTo>
                    <a:lnTo>
                      <a:pt x="4498" y="463"/>
                    </a:lnTo>
                    <a:lnTo>
                      <a:pt x="3856" y="694"/>
                    </a:lnTo>
                    <a:lnTo>
                      <a:pt x="3239" y="977"/>
                    </a:lnTo>
                    <a:lnTo>
                      <a:pt x="2674" y="1311"/>
                    </a:lnTo>
                    <a:lnTo>
                      <a:pt x="2160" y="1697"/>
                    </a:lnTo>
                    <a:lnTo>
                      <a:pt x="1697" y="2108"/>
                    </a:lnTo>
                    <a:lnTo>
                      <a:pt x="1260" y="2545"/>
                    </a:lnTo>
                    <a:lnTo>
                      <a:pt x="1080" y="2776"/>
                    </a:lnTo>
                    <a:lnTo>
                      <a:pt x="900" y="3033"/>
                    </a:lnTo>
                    <a:lnTo>
                      <a:pt x="746" y="3290"/>
                    </a:lnTo>
                    <a:lnTo>
                      <a:pt x="592" y="3521"/>
                    </a:lnTo>
                    <a:lnTo>
                      <a:pt x="463" y="3804"/>
                    </a:lnTo>
                    <a:lnTo>
                      <a:pt x="335" y="4061"/>
                    </a:lnTo>
                    <a:lnTo>
                      <a:pt x="232" y="4344"/>
                    </a:lnTo>
                    <a:lnTo>
                      <a:pt x="155" y="4626"/>
                    </a:lnTo>
                    <a:lnTo>
                      <a:pt x="104" y="4909"/>
                    </a:lnTo>
                    <a:lnTo>
                      <a:pt x="52" y="5192"/>
                    </a:lnTo>
                    <a:lnTo>
                      <a:pt x="27" y="5500"/>
                    </a:lnTo>
                    <a:lnTo>
                      <a:pt x="1" y="5783"/>
                    </a:lnTo>
                    <a:lnTo>
                      <a:pt x="27" y="6091"/>
                    </a:lnTo>
                    <a:lnTo>
                      <a:pt x="52" y="6374"/>
                    </a:lnTo>
                    <a:lnTo>
                      <a:pt x="104" y="6657"/>
                    </a:lnTo>
                    <a:lnTo>
                      <a:pt x="155" y="6965"/>
                    </a:lnTo>
                    <a:lnTo>
                      <a:pt x="232" y="7222"/>
                    </a:lnTo>
                    <a:lnTo>
                      <a:pt x="335" y="7505"/>
                    </a:lnTo>
                    <a:lnTo>
                      <a:pt x="463" y="7787"/>
                    </a:lnTo>
                    <a:lnTo>
                      <a:pt x="592" y="8044"/>
                    </a:lnTo>
                    <a:lnTo>
                      <a:pt x="746" y="8301"/>
                    </a:lnTo>
                    <a:lnTo>
                      <a:pt x="900" y="8558"/>
                    </a:lnTo>
                    <a:lnTo>
                      <a:pt x="1080" y="8790"/>
                    </a:lnTo>
                    <a:lnTo>
                      <a:pt x="1260" y="9021"/>
                    </a:lnTo>
                    <a:lnTo>
                      <a:pt x="1697" y="9458"/>
                    </a:lnTo>
                    <a:lnTo>
                      <a:pt x="2160" y="9869"/>
                    </a:lnTo>
                    <a:lnTo>
                      <a:pt x="2674" y="10254"/>
                    </a:lnTo>
                    <a:lnTo>
                      <a:pt x="3239" y="10589"/>
                    </a:lnTo>
                    <a:lnTo>
                      <a:pt x="3856" y="10871"/>
                    </a:lnTo>
                    <a:lnTo>
                      <a:pt x="4498" y="11128"/>
                    </a:lnTo>
                    <a:lnTo>
                      <a:pt x="5166" y="11308"/>
                    </a:lnTo>
                    <a:lnTo>
                      <a:pt x="5886" y="11462"/>
                    </a:lnTo>
                    <a:lnTo>
                      <a:pt x="6606" y="11539"/>
                    </a:lnTo>
                    <a:lnTo>
                      <a:pt x="7377" y="11565"/>
                    </a:lnTo>
                    <a:lnTo>
                      <a:pt x="7788" y="11565"/>
                    </a:lnTo>
                    <a:lnTo>
                      <a:pt x="8199" y="11539"/>
                    </a:lnTo>
                    <a:lnTo>
                      <a:pt x="8302" y="11796"/>
                    </a:lnTo>
                    <a:lnTo>
                      <a:pt x="8430" y="12053"/>
                    </a:lnTo>
                    <a:lnTo>
                      <a:pt x="8610" y="12259"/>
                    </a:lnTo>
                    <a:lnTo>
                      <a:pt x="8790" y="12465"/>
                    </a:lnTo>
                    <a:lnTo>
                      <a:pt x="8970" y="12593"/>
                    </a:lnTo>
                    <a:lnTo>
                      <a:pt x="9150" y="12722"/>
                    </a:lnTo>
                    <a:lnTo>
                      <a:pt x="9330" y="12824"/>
                    </a:lnTo>
                    <a:lnTo>
                      <a:pt x="9535" y="12901"/>
                    </a:lnTo>
                    <a:lnTo>
                      <a:pt x="9715" y="12979"/>
                    </a:lnTo>
                    <a:lnTo>
                      <a:pt x="9921" y="13030"/>
                    </a:lnTo>
                    <a:lnTo>
                      <a:pt x="10152" y="13056"/>
                    </a:lnTo>
                    <a:lnTo>
                      <a:pt x="10358" y="13081"/>
                    </a:lnTo>
                    <a:lnTo>
                      <a:pt x="10460" y="13081"/>
                    </a:lnTo>
                    <a:lnTo>
                      <a:pt x="10358" y="12850"/>
                    </a:lnTo>
                    <a:lnTo>
                      <a:pt x="10255" y="12619"/>
                    </a:lnTo>
                    <a:lnTo>
                      <a:pt x="10178" y="12362"/>
                    </a:lnTo>
                    <a:lnTo>
                      <a:pt x="10126" y="12131"/>
                    </a:lnTo>
                    <a:lnTo>
                      <a:pt x="10101" y="11899"/>
                    </a:lnTo>
                    <a:lnTo>
                      <a:pt x="10075" y="11642"/>
                    </a:lnTo>
                    <a:lnTo>
                      <a:pt x="10101" y="11411"/>
                    </a:lnTo>
                    <a:lnTo>
                      <a:pt x="10126" y="11154"/>
                    </a:lnTo>
                    <a:lnTo>
                      <a:pt x="10615" y="10974"/>
                    </a:lnTo>
                    <a:lnTo>
                      <a:pt x="11103" y="10768"/>
                    </a:lnTo>
                    <a:lnTo>
                      <a:pt x="11540" y="10537"/>
                    </a:lnTo>
                    <a:lnTo>
                      <a:pt x="11977" y="10306"/>
                    </a:lnTo>
                    <a:lnTo>
                      <a:pt x="12388" y="10023"/>
                    </a:lnTo>
                    <a:lnTo>
                      <a:pt x="12773" y="9715"/>
                    </a:lnTo>
                    <a:lnTo>
                      <a:pt x="13108" y="9406"/>
                    </a:lnTo>
                    <a:lnTo>
                      <a:pt x="13442" y="9072"/>
                    </a:lnTo>
                    <a:lnTo>
                      <a:pt x="13724" y="8713"/>
                    </a:lnTo>
                    <a:lnTo>
                      <a:pt x="13981" y="8327"/>
                    </a:lnTo>
                    <a:lnTo>
                      <a:pt x="14187" y="7942"/>
                    </a:lnTo>
                    <a:lnTo>
                      <a:pt x="14392" y="7530"/>
                    </a:lnTo>
                    <a:lnTo>
                      <a:pt x="14521" y="7119"/>
                    </a:lnTo>
                    <a:lnTo>
                      <a:pt x="14624" y="6682"/>
                    </a:lnTo>
                    <a:lnTo>
                      <a:pt x="14701" y="6245"/>
                    </a:lnTo>
                    <a:lnTo>
                      <a:pt x="14727" y="5783"/>
                    </a:lnTo>
                    <a:lnTo>
                      <a:pt x="14701" y="5500"/>
                    </a:lnTo>
                    <a:lnTo>
                      <a:pt x="14675" y="5192"/>
                    </a:lnTo>
                    <a:lnTo>
                      <a:pt x="14624" y="4909"/>
                    </a:lnTo>
                    <a:lnTo>
                      <a:pt x="14572" y="4626"/>
                    </a:lnTo>
                    <a:lnTo>
                      <a:pt x="14495" y="4344"/>
                    </a:lnTo>
                    <a:lnTo>
                      <a:pt x="14392" y="4061"/>
                    </a:lnTo>
                    <a:lnTo>
                      <a:pt x="14264" y="3804"/>
                    </a:lnTo>
                    <a:lnTo>
                      <a:pt x="14135" y="3521"/>
                    </a:lnTo>
                    <a:lnTo>
                      <a:pt x="14007" y="3290"/>
                    </a:lnTo>
                    <a:lnTo>
                      <a:pt x="13827" y="3033"/>
                    </a:lnTo>
                    <a:lnTo>
                      <a:pt x="13647" y="2776"/>
                    </a:lnTo>
                    <a:lnTo>
                      <a:pt x="13467" y="2545"/>
                    </a:lnTo>
                    <a:lnTo>
                      <a:pt x="13030" y="2108"/>
                    </a:lnTo>
                    <a:lnTo>
                      <a:pt x="12568" y="1697"/>
                    </a:lnTo>
                    <a:lnTo>
                      <a:pt x="12054" y="1311"/>
                    </a:lnTo>
                    <a:lnTo>
                      <a:pt x="11488" y="977"/>
                    </a:lnTo>
                    <a:lnTo>
                      <a:pt x="10872" y="694"/>
                    </a:lnTo>
                    <a:lnTo>
                      <a:pt x="10229" y="463"/>
                    </a:lnTo>
                    <a:lnTo>
                      <a:pt x="9561" y="257"/>
                    </a:lnTo>
                    <a:lnTo>
                      <a:pt x="8841" y="103"/>
                    </a:lnTo>
                    <a:lnTo>
                      <a:pt x="8122" y="26"/>
                    </a:lnTo>
                    <a:lnTo>
                      <a:pt x="7377" y="0"/>
                    </a:ln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71438" dist="47625" dir="42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30" name="Google Shape;16464;p40">
                <a:extLst>
                  <a:ext uri="{FF2B5EF4-FFF2-40B4-BE49-F238E27FC236}">
                    <a16:creationId xmlns:a16="http://schemas.microsoft.com/office/drawing/2014/main" id="{5E384BBF-1D76-231A-46EE-110D48044E9E}"/>
                  </a:ext>
                </a:extLst>
              </p:cNvPr>
              <p:cNvSpPr/>
              <p:nvPr/>
            </p:nvSpPr>
            <p:spPr>
              <a:xfrm>
                <a:off x="8312200" y="-2332900"/>
                <a:ext cx="368175" cy="327050"/>
              </a:xfrm>
              <a:custGeom>
                <a:avLst/>
                <a:gdLst/>
                <a:ahLst/>
                <a:cxnLst/>
                <a:rect l="l" t="t" r="r" b="b"/>
                <a:pathLst>
                  <a:path w="14727" h="13082" fill="none" extrusionOk="0">
                    <a:moveTo>
                      <a:pt x="7377" y="0"/>
                    </a:moveTo>
                    <a:lnTo>
                      <a:pt x="7377" y="0"/>
                    </a:lnTo>
                    <a:lnTo>
                      <a:pt x="6606" y="26"/>
                    </a:lnTo>
                    <a:lnTo>
                      <a:pt x="5886" y="103"/>
                    </a:lnTo>
                    <a:lnTo>
                      <a:pt x="5166" y="257"/>
                    </a:lnTo>
                    <a:lnTo>
                      <a:pt x="4498" y="463"/>
                    </a:lnTo>
                    <a:lnTo>
                      <a:pt x="3856" y="694"/>
                    </a:lnTo>
                    <a:lnTo>
                      <a:pt x="3239" y="977"/>
                    </a:lnTo>
                    <a:lnTo>
                      <a:pt x="2674" y="1311"/>
                    </a:lnTo>
                    <a:lnTo>
                      <a:pt x="2160" y="1697"/>
                    </a:lnTo>
                    <a:lnTo>
                      <a:pt x="1697" y="2108"/>
                    </a:lnTo>
                    <a:lnTo>
                      <a:pt x="1260" y="2545"/>
                    </a:lnTo>
                    <a:lnTo>
                      <a:pt x="1080" y="2776"/>
                    </a:lnTo>
                    <a:lnTo>
                      <a:pt x="900" y="3033"/>
                    </a:lnTo>
                    <a:lnTo>
                      <a:pt x="746" y="3290"/>
                    </a:lnTo>
                    <a:lnTo>
                      <a:pt x="592" y="3521"/>
                    </a:lnTo>
                    <a:lnTo>
                      <a:pt x="463" y="3804"/>
                    </a:lnTo>
                    <a:lnTo>
                      <a:pt x="335" y="4061"/>
                    </a:lnTo>
                    <a:lnTo>
                      <a:pt x="232" y="4344"/>
                    </a:lnTo>
                    <a:lnTo>
                      <a:pt x="155" y="4626"/>
                    </a:lnTo>
                    <a:lnTo>
                      <a:pt x="104" y="4909"/>
                    </a:lnTo>
                    <a:lnTo>
                      <a:pt x="52" y="5192"/>
                    </a:lnTo>
                    <a:lnTo>
                      <a:pt x="27" y="5500"/>
                    </a:lnTo>
                    <a:lnTo>
                      <a:pt x="1" y="5783"/>
                    </a:lnTo>
                    <a:lnTo>
                      <a:pt x="1" y="5783"/>
                    </a:lnTo>
                    <a:lnTo>
                      <a:pt x="27" y="6091"/>
                    </a:lnTo>
                    <a:lnTo>
                      <a:pt x="52" y="6374"/>
                    </a:lnTo>
                    <a:lnTo>
                      <a:pt x="104" y="6657"/>
                    </a:lnTo>
                    <a:lnTo>
                      <a:pt x="155" y="6965"/>
                    </a:lnTo>
                    <a:lnTo>
                      <a:pt x="232" y="7222"/>
                    </a:lnTo>
                    <a:lnTo>
                      <a:pt x="335" y="7505"/>
                    </a:lnTo>
                    <a:lnTo>
                      <a:pt x="463" y="7787"/>
                    </a:lnTo>
                    <a:lnTo>
                      <a:pt x="592" y="8044"/>
                    </a:lnTo>
                    <a:lnTo>
                      <a:pt x="746" y="8301"/>
                    </a:lnTo>
                    <a:lnTo>
                      <a:pt x="900" y="8558"/>
                    </a:lnTo>
                    <a:lnTo>
                      <a:pt x="1080" y="8790"/>
                    </a:lnTo>
                    <a:lnTo>
                      <a:pt x="1260" y="9021"/>
                    </a:lnTo>
                    <a:lnTo>
                      <a:pt x="1697" y="9458"/>
                    </a:lnTo>
                    <a:lnTo>
                      <a:pt x="2160" y="9869"/>
                    </a:lnTo>
                    <a:lnTo>
                      <a:pt x="2674" y="10254"/>
                    </a:lnTo>
                    <a:lnTo>
                      <a:pt x="3239" y="10589"/>
                    </a:lnTo>
                    <a:lnTo>
                      <a:pt x="3856" y="10871"/>
                    </a:lnTo>
                    <a:lnTo>
                      <a:pt x="4498" y="11128"/>
                    </a:lnTo>
                    <a:lnTo>
                      <a:pt x="5166" y="11308"/>
                    </a:lnTo>
                    <a:lnTo>
                      <a:pt x="5886" y="11462"/>
                    </a:lnTo>
                    <a:lnTo>
                      <a:pt x="6606" y="11539"/>
                    </a:lnTo>
                    <a:lnTo>
                      <a:pt x="7377" y="11565"/>
                    </a:lnTo>
                    <a:lnTo>
                      <a:pt x="7377" y="11565"/>
                    </a:lnTo>
                    <a:lnTo>
                      <a:pt x="7788" y="11565"/>
                    </a:lnTo>
                    <a:lnTo>
                      <a:pt x="8199" y="11539"/>
                    </a:lnTo>
                    <a:lnTo>
                      <a:pt x="8199" y="11539"/>
                    </a:lnTo>
                    <a:lnTo>
                      <a:pt x="8302" y="11796"/>
                    </a:lnTo>
                    <a:lnTo>
                      <a:pt x="8430" y="12053"/>
                    </a:lnTo>
                    <a:lnTo>
                      <a:pt x="8610" y="12259"/>
                    </a:lnTo>
                    <a:lnTo>
                      <a:pt x="8790" y="12465"/>
                    </a:lnTo>
                    <a:lnTo>
                      <a:pt x="8790" y="12465"/>
                    </a:lnTo>
                    <a:lnTo>
                      <a:pt x="8970" y="12593"/>
                    </a:lnTo>
                    <a:lnTo>
                      <a:pt x="9150" y="12722"/>
                    </a:lnTo>
                    <a:lnTo>
                      <a:pt x="9330" y="12824"/>
                    </a:lnTo>
                    <a:lnTo>
                      <a:pt x="9535" y="12901"/>
                    </a:lnTo>
                    <a:lnTo>
                      <a:pt x="9715" y="12979"/>
                    </a:lnTo>
                    <a:lnTo>
                      <a:pt x="9921" y="13030"/>
                    </a:lnTo>
                    <a:lnTo>
                      <a:pt x="10152" y="13056"/>
                    </a:lnTo>
                    <a:lnTo>
                      <a:pt x="10358" y="13081"/>
                    </a:lnTo>
                    <a:lnTo>
                      <a:pt x="10358" y="13081"/>
                    </a:lnTo>
                    <a:lnTo>
                      <a:pt x="10460" y="13081"/>
                    </a:lnTo>
                    <a:lnTo>
                      <a:pt x="10460" y="13081"/>
                    </a:lnTo>
                    <a:lnTo>
                      <a:pt x="10358" y="12850"/>
                    </a:lnTo>
                    <a:lnTo>
                      <a:pt x="10255" y="12619"/>
                    </a:lnTo>
                    <a:lnTo>
                      <a:pt x="10178" y="12362"/>
                    </a:lnTo>
                    <a:lnTo>
                      <a:pt x="10126" y="12131"/>
                    </a:lnTo>
                    <a:lnTo>
                      <a:pt x="10101" y="11899"/>
                    </a:lnTo>
                    <a:lnTo>
                      <a:pt x="10075" y="11642"/>
                    </a:lnTo>
                    <a:lnTo>
                      <a:pt x="10101" y="11411"/>
                    </a:lnTo>
                    <a:lnTo>
                      <a:pt x="10126" y="11154"/>
                    </a:lnTo>
                    <a:lnTo>
                      <a:pt x="10126" y="11154"/>
                    </a:lnTo>
                    <a:lnTo>
                      <a:pt x="10615" y="10974"/>
                    </a:lnTo>
                    <a:lnTo>
                      <a:pt x="11103" y="10768"/>
                    </a:lnTo>
                    <a:lnTo>
                      <a:pt x="11540" y="10537"/>
                    </a:lnTo>
                    <a:lnTo>
                      <a:pt x="11977" y="10306"/>
                    </a:lnTo>
                    <a:lnTo>
                      <a:pt x="12388" y="10023"/>
                    </a:lnTo>
                    <a:lnTo>
                      <a:pt x="12773" y="9715"/>
                    </a:lnTo>
                    <a:lnTo>
                      <a:pt x="13108" y="9406"/>
                    </a:lnTo>
                    <a:lnTo>
                      <a:pt x="13442" y="9072"/>
                    </a:lnTo>
                    <a:lnTo>
                      <a:pt x="13724" y="8713"/>
                    </a:lnTo>
                    <a:lnTo>
                      <a:pt x="13981" y="8327"/>
                    </a:lnTo>
                    <a:lnTo>
                      <a:pt x="14187" y="7942"/>
                    </a:lnTo>
                    <a:lnTo>
                      <a:pt x="14392" y="7530"/>
                    </a:lnTo>
                    <a:lnTo>
                      <a:pt x="14521" y="7119"/>
                    </a:lnTo>
                    <a:lnTo>
                      <a:pt x="14624" y="6682"/>
                    </a:lnTo>
                    <a:lnTo>
                      <a:pt x="14701" y="6245"/>
                    </a:lnTo>
                    <a:lnTo>
                      <a:pt x="14727" y="5783"/>
                    </a:lnTo>
                    <a:lnTo>
                      <a:pt x="14727" y="5783"/>
                    </a:lnTo>
                    <a:lnTo>
                      <a:pt x="14701" y="5500"/>
                    </a:lnTo>
                    <a:lnTo>
                      <a:pt x="14675" y="5192"/>
                    </a:lnTo>
                    <a:lnTo>
                      <a:pt x="14624" y="4909"/>
                    </a:lnTo>
                    <a:lnTo>
                      <a:pt x="14572" y="4626"/>
                    </a:lnTo>
                    <a:lnTo>
                      <a:pt x="14495" y="4344"/>
                    </a:lnTo>
                    <a:lnTo>
                      <a:pt x="14392" y="4061"/>
                    </a:lnTo>
                    <a:lnTo>
                      <a:pt x="14264" y="3804"/>
                    </a:lnTo>
                    <a:lnTo>
                      <a:pt x="14135" y="3521"/>
                    </a:lnTo>
                    <a:lnTo>
                      <a:pt x="14007" y="3290"/>
                    </a:lnTo>
                    <a:lnTo>
                      <a:pt x="13827" y="3033"/>
                    </a:lnTo>
                    <a:lnTo>
                      <a:pt x="13647" y="2776"/>
                    </a:lnTo>
                    <a:lnTo>
                      <a:pt x="13467" y="2545"/>
                    </a:lnTo>
                    <a:lnTo>
                      <a:pt x="13030" y="2108"/>
                    </a:lnTo>
                    <a:lnTo>
                      <a:pt x="12568" y="1697"/>
                    </a:lnTo>
                    <a:lnTo>
                      <a:pt x="12054" y="1311"/>
                    </a:lnTo>
                    <a:lnTo>
                      <a:pt x="11488" y="977"/>
                    </a:lnTo>
                    <a:lnTo>
                      <a:pt x="10872" y="694"/>
                    </a:lnTo>
                    <a:lnTo>
                      <a:pt x="10229" y="463"/>
                    </a:lnTo>
                    <a:lnTo>
                      <a:pt x="9561" y="257"/>
                    </a:lnTo>
                    <a:lnTo>
                      <a:pt x="8841" y="103"/>
                    </a:lnTo>
                    <a:lnTo>
                      <a:pt x="8122" y="26"/>
                    </a:lnTo>
                    <a:lnTo>
                      <a:pt x="7377" y="0"/>
                    </a:lnTo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71438" dist="47625" dir="42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</p:grpSp>
        <p:grpSp>
          <p:nvGrpSpPr>
            <p:cNvPr id="9" name="Google Shape;16465;p40">
              <a:extLst>
                <a:ext uri="{FF2B5EF4-FFF2-40B4-BE49-F238E27FC236}">
                  <a16:creationId xmlns:a16="http://schemas.microsoft.com/office/drawing/2014/main" id="{C508F7DD-297E-D503-69E6-78FE4181468D}"/>
                </a:ext>
              </a:extLst>
            </p:cNvPr>
            <p:cNvGrpSpPr/>
            <p:nvPr/>
          </p:nvGrpSpPr>
          <p:grpSpPr>
            <a:xfrm>
              <a:off x="2971371" y="-2203767"/>
              <a:ext cx="1454668" cy="1957171"/>
              <a:chOff x="10107725" y="-2303675"/>
              <a:chExt cx="1024775" cy="1378775"/>
            </a:xfrm>
          </p:grpSpPr>
          <p:sp>
            <p:nvSpPr>
              <p:cNvPr id="10" name="Google Shape;16466;p40">
                <a:extLst>
                  <a:ext uri="{FF2B5EF4-FFF2-40B4-BE49-F238E27FC236}">
                    <a16:creationId xmlns:a16="http://schemas.microsoft.com/office/drawing/2014/main" id="{003AE6CA-0B6F-7425-34D6-5061F1913EC4}"/>
                  </a:ext>
                </a:extLst>
              </p:cNvPr>
              <p:cNvSpPr/>
              <p:nvPr/>
            </p:nvSpPr>
            <p:spPr>
              <a:xfrm>
                <a:off x="10134725" y="-1792275"/>
                <a:ext cx="975300" cy="568000"/>
              </a:xfrm>
              <a:custGeom>
                <a:avLst/>
                <a:gdLst/>
                <a:ahLst/>
                <a:cxnLst/>
                <a:rect l="l" t="t" r="r" b="b"/>
                <a:pathLst>
                  <a:path w="39012" h="22720" extrusionOk="0">
                    <a:moveTo>
                      <a:pt x="0" y="1"/>
                    </a:moveTo>
                    <a:lnTo>
                      <a:pt x="0" y="22719"/>
                    </a:lnTo>
                    <a:lnTo>
                      <a:pt x="39012" y="22719"/>
                    </a:lnTo>
                    <a:lnTo>
                      <a:pt x="39012" y="1"/>
                    </a:lnTo>
                    <a:close/>
                  </a:path>
                </a:pathLst>
              </a:custGeom>
              <a:solidFill>
                <a:srgbClr val="5E91E0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1" name="Google Shape;16467;p40">
                <a:extLst>
                  <a:ext uri="{FF2B5EF4-FFF2-40B4-BE49-F238E27FC236}">
                    <a16:creationId xmlns:a16="http://schemas.microsoft.com/office/drawing/2014/main" id="{F1645BFD-7976-5CB8-267A-2E032CAB134C}"/>
                  </a:ext>
                </a:extLst>
              </p:cNvPr>
              <p:cNvSpPr/>
              <p:nvPr/>
            </p:nvSpPr>
            <p:spPr>
              <a:xfrm>
                <a:off x="10111575" y="-1918825"/>
                <a:ext cx="1020925" cy="830100"/>
              </a:xfrm>
              <a:custGeom>
                <a:avLst/>
                <a:gdLst/>
                <a:ahLst/>
                <a:cxnLst/>
                <a:rect l="l" t="t" r="r" b="b"/>
                <a:pathLst>
                  <a:path w="40837" h="33204" extrusionOk="0">
                    <a:moveTo>
                      <a:pt x="38653" y="5063"/>
                    </a:moveTo>
                    <a:lnTo>
                      <a:pt x="38781" y="7916"/>
                    </a:lnTo>
                    <a:lnTo>
                      <a:pt x="38858" y="10743"/>
                    </a:lnTo>
                    <a:lnTo>
                      <a:pt x="38910" y="13595"/>
                    </a:lnTo>
                    <a:lnTo>
                      <a:pt x="38935" y="16422"/>
                    </a:lnTo>
                    <a:lnTo>
                      <a:pt x="38935" y="19275"/>
                    </a:lnTo>
                    <a:lnTo>
                      <a:pt x="38884" y="22102"/>
                    </a:lnTo>
                    <a:lnTo>
                      <a:pt x="38781" y="24928"/>
                    </a:lnTo>
                    <a:lnTo>
                      <a:pt x="38678" y="27781"/>
                    </a:lnTo>
                    <a:lnTo>
                      <a:pt x="2185" y="27781"/>
                    </a:lnTo>
                    <a:lnTo>
                      <a:pt x="2057" y="24928"/>
                    </a:lnTo>
                    <a:lnTo>
                      <a:pt x="1980" y="22102"/>
                    </a:lnTo>
                    <a:lnTo>
                      <a:pt x="1928" y="19275"/>
                    </a:lnTo>
                    <a:lnTo>
                      <a:pt x="1903" y="16422"/>
                    </a:lnTo>
                    <a:lnTo>
                      <a:pt x="1928" y="13595"/>
                    </a:lnTo>
                    <a:lnTo>
                      <a:pt x="1980" y="10743"/>
                    </a:lnTo>
                    <a:lnTo>
                      <a:pt x="2083" y="7916"/>
                    </a:lnTo>
                    <a:lnTo>
                      <a:pt x="2185" y="5063"/>
                    </a:lnTo>
                    <a:close/>
                    <a:moveTo>
                      <a:pt x="669" y="0"/>
                    </a:moveTo>
                    <a:lnTo>
                      <a:pt x="515" y="2082"/>
                    </a:lnTo>
                    <a:lnTo>
                      <a:pt x="386" y="4138"/>
                    </a:lnTo>
                    <a:lnTo>
                      <a:pt x="258" y="6219"/>
                    </a:lnTo>
                    <a:lnTo>
                      <a:pt x="181" y="8301"/>
                    </a:lnTo>
                    <a:lnTo>
                      <a:pt x="104" y="10383"/>
                    </a:lnTo>
                    <a:lnTo>
                      <a:pt x="52" y="12464"/>
                    </a:lnTo>
                    <a:lnTo>
                      <a:pt x="27" y="14520"/>
                    </a:lnTo>
                    <a:lnTo>
                      <a:pt x="1" y="16602"/>
                    </a:lnTo>
                    <a:lnTo>
                      <a:pt x="27" y="18684"/>
                    </a:lnTo>
                    <a:lnTo>
                      <a:pt x="52" y="20765"/>
                    </a:lnTo>
                    <a:lnTo>
                      <a:pt x="104" y="22847"/>
                    </a:lnTo>
                    <a:lnTo>
                      <a:pt x="181" y="24903"/>
                    </a:lnTo>
                    <a:lnTo>
                      <a:pt x="258" y="26984"/>
                    </a:lnTo>
                    <a:lnTo>
                      <a:pt x="386" y="29066"/>
                    </a:lnTo>
                    <a:lnTo>
                      <a:pt x="515" y="31148"/>
                    </a:lnTo>
                    <a:lnTo>
                      <a:pt x="669" y="33204"/>
                    </a:lnTo>
                    <a:lnTo>
                      <a:pt x="40195" y="33204"/>
                    </a:lnTo>
                    <a:lnTo>
                      <a:pt x="40349" y="31148"/>
                    </a:lnTo>
                    <a:lnTo>
                      <a:pt x="40477" y="29066"/>
                    </a:lnTo>
                    <a:lnTo>
                      <a:pt x="40580" y="26984"/>
                    </a:lnTo>
                    <a:lnTo>
                      <a:pt x="40683" y="24903"/>
                    </a:lnTo>
                    <a:lnTo>
                      <a:pt x="40760" y="22847"/>
                    </a:lnTo>
                    <a:lnTo>
                      <a:pt x="40811" y="20765"/>
                    </a:lnTo>
                    <a:lnTo>
                      <a:pt x="40837" y="18684"/>
                    </a:lnTo>
                    <a:lnTo>
                      <a:pt x="40837" y="16602"/>
                    </a:lnTo>
                    <a:lnTo>
                      <a:pt x="40837" y="14520"/>
                    </a:lnTo>
                    <a:lnTo>
                      <a:pt x="40811" y="12464"/>
                    </a:lnTo>
                    <a:lnTo>
                      <a:pt x="40760" y="10383"/>
                    </a:lnTo>
                    <a:lnTo>
                      <a:pt x="40683" y="8301"/>
                    </a:lnTo>
                    <a:lnTo>
                      <a:pt x="40580" y="6219"/>
                    </a:lnTo>
                    <a:lnTo>
                      <a:pt x="40477" y="4138"/>
                    </a:lnTo>
                    <a:lnTo>
                      <a:pt x="40349" y="2082"/>
                    </a:lnTo>
                    <a:lnTo>
                      <a:pt x="40195" y="0"/>
                    </a:lnTo>
                    <a:close/>
                  </a:path>
                </a:pathLst>
              </a:custGeom>
              <a:solidFill>
                <a:srgbClr val="C2E782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2" name="Google Shape;16468;p40">
                <a:extLst>
                  <a:ext uri="{FF2B5EF4-FFF2-40B4-BE49-F238E27FC236}">
                    <a16:creationId xmlns:a16="http://schemas.microsoft.com/office/drawing/2014/main" id="{06B4FB48-51AB-9F87-72D7-A5891774C417}"/>
                  </a:ext>
                </a:extLst>
              </p:cNvPr>
              <p:cNvSpPr/>
              <p:nvPr/>
            </p:nvSpPr>
            <p:spPr>
              <a:xfrm>
                <a:off x="10111575" y="-1075250"/>
                <a:ext cx="82925" cy="82250"/>
              </a:xfrm>
              <a:custGeom>
                <a:avLst/>
                <a:gdLst/>
                <a:ahLst/>
                <a:cxnLst/>
                <a:rect l="l" t="t" r="r" b="b"/>
                <a:pathLst>
                  <a:path w="3317" h="3290" extrusionOk="0">
                    <a:moveTo>
                      <a:pt x="1671" y="0"/>
                    </a:moveTo>
                    <a:lnTo>
                      <a:pt x="1594" y="26"/>
                    </a:lnTo>
                    <a:lnTo>
                      <a:pt x="1543" y="103"/>
                    </a:lnTo>
                    <a:lnTo>
                      <a:pt x="1491" y="206"/>
                    </a:lnTo>
                    <a:lnTo>
                      <a:pt x="1440" y="360"/>
                    </a:lnTo>
                    <a:lnTo>
                      <a:pt x="1363" y="797"/>
                    </a:lnTo>
                    <a:lnTo>
                      <a:pt x="1337" y="1311"/>
                    </a:lnTo>
                    <a:lnTo>
                      <a:pt x="798" y="1362"/>
                    </a:lnTo>
                    <a:lnTo>
                      <a:pt x="386" y="1439"/>
                    </a:lnTo>
                    <a:lnTo>
                      <a:pt x="232" y="1465"/>
                    </a:lnTo>
                    <a:lnTo>
                      <a:pt x="104" y="1542"/>
                    </a:lnTo>
                    <a:lnTo>
                      <a:pt x="27" y="1594"/>
                    </a:lnTo>
                    <a:lnTo>
                      <a:pt x="1" y="1645"/>
                    </a:lnTo>
                    <a:lnTo>
                      <a:pt x="27" y="1696"/>
                    </a:lnTo>
                    <a:lnTo>
                      <a:pt x="104" y="1774"/>
                    </a:lnTo>
                    <a:lnTo>
                      <a:pt x="232" y="1825"/>
                    </a:lnTo>
                    <a:lnTo>
                      <a:pt x="386" y="1876"/>
                    </a:lnTo>
                    <a:lnTo>
                      <a:pt x="798" y="1928"/>
                    </a:lnTo>
                    <a:lnTo>
                      <a:pt x="1337" y="1979"/>
                    </a:lnTo>
                    <a:lnTo>
                      <a:pt x="1363" y="2493"/>
                    </a:lnTo>
                    <a:lnTo>
                      <a:pt x="1440" y="2930"/>
                    </a:lnTo>
                    <a:lnTo>
                      <a:pt x="1491" y="3084"/>
                    </a:lnTo>
                    <a:lnTo>
                      <a:pt x="1543" y="3213"/>
                    </a:lnTo>
                    <a:lnTo>
                      <a:pt x="1594" y="3264"/>
                    </a:lnTo>
                    <a:lnTo>
                      <a:pt x="1671" y="3290"/>
                    </a:lnTo>
                    <a:lnTo>
                      <a:pt x="1723" y="3264"/>
                    </a:lnTo>
                    <a:lnTo>
                      <a:pt x="1774" y="3213"/>
                    </a:lnTo>
                    <a:lnTo>
                      <a:pt x="1826" y="3084"/>
                    </a:lnTo>
                    <a:lnTo>
                      <a:pt x="1877" y="2930"/>
                    </a:lnTo>
                    <a:lnTo>
                      <a:pt x="1954" y="2493"/>
                    </a:lnTo>
                    <a:lnTo>
                      <a:pt x="2005" y="1979"/>
                    </a:lnTo>
                    <a:lnTo>
                      <a:pt x="2519" y="1928"/>
                    </a:lnTo>
                    <a:lnTo>
                      <a:pt x="2931" y="1876"/>
                    </a:lnTo>
                    <a:lnTo>
                      <a:pt x="3110" y="1825"/>
                    </a:lnTo>
                    <a:lnTo>
                      <a:pt x="3213" y="1774"/>
                    </a:lnTo>
                    <a:lnTo>
                      <a:pt x="3290" y="1696"/>
                    </a:lnTo>
                    <a:lnTo>
                      <a:pt x="3316" y="1645"/>
                    </a:lnTo>
                    <a:lnTo>
                      <a:pt x="3290" y="1594"/>
                    </a:lnTo>
                    <a:lnTo>
                      <a:pt x="3213" y="1542"/>
                    </a:lnTo>
                    <a:lnTo>
                      <a:pt x="3110" y="1465"/>
                    </a:lnTo>
                    <a:lnTo>
                      <a:pt x="2931" y="1439"/>
                    </a:lnTo>
                    <a:lnTo>
                      <a:pt x="2519" y="1362"/>
                    </a:lnTo>
                    <a:lnTo>
                      <a:pt x="2005" y="1311"/>
                    </a:lnTo>
                    <a:lnTo>
                      <a:pt x="1954" y="797"/>
                    </a:lnTo>
                    <a:lnTo>
                      <a:pt x="1877" y="360"/>
                    </a:lnTo>
                    <a:lnTo>
                      <a:pt x="1826" y="206"/>
                    </a:lnTo>
                    <a:lnTo>
                      <a:pt x="1774" y="103"/>
                    </a:lnTo>
                    <a:lnTo>
                      <a:pt x="1723" y="26"/>
                    </a:lnTo>
                    <a:lnTo>
                      <a:pt x="1671" y="0"/>
                    </a:lnTo>
                    <a:close/>
                  </a:path>
                </a:pathLst>
              </a:custGeom>
              <a:solidFill>
                <a:srgbClr val="F8D14B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3" name="Google Shape;16469;p40">
                <a:extLst>
                  <a:ext uri="{FF2B5EF4-FFF2-40B4-BE49-F238E27FC236}">
                    <a16:creationId xmlns:a16="http://schemas.microsoft.com/office/drawing/2014/main" id="{01242B7A-DECA-36C3-B217-6063F54DFB17}"/>
                  </a:ext>
                </a:extLst>
              </p:cNvPr>
              <p:cNvSpPr/>
              <p:nvPr/>
            </p:nvSpPr>
            <p:spPr>
              <a:xfrm>
                <a:off x="10157200" y="-1020000"/>
                <a:ext cx="74550" cy="74550"/>
              </a:xfrm>
              <a:custGeom>
                <a:avLst/>
                <a:gdLst/>
                <a:ahLst/>
                <a:cxnLst/>
                <a:rect l="l" t="t" r="r" b="b"/>
                <a:pathLst>
                  <a:path w="2982" h="2982" extrusionOk="0">
                    <a:moveTo>
                      <a:pt x="1491" y="0"/>
                    </a:moveTo>
                    <a:lnTo>
                      <a:pt x="1440" y="26"/>
                    </a:lnTo>
                    <a:lnTo>
                      <a:pt x="1388" y="78"/>
                    </a:lnTo>
                    <a:lnTo>
                      <a:pt x="1337" y="180"/>
                    </a:lnTo>
                    <a:lnTo>
                      <a:pt x="1285" y="335"/>
                    </a:lnTo>
                    <a:lnTo>
                      <a:pt x="1234" y="720"/>
                    </a:lnTo>
                    <a:lnTo>
                      <a:pt x="1183" y="1183"/>
                    </a:lnTo>
                    <a:lnTo>
                      <a:pt x="720" y="1208"/>
                    </a:lnTo>
                    <a:lnTo>
                      <a:pt x="335" y="1285"/>
                    </a:lnTo>
                    <a:lnTo>
                      <a:pt x="206" y="1337"/>
                    </a:lnTo>
                    <a:lnTo>
                      <a:pt x="103" y="1388"/>
                    </a:lnTo>
                    <a:lnTo>
                      <a:pt x="26" y="1440"/>
                    </a:lnTo>
                    <a:lnTo>
                      <a:pt x="1" y="1491"/>
                    </a:lnTo>
                    <a:lnTo>
                      <a:pt x="26" y="1542"/>
                    </a:lnTo>
                    <a:lnTo>
                      <a:pt x="103" y="1594"/>
                    </a:lnTo>
                    <a:lnTo>
                      <a:pt x="206" y="1645"/>
                    </a:lnTo>
                    <a:lnTo>
                      <a:pt x="335" y="1671"/>
                    </a:lnTo>
                    <a:lnTo>
                      <a:pt x="720" y="1748"/>
                    </a:lnTo>
                    <a:lnTo>
                      <a:pt x="1183" y="1774"/>
                    </a:lnTo>
                    <a:lnTo>
                      <a:pt x="1234" y="2262"/>
                    </a:lnTo>
                    <a:lnTo>
                      <a:pt x="1285" y="2622"/>
                    </a:lnTo>
                    <a:lnTo>
                      <a:pt x="1337" y="2776"/>
                    </a:lnTo>
                    <a:lnTo>
                      <a:pt x="1388" y="2879"/>
                    </a:lnTo>
                    <a:lnTo>
                      <a:pt x="1440" y="2956"/>
                    </a:lnTo>
                    <a:lnTo>
                      <a:pt x="1491" y="2982"/>
                    </a:lnTo>
                    <a:lnTo>
                      <a:pt x="1542" y="2956"/>
                    </a:lnTo>
                    <a:lnTo>
                      <a:pt x="1594" y="2879"/>
                    </a:lnTo>
                    <a:lnTo>
                      <a:pt x="1645" y="2776"/>
                    </a:lnTo>
                    <a:lnTo>
                      <a:pt x="1697" y="2622"/>
                    </a:lnTo>
                    <a:lnTo>
                      <a:pt x="1748" y="2262"/>
                    </a:lnTo>
                    <a:lnTo>
                      <a:pt x="1799" y="1774"/>
                    </a:lnTo>
                    <a:lnTo>
                      <a:pt x="2262" y="1748"/>
                    </a:lnTo>
                    <a:lnTo>
                      <a:pt x="2648" y="1671"/>
                    </a:lnTo>
                    <a:lnTo>
                      <a:pt x="2776" y="1645"/>
                    </a:lnTo>
                    <a:lnTo>
                      <a:pt x="2905" y="1594"/>
                    </a:lnTo>
                    <a:lnTo>
                      <a:pt x="2956" y="1542"/>
                    </a:lnTo>
                    <a:lnTo>
                      <a:pt x="2982" y="1491"/>
                    </a:lnTo>
                    <a:lnTo>
                      <a:pt x="2956" y="1440"/>
                    </a:lnTo>
                    <a:lnTo>
                      <a:pt x="2905" y="1388"/>
                    </a:lnTo>
                    <a:lnTo>
                      <a:pt x="2776" y="1337"/>
                    </a:lnTo>
                    <a:lnTo>
                      <a:pt x="2648" y="1285"/>
                    </a:lnTo>
                    <a:lnTo>
                      <a:pt x="2262" y="1208"/>
                    </a:lnTo>
                    <a:lnTo>
                      <a:pt x="1799" y="1183"/>
                    </a:lnTo>
                    <a:lnTo>
                      <a:pt x="1748" y="720"/>
                    </a:lnTo>
                    <a:lnTo>
                      <a:pt x="1697" y="335"/>
                    </a:lnTo>
                    <a:lnTo>
                      <a:pt x="1645" y="180"/>
                    </a:lnTo>
                    <a:lnTo>
                      <a:pt x="1594" y="78"/>
                    </a:lnTo>
                    <a:lnTo>
                      <a:pt x="1542" y="26"/>
                    </a:lnTo>
                    <a:lnTo>
                      <a:pt x="1491" y="0"/>
                    </a:lnTo>
                    <a:close/>
                  </a:path>
                </a:pathLst>
              </a:custGeom>
              <a:solidFill>
                <a:srgbClr val="F8D14B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4" name="Google Shape;16470;p40">
                <a:extLst>
                  <a:ext uri="{FF2B5EF4-FFF2-40B4-BE49-F238E27FC236}">
                    <a16:creationId xmlns:a16="http://schemas.microsoft.com/office/drawing/2014/main" id="{06B46DB9-63A4-328E-46C2-B2103441ACE8}"/>
                  </a:ext>
                </a:extLst>
              </p:cNvPr>
              <p:cNvSpPr/>
              <p:nvPr/>
            </p:nvSpPr>
            <p:spPr>
              <a:xfrm>
                <a:off x="10146275" y="-2069825"/>
                <a:ext cx="61700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2468" h="2469" extrusionOk="0">
                    <a:moveTo>
                      <a:pt x="1234" y="1"/>
                    </a:moveTo>
                    <a:lnTo>
                      <a:pt x="1183" y="27"/>
                    </a:lnTo>
                    <a:lnTo>
                      <a:pt x="1157" y="78"/>
                    </a:lnTo>
                    <a:lnTo>
                      <a:pt x="1080" y="284"/>
                    </a:lnTo>
                    <a:lnTo>
                      <a:pt x="1029" y="592"/>
                    </a:lnTo>
                    <a:lnTo>
                      <a:pt x="1003" y="977"/>
                    </a:lnTo>
                    <a:lnTo>
                      <a:pt x="592" y="1029"/>
                    </a:lnTo>
                    <a:lnTo>
                      <a:pt x="283" y="1080"/>
                    </a:lnTo>
                    <a:lnTo>
                      <a:pt x="78" y="1157"/>
                    </a:lnTo>
                    <a:lnTo>
                      <a:pt x="26" y="1183"/>
                    </a:lnTo>
                    <a:lnTo>
                      <a:pt x="1" y="1234"/>
                    </a:lnTo>
                    <a:lnTo>
                      <a:pt x="26" y="1286"/>
                    </a:lnTo>
                    <a:lnTo>
                      <a:pt x="78" y="1312"/>
                    </a:lnTo>
                    <a:lnTo>
                      <a:pt x="283" y="1389"/>
                    </a:lnTo>
                    <a:lnTo>
                      <a:pt x="592" y="1440"/>
                    </a:lnTo>
                    <a:lnTo>
                      <a:pt x="1003" y="1491"/>
                    </a:lnTo>
                    <a:lnTo>
                      <a:pt x="1029" y="1877"/>
                    </a:lnTo>
                    <a:lnTo>
                      <a:pt x="1080" y="2185"/>
                    </a:lnTo>
                    <a:lnTo>
                      <a:pt x="1157" y="2391"/>
                    </a:lnTo>
                    <a:lnTo>
                      <a:pt x="1183" y="2442"/>
                    </a:lnTo>
                    <a:lnTo>
                      <a:pt x="1234" y="2468"/>
                    </a:lnTo>
                    <a:lnTo>
                      <a:pt x="1286" y="2442"/>
                    </a:lnTo>
                    <a:lnTo>
                      <a:pt x="1337" y="2391"/>
                    </a:lnTo>
                    <a:lnTo>
                      <a:pt x="1388" y="2185"/>
                    </a:lnTo>
                    <a:lnTo>
                      <a:pt x="1465" y="1877"/>
                    </a:lnTo>
                    <a:lnTo>
                      <a:pt x="1491" y="1491"/>
                    </a:lnTo>
                    <a:lnTo>
                      <a:pt x="1877" y="1440"/>
                    </a:lnTo>
                    <a:lnTo>
                      <a:pt x="2185" y="1389"/>
                    </a:lnTo>
                    <a:lnTo>
                      <a:pt x="2391" y="1312"/>
                    </a:lnTo>
                    <a:lnTo>
                      <a:pt x="2442" y="1286"/>
                    </a:lnTo>
                    <a:lnTo>
                      <a:pt x="2468" y="1234"/>
                    </a:lnTo>
                    <a:lnTo>
                      <a:pt x="2442" y="1183"/>
                    </a:lnTo>
                    <a:lnTo>
                      <a:pt x="2391" y="1157"/>
                    </a:lnTo>
                    <a:lnTo>
                      <a:pt x="2185" y="1080"/>
                    </a:lnTo>
                    <a:lnTo>
                      <a:pt x="1877" y="1029"/>
                    </a:lnTo>
                    <a:lnTo>
                      <a:pt x="1491" y="977"/>
                    </a:lnTo>
                    <a:lnTo>
                      <a:pt x="1465" y="592"/>
                    </a:lnTo>
                    <a:lnTo>
                      <a:pt x="1388" y="284"/>
                    </a:lnTo>
                    <a:lnTo>
                      <a:pt x="1337" y="78"/>
                    </a:lnTo>
                    <a:lnTo>
                      <a:pt x="1286" y="27"/>
                    </a:lnTo>
                    <a:lnTo>
                      <a:pt x="1234" y="1"/>
                    </a:lnTo>
                    <a:close/>
                  </a:path>
                </a:pathLst>
              </a:custGeom>
              <a:solidFill>
                <a:srgbClr val="F8D14B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5" name="Google Shape;16471;p40">
                <a:extLst>
                  <a:ext uri="{FF2B5EF4-FFF2-40B4-BE49-F238E27FC236}">
                    <a16:creationId xmlns:a16="http://schemas.microsoft.com/office/drawing/2014/main" id="{8DAE0FE6-136B-B914-A49B-583CB850167C}"/>
                  </a:ext>
                </a:extLst>
              </p:cNvPr>
              <p:cNvSpPr/>
              <p:nvPr/>
            </p:nvSpPr>
            <p:spPr>
              <a:xfrm>
                <a:off x="10107725" y="-2018425"/>
                <a:ext cx="82900" cy="82925"/>
              </a:xfrm>
              <a:custGeom>
                <a:avLst/>
                <a:gdLst/>
                <a:ahLst/>
                <a:cxnLst/>
                <a:rect l="l" t="t" r="r" b="b"/>
                <a:pathLst>
                  <a:path w="3316" h="3317" extrusionOk="0">
                    <a:moveTo>
                      <a:pt x="1645" y="1"/>
                    </a:moveTo>
                    <a:lnTo>
                      <a:pt x="1594" y="27"/>
                    </a:lnTo>
                    <a:lnTo>
                      <a:pt x="1543" y="104"/>
                    </a:lnTo>
                    <a:lnTo>
                      <a:pt x="1491" y="232"/>
                    </a:lnTo>
                    <a:lnTo>
                      <a:pt x="1440" y="386"/>
                    </a:lnTo>
                    <a:lnTo>
                      <a:pt x="1363" y="798"/>
                    </a:lnTo>
                    <a:lnTo>
                      <a:pt x="1311" y="1337"/>
                    </a:lnTo>
                    <a:lnTo>
                      <a:pt x="797" y="1363"/>
                    </a:lnTo>
                    <a:lnTo>
                      <a:pt x="360" y="1440"/>
                    </a:lnTo>
                    <a:lnTo>
                      <a:pt x="206" y="1491"/>
                    </a:lnTo>
                    <a:lnTo>
                      <a:pt x="103" y="1543"/>
                    </a:lnTo>
                    <a:lnTo>
                      <a:pt x="26" y="1594"/>
                    </a:lnTo>
                    <a:lnTo>
                      <a:pt x="1" y="1671"/>
                    </a:lnTo>
                    <a:lnTo>
                      <a:pt x="26" y="1723"/>
                    </a:lnTo>
                    <a:lnTo>
                      <a:pt x="103" y="1774"/>
                    </a:lnTo>
                    <a:lnTo>
                      <a:pt x="206" y="1826"/>
                    </a:lnTo>
                    <a:lnTo>
                      <a:pt x="360" y="1877"/>
                    </a:lnTo>
                    <a:lnTo>
                      <a:pt x="797" y="1954"/>
                    </a:lnTo>
                    <a:lnTo>
                      <a:pt x="1311" y="2005"/>
                    </a:lnTo>
                    <a:lnTo>
                      <a:pt x="1363" y="2519"/>
                    </a:lnTo>
                    <a:lnTo>
                      <a:pt x="1440" y="2956"/>
                    </a:lnTo>
                    <a:lnTo>
                      <a:pt x="1491" y="3110"/>
                    </a:lnTo>
                    <a:lnTo>
                      <a:pt x="1543" y="3239"/>
                    </a:lnTo>
                    <a:lnTo>
                      <a:pt x="1594" y="3290"/>
                    </a:lnTo>
                    <a:lnTo>
                      <a:pt x="1645" y="3316"/>
                    </a:lnTo>
                    <a:lnTo>
                      <a:pt x="1723" y="3290"/>
                    </a:lnTo>
                    <a:lnTo>
                      <a:pt x="1774" y="3239"/>
                    </a:lnTo>
                    <a:lnTo>
                      <a:pt x="1825" y="3110"/>
                    </a:lnTo>
                    <a:lnTo>
                      <a:pt x="1877" y="2956"/>
                    </a:lnTo>
                    <a:lnTo>
                      <a:pt x="1954" y="2519"/>
                    </a:lnTo>
                    <a:lnTo>
                      <a:pt x="1980" y="2005"/>
                    </a:lnTo>
                    <a:lnTo>
                      <a:pt x="2519" y="1954"/>
                    </a:lnTo>
                    <a:lnTo>
                      <a:pt x="2930" y="1877"/>
                    </a:lnTo>
                    <a:lnTo>
                      <a:pt x="3110" y="1826"/>
                    </a:lnTo>
                    <a:lnTo>
                      <a:pt x="3213" y="1774"/>
                    </a:lnTo>
                    <a:lnTo>
                      <a:pt x="3290" y="1723"/>
                    </a:lnTo>
                    <a:lnTo>
                      <a:pt x="3316" y="1671"/>
                    </a:lnTo>
                    <a:lnTo>
                      <a:pt x="3290" y="1594"/>
                    </a:lnTo>
                    <a:lnTo>
                      <a:pt x="3213" y="1543"/>
                    </a:lnTo>
                    <a:lnTo>
                      <a:pt x="3110" y="1491"/>
                    </a:lnTo>
                    <a:lnTo>
                      <a:pt x="2930" y="1440"/>
                    </a:lnTo>
                    <a:lnTo>
                      <a:pt x="2519" y="1363"/>
                    </a:lnTo>
                    <a:lnTo>
                      <a:pt x="1980" y="1337"/>
                    </a:lnTo>
                    <a:lnTo>
                      <a:pt x="1954" y="798"/>
                    </a:lnTo>
                    <a:lnTo>
                      <a:pt x="1877" y="386"/>
                    </a:lnTo>
                    <a:lnTo>
                      <a:pt x="1825" y="232"/>
                    </a:lnTo>
                    <a:lnTo>
                      <a:pt x="1774" y="104"/>
                    </a:lnTo>
                    <a:lnTo>
                      <a:pt x="1723" y="27"/>
                    </a:lnTo>
                    <a:lnTo>
                      <a:pt x="1645" y="1"/>
                    </a:lnTo>
                    <a:close/>
                  </a:path>
                </a:pathLst>
              </a:custGeom>
              <a:solidFill>
                <a:srgbClr val="F8D14B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6" name="Google Shape;16472;p40">
                <a:extLst>
                  <a:ext uri="{FF2B5EF4-FFF2-40B4-BE49-F238E27FC236}">
                    <a16:creationId xmlns:a16="http://schemas.microsoft.com/office/drawing/2014/main" id="{96139687-DD63-D98D-CFCC-49E0235252E6}"/>
                  </a:ext>
                </a:extLst>
              </p:cNvPr>
              <p:cNvSpPr/>
              <p:nvPr/>
            </p:nvSpPr>
            <p:spPr>
              <a:xfrm>
                <a:off x="11017475" y="-2069825"/>
                <a:ext cx="61075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2443" h="2469" extrusionOk="0">
                    <a:moveTo>
                      <a:pt x="1234" y="1"/>
                    </a:moveTo>
                    <a:lnTo>
                      <a:pt x="1183" y="27"/>
                    </a:lnTo>
                    <a:lnTo>
                      <a:pt x="1132" y="78"/>
                    </a:lnTo>
                    <a:lnTo>
                      <a:pt x="1054" y="284"/>
                    </a:lnTo>
                    <a:lnTo>
                      <a:pt x="1003" y="592"/>
                    </a:lnTo>
                    <a:lnTo>
                      <a:pt x="977" y="977"/>
                    </a:lnTo>
                    <a:lnTo>
                      <a:pt x="592" y="1029"/>
                    </a:lnTo>
                    <a:lnTo>
                      <a:pt x="284" y="1080"/>
                    </a:lnTo>
                    <a:lnTo>
                      <a:pt x="78" y="1157"/>
                    </a:lnTo>
                    <a:lnTo>
                      <a:pt x="1" y="1183"/>
                    </a:lnTo>
                    <a:lnTo>
                      <a:pt x="1" y="1234"/>
                    </a:lnTo>
                    <a:lnTo>
                      <a:pt x="1" y="1286"/>
                    </a:lnTo>
                    <a:lnTo>
                      <a:pt x="78" y="1312"/>
                    </a:lnTo>
                    <a:lnTo>
                      <a:pt x="284" y="1389"/>
                    </a:lnTo>
                    <a:lnTo>
                      <a:pt x="592" y="1440"/>
                    </a:lnTo>
                    <a:lnTo>
                      <a:pt x="977" y="1491"/>
                    </a:lnTo>
                    <a:lnTo>
                      <a:pt x="1003" y="1877"/>
                    </a:lnTo>
                    <a:lnTo>
                      <a:pt x="1054" y="2185"/>
                    </a:lnTo>
                    <a:lnTo>
                      <a:pt x="1132" y="2391"/>
                    </a:lnTo>
                    <a:lnTo>
                      <a:pt x="1183" y="2442"/>
                    </a:lnTo>
                    <a:lnTo>
                      <a:pt x="1234" y="2468"/>
                    </a:lnTo>
                    <a:lnTo>
                      <a:pt x="1260" y="2442"/>
                    </a:lnTo>
                    <a:lnTo>
                      <a:pt x="1311" y="2391"/>
                    </a:lnTo>
                    <a:lnTo>
                      <a:pt x="1389" y="2185"/>
                    </a:lnTo>
                    <a:lnTo>
                      <a:pt x="1440" y="1877"/>
                    </a:lnTo>
                    <a:lnTo>
                      <a:pt x="1466" y="1491"/>
                    </a:lnTo>
                    <a:lnTo>
                      <a:pt x="1851" y="1440"/>
                    </a:lnTo>
                    <a:lnTo>
                      <a:pt x="2160" y="1389"/>
                    </a:lnTo>
                    <a:lnTo>
                      <a:pt x="2365" y="1312"/>
                    </a:lnTo>
                    <a:lnTo>
                      <a:pt x="2442" y="1286"/>
                    </a:lnTo>
                    <a:lnTo>
                      <a:pt x="2442" y="1234"/>
                    </a:lnTo>
                    <a:lnTo>
                      <a:pt x="2442" y="1183"/>
                    </a:lnTo>
                    <a:lnTo>
                      <a:pt x="2365" y="1157"/>
                    </a:lnTo>
                    <a:lnTo>
                      <a:pt x="2160" y="1080"/>
                    </a:lnTo>
                    <a:lnTo>
                      <a:pt x="1851" y="1029"/>
                    </a:lnTo>
                    <a:lnTo>
                      <a:pt x="1466" y="977"/>
                    </a:lnTo>
                    <a:lnTo>
                      <a:pt x="1440" y="592"/>
                    </a:lnTo>
                    <a:lnTo>
                      <a:pt x="1389" y="284"/>
                    </a:lnTo>
                    <a:lnTo>
                      <a:pt x="1311" y="78"/>
                    </a:lnTo>
                    <a:lnTo>
                      <a:pt x="1260" y="27"/>
                    </a:lnTo>
                    <a:lnTo>
                      <a:pt x="1234" y="1"/>
                    </a:lnTo>
                    <a:close/>
                  </a:path>
                </a:pathLst>
              </a:custGeom>
              <a:solidFill>
                <a:srgbClr val="F8D14B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7" name="Google Shape;16473;p40">
                <a:extLst>
                  <a:ext uri="{FF2B5EF4-FFF2-40B4-BE49-F238E27FC236}">
                    <a16:creationId xmlns:a16="http://schemas.microsoft.com/office/drawing/2014/main" id="{561B6EC5-668D-7220-36F8-FEF2F7EEE11D}"/>
                  </a:ext>
                </a:extLst>
              </p:cNvPr>
              <p:cNvSpPr/>
              <p:nvPr/>
            </p:nvSpPr>
            <p:spPr>
              <a:xfrm>
                <a:off x="11034825" y="-2018425"/>
                <a:ext cx="82900" cy="82925"/>
              </a:xfrm>
              <a:custGeom>
                <a:avLst/>
                <a:gdLst/>
                <a:ahLst/>
                <a:cxnLst/>
                <a:rect l="l" t="t" r="r" b="b"/>
                <a:pathLst>
                  <a:path w="3316" h="3317" extrusionOk="0">
                    <a:moveTo>
                      <a:pt x="1645" y="1"/>
                    </a:moveTo>
                    <a:lnTo>
                      <a:pt x="1594" y="27"/>
                    </a:lnTo>
                    <a:lnTo>
                      <a:pt x="1543" y="104"/>
                    </a:lnTo>
                    <a:lnTo>
                      <a:pt x="1491" y="232"/>
                    </a:lnTo>
                    <a:lnTo>
                      <a:pt x="1440" y="386"/>
                    </a:lnTo>
                    <a:lnTo>
                      <a:pt x="1363" y="798"/>
                    </a:lnTo>
                    <a:lnTo>
                      <a:pt x="1311" y="1337"/>
                    </a:lnTo>
                    <a:lnTo>
                      <a:pt x="797" y="1363"/>
                    </a:lnTo>
                    <a:lnTo>
                      <a:pt x="360" y="1440"/>
                    </a:lnTo>
                    <a:lnTo>
                      <a:pt x="206" y="1491"/>
                    </a:lnTo>
                    <a:lnTo>
                      <a:pt x="104" y="1543"/>
                    </a:lnTo>
                    <a:lnTo>
                      <a:pt x="26" y="1594"/>
                    </a:lnTo>
                    <a:lnTo>
                      <a:pt x="1" y="1671"/>
                    </a:lnTo>
                    <a:lnTo>
                      <a:pt x="26" y="1723"/>
                    </a:lnTo>
                    <a:lnTo>
                      <a:pt x="104" y="1774"/>
                    </a:lnTo>
                    <a:lnTo>
                      <a:pt x="206" y="1826"/>
                    </a:lnTo>
                    <a:lnTo>
                      <a:pt x="360" y="1877"/>
                    </a:lnTo>
                    <a:lnTo>
                      <a:pt x="797" y="1954"/>
                    </a:lnTo>
                    <a:lnTo>
                      <a:pt x="1311" y="2005"/>
                    </a:lnTo>
                    <a:lnTo>
                      <a:pt x="1363" y="2519"/>
                    </a:lnTo>
                    <a:lnTo>
                      <a:pt x="1440" y="2956"/>
                    </a:lnTo>
                    <a:lnTo>
                      <a:pt x="1491" y="3110"/>
                    </a:lnTo>
                    <a:lnTo>
                      <a:pt x="1543" y="3239"/>
                    </a:lnTo>
                    <a:lnTo>
                      <a:pt x="1594" y="3290"/>
                    </a:lnTo>
                    <a:lnTo>
                      <a:pt x="1645" y="3316"/>
                    </a:lnTo>
                    <a:lnTo>
                      <a:pt x="1723" y="3290"/>
                    </a:lnTo>
                    <a:lnTo>
                      <a:pt x="1774" y="3239"/>
                    </a:lnTo>
                    <a:lnTo>
                      <a:pt x="1825" y="3110"/>
                    </a:lnTo>
                    <a:lnTo>
                      <a:pt x="1877" y="2956"/>
                    </a:lnTo>
                    <a:lnTo>
                      <a:pt x="1954" y="2519"/>
                    </a:lnTo>
                    <a:lnTo>
                      <a:pt x="2005" y="2005"/>
                    </a:lnTo>
                    <a:lnTo>
                      <a:pt x="2519" y="1954"/>
                    </a:lnTo>
                    <a:lnTo>
                      <a:pt x="2930" y="1877"/>
                    </a:lnTo>
                    <a:lnTo>
                      <a:pt x="3110" y="1826"/>
                    </a:lnTo>
                    <a:lnTo>
                      <a:pt x="3213" y="1774"/>
                    </a:lnTo>
                    <a:lnTo>
                      <a:pt x="3290" y="1723"/>
                    </a:lnTo>
                    <a:lnTo>
                      <a:pt x="3316" y="1671"/>
                    </a:lnTo>
                    <a:lnTo>
                      <a:pt x="3290" y="1594"/>
                    </a:lnTo>
                    <a:lnTo>
                      <a:pt x="3213" y="1543"/>
                    </a:lnTo>
                    <a:lnTo>
                      <a:pt x="3110" y="1491"/>
                    </a:lnTo>
                    <a:lnTo>
                      <a:pt x="2930" y="1440"/>
                    </a:lnTo>
                    <a:lnTo>
                      <a:pt x="2519" y="1363"/>
                    </a:lnTo>
                    <a:lnTo>
                      <a:pt x="2005" y="1337"/>
                    </a:lnTo>
                    <a:lnTo>
                      <a:pt x="1954" y="798"/>
                    </a:lnTo>
                    <a:lnTo>
                      <a:pt x="1877" y="386"/>
                    </a:lnTo>
                    <a:lnTo>
                      <a:pt x="1825" y="232"/>
                    </a:lnTo>
                    <a:lnTo>
                      <a:pt x="1774" y="104"/>
                    </a:lnTo>
                    <a:lnTo>
                      <a:pt x="1723" y="27"/>
                    </a:lnTo>
                    <a:lnTo>
                      <a:pt x="1645" y="1"/>
                    </a:lnTo>
                    <a:close/>
                  </a:path>
                </a:pathLst>
              </a:custGeom>
              <a:solidFill>
                <a:srgbClr val="F8D14B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8" name="Google Shape;16474;p40">
                <a:extLst>
                  <a:ext uri="{FF2B5EF4-FFF2-40B4-BE49-F238E27FC236}">
                    <a16:creationId xmlns:a16="http://schemas.microsoft.com/office/drawing/2014/main" id="{071144D9-FDC5-E712-8C93-2648A936450A}"/>
                  </a:ext>
                </a:extLst>
              </p:cNvPr>
              <p:cNvSpPr/>
              <p:nvPr/>
            </p:nvSpPr>
            <p:spPr>
              <a:xfrm>
                <a:off x="11048975" y="-1079750"/>
                <a:ext cx="74550" cy="74550"/>
              </a:xfrm>
              <a:custGeom>
                <a:avLst/>
                <a:gdLst/>
                <a:ahLst/>
                <a:cxnLst/>
                <a:rect l="l" t="t" r="r" b="b"/>
                <a:pathLst>
                  <a:path w="2982" h="2982" extrusionOk="0">
                    <a:moveTo>
                      <a:pt x="1491" y="0"/>
                    </a:moveTo>
                    <a:lnTo>
                      <a:pt x="1439" y="26"/>
                    </a:lnTo>
                    <a:lnTo>
                      <a:pt x="1388" y="103"/>
                    </a:lnTo>
                    <a:lnTo>
                      <a:pt x="1336" y="206"/>
                    </a:lnTo>
                    <a:lnTo>
                      <a:pt x="1285" y="360"/>
                    </a:lnTo>
                    <a:lnTo>
                      <a:pt x="1234" y="720"/>
                    </a:lnTo>
                    <a:lnTo>
                      <a:pt x="1182" y="1208"/>
                    </a:lnTo>
                    <a:lnTo>
                      <a:pt x="720" y="1234"/>
                    </a:lnTo>
                    <a:lnTo>
                      <a:pt x="334" y="1311"/>
                    </a:lnTo>
                    <a:lnTo>
                      <a:pt x="206" y="1337"/>
                    </a:lnTo>
                    <a:lnTo>
                      <a:pt x="77" y="1388"/>
                    </a:lnTo>
                    <a:lnTo>
                      <a:pt x="26" y="1440"/>
                    </a:lnTo>
                    <a:lnTo>
                      <a:pt x="0" y="1491"/>
                    </a:lnTo>
                    <a:lnTo>
                      <a:pt x="26" y="1568"/>
                    </a:lnTo>
                    <a:lnTo>
                      <a:pt x="77" y="1619"/>
                    </a:lnTo>
                    <a:lnTo>
                      <a:pt x="206" y="1645"/>
                    </a:lnTo>
                    <a:lnTo>
                      <a:pt x="334" y="1697"/>
                    </a:lnTo>
                    <a:lnTo>
                      <a:pt x="720" y="1774"/>
                    </a:lnTo>
                    <a:lnTo>
                      <a:pt x="1182" y="1799"/>
                    </a:lnTo>
                    <a:lnTo>
                      <a:pt x="1234" y="2288"/>
                    </a:lnTo>
                    <a:lnTo>
                      <a:pt x="1285" y="2647"/>
                    </a:lnTo>
                    <a:lnTo>
                      <a:pt x="1336" y="2802"/>
                    </a:lnTo>
                    <a:lnTo>
                      <a:pt x="1388" y="2904"/>
                    </a:lnTo>
                    <a:lnTo>
                      <a:pt x="1439" y="2982"/>
                    </a:lnTo>
                    <a:lnTo>
                      <a:pt x="1542" y="2982"/>
                    </a:lnTo>
                    <a:lnTo>
                      <a:pt x="1593" y="2904"/>
                    </a:lnTo>
                    <a:lnTo>
                      <a:pt x="1645" y="2802"/>
                    </a:lnTo>
                    <a:lnTo>
                      <a:pt x="1696" y="2647"/>
                    </a:lnTo>
                    <a:lnTo>
                      <a:pt x="1748" y="2288"/>
                    </a:lnTo>
                    <a:lnTo>
                      <a:pt x="1799" y="1799"/>
                    </a:lnTo>
                    <a:lnTo>
                      <a:pt x="2262" y="1774"/>
                    </a:lnTo>
                    <a:lnTo>
                      <a:pt x="2647" y="1697"/>
                    </a:lnTo>
                    <a:lnTo>
                      <a:pt x="2776" y="1645"/>
                    </a:lnTo>
                    <a:lnTo>
                      <a:pt x="2878" y="1619"/>
                    </a:lnTo>
                    <a:lnTo>
                      <a:pt x="2956" y="1568"/>
                    </a:lnTo>
                    <a:lnTo>
                      <a:pt x="2981" y="1491"/>
                    </a:lnTo>
                    <a:lnTo>
                      <a:pt x="2956" y="1440"/>
                    </a:lnTo>
                    <a:lnTo>
                      <a:pt x="2878" y="1388"/>
                    </a:lnTo>
                    <a:lnTo>
                      <a:pt x="2776" y="1337"/>
                    </a:lnTo>
                    <a:lnTo>
                      <a:pt x="2647" y="1311"/>
                    </a:lnTo>
                    <a:lnTo>
                      <a:pt x="2262" y="1234"/>
                    </a:lnTo>
                    <a:lnTo>
                      <a:pt x="1799" y="1208"/>
                    </a:lnTo>
                    <a:lnTo>
                      <a:pt x="1748" y="720"/>
                    </a:lnTo>
                    <a:lnTo>
                      <a:pt x="1696" y="360"/>
                    </a:lnTo>
                    <a:lnTo>
                      <a:pt x="1645" y="206"/>
                    </a:lnTo>
                    <a:lnTo>
                      <a:pt x="1593" y="103"/>
                    </a:lnTo>
                    <a:lnTo>
                      <a:pt x="1542" y="26"/>
                    </a:lnTo>
                    <a:lnTo>
                      <a:pt x="1491" y="0"/>
                    </a:lnTo>
                    <a:close/>
                  </a:path>
                </a:pathLst>
              </a:custGeom>
              <a:solidFill>
                <a:srgbClr val="F8D14B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9" name="Google Shape;16475;p40">
                <a:extLst>
                  <a:ext uri="{FF2B5EF4-FFF2-40B4-BE49-F238E27FC236}">
                    <a16:creationId xmlns:a16="http://schemas.microsoft.com/office/drawing/2014/main" id="{6F3BD727-65C5-0B0A-D16F-44A50E8EB4E7}"/>
                  </a:ext>
                </a:extLst>
              </p:cNvPr>
              <p:cNvSpPr/>
              <p:nvPr/>
            </p:nvSpPr>
            <p:spPr>
              <a:xfrm>
                <a:off x="10989850" y="-1025775"/>
                <a:ext cx="100900" cy="100875"/>
              </a:xfrm>
              <a:custGeom>
                <a:avLst/>
                <a:gdLst/>
                <a:ahLst/>
                <a:cxnLst/>
                <a:rect l="l" t="t" r="r" b="b"/>
                <a:pathLst>
                  <a:path w="4036" h="4035" extrusionOk="0">
                    <a:moveTo>
                      <a:pt x="2005" y="0"/>
                    </a:moveTo>
                    <a:lnTo>
                      <a:pt x="1928" y="26"/>
                    </a:lnTo>
                    <a:lnTo>
                      <a:pt x="1877" y="129"/>
                    </a:lnTo>
                    <a:lnTo>
                      <a:pt x="1800" y="257"/>
                    </a:lnTo>
                    <a:lnTo>
                      <a:pt x="1748" y="463"/>
                    </a:lnTo>
                    <a:lnTo>
                      <a:pt x="1646" y="977"/>
                    </a:lnTo>
                    <a:lnTo>
                      <a:pt x="1594" y="1619"/>
                    </a:lnTo>
                    <a:lnTo>
                      <a:pt x="952" y="1671"/>
                    </a:lnTo>
                    <a:lnTo>
                      <a:pt x="463" y="1748"/>
                    </a:lnTo>
                    <a:lnTo>
                      <a:pt x="258" y="1825"/>
                    </a:lnTo>
                    <a:lnTo>
                      <a:pt x="104" y="1876"/>
                    </a:lnTo>
                    <a:lnTo>
                      <a:pt x="26" y="1953"/>
                    </a:lnTo>
                    <a:lnTo>
                      <a:pt x="1" y="2030"/>
                    </a:lnTo>
                    <a:lnTo>
                      <a:pt x="26" y="2082"/>
                    </a:lnTo>
                    <a:lnTo>
                      <a:pt x="104" y="2159"/>
                    </a:lnTo>
                    <a:lnTo>
                      <a:pt x="258" y="2236"/>
                    </a:lnTo>
                    <a:lnTo>
                      <a:pt x="463" y="2287"/>
                    </a:lnTo>
                    <a:lnTo>
                      <a:pt x="952" y="2364"/>
                    </a:lnTo>
                    <a:lnTo>
                      <a:pt x="1594" y="2416"/>
                    </a:lnTo>
                    <a:lnTo>
                      <a:pt x="1646" y="3058"/>
                    </a:lnTo>
                    <a:lnTo>
                      <a:pt x="1748" y="3572"/>
                    </a:lnTo>
                    <a:lnTo>
                      <a:pt x="1800" y="3778"/>
                    </a:lnTo>
                    <a:lnTo>
                      <a:pt x="1877" y="3906"/>
                    </a:lnTo>
                    <a:lnTo>
                      <a:pt x="1928" y="4009"/>
                    </a:lnTo>
                    <a:lnTo>
                      <a:pt x="2005" y="4035"/>
                    </a:lnTo>
                    <a:lnTo>
                      <a:pt x="2082" y="4009"/>
                    </a:lnTo>
                    <a:lnTo>
                      <a:pt x="2159" y="3906"/>
                    </a:lnTo>
                    <a:lnTo>
                      <a:pt x="2211" y="3778"/>
                    </a:lnTo>
                    <a:lnTo>
                      <a:pt x="2262" y="3572"/>
                    </a:lnTo>
                    <a:lnTo>
                      <a:pt x="2365" y="3058"/>
                    </a:lnTo>
                    <a:lnTo>
                      <a:pt x="2416" y="2416"/>
                    </a:lnTo>
                    <a:lnTo>
                      <a:pt x="3059" y="2364"/>
                    </a:lnTo>
                    <a:lnTo>
                      <a:pt x="3573" y="2287"/>
                    </a:lnTo>
                    <a:lnTo>
                      <a:pt x="3753" y="2236"/>
                    </a:lnTo>
                    <a:lnTo>
                      <a:pt x="3907" y="2159"/>
                    </a:lnTo>
                    <a:lnTo>
                      <a:pt x="3984" y="2082"/>
                    </a:lnTo>
                    <a:lnTo>
                      <a:pt x="4036" y="2030"/>
                    </a:lnTo>
                    <a:lnTo>
                      <a:pt x="3984" y="1953"/>
                    </a:lnTo>
                    <a:lnTo>
                      <a:pt x="3907" y="1876"/>
                    </a:lnTo>
                    <a:lnTo>
                      <a:pt x="3753" y="1799"/>
                    </a:lnTo>
                    <a:lnTo>
                      <a:pt x="3573" y="1748"/>
                    </a:lnTo>
                    <a:lnTo>
                      <a:pt x="3059" y="1671"/>
                    </a:lnTo>
                    <a:lnTo>
                      <a:pt x="2416" y="1619"/>
                    </a:lnTo>
                    <a:lnTo>
                      <a:pt x="2365" y="977"/>
                    </a:lnTo>
                    <a:lnTo>
                      <a:pt x="2262" y="463"/>
                    </a:lnTo>
                    <a:lnTo>
                      <a:pt x="2211" y="257"/>
                    </a:lnTo>
                    <a:lnTo>
                      <a:pt x="2159" y="129"/>
                    </a:lnTo>
                    <a:lnTo>
                      <a:pt x="2082" y="26"/>
                    </a:lnTo>
                    <a:lnTo>
                      <a:pt x="2005" y="0"/>
                    </a:lnTo>
                    <a:close/>
                  </a:path>
                </a:pathLst>
              </a:custGeom>
              <a:solidFill>
                <a:srgbClr val="F8D14B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20" name="Google Shape;16476;p40">
                <a:extLst>
                  <a:ext uri="{FF2B5EF4-FFF2-40B4-BE49-F238E27FC236}">
                    <a16:creationId xmlns:a16="http://schemas.microsoft.com/office/drawing/2014/main" id="{F6413C2B-76BF-2C5C-E822-9F4351CCDA8D}"/>
                  </a:ext>
                </a:extLst>
              </p:cNvPr>
              <p:cNvSpPr/>
              <p:nvPr/>
            </p:nvSpPr>
            <p:spPr>
              <a:xfrm>
                <a:off x="10520200" y="-1892500"/>
                <a:ext cx="90625" cy="74575"/>
              </a:xfrm>
              <a:custGeom>
                <a:avLst/>
                <a:gdLst/>
                <a:ahLst/>
                <a:cxnLst/>
                <a:rect l="l" t="t" r="r" b="b"/>
                <a:pathLst>
                  <a:path w="3625" h="2983" extrusionOk="0">
                    <a:moveTo>
                      <a:pt x="951" y="1"/>
                    </a:moveTo>
                    <a:lnTo>
                      <a:pt x="746" y="27"/>
                    </a:lnTo>
                    <a:lnTo>
                      <a:pt x="592" y="78"/>
                    </a:lnTo>
                    <a:lnTo>
                      <a:pt x="412" y="155"/>
                    </a:lnTo>
                    <a:lnTo>
                      <a:pt x="283" y="258"/>
                    </a:lnTo>
                    <a:lnTo>
                      <a:pt x="155" y="412"/>
                    </a:lnTo>
                    <a:lnTo>
                      <a:pt x="78" y="566"/>
                    </a:lnTo>
                    <a:lnTo>
                      <a:pt x="26" y="720"/>
                    </a:lnTo>
                    <a:lnTo>
                      <a:pt x="1" y="926"/>
                    </a:lnTo>
                    <a:lnTo>
                      <a:pt x="26" y="1209"/>
                    </a:lnTo>
                    <a:lnTo>
                      <a:pt x="103" y="1466"/>
                    </a:lnTo>
                    <a:lnTo>
                      <a:pt x="206" y="1723"/>
                    </a:lnTo>
                    <a:lnTo>
                      <a:pt x="360" y="1954"/>
                    </a:lnTo>
                    <a:lnTo>
                      <a:pt x="540" y="2185"/>
                    </a:lnTo>
                    <a:lnTo>
                      <a:pt x="746" y="2391"/>
                    </a:lnTo>
                    <a:lnTo>
                      <a:pt x="1003" y="2571"/>
                    </a:lnTo>
                    <a:lnTo>
                      <a:pt x="1260" y="2725"/>
                    </a:lnTo>
                    <a:lnTo>
                      <a:pt x="1517" y="2879"/>
                    </a:lnTo>
                    <a:lnTo>
                      <a:pt x="1774" y="2982"/>
                    </a:lnTo>
                    <a:lnTo>
                      <a:pt x="2031" y="2879"/>
                    </a:lnTo>
                    <a:lnTo>
                      <a:pt x="2314" y="2751"/>
                    </a:lnTo>
                    <a:lnTo>
                      <a:pt x="2571" y="2571"/>
                    </a:lnTo>
                    <a:lnTo>
                      <a:pt x="2828" y="2391"/>
                    </a:lnTo>
                    <a:lnTo>
                      <a:pt x="3033" y="2211"/>
                    </a:lnTo>
                    <a:lnTo>
                      <a:pt x="3239" y="1980"/>
                    </a:lnTo>
                    <a:lnTo>
                      <a:pt x="3393" y="1748"/>
                    </a:lnTo>
                    <a:lnTo>
                      <a:pt x="3521" y="1517"/>
                    </a:lnTo>
                    <a:lnTo>
                      <a:pt x="3598" y="1234"/>
                    </a:lnTo>
                    <a:lnTo>
                      <a:pt x="3624" y="952"/>
                    </a:lnTo>
                    <a:lnTo>
                      <a:pt x="3598" y="772"/>
                    </a:lnTo>
                    <a:lnTo>
                      <a:pt x="3547" y="592"/>
                    </a:lnTo>
                    <a:lnTo>
                      <a:pt x="3470" y="438"/>
                    </a:lnTo>
                    <a:lnTo>
                      <a:pt x="3367" y="309"/>
                    </a:lnTo>
                    <a:lnTo>
                      <a:pt x="3213" y="181"/>
                    </a:lnTo>
                    <a:lnTo>
                      <a:pt x="3059" y="104"/>
                    </a:lnTo>
                    <a:lnTo>
                      <a:pt x="2879" y="27"/>
                    </a:lnTo>
                    <a:lnTo>
                      <a:pt x="2545" y="27"/>
                    </a:lnTo>
                    <a:lnTo>
                      <a:pt x="2416" y="52"/>
                    </a:lnTo>
                    <a:lnTo>
                      <a:pt x="2288" y="104"/>
                    </a:lnTo>
                    <a:lnTo>
                      <a:pt x="2159" y="181"/>
                    </a:lnTo>
                    <a:lnTo>
                      <a:pt x="2057" y="284"/>
                    </a:lnTo>
                    <a:lnTo>
                      <a:pt x="1954" y="386"/>
                    </a:lnTo>
                    <a:lnTo>
                      <a:pt x="1877" y="489"/>
                    </a:lnTo>
                    <a:lnTo>
                      <a:pt x="1825" y="618"/>
                    </a:lnTo>
                    <a:lnTo>
                      <a:pt x="1748" y="489"/>
                    </a:lnTo>
                    <a:lnTo>
                      <a:pt x="1671" y="386"/>
                    </a:lnTo>
                    <a:lnTo>
                      <a:pt x="1594" y="258"/>
                    </a:lnTo>
                    <a:lnTo>
                      <a:pt x="1491" y="181"/>
                    </a:lnTo>
                    <a:lnTo>
                      <a:pt x="1363" y="104"/>
                    </a:lnTo>
                    <a:lnTo>
                      <a:pt x="1234" y="52"/>
                    </a:lnTo>
                    <a:lnTo>
                      <a:pt x="1080" y="1"/>
                    </a:lnTo>
                    <a:close/>
                  </a:path>
                </a:pathLst>
              </a:custGeom>
              <a:solidFill>
                <a:srgbClr val="F55854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21" name="Google Shape;16477;p40">
                <a:extLst>
                  <a:ext uri="{FF2B5EF4-FFF2-40B4-BE49-F238E27FC236}">
                    <a16:creationId xmlns:a16="http://schemas.microsoft.com/office/drawing/2014/main" id="{1A47A10B-B03F-1435-F12A-91CD3608C138}"/>
                  </a:ext>
                </a:extLst>
              </p:cNvPr>
              <p:cNvSpPr/>
              <p:nvPr/>
            </p:nvSpPr>
            <p:spPr>
              <a:xfrm>
                <a:off x="10404550" y="-1892500"/>
                <a:ext cx="90625" cy="74575"/>
              </a:xfrm>
              <a:custGeom>
                <a:avLst/>
                <a:gdLst/>
                <a:ahLst/>
                <a:cxnLst/>
                <a:rect l="l" t="t" r="r" b="b"/>
                <a:pathLst>
                  <a:path w="3625" h="2983" extrusionOk="0">
                    <a:moveTo>
                      <a:pt x="926" y="1"/>
                    </a:moveTo>
                    <a:lnTo>
                      <a:pt x="746" y="27"/>
                    </a:lnTo>
                    <a:lnTo>
                      <a:pt x="566" y="78"/>
                    </a:lnTo>
                    <a:lnTo>
                      <a:pt x="412" y="155"/>
                    </a:lnTo>
                    <a:lnTo>
                      <a:pt x="283" y="258"/>
                    </a:lnTo>
                    <a:lnTo>
                      <a:pt x="155" y="412"/>
                    </a:lnTo>
                    <a:lnTo>
                      <a:pt x="78" y="566"/>
                    </a:lnTo>
                    <a:lnTo>
                      <a:pt x="1" y="720"/>
                    </a:lnTo>
                    <a:lnTo>
                      <a:pt x="1" y="926"/>
                    </a:lnTo>
                    <a:lnTo>
                      <a:pt x="26" y="1209"/>
                    </a:lnTo>
                    <a:lnTo>
                      <a:pt x="78" y="1466"/>
                    </a:lnTo>
                    <a:lnTo>
                      <a:pt x="206" y="1723"/>
                    </a:lnTo>
                    <a:lnTo>
                      <a:pt x="361" y="1954"/>
                    </a:lnTo>
                    <a:lnTo>
                      <a:pt x="540" y="2185"/>
                    </a:lnTo>
                    <a:lnTo>
                      <a:pt x="746" y="2391"/>
                    </a:lnTo>
                    <a:lnTo>
                      <a:pt x="1003" y="2571"/>
                    </a:lnTo>
                    <a:lnTo>
                      <a:pt x="1260" y="2725"/>
                    </a:lnTo>
                    <a:lnTo>
                      <a:pt x="1517" y="2879"/>
                    </a:lnTo>
                    <a:lnTo>
                      <a:pt x="1748" y="2982"/>
                    </a:lnTo>
                    <a:lnTo>
                      <a:pt x="1774" y="2982"/>
                    </a:lnTo>
                    <a:lnTo>
                      <a:pt x="2031" y="2879"/>
                    </a:lnTo>
                    <a:lnTo>
                      <a:pt x="2288" y="2751"/>
                    </a:lnTo>
                    <a:lnTo>
                      <a:pt x="2571" y="2571"/>
                    </a:lnTo>
                    <a:lnTo>
                      <a:pt x="2828" y="2391"/>
                    </a:lnTo>
                    <a:lnTo>
                      <a:pt x="3033" y="2211"/>
                    </a:lnTo>
                    <a:lnTo>
                      <a:pt x="3213" y="1980"/>
                    </a:lnTo>
                    <a:lnTo>
                      <a:pt x="3393" y="1748"/>
                    </a:lnTo>
                    <a:lnTo>
                      <a:pt x="3496" y="1517"/>
                    </a:lnTo>
                    <a:lnTo>
                      <a:pt x="3573" y="1234"/>
                    </a:lnTo>
                    <a:lnTo>
                      <a:pt x="3624" y="952"/>
                    </a:lnTo>
                    <a:lnTo>
                      <a:pt x="3599" y="772"/>
                    </a:lnTo>
                    <a:lnTo>
                      <a:pt x="3547" y="592"/>
                    </a:lnTo>
                    <a:lnTo>
                      <a:pt x="3470" y="438"/>
                    </a:lnTo>
                    <a:lnTo>
                      <a:pt x="3342" y="309"/>
                    </a:lnTo>
                    <a:lnTo>
                      <a:pt x="3213" y="181"/>
                    </a:lnTo>
                    <a:lnTo>
                      <a:pt x="3059" y="104"/>
                    </a:lnTo>
                    <a:lnTo>
                      <a:pt x="2879" y="27"/>
                    </a:lnTo>
                    <a:lnTo>
                      <a:pt x="2545" y="27"/>
                    </a:lnTo>
                    <a:lnTo>
                      <a:pt x="2391" y="52"/>
                    </a:lnTo>
                    <a:lnTo>
                      <a:pt x="2262" y="104"/>
                    </a:lnTo>
                    <a:lnTo>
                      <a:pt x="2159" y="181"/>
                    </a:lnTo>
                    <a:lnTo>
                      <a:pt x="2031" y="284"/>
                    </a:lnTo>
                    <a:lnTo>
                      <a:pt x="1954" y="386"/>
                    </a:lnTo>
                    <a:lnTo>
                      <a:pt x="1877" y="489"/>
                    </a:lnTo>
                    <a:lnTo>
                      <a:pt x="1800" y="618"/>
                    </a:lnTo>
                    <a:lnTo>
                      <a:pt x="1748" y="489"/>
                    </a:lnTo>
                    <a:lnTo>
                      <a:pt x="1671" y="386"/>
                    </a:lnTo>
                    <a:lnTo>
                      <a:pt x="1594" y="258"/>
                    </a:lnTo>
                    <a:lnTo>
                      <a:pt x="1466" y="181"/>
                    </a:lnTo>
                    <a:lnTo>
                      <a:pt x="1363" y="104"/>
                    </a:lnTo>
                    <a:lnTo>
                      <a:pt x="1234" y="52"/>
                    </a:lnTo>
                    <a:lnTo>
                      <a:pt x="1080" y="1"/>
                    </a:lnTo>
                    <a:close/>
                  </a:path>
                </a:pathLst>
              </a:custGeom>
              <a:solidFill>
                <a:srgbClr val="F55854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22" name="Google Shape;16478;p40">
                <a:extLst>
                  <a:ext uri="{FF2B5EF4-FFF2-40B4-BE49-F238E27FC236}">
                    <a16:creationId xmlns:a16="http://schemas.microsoft.com/office/drawing/2014/main" id="{E69E2597-FBD1-3865-A2CE-B834733350A5}"/>
                  </a:ext>
                </a:extLst>
              </p:cNvPr>
              <p:cNvSpPr/>
              <p:nvPr/>
            </p:nvSpPr>
            <p:spPr>
              <a:xfrm>
                <a:off x="10288275" y="-1892500"/>
                <a:ext cx="90600" cy="74575"/>
              </a:xfrm>
              <a:custGeom>
                <a:avLst/>
                <a:gdLst/>
                <a:ahLst/>
                <a:cxnLst/>
                <a:rect l="l" t="t" r="r" b="b"/>
                <a:pathLst>
                  <a:path w="3624" h="2983" extrusionOk="0">
                    <a:moveTo>
                      <a:pt x="951" y="1"/>
                    </a:moveTo>
                    <a:lnTo>
                      <a:pt x="771" y="27"/>
                    </a:lnTo>
                    <a:lnTo>
                      <a:pt x="591" y="78"/>
                    </a:lnTo>
                    <a:lnTo>
                      <a:pt x="437" y="155"/>
                    </a:lnTo>
                    <a:lnTo>
                      <a:pt x="283" y="258"/>
                    </a:lnTo>
                    <a:lnTo>
                      <a:pt x="180" y="412"/>
                    </a:lnTo>
                    <a:lnTo>
                      <a:pt x="77" y="566"/>
                    </a:lnTo>
                    <a:lnTo>
                      <a:pt x="26" y="720"/>
                    </a:lnTo>
                    <a:lnTo>
                      <a:pt x="0" y="926"/>
                    </a:lnTo>
                    <a:lnTo>
                      <a:pt x="26" y="1209"/>
                    </a:lnTo>
                    <a:lnTo>
                      <a:pt x="103" y="1466"/>
                    </a:lnTo>
                    <a:lnTo>
                      <a:pt x="231" y="1723"/>
                    </a:lnTo>
                    <a:lnTo>
                      <a:pt x="360" y="1954"/>
                    </a:lnTo>
                    <a:lnTo>
                      <a:pt x="566" y="2185"/>
                    </a:lnTo>
                    <a:lnTo>
                      <a:pt x="771" y="2391"/>
                    </a:lnTo>
                    <a:lnTo>
                      <a:pt x="1002" y="2571"/>
                    </a:lnTo>
                    <a:lnTo>
                      <a:pt x="1259" y="2725"/>
                    </a:lnTo>
                    <a:lnTo>
                      <a:pt x="1516" y="2879"/>
                    </a:lnTo>
                    <a:lnTo>
                      <a:pt x="1773" y="2982"/>
                    </a:lnTo>
                    <a:lnTo>
                      <a:pt x="2056" y="2879"/>
                    </a:lnTo>
                    <a:lnTo>
                      <a:pt x="2313" y="2751"/>
                    </a:lnTo>
                    <a:lnTo>
                      <a:pt x="2570" y="2571"/>
                    </a:lnTo>
                    <a:lnTo>
                      <a:pt x="2827" y="2391"/>
                    </a:lnTo>
                    <a:lnTo>
                      <a:pt x="3058" y="2211"/>
                    </a:lnTo>
                    <a:lnTo>
                      <a:pt x="3238" y="1980"/>
                    </a:lnTo>
                    <a:lnTo>
                      <a:pt x="3392" y="1748"/>
                    </a:lnTo>
                    <a:lnTo>
                      <a:pt x="3521" y="1517"/>
                    </a:lnTo>
                    <a:lnTo>
                      <a:pt x="3598" y="1234"/>
                    </a:lnTo>
                    <a:lnTo>
                      <a:pt x="3624" y="952"/>
                    </a:lnTo>
                    <a:lnTo>
                      <a:pt x="3624" y="772"/>
                    </a:lnTo>
                    <a:lnTo>
                      <a:pt x="3572" y="592"/>
                    </a:lnTo>
                    <a:lnTo>
                      <a:pt x="3470" y="438"/>
                    </a:lnTo>
                    <a:lnTo>
                      <a:pt x="3367" y="309"/>
                    </a:lnTo>
                    <a:lnTo>
                      <a:pt x="3238" y="181"/>
                    </a:lnTo>
                    <a:lnTo>
                      <a:pt x="3058" y="104"/>
                    </a:lnTo>
                    <a:lnTo>
                      <a:pt x="2904" y="27"/>
                    </a:lnTo>
                    <a:lnTo>
                      <a:pt x="2570" y="27"/>
                    </a:lnTo>
                    <a:lnTo>
                      <a:pt x="2416" y="52"/>
                    </a:lnTo>
                    <a:lnTo>
                      <a:pt x="2287" y="104"/>
                    </a:lnTo>
                    <a:lnTo>
                      <a:pt x="2159" y="181"/>
                    </a:lnTo>
                    <a:lnTo>
                      <a:pt x="2056" y="284"/>
                    </a:lnTo>
                    <a:lnTo>
                      <a:pt x="1953" y="386"/>
                    </a:lnTo>
                    <a:lnTo>
                      <a:pt x="1876" y="489"/>
                    </a:lnTo>
                    <a:lnTo>
                      <a:pt x="1825" y="618"/>
                    </a:lnTo>
                    <a:lnTo>
                      <a:pt x="1773" y="489"/>
                    </a:lnTo>
                    <a:lnTo>
                      <a:pt x="1696" y="386"/>
                    </a:lnTo>
                    <a:lnTo>
                      <a:pt x="1594" y="258"/>
                    </a:lnTo>
                    <a:lnTo>
                      <a:pt x="1491" y="181"/>
                    </a:lnTo>
                    <a:lnTo>
                      <a:pt x="1362" y="104"/>
                    </a:lnTo>
                    <a:lnTo>
                      <a:pt x="1234" y="52"/>
                    </a:lnTo>
                    <a:lnTo>
                      <a:pt x="1105" y="1"/>
                    </a:lnTo>
                    <a:close/>
                  </a:path>
                </a:pathLst>
              </a:custGeom>
              <a:solidFill>
                <a:srgbClr val="F55854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23" name="Google Shape;16479;p40">
                <a:extLst>
                  <a:ext uri="{FF2B5EF4-FFF2-40B4-BE49-F238E27FC236}">
                    <a16:creationId xmlns:a16="http://schemas.microsoft.com/office/drawing/2014/main" id="{28776FE2-9110-72A4-05BA-08D5E14F3A81}"/>
                  </a:ext>
                </a:extLst>
              </p:cNvPr>
              <p:cNvSpPr/>
              <p:nvPr/>
            </p:nvSpPr>
            <p:spPr>
              <a:xfrm>
                <a:off x="10172625" y="-1892500"/>
                <a:ext cx="90600" cy="74575"/>
              </a:xfrm>
              <a:custGeom>
                <a:avLst/>
                <a:gdLst/>
                <a:ahLst/>
                <a:cxnLst/>
                <a:rect l="l" t="t" r="r" b="b"/>
                <a:pathLst>
                  <a:path w="3624" h="2983" extrusionOk="0">
                    <a:moveTo>
                      <a:pt x="951" y="1"/>
                    </a:moveTo>
                    <a:lnTo>
                      <a:pt x="746" y="27"/>
                    </a:lnTo>
                    <a:lnTo>
                      <a:pt x="566" y="78"/>
                    </a:lnTo>
                    <a:lnTo>
                      <a:pt x="411" y="155"/>
                    </a:lnTo>
                    <a:lnTo>
                      <a:pt x="283" y="258"/>
                    </a:lnTo>
                    <a:lnTo>
                      <a:pt x="154" y="412"/>
                    </a:lnTo>
                    <a:lnTo>
                      <a:pt x="77" y="566"/>
                    </a:lnTo>
                    <a:lnTo>
                      <a:pt x="26" y="720"/>
                    </a:lnTo>
                    <a:lnTo>
                      <a:pt x="0" y="926"/>
                    </a:lnTo>
                    <a:lnTo>
                      <a:pt x="26" y="1209"/>
                    </a:lnTo>
                    <a:lnTo>
                      <a:pt x="103" y="1466"/>
                    </a:lnTo>
                    <a:lnTo>
                      <a:pt x="206" y="1723"/>
                    </a:lnTo>
                    <a:lnTo>
                      <a:pt x="360" y="1954"/>
                    </a:lnTo>
                    <a:lnTo>
                      <a:pt x="540" y="2185"/>
                    </a:lnTo>
                    <a:lnTo>
                      <a:pt x="746" y="2391"/>
                    </a:lnTo>
                    <a:lnTo>
                      <a:pt x="1003" y="2571"/>
                    </a:lnTo>
                    <a:lnTo>
                      <a:pt x="1260" y="2725"/>
                    </a:lnTo>
                    <a:lnTo>
                      <a:pt x="1517" y="2879"/>
                    </a:lnTo>
                    <a:lnTo>
                      <a:pt x="1774" y="2982"/>
                    </a:lnTo>
                    <a:lnTo>
                      <a:pt x="2031" y="2879"/>
                    </a:lnTo>
                    <a:lnTo>
                      <a:pt x="2313" y="2751"/>
                    </a:lnTo>
                    <a:lnTo>
                      <a:pt x="2570" y="2571"/>
                    </a:lnTo>
                    <a:lnTo>
                      <a:pt x="2827" y="2391"/>
                    </a:lnTo>
                    <a:lnTo>
                      <a:pt x="3033" y="2211"/>
                    </a:lnTo>
                    <a:lnTo>
                      <a:pt x="3238" y="1980"/>
                    </a:lnTo>
                    <a:lnTo>
                      <a:pt x="3393" y="1748"/>
                    </a:lnTo>
                    <a:lnTo>
                      <a:pt x="3521" y="1517"/>
                    </a:lnTo>
                    <a:lnTo>
                      <a:pt x="3598" y="1234"/>
                    </a:lnTo>
                    <a:lnTo>
                      <a:pt x="3624" y="952"/>
                    </a:lnTo>
                    <a:lnTo>
                      <a:pt x="3598" y="772"/>
                    </a:lnTo>
                    <a:lnTo>
                      <a:pt x="3547" y="592"/>
                    </a:lnTo>
                    <a:lnTo>
                      <a:pt x="3470" y="438"/>
                    </a:lnTo>
                    <a:lnTo>
                      <a:pt x="3367" y="309"/>
                    </a:lnTo>
                    <a:lnTo>
                      <a:pt x="3213" y="181"/>
                    </a:lnTo>
                    <a:lnTo>
                      <a:pt x="3059" y="104"/>
                    </a:lnTo>
                    <a:lnTo>
                      <a:pt x="2879" y="27"/>
                    </a:lnTo>
                    <a:lnTo>
                      <a:pt x="2545" y="27"/>
                    </a:lnTo>
                    <a:lnTo>
                      <a:pt x="2416" y="52"/>
                    </a:lnTo>
                    <a:lnTo>
                      <a:pt x="2288" y="104"/>
                    </a:lnTo>
                    <a:lnTo>
                      <a:pt x="2159" y="181"/>
                    </a:lnTo>
                    <a:lnTo>
                      <a:pt x="2056" y="284"/>
                    </a:lnTo>
                    <a:lnTo>
                      <a:pt x="1953" y="386"/>
                    </a:lnTo>
                    <a:lnTo>
                      <a:pt x="1876" y="489"/>
                    </a:lnTo>
                    <a:lnTo>
                      <a:pt x="1825" y="618"/>
                    </a:lnTo>
                    <a:lnTo>
                      <a:pt x="1748" y="489"/>
                    </a:lnTo>
                    <a:lnTo>
                      <a:pt x="1671" y="386"/>
                    </a:lnTo>
                    <a:lnTo>
                      <a:pt x="1594" y="258"/>
                    </a:lnTo>
                    <a:lnTo>
                      <a:pt x="1491" y="181"/>
                    </a:lnTo>
                    <a:lnTo>
                      <a:pt x="1362" y="104"/>
                    </a:lnTo>
                    <a:lnTo>
                      <a:pt x="1234" y="52"/>
                    </a:lnTo>
                    <a:lnTo>
                      <a:pt x="1080" y="1"/>
                    </a:lnTo>
                    <a:close/>
                  </a:path>
                </a:pathLst>
              </a:custGeom>
              <a:solidFill>
                <a:srgbClr val="F55854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24" name="Google Shape;16480;p40">
                <a:extLst>
                  <a:ext uri="{FF2B5EF4-FFF2-40B4-BE49-F238E27FC236}">
                    <a16:creationId xmlns:a16="http://schemas.microsoft.com/office/drawing/2014/main" id="{9AD6A502-CFF5-A018-5296-5643E817F8F3}"/>
                  </a:ext>
                </a:extLst>
              </p:cNvPr>
              <p:cNvSpPr/>
              <p:nvPr/>
            </p:nvSpPr>
            <p:spPr>
              <a:xfrm>
                <a:off x="10989850" y="-1892500"/>
                <a:ext cx="90625" cy="74575"/>
              </a:xfrm>
              <a:custGeom>
                <a:avLst/>
                <a:gdLst/>
                <a:ahLst/>
                <a:cxnLst/>
                <a:rect l="l" t="t" r="r" b="b"/>
                <a:pathLst>
                  <a:path w="3625" h="2983" extrusionOk="0">
                    <a:moveTo>
                      <a:pt x="926" y="1"/>
                    </a:moveTo>
                    <a:lnTo>
                      <a:pt x="746" y="27"/>
                    </a:lnTo>
                    <a:lnTo>
                      <a:pt x="566" y="78"/>
                    </a:lnTo>
                    <a:lnTo>
                      <a:pt x="412" y="155"/>
                    </a:lnTo>
                    <a:lnTo>
                      <a:pt x="283" y="258"/>
                    </a:lnTo>
                    <a:lnTo>
                      <a:pt x="155" y="412"/>
                    </a:lnTo>
                    <a:lnTo>
                      <a:pt x="78" y="566"/>
                    </a:lnTo>
                    <a:lnTo>
                      <a:pt x="1" y="720"/>
                    </a:lnTo>
                    <a:lnTo>
                      <a:pt x="1" y="926"/>
                    </a:lnTo>
                    <a:lnTo>
                      <a:pt x="26" y="1209"/>
                    </a:lnTo>
                    <a:lnTo>
                      <a:pt x="78" y="1466"/>
                    </a:lnTo>
                    <a:lnTo>
                      <a:pt x="206" y="1723"/>
                    </a:lnTo>
                    <a:lnTo>
                      <a:pt x="361" y="1954"/>
                    </a:lnTo>
                    <a:lnTo>
                      <a:pt x="540" y="2185"/>
                    </a:lnTo>
                    <a:lnTo>
                      <a:pt x="746" y="2391"/>
                    </a:lnTo>
                    <a:lnTo>
                      <a:pt x="1003" y="2571"/>
                    </a:lnTo>
                    <a:lnTo>
                      <a:pt x="1234" y="2725"/>
                    </a:lnTo>
                    <a:lnTo>
                      <a:pt x="1517" y="2879"/>
                    </a:lnTo>
                    <a:lnTo>
                      <a:pt x="1748" y="2982"/>
                    </a:lnTo>
                    <a:lnTo>
                      <a:pt x="1774" y="2982"/>
                    </a:lnTo>
                    <a:lnTo>
                      <a:pt x="2031" y="2879"/>
                    </a:lnTo>
                    <a:lnTo>
                      <a:pt x="2288" y="2751"/>
                    </a:lnTo>
                    <a:lnTo>
                      <a:pt x="2571" y="2571"/>
                    </a:lnTo>
                    <a:lnTo>
                      <a:pt x="2828" y="2391"/>
                    </a:lnTo>
                    <a:lnTo>
                      <a:pt x="3033" y="2211"/>
                    </a:lnTo>
                    <a:lnTo>
                      <a:pt x="3213" y="1980"/>
                    </a:lnTo>
                    <a:lnTo>
                      <a:pt x="3393" y="1748"/>
                    </a:lnTo>
                    <a:lnTo>
                      <a:pt x="3496" y="1517"/>
                    </a:lnTo>
                    <a:lnTo>
                      <a:pt x="3573" y="1234"/>
                    </a:lnTo>
                    <a:lnTo>
                      <a:pt x="3624" y="952"/>
                    </a:lnTo>
                    <a:lnTo>
                      <a:pt x="3599" y="772"/>
                    </a:lnTo>
                    <a:lnTo>
                      <a:pt x="3547" y="592"/>
                    </a:lnTo>
                    <a:lnTo>
                      <a:pt x="3470" y="438"/>
                    </a:lnTo>
                    <a:lnTo>
                      <a:pt x="3342" y="309"/>
                    </a:lnTo>
                    <a:lnTo>
                      <a:pt x="3213" y="181"/>
                    </a:lnTo>
                    <a:lnTo>
                      <a:pt x="3059" y="104"/>
                    </a:lnTo>
                    <a:lnTo>
                      <a:pt x="2879" y="27"/>
                    </a:lnTo>
                    <a:lnTo>
                      <a:pt x="2545" y="27"/>
                    </a:lnTo>
                    <a:lnTo>
                      <a:pt x="2391" y="52"/>
                    </a:lnTo>
                    <a:lnTo>
                      <a:pt x="2262" y="104"/>
                    </a:lnTo>
                    <a:lnTo>
                      <a:pt x="2159" y="181"/>
                    </a:lnTo>
                    <a:lnTo>
                      <a:pt x="2031" y="284"/>
                    </a:lnTo>
                    <a:lnTo>
                      <a:pt x="1954" y="386"/>
                    </a:lnTo>
                    <a:lnTo>
                      <a:pt x="1877" y="489"/>
                    </a:lnTo>
                    <a:lnTo>
                      <a:pt x="1800" y="618"/>
                    </a:lnTo>
                    <a:lnTo>
                      <a:pt x="1748" y="489"/>
                    </a:lnTo>
                    <a:lnTo>
                      <a:pt x="1671" y="386"/>
                    </a:lnTo>
                    <a:lnTo>
                      <a:pt x="1594" y="258"/>
                    </a:lnTo>
                    <a:lnTo>
                      <a:pt x="1466" y="181"/>
                    </a:lnTo>
                    <a:lnTo>
                      <a:pt x="1363" y="104"/>
                    </a:lnTo>
                    <a:lnTo>
                      <a:pt x="1234" y="52"/>
                    </a:lnTo>
                    <a:lnTo>
                      <a:pt x="1080" y="1"/>
                    </a:lnTo>
                    <a:close/>
                  </a:path>
                </a:pathLst>
              </a:custGeom>
              <a:solidFill>
                <a:srgbClr val="F55854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25" name="Google Shape;16481;p40">
                <a:extLst>
                  <a:ext uri="{FF2B5EF4-FFF2-40B4-BE49-F238E27FC236}">
                    <a16:creationId xmlns:a16="http://schemas.microsoft.com/office/drawing/2014/main" id="{1FDE52D2-63B9-A80B-952E-C3BAC3917745}"/>
                  </a:ext>
                </a:extLst>
              </p:cNvPr>
              <p:cNvSpPr/>
              <p:nvPr/>
            </p:nvSpPr>
            <p:spPr>
              <a:xfrm>
                <a:off x="10873575" y="-1892500"/>
                <a:ext cx="90600" cy="74575"/>
              </a:xfrm>
              <a:custGeom>
                <a:avLst/>
                <a:gdLst/>
                <a:ahLst/>
                <a:cxnLst/>
                <a:rect l="l" t="t" r="r" b="b"/>
                <a:pathLst>
                  <a:path w="3624" h="2983" extrusionOk="0">
                    <a:moveTo>
                      <a:pt x="951" y="1"/>
                    </a:moveTo>
                    <a:lnTo>
                      <a:pt x="771" y="27"/>
                    </a:lnTo>
                    <a:lnTo>
                      <a:pt x="591" y="78"/>
                    </a:lnTo>
                    <a:lnTo>
                      <a:pt x="437" y="155"/>
                    </a:lnTo>
                    <a:lnTo>
                      <a:pt x="283" y="258"/>
                    </a:lnTo>
                    <a:lnTo>
                      <a:pt x="180" y="412"/>
                    </a:lnTo>
                    <a:lnTo>
                      <a:pt x="77" y="566"/>
                    </a:lnTo>
                    <a:lnTo>
                      <a:pt x="26" y="720"/>
                    </a:lnTo>
                    <a:lnTo>
                      <a:pt x="0" y="926"/>
                    </a:lnTo>
                    <a:lnTo>
                      <a:pt x="26" y="1209"/>
                    </a:lnTo>
                    <a:lnTo>
                      <a:pt x="103" y="1466"/>
                    </a:lnTo>
                    <a:lnTo>
                      <a:pt x="206" y="1723"/>
                    </a:lnTo>
                    <a:lnTo>
                      <a:pt x="360" y="1954"/>
                    </a:lnTo>
                    <a:lnTo>
                      <a:pt x="566" y="2185"/>
                    </a:lnTo>
                    <a:lnTo>
                      <a:pt x="771" y="2391"/>
                    </a:lnTo>
                    <a:lnTo>
                      <a:pt x="1002" y="2571"/>
                    </a:lnTo>
                    <a:lnTo>
                      <a:pt x="1259" y="2725"/>
                    </a:lnTo>
                    <a:lnTo>
                      <a:pt x="1516" y="2879"/>
                    </a:lnTo>
                    <a:lnTo>
                      <a:pt x="1773" y="2982"/>
                    </a:lnTo>
                    <a:lnTo>
                      <a:pt x="2056" y="2879"/>
                    </a:lnTo>
                    <a:lnTo>
                      <a:pt x="2313" y="2751"/>
                    </a:lnTo>
                    <a:lnTo>
                      <a:pt x="2570" y="2571"/>
                    </a:lnTo>
                    <a:lnTo>
                      <a:pt x="2827" y="2391"/>
                    </a:lnTo>
                    <a:lnTo>
                      <a:pt x="3058" y="2211"/>
                    </a:lnTo>
                    <a:lnTo>
                      <a:pt x="3238" y="1980"/>
                    </a:lnTo>
                    <a:lnTo>
                      <a:pt x="3392" y="1748"/>
                    </a:lnTo>
                    <a:lnTo>
                      <a:pt x="3521" y="1517"/>
                    </a:lnTo>
                    <a:lnTo>
                      <a:pt x="3598" y="1234"/>
                    </a:lnTo>
                    <a:lnTo>
                      <a:pt x="3624" y="952"/>
                    </a:lnTo>
                    <a:lnTo>
                      <a:pt x="3624" y="772"/>
                    </a:lnTo>
                    <a:lnTo>
                      <a:pt x="3572" y="592"/>
                    </a:lnTo>
                    <a:lnTo>
                      <a:pt x="3470" y="438"/>
                    </a:lnTo>
                    <a:lnTo>
                      <a:pt x="3367" y="309"/>
                    </a:lnTo>
                    <a:lnTo>
                      <a:pt x="3238" y="181"/>
                    </a:lnTo>
                    <a:lnTo>
                      <a:pt x="3058" y="104"/>
                    </a:lnTo>
                    <a:lnTo>
                      <a:pt x="2904" y="27"/>
                    </a:lnTo>
                    <a:lnTo>
                      <a:pt x="2570" y="27"/>
                    </a:lnTo>
                    <a:lnTo>
                      <a:pt x="2416" y="52"/>
                    </a:lnTo>
                    <a:lnTo>
                      <a:pt x="2287" y="104"/>
                    </a:lnTo>
                    <a:lnTo>
                      <a:pt x="2159" y="181"/>
                    </a:lnTo>
                    <a:lnTo>
                      <a:pt x="2056" y="284"/>
                    </a:lnTo>
                    <a:lnTo>
                      <a:pt x="1953" y="386"/>
                    </a:lnTo>
                    <a:lnTo>
                      <a:pt x="1876" y="489"/>
                    </a:lnTo>
                    <a:lnTo>
                      <a:pt x="1825" y="618"/>
                    </a:lnTo>
                    <a:lnTo>
                      <a:pt x="1773" y="489"/>
                    </a:lnTo>
                    <a:lnTo>
                      <a:pt x="1696" y="386"/>
                    </a:lnTo>
                    <a:lnTo>
                      <a:pt x="1594" y="258"/>
                    </a:lnTo>
                    <a:lnTo>
                      <a:pt x="1491" y="181"/>
                    </a:lnTo>
                    <a:lnTo>
                      <a:pt x="1362" y="104"/>
                    </a:lnTo>
                    <a:lnTo>
                      <a:pt x="1234" y="52"/>
                    </a:lnTo>
                    <a:lnTo>
                      <a:pt x="1105" y="1"/>
                    </a:lnTo>
                    <a:close/>
                  </a:path>
                </a:pathLst>
              </a:custGeom>
              <a:solidFill>
                <a:srgbClr val="F55854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26" name="Google Shape;16482;p40">
                <a:extLst>
                  <a:ext uri="{FF2B5EF4-FFF2-40B4-BE49-F238E27FC236}">
                    <a16:creationId xmlns:a16="http://schemas.microsoft.com/office/drawing/2014/main" id="{E02ABBDB-E01A-893D-6D19-B705849D72E6}"/>
                  </a:ext>
                </a:extLst>
              </p:cNvPr>
              <p:cNvSpPr/>
              <p:nvPr/>
            </p:nvSpPr>
            <p:spPr>
              <a:xfrm>
                <a:off x="10757925" y="-1892500"/>
                <a:ext cx="90600" cy="74575"/>
              </a:xfrm>
              <a:custGeom>
                <a:avLst/>
                <a:gdLst/>
                <a:ahLst/>
                <a:cxnLst/>
                <a:rect l="l" t="t" r="r" b="b"/>
                <a:pathLst>
                  <a:path w="3624" h="2983" extrusionOk="0">
                    <a:moveTo>
                      <a:pt x="951" y="1"/>
                    </a:moveTo>
                    <a:lnTo>
                      <a:pt x="746" y="27"/>
                    </a:lnTo>
                    <a:lnTo>
                      <a:pt x="566" y="78"/>
                    </a:lnTo>
                    <a:lnTo>
                      <a:pt x="412" y="155"/>
                    </a:lnTo>
                    <a:lnTo>
                      <a:pt x="283" y="258"/>
                    </a:lnTo>
                    <a:lnTo>
                      <a:pt x="155" y="412"/>
                    </a:lnTo>
                    <a:lnTo>
                      <a:pt x="77" y="566"/>
                    </a:lnTo>
                    <a:lnTo>
                      <a:pt x="26" y="720"/>
                    </a:lnTo>
                    <a:lnTo>
                      <a:pt x="0" y="926"/>
                    </a:lnTo>
                    <a:lnTo>
                      <a:pt x="26" y="1209"/>
                    </a:lnTo>
                    <a:lnTo>
                      <a:pt x="103" y="1466"/>
                    </a:lnTo>
                    <a:lnTo>
                      <a:pt x="206" y="1723"/>
                    </a:lnTo>
                    <a:lnTo>
                      <a:pt x="360" y="1954"/>
                    </a:lnTo>
                    <a:lnTo>
                      <a:pt x="540" y="2185"/>
                    </a:lnTo>
                    <a:lnTo>
                      <a:pt x="746" y="2391"/>
                    </a:lnTo>
                    <a:lnTo>
                      <a:pt x="1003" y="2571"/>
                    </a:lnTo>
                    <a:lnTo>
                      <a:pt x="1260" y="2725"/>
                    </a:lnTo>
                    <a:lnTo>
                      <a:pt x="1517" y="2879"/>
                    </a:lnTo>
                    <a:lnTo>
                      <a:pt x="1774" y="2982"/>
                    </a:lnTo>
                    <a:lnTo>
                      <a:pt x="2031" y="2879"/>
                    </a:lnTo>
                    <a:lnTo>
                      <a:pt x="2313" y="2751"/>
                    </a:lnTo>
                    <a:lnTo>
                      <a:pt x="2570" y="2571"/>
                    </a:lnTo>
                    <a:lnTo>
                      <a:pt x="2827" y="2391"/>
                    </a:lnTo>
                    <a:lnTo>
                      <a:pt x="3033" y="2211"/>
                    </a:lnTo>
                    <a:lnTo>
                      <a:pt x="3238" y="1980"/>
                    </a:lnTo>
                    <a:lnTo>
                      <a:pt x="3393" y="1748"/>
                    </a:lnTo>
                    <a:lnTo>
                      <a:pt x="3521" y="1517"/>
                    </a:lnTo>
                    <a:lnTo>
                      <a:pt x="3598" y="1234"/>
                    </a:lnTo>
                    <a:lnTo>
                      <a:pt x="3624" y="952"/>
                    </a:lnTo>
                    <a:lnTo>
                      <a:pt x="3598" y="772"/>
                    </a:lnTo>
                    <a:lnTo>
                      <a:pt x="3547" y="592"/>
                    </a:lnTo>
                    <a:lnTo>
                      <a:pt x="3470" y="438"/>
                    </a:lnTo>
                    <a:lnTo>
                      <a:pt x="3367" y="309"/>
                    </a:lnTo>
                    <a:lnTo>
                      <a:pt x="3213" y="181"/>
                    </a:lnTo>
                    <a:lnTo>
                      <a:pt x="3059" y="104"/>
                    </a:lnTo>
                    <a:lnTo>
                      <a:pt x="2879" y="27"/>
                    </a:lnTo>
                    <a:lnTo>
                      <a:pt x="2545" y="27"/>
                    </a:lnTo>
                    <a:lnTo>
                      <a:pt x="2416" y="52"/>
                    </a:lnTo>
                    <a:lnTo>
                      <a:pt x="2288" y="104"/>
                    </a:lnTo>
                    <a:lnTo>
                      <a:pt x="2159" y="181"/>
                    </a:lnTo>
                    <a:lnTo>
                      <a:pt x="2056" y="284"/>
                    </a:lnTo>
                    <a:lnTo>
                      <a:pt x="1953" y="386"/>
                    </a:lnTo>
                    <a:lnTo>
                      <a:pt x="1876" y="489"/>
                    </a:lnTo>
                    <a:lnTo>
                      <a:pt x="1825" y="618"/>
                    </a:lnTo>
                    <a:lnTo>
                      <a:pt x="1748" y="489"/>
                    </a:lnTo>
                    <a:lnTo>
                      <a:pt x="1671" y="386"/>
                    </a:lnTo>
                    <a:lnTo>
                      <a:pt x="1594" y="258"/>
                    </a:lnTo>
                    <a:lnTo>
                      <a:pt x="1491" y="181"/>
                    </a:lnTo>
                    <a:lnTo>
                      <a:pt x="1362" y="104"/>
                    </a:lnTo>
                    <a:lnTo>
                      <a:pt x="1234" y="52"/>
                    </a:lnTo>
                    <a:lnTo>
                      <a:pt x="1080" y="1"/>
                    </a:lnTo>
                    <a:close/>
                  </a:path>
                </a:pathLst>
              </a:custGeom>
              <a:solidFill>
                <a:srgbClr val="F55854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27" name="Google Shape;16483;p40">
                <a:extLst>
                  <a:ext uri="{FF2B5EF4-FFF2-40B4-BE49-F238E27FC236}">
                    <a16:creationId xmlns:a16="http://schemas.microsoft.com/office/drawing/2014/main" id="{7127365E-06F7-AF52-6A5E-FF058D783E51}"/>
                  </a:ext>
                </a:extLst>
              </p:cNvPr>
              <p:cNvSpPr/>
              <p:nvPr/>
            </p:nvSpPr>
            <p:spPr>
              <a:xfrm>
                <a:off x="10642275" y="-1892500"/>
                <a:ext cx="90625" cy="74575"/>
              </a:xfrm>
              <a:custGeom>
                <a:avLst/>
                <a:gdLst/>
                <a:ahLst/>
                <a:cxnLst/>
                <a:rect l="l" t="t" r="r" b="b"/>
                <a:pathLst>
                  <a:path w="3625" h="2983" extrusionOk="0">
                    <a:moveTo>
                      <a:pt x="926" y="1"/>
                    </a:moveTo>
                    <a:lnTo>
                      <a:pt x="746" y="27"/>
                    </a:lnTo>
                    <a:lnTo>
                      <a:pt x="566" y="78"/>
                    </a:lnTo>
                    <a:lnTo>
                      <a:pt x="412" y="155"/>
                    </a:lnTo>
                    <a:lnTo>
                      <a:pt x="283" y="258"/>
                    </a:lnTo>
                    <a:lnTo>
                      <a:pt x="155" y="412"/>
                    </a:lnTo>
                    <a:lnTo>
                      <a:pt x="78" y="566"/>
                    </a:lnTo>
                    <a:lnTo>
                      <a:pt x="0" y="720"/>
                    </a:lnTo>
                    <a:lnTo>
                      <a:pt x="0" y="926"/>
                    </a:lnTo>
                    <a:lnTo>
                      <a:pt x="0" y="1209"/>
                    </a:lnTo>
                    <a:lnTo>
                      <a:pt x="78" y="1466"/>
                    </a:lnTo>
                    <a:lnTo>
                      <a:pt x="206" y="1723"/>
                    </a:lnTo>
                    <a:lnTo>
                      <a:pt x="360" y="1954"/>
                    </a:lnTo>
                    <a:lnTo>
                      <a:pt x="540" y="2185"/>
                    </a:lnTo>
                    <a:lnTo>
                      <a:pt x="746" y="2391"/>
                    </a:lnTo>
                    <a:lnTo>
                      <a:pt x="977" y="2571"/>
                    </a:lnTo>
                    <a:lnTo>
                      <a:pt x="1234" y="2725"/>
                    </a:lnTo>
                    <a:lnTo>
                      <a:pt x="1517" y="2879"/>
                    </a:lnTo>
                    <a:lnTo>
                      <a:pt x="1748" y="2982"/>
                    </a:lnTo>
                    <a:lnTo>
                      <a:pt x="1774" y="2982"/>
                    </a:lnTo>
                    <a:lnTo>
                      <a:pt x="2031" y="2879"/>
                    </a:lnTo>
                    <a:lnTo>
                      <a:pt x="2288" y="2751"/>
                    </a:lnTo>
                    <a:lnTo>
                      <a:pt x="2570" y="2571"/>
                    </a:lnTo>
                    <a:lnTo>
                      <a:pt x="2827" y="2391"/>
                    </a:lnTo>
                    <a:lnTo>
                      <a:pt x="3033" y="2211"/>
                    </a:lnTo>
                    <a:lnTo>
                      <a:pt x="3213" y="1980"/>
                    </a:lnTo>
                    <a:lnTo>
                      <a:pt x="3393" y="1748"/>
                    </a:lnTo>
                    <a:lnTo>
                      <a:pt x="3496" y="1517"/>
                    </a:lnTo>
                    <a:lnTo>
                      <a:pt x="3573" y="1234"/>
                    </a:lnTo>
                    <a:lnTo>
                      <a:pt x="3624" y="952"/>
                    </a:lnTo>
                    <a:lnTo>
                      <a:pt x="3598" y="772"/>
                    </a:lnTo>
                    <a:lnTo>
                      <a:pt x="3547" y="592"/>
                    </a:lnTo>
                    <a:lnTo>
                      <a:pt x="3470" y="438"/>
                    </a:lnTo>
                    <a:lnTo>
                      <a:pt x="3341" y="309"/>
                    </a:lnTo>
                    <a:lnTo>
                      <a:pt x="3213" y="181"/>
                    </a:lnTo>
                    <a:lnTo>
                      <a:pt x="3059" y="104"/>
                    </a:lnTo>
                    <a:lnTo>
                      <a:pt x="2879" y="27"/>
                    </a:lnTo>
                    <a:lnTo>
                      <a:pt x="2545" y="27"/>
                    </a:lnTo>
                    <a:lnTo>
                      <a:pt x="2390" y="52"/>
                    </a:lnTo>
                    <a:lnTo>
                      <a:pt x="2262" y="104"/>
                    </a:lnTo>
                    <a:lnTo>
                      <a:pt x="2133" y="181"/>
                    </a:lnTo>
                    <a:lnTo>
                      <a:pt x="2031" y="284"/>
                    </a:lnTo>
                    <a:lnTo>
                      <a:pt x="1954" y="386"/>
                    </a:lnTo>
                    <a:lnTo>
                      <a:pt x="1877" y="489"/>
                    </a:lnTo>
                    <a:lnTo>
                      <a:pt x="1799" y="618"/>
                    </a:lnTo>
                    <a:lnTo>
                      <a:pt x="1748" y="489"/>
                    </a:lnTo>
                    <a:lnTo>
                      <a:pt x="1671" y="386"/>
                    </a:lnTo>
                    <a:lnTo>
                      <a:pt x="1568" y="258"/>
                    </a:lnTo>
                    <a:lnTo>
                      <a:pt x="1465" y="181"/>
                    </a:lnTo>
                    <a:lnTo>
                      <a:pt x="1363" y="104"/>
                    </a:lnTo>
                    <a:lnTo>
                      <a:pt x="1234" y="52"/>
                    </a:lnTo>
                    <a:lnTo>
                      <a:pt x="1080" y="1"/>
                    </a:lnTo>
                    <a:close/>
                  </a:path>
                </a:pathLst>
              </a:custGeom>
              <a:solidFill>
                <a:srgbClr val="F55854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28" name="Google Shape;16484;p40">
                <a:extLst>
                  <a:ext uri="{FF2B5EF4-FFF2-40B4-BE49-F238E27FC236}">
                    <a16:creationId xmlns:a16="http://schemas.microsoft.com/office/drawing/2014/main" id="{93BE646A-AA06-484B-B59D-53DCA658A78A}"/>
                  </a:ext>
                </a:extLst>
              </p:cNvPr>
              <p:cNvSpPr/>
              <p:nvPr/>
            </p:nvSpPr>
            <p:spPr>
              <a:xfrm>
                <a:off x="10520200" y="-1194125"/>
                <a:ext cx="90625" cy="74575"/>
              </a:xfrm>
              <a:custGeom>
                <a:avLst/>
                <a:gdLst/>
                <a:ahLst/>
                <a:cxnLst/>
                <a:rect l="l" t="t" r="r" b="b"/>
                <a:pathLst>
                  <a:path w="3625" h="2983" extrusionOk="0">
                    <a:moveTo>
                      <a:pt x="951" y="1"/>
                    </a:moveTo>
                    <a:lnTo>
                      <a:pt x="746" y="27"/>
                    </a:lnTo>
                    <a:lnTo>
                      <a:pt x="592" y="78"/>
                    </a:lnTo>
                    <a:lnTo>
                      <a:pt x="412" y="155"/>
                    </a:lnTo>
                    <a:lnTo>
                      <a:pt x="283" y="284"/>
                    </a:lnTo>
                    <a:lnTo>
                      <a:pt x="155" y="412"/>
                    </a:lnTo>
                    <a:lnTo>
                      <a:pt x="78" y="566"/>
                    </a:lnTo>
                    <a:lnTo>
                      <a:pt x="26" y="746"/>
                    </a:lnTo>
                    <a:lnTo>
                      <a:pt x="1" y="926"/>
                    </a:lnTo>
                    <a:lnTo>
                      <a:pt x="26" y="1209"/>
                    </a:lnTo>
                    <a:lnTo>
                      <a:pt x="103" y="1492"/>
                    </a:lnTo>
                    <a:lnTo>
                      <a:pt x="206" y="1749"/>
                    </a:lnTo>
                    <a:lnTo>
                      <a:pt x="360" y="1980"/>
                    </a:lnTo>
                    <a:lnTo>
                      <a:pt x="540" y="2185"/>
                    </a:lnTo>
                    <a:lnTo>
                      <a:pt x="746" y="2391"/>
                    </a:lnTo>
                    <a:lnTo>
                      <a:pt x="1003" y="2597"/>
                    </a:lnTo>
                    <a:lnTo>
                      <a:pt x="1260" y="2751"/>
                    </a:lnTo>
                    <a:lnTo>
                      <a:pt x="1517" y="2879"/>
                    </a:lnTo>
                    <a:lnTo>
                      <a:pt x="1774" y="2982"/>
                    </a:lnTo>
                    <a:lnTo>
                      <a:pt x="2031" y="2879"/>
                    </a:lnTo>
                    <a:lnTo>
                      <a:pt x="2314" y="2751"/>
                    </a:lnTo>
                    <a:lnTo>
                      <a:pt x="2571" y="2597"/>
                    </a:lnTo>
                    <a:lnTo>
                      <a:pt x="2828" y="2417"/>
                    </a:lnTo>
                    <a:lnTo>
                      <a:pt x="3033" y="2211"/>
                    </a:lnTo>
                    <a:lnTo>
                      <a:pt x="3239" y="2005"/>
                    </a:lnTo>
                    <a:lnTo>
                      <a:pt x="3393" y="1774"/>
                    </a:lnTo>
                    <a:lnTo>
                      <a:pt x="3521" y="1517"/>
                    </a:lnTo>
                    <a:lnTo>
                      <a:pt x="3598" y="1260"/>
                    </a:lnTo>
                    <a:lnTo>
                      <a:pt x="3624" y="978"/>
                    </a:lnTo>
                    <a:lnTo>
                      <a:pt x="3598" y="798"/>
                    </a:lnTo>
                    <a:lnTo>
                      <a:pt x="3547" y="618"/>
                    </a:lnTo>
                    <a:lnTo>
                      <a:pt x="3470" y="464"/>
                    </a:lnTo>
                    <a:lnTo>
                      <a:pt x="3367" y="309"/>
                    </a:lnTo>
                    <a:lnTo>
                      <a:pt x="3213" y="207"/>
                    </a:lnTo>
                    <a:lnTo>
                      <a:pt x="3059" y="104"/>
                    </a:lnTo>
                    <a:lnTo>
                      <a:pt x="2879" y="52"/>
                    </a:lnTo>
                    <a:lnTo>
                      <a:pt x="2699" y="27"/>
                    </a:lnTo>
                    <a:lnTo>
                      <a:pt x="2545" y="52"/>
                    </a:lnTo>
                    <a:lnTo>
                      <a:pt x="2416" y="78"/>
                    </a:lnTo>
                    <a:lnTo>
                      <a:pt x="2288" y="129"/>
                    </a:lnTo>
                    <a:lnTo>
                      <a:pt x="2159" y="207"/>
                    </a:lnTo>
                    <a:lnTo>
                      <a:pt x="2057" y="284"/>
                    </a:lnTo>
                    <a:lnTo>
                      <a:pt x="1954" y="386"/>
                    </a:lnTo>
                    <a:lnTo>
                      <a:pt x="1877" y="515"/>
                    </a:lnTo>
                    <a:lnTo>
                      <a:pt x="1825" y="643"/>
                    </a:lnTo>
                    <a:lnTo>
                      <a:pt x="1748" y="515"/>
                    </a:lnTo>
                    <a:lnTo>
                      <a:pt x="1671" y="386"/>
                    </a:lnTo>
                    <a:lnTo>
                      <a:pt x="1594" y="284"/>
                    </a:lnTo>
                    <a:lnTo>
                      <a:pt x="1491" y="181"/>
                    </a:lnTo>
                    <a:lnTo>
                      <a:pt x="1363" y="129"/>
                    </a:lnTo>
                    <a:lnTo>
                      <a:pt x="1234" y="52"/>
                    </a:lnTo>
                    <a:lnTo>
                      <a:pt x="1080" y="27"/>
                    </a:lnTo>
                    <a:lnTo>
                      <a:pt x="951" y="1"/>
                    </a:lnTo>
                    <a:close/>
                  </a:path>
                </a:pathLst>
              </a:custGeom>
              <a:solidFill>
                <a:srgbClr val="F55854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29" name="Google Shape;16485;p40">
                <a:extLst>
                  <a:ext uri="{FF2B5EF4-FFF2-40B4-BE49-F238E27FC236}">
                    <a16:creationId xmlns:a16="http://schemas.microsoft.com/office/drawing/2014/main" id="{4C5BD2C8-D7F2-7C4B-3A9A-52F840ADE73D}"/>
                  </a:ext>
                </a:extLst>
              </p:cNvPr>
              <p:cNvSpPr/>
              <p:nvPr/>
            </p:nvSpPr>
            <p:spPr>
              <a:xfrm>
                <a:off x="10404550" y="-1194125"/>
                <a:ext cx="90625" cy="74575"/>
              </a:xfrm>
              <a:custGeom>
                <a:avLst/>
                <a:gdLst/>
                <a:ahLst/>
                <a:cxnLst/>
                <a:rect l="l" t="t" r="r" b="b"/>
                <a:pathLst>
                  <a:path w="3625" h="2983" extrusionOk="0">
                    <a:moveTo>
                      <a:pt x="926" y="1"/>
                    </a:moveTo>
                    <a:lnTo>
                      <a:pt x="746" y="27"/>
                    </a:lnTo>
                    <a:lnTo>
                      <a:pt x="566" y="78"/>
                    </a:lnTo>
                    <a:lnTo>
                      <a:pt x="412" y="155"/>
                    </a:lnTo>
                    <a:lnTo>
                      <a:pt x="283" y="284"/>
                    </a:lnTo>
                    <a:lnTo>
                      <a:pt x="155" y="412"/>
                    </a:lnTo>
                    <a:lnTo>
                      <a:pt x="78" y="566"/>
                    </a:lnTo>
                    <a:lnTo>
                      <a:pt x="1" y="746"/>
                    </a:lnTo>
                    <a:lnTo>
                      <a:pt x="1" y="926"/>
                    </a:lnTo>
                    <a:lnTo>
                      <a:pt x="26" y="1209"/>
                    </a:lnTo>
                    <a:lnTo>
                      <a:pt x="78" y="1492"/>
                    </a:lnTo>
                    <a:lnTo>
                      <a:pt x="206" y="1749"/>
                    </a:lnTo>
                    <a:lnTo>
                      <a:pt x="361" y="1980"/>
                    </a:lnTo>
                    <a:lnTo>
                      <a:pt x="540" y="2185"/>
                    </a:lnTo>
                    <a:lnTo>
                      <a:pt x="746" y="2391"/>
                    </a:lnTo>
                    <a:lnTo>
                      <a:pt x="1003" y="2597"/>
                    </a:lnTo>
                    <a:lnTo>
                      <a:pt x="1260" y="2751"/>
                    </a:lnTo>
                    <a:lnTo>
                      <a:pt x="1517" y="2879"/>
                    </a:lnTo>
                    <a:lnTo>
                      <a:pt x="1748" y="2982"/>
                    </a:lnTo>
                    <a:lnTo>
                      <a:pt x="1774" y="2982"/>
                    </a:lnTo>
                    <a:lnTo>
                      <a:pt x="2031" y="2879"/>
                    </a:lnTo>
                    <a:lnTo>
                      <a:pt x="2288" y="2751"/>
                    </a:lnTo>
                    <a:lnTo>
                      <a:pt x="2571" y="2597"/>
                    </a:lnTo>
                    <a:lnTo>
                      <a:pt x="2828" y="2417"/>
                    </a:lnTo>
                    <a:lnTo>
                      <a:pt x="3033" y="2211"/>
                    </a:lnTo>
                    <a:lnTo>
                      <a:pt x="3213" y="2005"/>
                    </a:lnTo>
                    <a:lnTo>
                      <a:pt x="3393" y="1774"/>
                    </a:lnTo>
                    <a:lnTo>
                      <a:pt x="3496" y="1517"/>
                    </a:lnTo>
                    <a:lnTo>
                      <a:pt x="3573" y="1260"/>
                    </a:lnTo>
                    <a:lnTo>
                      <a:pt x="3624" y="978"/>
                    </a:lnTo>
                    <a:lnTo>
                      <a:pt x="3599" y="798"/>
                    </a:lnTo>
                    <a:lnTo>
                      <a:pt x="3547" y="618"/>
                    </a:lnTo>
                    <a:lnTo>
                      <a:pt x="3470" y="464"/>
                    </a:lnTo>
                    <a:lnTo>
                      <a:pt x="3342" y="309"/>
                    </a:lnTo>
                    <a:lnTo>
                      <a:pt x="3213" y="207"/>
                    </a:lnTo>
                    <a:lnTo>
                      <a:pt x="3059" y="104"/>
                    </a:lnTo>
                    <a:lnTo>
                      <a:pt x="2879" y="52"/>
                    </a:lnTo>
                    <a:lnTo>
                      <a:pt x="2699" y="27"/>
                    </a:lnTo>
                    <a:lnTo>
                      <a:pt x="2545" y="52"/>
                    </a:lnTo>
                    <a:lnTo>
                      <a:pt x="2391" y="78"/>
                    </a:lnTo>
                    <a:lnTo>
                      <a:pt x="2262" y="129"/>
                    </a:lnTo>
                    <a:lnTo>
                      <a:pt x="2159" y="207"/>
                    </a:lnTo>
                    <a:lnTo>
                      <a:pt x="2031" y="284"/>
                    </a:lnTo>
                    <a:lnTo>
                      <a:pt x="1954" y="386"/>
                    </a:lnTo>
                    <a:lnTo>
                      <a:pt x="1877" y="515"/>
                    </a:lnTo>
                    <a:lnTo>
                      <a:pt x="1800" y="643"/>
                    </a:lnTo>
                    <a:lnTo>
                      <a:pt x="1748" y="515"/>
                    </a:lnTo>
                    <a:lnTo>
                      <a:pt x="1671" y="386"/>
                    </a:lnTo>
                    <a:lnTo>
                      <a:pt x="1594" y="284"/>
                    </a:lnTo>
                    <a:lnTo>
                      <a:pt x="1466" y="181"/>
                    </a:lnTo>
                    <a:lnTo>
                      <a:pt x="1363" y="129"/>
                    </a:lnTo>
                    <a:lnTo>
                      <a:pt x="1234" y="52"/>
                    </a:lnTo>
                    <a:lnTo>
                      <a:pt x="1080" y="27"/>
                    </a:lnTo>
                    <a:lnTo>
                      <a:pt x="926" y="1"/>
                    </a:lnTo>
                    <a:close/>
                  </a:path>
                </a:pathLst>
              </a:custGeom>
              <a:solidFill>
                <a:srgbClr val="F55854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30" name="Google Shape;16486;p40">
                <a:extLst>
                  <a:ext uri="{FF2B5EF4-FFF2-40B4-BE49-F238E27FC236}">
                    <a16:creationId xmlns:a16="http://schemas.microsoft.com/office/drawing/2014/main" id="{3F4608DB-B35E-421B-1CDB-B84E5539F6B0}"/>
                  </a:ext>
                </a:extLst>
              </p:cNvPr>
              <p:cNvSpPr/>
              <p:nvPr/>
            </p:nvSpPr>
            <p:spPr>
              <a:xfrm>
                <a:off x="10288275" y="-1194125"/>
                <a:ext cx="90600" cy="74575"/>
              </a:xfrm>
              <a:custGeom>
                <a:avLst/>
                <a:gdLst/>
                <a:ahLst/>
                <a:cxnLst/>
                <a:rect l="l" t="t" r="r" b="b"/>
                <a:pathLst>
                  <a:path w="3624" h="2983" extrusionOk="0">
                    <a:moveTo>
                      <a:pt x="951" y="1"/>
                    </a:moveTo>
                    <a:lnTo>
                      <a:pt x="771" y="27"/>
                    </a:lnTo>
                    <a:lnTo>
                      <a:pt x="591" y="78"/>
                    </a:lnTo>
                    <a:lnTo>
                      <a:pt x="437" y="155"/>
                    </a:lnTo>
                    <a:lnTo>
                      <a:pt x="283" y="284"/>
                    </a:lnTo>
                    <a:lnTo>
                      <a:pt x="180" y="412"/>
                    </a:lnTo>
                    <a:lnTo>
                      <a:pt x="77" y="566"/>
                    </a:lnTo>
                    <a:lnTo>
                      <a:pt x="26" y="746"/>
                    </a:lnTo>
                    <a:lnTo>
                      <a:pt x="0" y="926"/>
                    </a:lnTo>
                    <a:lnTo>
                      <a:pt x="26" y="1209"/>
                    </a:lnTo>
                    <a:lnTo>
                      <a:pt x="103" y="1492"/>
                    </a:lnTo>
                    <a:lnTo>
                      <a:pt x="231" y="1749"/>
                    </a:lnTo>
                    <a:lnTo>
                      <a:pt x="360" y="1980"/>
                    </a:lnTo>
                    <a:lnTo>
                      <a:pt x="566" y="2185"/>
                    </a:lnTo>
                    <a:lnTo>
                      <a:pt x="771" y="2391"/>
                    </a:lnTo>
                    <a:lnTo>
                      <a:pt x="1002" y="2597"/>
                    </a:lnTo>
                    <a:lnTo>
                      <a:pt x="1259" y="2751"/>
                    </a:lnTo>
                    <a:lnTo>
                      <a:pt x="1516" y="2879"/>
                    </a:lnTo>
                    <a:lnTo>
                      <a:pt x="1773" y="2982"/>
                    </a:lnTo>
                    <a:lnTo>
                      <a:pt x="2056" y="2879"/>
                    </a:lnTo>
                    <a:lnTo>
                      <a:pt x="2313" y="2751"/>
                    </a:lnTo>
                    <a:lnTo>
                      <a:pt x="2570" y="2597"/>
                    </a:lnTo>
                    <a:lnTo>
                      <a:pt x="2827" y="2417"/>
                    </a:lnTo>
                    <a:lnTo>
                      <a:pt x="3058" y="2211"/>
                    </a:lnTo>
                    <a:lnTo>
                      <a:pt x="3238" y="2005"/>
                    </a:lnTo>
                    <a:lnTo>
                      <a:pt x="3392" y="1774"/>
                    </a:lnTo>
                    <a:lnTo>
                      <a:pt x="3521" y="1517"/>
                    </a:lnTo>
                    <a:lnTo>
                      <a:pt x="3598" y="1260"/>
                    </a:lnTo>
                    <a:lnTo>
                      <a:pt x="3624" y="978"/>
                    </a:lnTo>
                    <a:lnTo>
                      <a:pt x="3624" y="798"/>
                    </a:lnTo>
                    <a:lnTo>
                      <a:pt x="3572" y="618"/>
                    </a:lnTo>
                    <a:lnTo>
                      <a:pt x="3470" y="464"/>
                    </a:lnTo>
                    <a:lnTo>
                      <a:pt x="3367" y="309"/>
                    </a:lnTo>
                    <a:lnTo>
                      <a:pt x="3238" y="207"/>
                    </a:lnTo>
                    <a:lnTo>
                      <a:pt x="3058" y="104"/>
                    </a:lnTo>
                    <a:lnTo>
                      <a:pt x="2904" y="52"/>
                    </a:lnTo>
                    <a:lnTo>
                      <a:pt x="2699" y="27"/>
                    </a:lnTo>
                    <a:lnTo>
                      <a:pt x="2570" y="52"/>
                    </a:lnTo>
                    <a:lnTo>
                      <a:pt x="2416" y="78"/>
                    </a:lnTo>
                    <a:lnTo>
                      <a:pt x="2287" y="129"/>
                    </a:lnTo>
                    <a:lnTo>
                      <a:pt x="2159" y="207"/>
                    </a:lnTo>
                    <a:lnTo>
                      <a:pt x="2056" y="284"/>
                    </a:lnTo>
                    <a:lnTo>
                      <a:pt x="1953" y="386"/>
                    </a:lnTo>
                    <a:lnTo>
                      <a:pt x="1876" y="515"/>
                    </a:lnTo>
                    <a:lnTo>
                      <a:pt x="1825" y="643"/>
                    </a:lnTo>
                    <a:lnTo>
                      <a:pt x="1773" y="515"/>
                    </a:lnTo>
                    <a:lnTo>
                      <a:pt x="1696" y="386"/>
                    </a:lnTo>
                    <a:lnTo>
                      <a:pt x="1594" y="284"/>
                    </a:lnTo>
                    <a:lnTo>
                      <a:pt x="1491" y="181"/>
                    </a:lnTo>
                    <a:lnTo>
                      <a:pt x="1362" y="129"/>
                    </a:lnTo>
                    <a:lnTo>
                      <a:pt x="1234" y="52"/>
                    </a:lnTo>
                    <a:lnTo>
                      <a:pt x="1105" y="27"/>
                    </a:lnTo>
                    <a:lnTo>
                      <a:pt x="951" y="1"/>
                    </a:lnTo>
                    <a:close/>
                  </a:path>
                </a:pathLst>
              </a:custGeom>
              <a:solidFill>
                <a:srgbClr val="F55854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31" name="Google Shape;16487;p40">
                <a:extLst>
                  <a:ext uri="{FF2B5EF4-FFF2-40B4-BE49-F238E27FC236}">
                    <a16:creationId xmlns:a16="http://schemas.microsoft.com/office/drawing/2014/main" id="{7BD00A9F-B0A2-1B46-31D8-39792ECC1315}"/>
                  </a:ext>
                </a:extLst>
              </p:cNvPr>
              <p:cNvSpPr/>
              <p:nvPr/>
            </p:nvSpPr>
            <p:spPr>
              <a:xfrm>
                <a:off x="10172625" y="-1194125"/>
                <a:ext cx="90600" cy="74575"/>
              </a:xfrm>
              <a:custGeom>
                <a:avLst/>
                <a:gdLst/>
                <a:ahLst/>
                <a:cxnLst/>
                <a:rect l="l" t="t" r="r" b="b"/>
                <a:pathLst>
                  <a:path w="3624" h="2983" extrusionOk="0">
                    <a:moveTo>
                      <a:pt x="951" y="1"/>
                    </a:moveTo>
                    <a:lnTo>
                      <a:pt x="746" y="27"/>
                    </a:lnTo>
                    <a:lnTo>
                      <a:pt x="566" y="78"/>
                    </a:lnTo>
                    <a:lnTo>
                      <a:pt x="411" y="155"/>
                    </a:lnTo>
                    <a:lnTo>
                      <a:pt x="283" y="284"/>
                    </a:lnTo>
                    <a:lnTo>
                      <a:pt x="154" y="412"/>
                    </a:lnTo>
                    <a:lnTo>
                      <a:pt x="77" y="566"/>
                    </a:lnTo>
                    <a:lnTo>
                      <a:pt x="26" y="746"/>
                    </a:lnTo>
                    <a:lnTo>
                      <a:pt x="0" y="926"/>
                    </a:lnTo>
                    <a:lnTo>
                      <a:pt x="26" y="1209"/>
                    </a:lnTo>
                    <a:lnTo>
                      <a:pt x="103" y="1492"/>
                    </a:lnTo>
                    <a:lnTo>
                      <a:pt x="206" y="1749"/>
                    </a:lnTo>
                    <a:lnTo>
                      <a:pt x="360" y="1980"/>
                    </a:lnTo>
                    <a:lnTo>
                      <a:pt x="540" y="2185"/>
                    </a:lnTo>
                    <a:lnTo>
                      <a:pt x="746" y="2391"/>
                    </a:lnTo>
                    <a:lnTo>
                      <a:pt x="1003" y="2597"/>
                    </a:lnTo>
                    <a:lnTo>
                      <a:pt x="1260" y="2751"/>
                    </a:lnTo>
                    <a:lnTo>
                      <a:pt x="1517" y="2879"/>
                    </a:lnTo>
                    <a:lnTo>
                      <a:pt x="1774" y="2982"/>
                    </a:lnTo>
                    <a:lnTo>
                      <a:pt x="2031" y="2879"/>
                    </a:lnTo>
                    <a:lnTo>
                      <a:pt x="2313" y="2751"/>
                    </a:lnTo>
                    <a:lnTo>
                      <a:pt x="2570" y="2597"/>
                    </a:lnTo>
                    <a:lnTo>
                      <a:pt x="2827" y="2417"/>
                    </a:lnTo>
                    <a:lnTo>
                      <a:pt x="3033" y="2211"/>
                    </a:lnTo>
                    <a:lnTo>
                      <a:pt x="3238" y="2005"/>
                    </a:lnTo>
                    <a:lnTo>
                      <a:pt x="3393" y="1774"/>
                    </a:lnTo>
                    <a:lnTo>
                      <a:pt x="3521" y="1517"/>
                    </a:lnTo>
                    <a:lnTo>
                      <a:pt x="3598" y="1260"/>
                    </a:lnTo>
                    <a:lnTo>
                      <a:pt x="3624" y="978"/>
                    </a:lnTo>
                    <a:lnTo>
                      <a:pt x="3598" y="798"/>
                    </a:lnTo>
                    <a:lnTo>
                      <a:pt x="3547" y="618"/>
                    </a:lnTo>
                    <a:lnTo>
                      <a:pt x="3470" y="464"/>
                    </a:lnTo>
                    <a:lnTo>
                      <a:pt x="3367" y="309"/>
                    </a:lnTo>
                    <a:lnTo>
                      <a:pt x="3213" y="207"/>
                    </a:lnTo>
                    <a:lnTo>
                      <a:pt x="3059" y="104"/>
                    </a:lnTo>
                    <a:lnTo>
                      <a:pt x="2879" y="52"/>
                    </a:lnTo>
                    <a:lnTo>
                      <a:pt x="2699" y="27"/>
                    </a:lnTo>
                    <a:lnTo>
                      <a:pt x="2545" y="52"/>
                    </a:lnTo>
                    <a:lnTo>
                      <a:pt x="2416" y="78"/>
                    </a:lnTo>
                    <a:lnTo>
                      <a:pt x="2288" y="129"/>
                    </a:lnTo>
                    <a:lnTo>
                      <a:pt x="2159" y="207"/>
                    </a:lnTo>
                    <a:lnTo>
                      <a:pt x="2056" y="284"/>
                    </a:lnTo>
                    <a:lnTo>
                      <a:pt x="1953" y="386"/>
                    </a:lnTo>
                    <a:lnTo>
                      <a:pt x="1876" y="515"/>
                    </a:lnTo>
                    <a:lnTo>
                      <a:pt x="1825" y="643"/>
                    </a:lnTo>
                    <a:lnTo>
                      <a:pt x="1748" y="515"/>
                    </a:lnTo>
                    <a:lnTo>
                      <a:pt x="1671" y="386"/>
                    </a:lnTo>
                    <a:lnTo>
                      <a:pt x="1594" y="284"/>
                    </a:lnTo>
                    <a:lnTo>
                      <a:pt x="1491" y="181"/>
                    </a:lnTo>
                    <a:lnTo>
                      <a:pt x="1362" y="129"/>
                    </a:lnTo>
                    <a:lnTo>
                      <a:pt x="1234" y="52"/>
                    </a:lnTo>
                    <a:lnTo>
                      <a:pt x="1080" y="27"/>
                    </a:lnTo>
                    <a:lnTo>
                      <a:pt x="951" y="1"/>
                    </a:lnTo>
                    <a:close/>
                  </a:path>
                </a:pathLst>
              </a:custGeom>
              <a:solidFill>
                <a:srgbClr val="F55854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32" name="Google Shape;16488;p40">
                <a:extLst>
                  <a:ext uri="{FF2B5EF4-FFF2-40B4-BE49-F238E27FC236}">
                    <a16:creationId xmlns:a16="http://schemas.microsoft.com/office/drawing/2014/main" id="{0DD91D6D-465D-8DA4-D8DB-596A9DBB2ED7}"/>
                  </a:ext>
                </a:extLst>
              </p:cNvPr>
              <p:cNvSpPr/>
              <p:nvPr/>
            </p:nvSpPr>
            <p:spPr>
              <a:xfrm>
                <a:off x="10989850" y="-1194125"/>
                <a:ext cx="90625" cy="74575"/>
              </a:xfrm>
              <a:custGeom>
                <a:avLst/>
                <a:gdLst/>
                <a:ahLst/>
                <a:cxnLst/>
                <a:rect l="l" t="t" r="r" b="b"/>
                <a:pathLst>
                  <a:path w="3625" h="2983" extrusionOk="0">
                    <a:moveTo>
                      <a:pt x="926" y="1"/>
                    </a:moveTo>
                    <a:lnTo>
                      <a:pt x="746" y="27"/>
                    </a:lnTo>
                    <a:lnTo>
                      <a:pt x="566" y="78"/>
                    </a:lnTo>
                    <a:lnTo>
                      <a:pt x="412" y="155"/>
                    </a:lnTo>
                    <a:lnTo>
                      <a:pt x="283" y="284"/>
                    </a:lnTo>
                    <a:lnTo>
                      <a:pt x="155" y="412"/>
                    </a:lnTo>
                    <a:lnTo>
                      <a:pt x="78" y="566"/>
                    </a:lnTo>
                    <a:lnTo>
                      <a:pt x="1" y="746"/>
                    </a:lnTo>
                    <a:lnTo>
                      <a:pt x="1" y="926"/>
                    </a:lnTo>
                    <a:lnTo>
                      <a:pt x="26" y="1209"/>
                    </a:lnTo>
                    <a:lnTo>
                      <a:pt x="78" y="1492"/>
                    </a:lnTo>
                    <a:lnTo>
                      <a:pt x="206" y="1749"/>
                    </a:lnTo>
                    <a:lnTo>
                      <a:pt x="361" y="1980"/>
                    </a:lnTo>
                    <a:lnTo>
                      <a:pt x="540" y="2185"/>
                    </a:lnTo>
                    <a:lnTo>
                      <a:pt x="746" y="2391"/>
                    </a:lnTo>
                    <a:lnTo>
                      <a:pt x="1003" y="2597"/>
                    </a:lnTo>
                    <a:lnTo>
                      <a:pt x="1234" y="2751"/>
                    </a:lnTo>
                    <a:lnTo>
                      <a:pt x="1517" y="2879"/>
                    </a:lnTo>
                    <a:lnTo>
                      <a:pt x="1748" y="2982"/>
                    </a:lnTo>
                    <a:lnTo>
                      <a:pt x="1774" y="2982"/>
                    </a:lnTo>
                    <a:lnTo>
                      <a:pt x="2031" y="2879"/>
                    </a:lnTo>
                    <a:lnTo>
                      <a:pt x="2288" y="2751"/>
                    </a:lnTo>
                    <a:lnTo>
                      <a:pt x="2571" y="2597"/>
                    </a:lnTo>
                    <a:lnTo>
                      <a:pt x="2828" y="2417"/>
                    </a:lnTo>
                    <a:lnTo>
                      <a:pt x="3033" y="2211"/>
                    </a:lnTo>
                    <a:lnTo>
                      <a:pt x="3213" y="2005"/>
                    </a:lnTo>
                    <a:lnTo>
                      <a:pt x="3393" y="1774"/>
                    </a:lnTo>
                    <a:lnTo>
                      <a:pt x="3496" y="1517"/>
                    </a:lnTo>
                    <a:lnTo>
                      <a:pt x="3573" y="1260"/>
                    </a:lnTo>
                    <a:lnTo>
                      <a:pt x="3624" y="978"/>
                    </a:lnTo>
                    <a:lnTo>
                      <a:pt x="3599" y="798"/>
                    </a:lnTo>
                    <a:lnTo>
                      <a:pt x="3547" y="618"/>
                    </a:lnTo>
                    <a:lnTo>
                      <a:pt x="3470" y="464"/>
                    </a:lnTo>
                    <a:lnTo>
                      <a:pt x="3342" y="309"/>
                    </a:lnTo>
                    <a:lnTo>
                      <a:pt x="3213" y="207"/>
                    </a:lnTo>
                    <a:lnTo>
                      <a:pt x="3059" y="104"/>
                    </a:lnTo>
                    <a:lnTo>
                      <a:pt x="2879" y="52"/>
                    </a:lnTo>
                    <a:lnTo>
                      <a:pt x="2699" y="27"/>
                    </a:lnTo>
                    <a:lnTo>
                      <a:pt x="2545" y="52"/>
                    </a:lnTo>
                    <a:lnTo>
                      <a:pt x="2391" y="78"/>
                    </a:lnTo>
                    <a:lnTo>
                      <a:pt x="2262" y="129"/>
                    </a:lnTo>
                    <a:lnTo>
                      <a:pt x="2159" y="207"/>
                    </a:lnTo>
                    <a:lnTo>
                      <a:pt x="2031" y="284"/>
                    </a:lnTo>
                    <a:lnTo>
                      <a:pt x="1954" y="386"/>
                    </a:lnTo>
                    <a:lnTo>
                      <a:pt x="1877" y="515"/>
                    </a:lnTo>
                    <a:lnTo>
                      <a:pt x="1800" y="643"/>
                    </a:lnTo>
                    <a:lnTo>
                      <a:pt x="1748" y="515"/>
                    </a:lnTo>
                    <a:lnTo>
                      <a:pt x="1671" y="386"/>
                    </a:lnTo>
                    <a:lnTo>
                      <a:pt x="1594" y="284"/>
                    </a:lnTo>
                    <a:lnTo>
                      <a:pt x="1466" y="181"/>
                    </a:lnTo>
                    <a:lnTo>
                      <a:pt x="1363" y="129"/>
                    </a:lnTo>
                    <a:lnTo>
                      <a:pt x="1234" y="52"/>
                    </a:lnTo>
                    <a:lnTo>
                      <a:pt x="1080" y="27"/>
                    </a:lnTo>
                    <a:lnTo>
                      <a:pt x="926" y="1"/>
                    </a:lnTo>
                    <a:close/>
                  </a:path>
                </a:pathLst>
              </a:custGeom>
              <a:solidFill>
                <a:srgbClr val="F55854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33" name="Google Shape;16489;p40">
                <a:extLst>
                  <a:ext uri="{FF2B5EF4-FFF2-40B4-BE49-F238E27FC236}">
                    <a16:creationId xmlns:a16="http://schemas.microsoft.com/office/drawing/2014/main" id="{7F4ED551-9B67-BB4F-E22A-C1073AB770BF}"/>
                  </a:ext>
                </a:extLst>
              </p:cNvPr>
              <p:cNvSpPr/>
              <p:nvPr/>
            </p:nvSpPr>
            <p:spPr>
              <a:xfrm>
                <a:off x="10873575" y="-1194125"/>
                <a:ext cx="90600" cy="74575"/>
              </a:xfrm>
              <a:custGeom>
                <a:avLst/>
                <a:gdLst/>
                <a:ahLst/>
                <a:cxnLst/>
                <a:rect l="l" t="t" r="r" b="b"/>
                <a:pathLst>
                  <a:path w="3624" h="2983" extrusionOk="0">
                    <a:moveTo>
                      <a:pt x="951" y="1"/>
                    </a:moveTo>
                    <a:lnTo>
                      <a:pt x="771" y="27"/>
                    </a:lnTo>
                    <a:lnTo>
                      <a:pt x="591" y="78"/>
                    </a:lnTo>
                    <a:lnTo>
                      <a:pt x="437" y="155"/>
                    </a:lnTo>
                    <a:lnTo>
                      <a:pt x="283" y="284"/>
                    </a:lnTo>
                    <a:lnTo>
                      <a:pt x="180" y="412"/>
                    </a:lnTo>
                    <a:lnTo>
                      <a:pt x="77" y="566"/>
                    </a:lnTo>
                    <a:lnTo>
                      <a:pt x="26" y="746"/>
                    </a:lnTo>
                    <a:lnTo>
                      <a:pt x="0" y="926"/>
                    </a:lnTo>
                    <a:lnTo>
                      <a:pt x="26" y="1209"/>
                    </a:lnTo>
                    <a:lnTo>
                      <a:pt x="103" y="1492"/>
                    </a:lnTo>
                    <a:lnTo>
                      <a:pt x="206" y="1749"/>
                    </a:lnTo>
                    <a:lnTo>
                      <a:pt x="360" y="1980"/>
                    </a:lnTo>
                    <a:lnTo>
                      <a:pt x="566" y="2185"/>
                    </a:lnTo>
                    <a:lnTo>
                      <a:pt x="771" y="2391"/>
                    </a:lnTo>
                    <a:lnTo>
                      <a:pt x="1002" y="2597"/>
                    </a:lnTo>
                    <a:lnTo>
                      <a:pt x="1259" y="2751"/>
                    </a:lnTo>
                    <a:lnTo>
                      <a:pt x="1516" y="2879"/>
                    </a:lnTo>
                    <a:lnTo>
                      <a:pt x="1773" y="2982"/>
                    </a:lnTo>
                    <a:lnTo>
                      <a:pt x="2056" y="2879"/>
                    </a:lnTo>
                    <a:lnTo>
                      <a:pt x="2313" y="2751"/>
                    </a:lnTo>
                    <a:lnTo>
                      <a:pt x="2570" y="2597"/>
                    </a:lnTo>
                    <a:lnTo>
                      <a:pt x="2827" y="2417"/>
                    </a:lnTo>
                    <a:lnTo>
                      <a:pt x="3058" y="2211"/>
                    </a:lnTo>
                    <a:lnTo>
                      <a:pt x="3238" y="2005"/>
                    </a:lnTo>
                    <a:lnTo>
                      <a:pt x="3392" y="1774"/>
                    </a:lnTo>
                    <a:lnTo>
                      <a:pt x="3521" y="1517"/>
                    </a:lnTo>
                    <a:lnTo>
                      <a:pt x="3598" y="1260"/>
                    </a:lnTo>
                    <a:lnTo>
                      <a:pt x="3624" y="978"/>
                    </a:lnTo>
                    <a:lnTo>
                      <a:pt x="3624" y="798"/>
                    </a:lnTo>
                    <a:lnTo>
                      <a:pt x="3572" y="618"/>
                    </a:lnTo>
                    <a:lnTo>
                      <a:pt x="3470" y="464"/>
                    </a:lnTo>
                    <a:lnTo>
                      <a:pt x="3367" y="309"/>
                    </a:lnTo>
                    <a:lnTo>
                      <a:pt x="3238" y="207"/>
                    </a:lnTo>
                    <a:lnTo>
                      <a:pt x="3058" y="104"/>
                    </a:lnTo>
                    <a:lnTo>
                      <a:pt x="2904" y="52"/>
                    </a:lnTo>
                    <a:lnTo>
                      <a:pt x="2699" y="27"/>
                    </a:lnTo>
                    <a:lnTo>
                      <a:pt x="2570" y="52"/>
                    </a:lnTo>
                    <a:lnTo>
                      <a:pt x="2416" y="78"/>
                    </a:lnTo>
                    <a:lnTo>
                      <a:pt x="2287" y="129"/>
                    </a:lnTo>
                    <a:lnTo>
                      <a:pt x="2159" y="207"/>
                    </a:lnTo>
                    <a:lnTo>
                      <a:pt x="2056" y="284"/>
                    </a:lnTo>
                    <a:lnTo>
                      <a:pt x="1953" y="386"/>
                    </a:lnTo>
                    <a:lnTo>
                      <a:pt x="1876" y="515"/>
                    </a:lnTo>
                    <a:lnTo>
                      <a:pt x="1825" y="643"/>
                    </a:lnTo>
                    <a:lnTo>
                      <a:pt x="1773" y="515"/>
                    </a:lnTo>
                    <a:lnTo>
                      <a:pt x="1696" y="386"/>
                    </a:lnTo>
                    <a:lnTo>
                      <a:pt x="1594" y="284"/>
                    </a:lnTo>
                    <a:lnTo>
                      <a:pt x="1491" y="181"/>
                    </a:lnTo>
                    <a:lnTo>
                      <a:pt x="1362" y="129"/>
                    </a:lnTo>
                    <a:lnTo>
                      <a:pt x="1234" y="52"/>
                    </a:lnTo>
                    <a:lnTo>
                      <a:pt x="1105" y="27"/>
                    </a:lnTo>
                    <a:lnTo>
                      <a:pt x="951" y="1"/>
                    </a:lnTo>
                    <a:close/>
                  </a:path>
                </a:pathLst>
              </a:custGeom>
              <a:solidFill>
                <a:srgbClr val="F55854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34" name="Google Shape;16490;p40">
                <a:extLst>
                  <a:ext uri="{FF2B5EF4-FFF2-40B4-BE49-F238E27FC236}">
                    <a16:creationId xmlns:a16="http://schemas.microsoft.com/office/drawing/2014/main" id="{D1C16938-5118-7C94-E0F5-AAF0A902AEEA}"/>
                  </a:ext>
                </a:extLst>
              </p:cNvPr>
              <p:cNvSpPr/>
              <p:nvPr/>
            </p:nvSpPr>
            <p:spPr>
              <a:xfrm>
                <a:off x="10757925" y="-1194125"/>
                <a:ext cx="90600" cy="74575"/>
              </a:xfrm>
              <a:custGeom>
                <a:avLst/>
                <a:gdLst/>
                <a:ahLst/>
                <a:cxnLst/>
                <a:rect l="l" t="t" r="r" b="b"/>
                <a:pathLst>
                  <a:path w="3624" h="2983" extrusionOk="0">
                    <a:moveTo>
                      <a:pt x="951" y="1"/>
                    </a:moveTo>
                    <a:lnTo>
                      <a:pt x="746" y="27"/>
                    </a:lnTo>
                    <a:lnTo>
                      <a:pt x="566" y="78"/>
                    </a:lnTo>
                    <a:lnTo>
                      <a:pt x="412" y="155"/>
                    </a:lnTo>
                    <a:lnTo>
                      <a:pt x="283" y="284"/>
                    </a:lnTo>
                    <a:lnTo>
                      <a:pt x="155" y="412"/>
                    </a:lnTo>
                    <a:lnTo>
                      <a:pt x="77" y="566"/>
                    </a:lnTo>
                    <a:lnTo>
                      <a:pt x="26" y="746"/>
                    </a:lnTo>
                    <a:lnTo>
                      <a:pt x="0" y="926"/>
                    </a:lnTo>
                    <a:lnTo>
                      <a:pt x="26" y="1209"/>
                    </a:lnTo>
                    <a:lnTo>
                      <a:pt x="103" y="1492"/>
                    </a:lnTo>
                    <a:lnTo>
                      <a:pt x="206" y="1749"/>
                    </a:lnTo>
                    <a:lnTo>
                      <a:pt x="360" y="1980"/>
                    </a:lnTo>
                    <a:lnTo>
                      <a:pt x="540" y="2185"/>
                    </a:lnTo>
                    <a:lnTo>
                      <a:pt x="746" y="2391"/>
                    </a:lnTo>
                    <a:lnTo>
                      <a:pt x="1003" y="2597"/>
                    </a:lnTo>
                    <a:lnTo>
                      <a:pt x="1260" y="2751"/>
                    </a:lnTo>
                    <a:lnTo>
                      <a:pt x="1517" y="2879"/>
                    </a:lnTo>
                    <a:lnTo>
                      <a:pt x="1774" y="2982"/>
                    </a:lnTo>
                    <a:lnTo>
                      <a:pt x="2031" y="2879"/>
                    </a:lnTo>
                    <a:lnTo>
                      <a:pt x="2313" y="2751"/>
                    </a:lnTo>
                    <a:lnTo>
                      <a:pt x="2570" y="2597"/>
                    </a:lnTo>
                    <a:lnTo>
                      <a:pt x="2827" y="2417"/>
                    </a:lnTo>
                    <a:lnTo>
                      <a:pt x="3033" y="2211"/>
                    </a:lnTo>
                    <a:lnTo>
                      <a:pt x="3238" y="2005"/>
                    </a:lnTo>
                    <a:lnTo>
                      <a:pt x="3393" y="1774"/>
                    </a:lnTo>
                    <a:lnTo>
                      <a:pt x="3521" y="1517"/>
                    </a:lnTo>
                    <a:lnTo>
                      <a:pt x="3598" y="1260"/>
                    </a:lnTo>
                    <a:lnTo>
                      <a:pt x="3624" y="978"/>
                    </a:lnTo>
                    <a:lnTo>
                      <a:pt x="3598" y="798"/>
                    </a:lnTo>
                    <a:lnTo>
                      <a:pt x="3547" y="618"/>
                    </a:lnTo>
                    <a:lnTo>
                      <a:pt x="3470" y="464"/>
                    </a:lnTo>
                    <a:lnTo>
                      <a:pt x="3367" y="309"/>
                    </a:lnTo>
                    <a:lnTo>
                      <a:pt x="3213" y="207"/>
                    </a:lnTo>
                    <a:lnTo>
                      <a:pt x="3059" y="104"/>
                    </a:lnTo>
                    <a:lnTo>
                      <a:pt x="2879" y="52"/>
                    </a:lnTo>
                    <a:lnTo>
                      <a:pt x="2699" y="27"/>
                    </a:lnTo>
                    <a:lnTo>
                      <a:pt x="2545" y="52"/>
                    </a:lnTo>
                    <a:lnTo>
                      <a:pt x="2416" y="78"/>
                    </a:lnTo>
                    <a:lnTo>
                      <a:pt x="2288" y="129"/>
                    </a:lnTo>
                    <a:lnTo>
                      <a:pt x="2159" y="207"/>
                    </a:lnTo>
                    <a:lnTo>
                      <a:pt x="2056" y="284"/>
                    </a:lnTo>
                    <a:lnTo>
                      <a:pt x="1953" y="386"/>
                    </a:lnTo>
                    <a:lnTo>
                      <a:pt x="1876" y="515"/>
                    </a:lnTo>
                    <a:lnTo>
                      <a:pt x="1825" y="643"/>
                    </a:lnTo>
                    <a:lnTo>
                      <a:pt x="1748" y="515"/>
                    </a:lnTo>
                    <a:lnTo>
                      <a:pt x="1671" y="386"/>
                    </a:lnTo>
                    <a:lnTo>
                      <a:pt x="1594" y="284"/>
                    </a:lnTo>
                    <a:lnTo>
                      <a:pt x="1491" y="181"/>
                    </a:lnTo>
                    <a:lnTo>
                      <a:pt x="1362" y="129"/>
                    </a:lnTo>
                    <a:lnTo>
                      <a:pt x="1234" y="52"/>
                    </a:lnTo>
                    <a:lnTo>
                      <a:pt x="1080" y="27"/>
                    </a:lnTo>
                    <a:lnTo>
                      <a:pt x="951" y="1"/>
                    </a:lnTo>
                    <a:close/>
                  </a:path>
                </a:pathLst>
              </a:custGeom>
              <a:solidFill>
                <a:srgbClr val="F55854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35" name="Google Shape;16491;p40">
                <a:extLst>
                  <a:ext uri="{FF2B5EF4-FFF2-40B4-BE49-F238E27FC236}">
                    <a16:creationId xmlns:a16="http://schemas.microsoft.com/office/drawing/2014/main" id="{CE0B6710-F5A2-3644-2760-E5E1D2619E37}"/>
                  </a:ext>
                </a:extLst>
              </p:cNvPr>
              <p:cNvSpPr/>
              <p:nvPr/>
            </p:nvSpPr>
            <p:spPr>
              <a:xfrm>
                <a:off x="10642275" y="-1194125"/>
                <a:ext cx="90625" cy="74575"/>
              </a:xfrm>
              <a:custGeom>
                <a:avLst/>
                <a:gdLst/>
                <a:ahLst/>
                <a:cxnLst/>
                <a:rect l="l" t="t" r="r" b="b"/>
                <a:pathLst>
                  <a:path w="3625" h="2983" extrusionOk="0">
                    <a:moveTo>
                      <a:pt x="926" y="1"/>
                    </a:moveTo>
                    <a:lnTo>
                      <a:pt x="746" y="27"/>
                    </a:lnTo>
                    <a:lnTo>
                      <a:pt x="566" y="78"/>
                    </a:lnTo>
                    <a:lnTo>
                      <a:pt x="412" y="155"/>
                    </a:lnTo>
                    <a:lnTo>
                      <a:pt x="283" y="284"/>
                    </a:lnTo>
                    <a:lnTo>
                      <a:pt x="155" y="412"/>
                    </a:lnTo>
                    <a:lnTo>
                      <a:pt x="78" y="566"/>
                    </a:lnTo>
                    <a:lnTo>
                      <a:pt x="0" y="746"/>
                    </a:lnTo>
                    <a:lnTo>
                      <a:pt x="0" y="926"/>
                    </a:lnTo>
                    <a:lnTo>
                      <a:pt x="0" y="1209"/>
                    </a:lnTo>
                    <a:lnTo>
                      <a:pt x="78" y="1492"/>
                    </a:lnTo>
                    <a:lnTo>
                      <a:pt x="206" y="1749"/>
                    </a:lnTo>
                    <a:lnTo>
                      <a:pt x="360" y="1980"/>
                    </a:lnTo>
                    <a:lnTo>
                      <a:pt x="540" y="2185"/>
                    </a:lnTo>
                    <a:lnTo>
                      <a:pt x="746" y="2391"/>
                    </a:lnTo>
                    <a:lnTo>
                      <a:pt x="977" y="2597"/>
                    </a:lnTo>
                    <a:lnTo>
                      <a:pt x="1234" y="2751"/>
                    </a:lnTo>
                    <a:lnTo>
                      <a:pt x="1517" y="2879"/>
                    </a:lnTo>
                    <a:lnTo>
                      <a:pt x="1748" y="2982"/>
                    </a:lnTo>
                    <a:lnTo>
                      <a:pt x="1774" y="2982"/>
                    </a:lnTo>
                    <a:lnTo>
                      <a:pt x="2031" y="2879"/>
                    </a:lnTo>
                    <a:lnTo>
                      <a:pt x="2288" y="2751"/>
                    </a:lnTo>
                    <a:lnTo>
                      <a:pt x="2570" y="2597"/>
                    </a:lnTo>
                    <a:lnTo>
                      <a:pt x="2827" y="2417"/>
                    </a:lnTo>
                    <a:lnTo>
                      <a:pt x="3033" y="2211"/>
                    </a:lnTo>
                    <a:lnTo>
                      <a:pt x="3213" y="2005"/>
                    </a:lnTo>
                    <a:lnTo>
                      <a:pt x="3393" y="1774"/>
                    </a:lnTo>
                    <a:lnTo>
                      <a:pt x="3496" y="1517"/>
                    </a:lnTo>
                    <a:lnTo>
                      <a:pt x="3573" y="1260"/>
                    </a:lnTo>
                    <a:lnTo>
                      <a:pt x="3624" y="978"/>
                    </a:lnTo>
                    <a:lnTo>
                      <a:pt x="3598" y="798"/>
                    </a:lnTo>
                    <a:lnTo>
                      <a:pt x="3547" y="618"/>
                    </a:lnTo>
                    <a:lnTo>
                      <a:pt x="3470" y="464"/>
                    </a:lnTo>
                    <a:lnTo>
                      <a:pt x="3341" y="309"/>
                    </a:lnTo>
                    <a:lnTo>
                      <a:pt x="3213" y="207"/>
                    </a:lnTo>
                    <a:lnTo>
                      <a:pt x="3059" y="104"/>
                    </a:lnTo>
                    <a:lnTo>
                      <a:pt x="2879" y="52"/>
                    </a:lnTo>
                    <a:lnTo>
                      <a:pt x="2699" y="27"/>
                    </a:lnTo>
                    <a:lnTo>
                      <a:pt x="2545" y="52"/>
                    </a:lnTo>
                    <a:lnTo>
                      <a:pt x="2390" y="78"/>
                    </a:lnTo>
                    <a:lnTo>
                      <a:pt x="2262" y="129"/>
                    </a:lnTo>
                    <a:lnTo>
                      <a:pt x="2133" y="207"/>
                    </a:lnTo>
                    <a:lnTo>
                      <a:pt x="2031" y="284"/>
                    </a:lnTo>
                    <a:lnTo>
                      <a:pt x="1954" y="386"/>
                    </a:lnTo>
                    <a:lnTo>
                      <a:pt x="1877" y="515"/>
                    </a:lnTo>
                    <a:lnTo>
                      <a:pt x="1799" y="643"/>
                    </a:lnTo>
                    <a:lnTo>
                      <a:pt x="1748" y="515"/>
                    </a:lnTo>
                    <a:lnTo>
                      <a:pt x="1671" y="386"/>
                    </a:lnTo>
                    <a:lnTo>
                      <a:pt x="1568" y="284"/>
                    </a:lnTo>
                    <a:lnTo>
                      <a:pt x="1465" y="181"/>
                    </a:lnTo>
                    <a:lnTo>
                      <a:pt x="1363" y="129"/>
                    </a:lnTo>
                    <a:lnTo>
                      <a:pt x="1234" y="52"/>
                    </a:lnTo>
                    <a:lnTo>
                      <a:pt x="1080" y="27"/>
                    </a:lnTo>
                    <a:lnTo>
                      <a:pt x="926" y="1"/>
                    </a:lnTo>
                    <a:close/>
                  </a:path>
                </a:pathLst>
              </a:custGeom>
              <a:solidFill>
                <a:srgbClr val="F55854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36" name="Google Shape;16492;p40">
                <a:extLst>
                  <a:ext uri="{FF2B5EF4-FFF2-40B4-BE49-F238E27FC236}">
                    <a16:creationId xmlns:a16="http://schemas.microsoft.com/office/drawing/2014/main" id="{56175AE4-9A6A-B636-4423-7397E0BC3D95}"/>
                  </a:ext>
                </a:extLst>
              </p:cNvPr>
              <p:cNvSpPr/>
              <p:nvPr/>
            </p:nvSpPr>
            <p:spPr>
              <a:xfrm>
                <a:off x="10716150" y="-1343800"/>
                <a:ext cx="279525" cy="121450"/>
              </a:xfrm>
              <a:custGeom>
                <a:avLst/>
                <a:gdLst/>
                <a:ahLst/>
                <a:cxnLst/>
                <a:rect l="l" t="t" r="r" b="b"/>
                <a:pathLst>
                  <a:path w="11181" h="4858" extrusionOk="0">
                    <a:moveTo>
                      <a:pt x="695" y="0"/>
                    </a:moveTo>
                    <a:lnTo>
                      <a:pt x="515" y="514"/>
                    </a:lnTo>
                    <a:lnTo>
                      <a:pt x="361" y="1054"/>
                    </a:lnTo>
                    <a:lnTo>
                      <a:pt x="206" y="1593"/>
                    </a:lnTo>
                    <a:lnTo>
                      <a:pt x="78" y="2159"/>
                    </a:lnTo>
                    <a:lnTo>
                      <a:pt x="78" y="2184"/>
                    </a:lnTo>
                    <a:lnTo>
                      <a:pt x="1" y="2544"/>
                    </a:lnTo>
                    <a:lnTo>
                      <a:pt x="1" y="2904"/>
                    </a:lnTo>
                    <a:lnTo>
                      <a:pt x="1" y="3264"/>
                    </a:lnTo>
                    <a:lnTo>
                      <a:pt x="52" y="3598"/>
                    </a:lnTo>
                    <a:lnTo>
                      <a:pt x="129" y="3932"/>
                    </a:lnTo>
                    <a:lnTo>
                      <a:pt x="258" y="4240"/>
                    </a:lnTo>
                    <a:lnTo>
                      <a:pt x="386" y="4549"/>
                    </a:lnTo>
                    <a:lnTo>
                      <a:pt x="566" y="4857"/>
                    </a:lnTo>
                    <a:lnTo>
                      <a:pt x="10615" y="4857"/>
                    </a:lnTo>
                    <a:lnTo>
                      <a:pt x="10795" y="4549"/>
                    </a:lnTo>
                    <a:lnTo>
                      <a:pt x="10923" y="4240"/>
                    </a:lnTo>
                    <a:lnTo>
                      <a:pt x="11052" y="3906"/>
                    </a:lnTo>
                    <a:lnTo>
                      <a:pt x="11129" y="3572"/>
                    </a:lnTo>
                    <a:lnTo>
                      <a:pt x="11180" y="3238"/>
                    </a:lnTo>
                    <a:lnTo>
                      <a:pt x="11180" y="2878"/>
                    </a:lnTo>
                    <a:lnTo>
                      <a:pt x="11154" y="2519"/>
                    </a:lnTo>
                    <a:lnTo>
                      <a:pt x="11103" y="2159"/>
                    </a:lnTo>
                    <a:lnTo>
                      <a:pt x="11077" y="2056"/>
                    </a:lnTo>
                    <a:lnTo>
                      <a:pt x="10949" y="1542"/>
                    </a:lnTo>
                    <a:lnTo>
                      <a:pt x="10795" y="1002"/>
                    </a:lnTo>
                    <a:lnTo>
                      <a:pt x="10640" y="488"/>
                    </a:lnTo>
                    <a:lnTo>
                      <a:pt x="10460" y="0"/>
                    </a:lnTo>
                    <a:close/>
                  </a:path>
                </a:pathLst>
              </a:custGeom>
              <a:solidFill>
                <a:srgbClr val="E7C59E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37" name="Google Shape;16493;p40">
                <a:extLst>
                  <a:ext uri="{FF2B5EF4-FFF2-40B4-BE49-F238E27FC236}">
                    <a16:creationId xmlns:a16="http://schemas.microsoft.com/office/drawing/2014/main" id="{D5B2225A-6F73-F8EA-50AF-D70B1957B4E9}"/>
                  </a:ext>
                </a:extLst>
              </p:cNvPr>
              <p:cNvSpPr/>
              <p:nvPr/>
            </p:nvSpPr>
            <p:spPr>
              <a:xfrm>
                <a:off x="10718075" y="-1343800"/>
                <a:ext cx="275025" cy="86100"/>
              </a:xfrm>
              <a:custGeom>
                <a:avLst/>
                <a:gdLst/>
                <a:ahLst/>
                <a:cxnLst/>
                <a:rect l="l" t="t" r="r" b="b"/>
                <a:pathLst>
                  <a:path w="11001" h="3444" extrusionOk="0">
                    <a:moveTo>
                      <a:pt x="618" y="0"/>
                    </a:moveTo>
                    <a:lnTo>
                      <a:pt x="438" y="514"/>
                    </a:lnTo>
                    <a:lnTo>
                      <a:pt x="284" y="1054"/>
                    </a:lnTo>
                    <a:lnTo>
                      <a:pt x="129" y="1593"/>
                    </a:lnTo>
                    <a:lnTo>
                      <a:pt x="1" y="2159"/>
                    </a:lnTo>
                    <a:lnTo>
                      <a:pt x="386" y="2390"/>
                    </a:lnTo>
                    <a:lnTo>
                      <a:pt x="823" y="2596"/>
                    </a:lnTo>
                    <a:lnTo>
                      <a:pt x="1312" y="2801"/>
                    </a:lnTo>
                    <a:lnTo>
                      <a:pt x="1826" y="2955"/>
                    </a:lnTo>
                    <a:lnTo>
                      <a:pt x="2391" y="3110"/>
                    </a:lnTo>
                    <a:lnTo>
                      <a:pt x="2982" y="3238"/>
                    </a:lnTo>
                    <a:lnTo>
                      <a:pt x="3625" y="3341"/>
                    </a:lnTo>
                    <a:lnTo>
                      <a:pt x="4267" y="3392"/>
                    </a:lnTo>
                    <a:lnTo>
                      <a:pt x="4858" y="3444"/>
                    </a:lnTo>
                    <a:lnTo>
                      <a:pt x="5424" y="3444"/>
                    </a:lnTo>
                    <a:lnTo>
                      <a:pt x="6220" y="3418"/>
                    </a:lnTo>
                    <a:lnTo>
                      <a:pt x="6965" y="3367"/>
                    </a:lnTo>
                    <a:lnTo>
                      <a:pt x="7582" y="3290"/>
                    </a:lnTo>
                    <a:lnTo>
                      <a:pt x="8173" y="3187"/>
                    </a:lnTo>
                    <a:lnTo>
                      <a:pt x="8764" y="3033"/>
                    </a:lnTo>
                    <a:lnTo>
                      <a:pt x="9278" y="2878"/>
                    </a:lnTo>
                    <a:lnTo>
                      <a:pt x="9792" y="2698"/>
                    </a:lnTo>
                    <a:lnTo>
                      <a:pt x="10229" y="2519"/>
                    </a:lnTo>
                    <a:lnTo>
                      <a:pt x="10640" y="2287"/>
                    </a:lnTo>
                    <a:lnTo>
                      <a:pt x="11000" y="2056"/>
                    </a:lnTo>
                    <a:lnTo>
                      <a:pt x="10872" y="1542"/>
                    </a:lnTo>
                    <a:lnTo>
                      <a:pt x="10718" y="1002"/>
                    </a:lnTo>
                    <a:lnTo>
                      <a:pt x="10563" y="488"/>
                    </a:lnTo>
                    <a:lnTo>
                      <a:pt x="10383" y="0"/>
                    </a:lnTo>
                    <a:close/>
                  </a:path>
                </a:pathLst>
              </a:custGeom>
              <a:solidFill>
                <a:srgbClr val="F8D14B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38" name="Google Shape;16494;p40">
                <a:extLst>
                  <a:ext uri="{FF2B5EF4-FFF2-40B4-BE49-F238E27FC236}">
                    <a16:creationId xmlns:a16="http://schemas.microsoft.com/office/drawing/2014/main" id="{7B688D37-1645-428B-E80C-466B1BCA137C}"/>
                  </a:ext>
                </a:extLst>
              </p:cNvPr>
              <p:cNvSpPr/>
              <p:nvPr/>
            </p:nvSpPr>
            <p:spPr>
              <a:xfrm>
                <a:off x="10820250" y="-1325825"/>
                <a:ext cx="72625" cy="68125"/>
              </a:xfrm>
              <a:custGeom>
                <a:avLst/>
                <a:gdLst/>
                <a:ahLst/>
                <a:cxnLst/>
                <a:rect l="l" t="t" r="r" b="b"/>
                <a:pathLst>
                  <a:path w="2905" h="2725" extrusionOk="0">
                    <a:moveTo>
                      <a:pt x="1439" y="1"/>
                    </a:moveTo>
                    <a:lnTo>
                      <a:pt x="1311" y="26"/>
                    </a:lnTo>
                    <a:lnTo>
                      <a:pt x="1157" y="52"/>
                    </a:lnTo>
                    <a:lnTo>
                      <a:pt x="1028" y="103"/>
                    </a:lnTo>
                    <a:lnTo>
                      <a:pt x="874" y="155"/>
                    </a:lnTo>
                    <a:lnTo>
                      <a:pt x="745" y="232"/>
                    </a:lnTo>
                    <a:lnTo>
                      <a:pt x="643" y="335"/>
                    </a:lnTo>
                    <a:lnTo>
                      <a:pt x="514" y="438"/>
                    </a:lnTo>
                    <a:lnTo>
                      <a:pt x="411" y="566"/>
                    </a:lnTo>
                    <a:lnTo>
                      <a:pt x="231" y="849"/>
                    </a:lnTo>
                    <a:lnTo>
                      <a:pt x="103" y="1157"/>
                    </a:lnTo>
                    <a:lnTo>
                      <a:pt x="26" y="1517"/>
                    </a:lnTo>
                    <a:lnTo>
                      <a:pt x="0" y="1902"/>
                    </a:lnTo>
                    <a:lnTo>
                      <a:pt x="0" y="2108"/>
                    </a:lnTo>
                    <a:lnTo>
                      <a:pt x="26" y="2314"/>
                    </a:lnTo>
                    <a:lnTo>
                      <a:pt x="77" y="2493"/>
                    </a:lnTo>
                    <a:lnTo>
                      <a:pt x="129" y="2673"/>
                    </a:lnTo>
                    <a:lnTo>
                      <a:pt x="694" y="2725"/>
                    </a:lnTo>
                    <a:lnTo>
                      <a:pt x="1285" y="2725"/>
                    </a:lnTo>
                    <a:lnTo>
                      <a:pt x="2056" y="2699"/>
                    </a:lnTo>
                    <a:lnTo>
                      <a:pt x="2801" y="2648"/>
                    </a:lnTo>
                    <a:lnTo>
                      <a:pt x="2878" y="2288"/>
                    </a:lnTo>
                    <a:lnTo>
                      <a:pt x="2904" y="2108"/>
                    </a:lnTo>
                    <a:lnTo>
                      <a:pt x="2904" y="1902"/>
                    </a:lnTo>
                    <a:lnTo>
                      <a:pt x="2878" y="1517"/>
                    </a:lnTo>
                    <a:lnTo>
                      <a:pt x="2801" y="1157"/>
                    </a:lnTo>
                    <a:lnTo>
                      <a:pt x="2673" y="849"/>
                    </a:lnTo>
                    <a:lnTo>
                      <a:pt x="2493" y="566"/>
                    </a:lnTo>
                    <a:lnTo>
                      <a:pt x="2390" y="438"/>
                    </a:lnTo>
                    <a:lnTo>
                      <a:pt x="2262" y="335"/>
                    </a:lnTo>
                    <a:lnTo>
                      <a:pt x="2159" y="232"/>
                    </a:lnTo>
                    <a:lnTo>
                      <a:pt x="2030" y="155"/>
                    </a:lnTo>
                    <a:lnTo>
                      <a:pt x="1876" y="103"/>
                    </a:lnTo>
                    <a:lnTo>
                      <a:pt x="1748" y="52"/>
                    </a:lnTo>
                    <a:lnTo>
                      <a:pt x="1594" y="26"/>
                    </a:lnTo>
                    <a:lnTo>
                      <a:pt x="1439" y="1"/>
                    </a:lnTo>
                    <a:close/>
                  </a:path>
                </a:pathLst>
              </a:custGeom>
              <a:solidFill>
                <a:srgbClr val="000000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39" name="Google Shape;16495;p40">
                <a:extLst>
                  <a:ext uri="{FF2B5EF4-FFF2-40B4-BE49-F238E27FC236}">
                    <a16:creationId xmlns:a16="http://schemas.microsoft.com/office/drawing/2014/main" id="{4F8C3AB9-98A4-42A6-9C0F-DA0A9A5B2CF7}"/>
                  </a:ext>
                </a:extLst>
              </p:cNvPr>
              <p:cNvSpPr/>
              <p:nvPr/>
            </p:nvSpPr>
            <p:spPr>
              <a:xfrm>
                <a:off x="10829875" y="-1317475"/>
                <a:ext cx="53350" cy="72000"/>
              </a:xfrm>
              <a:custGeom>
                <a:avLst/>
                <a:gdLst/>
                <a:ahLst/>
                <a:cxnLst/>
                <a:rect l="l" t="t" r="r" b="b"/>
                <a:pathLst>
                  <a:path w="2134" h="2880" extrusionOk="0">
                    <a:moveTo>
                      <a:pt x="1054" y="1"/>
                    </a:moveTo>
                    <a:lnTo>
                      <a:pt x="849" y="26"/>
                    </a:lnTo>
                    <a:lnTo>
                      <a:pt x="643" y="104"/>
                    </a:lnTo>
                    <a:lnTo>
                      <a:pt x="463" y="232"/>
                    </a:lnTo>
                    <a:lnTo>
                      <a:pt x="309" y="412"/>
                    </a:lnTo>
                    <a:lnTo>
                      <a:pt x="181" y="617"/>
                    </a:lnTo>
                    <a:lnTo>
                      <a:pt x="78" y="874"/>
                    </a:lnTo>
                    <a:lnTo>
                      <a:pt x="26" y="1131"/>
                    </a:lnTo>
                    <a:lnTo>
                      <a:pt x="1" y="1440"/>
                    </a:lnTo>
                    <a:lnTo>
                      <a:pt x="26" y="1723"/>
                    </a:lnTo>
                    <a:lnTo>
                      <a:pt x="78" y="1980"/>
                    </a:lnTo>
                    <a:lnTo>
                      <a:pt x="181" y="2237"/>
                    </a:lnTo>
                    <a:lnTo>
                      <a:pt x="309" y="2442"/>
                    </a:lnTo>
                    <a:lnTo>
                      <a:pt x="463" y="2622"/>
                    </a:lnTo>
                    <a:lnTo>
                      <a:pt x="643" y="2751"/>
                    </a:lnTo>
                    <a:lnTo>
                      <a:pt x="849" y="2828"/>
                    </a:lnTo>
                    <a:lnTo>
                      <a:pt x="1054" y="2879"/>
                    </a:lnTo>
                    <a:lnTo>
                      <a:pt x="1286" y="2828"/>
                    </a:lnTo>
                    <a:lnTo>
                      <a:pt x="1491" y="2751"/>
                    </a:lnTo>
                    <a:lnTo>
                      <a:pt x="1671" y="2622"/>
                    </a:lnTo>
                    <a:lnTo>
                      <a:pt x="1825" y="2442"/>
                    </a:lnTo>
                    <a:lnTo>
                      <a:pt x="1954" y="2237"/>
                    </a:lnTo>
                    <a:lnTo>
                      <a:pt x="2057" y="1980"/>
                    </a:lnTo>
                    <a:lnTo>
                      <a:pt x="2108" y="1723"/>
                    </a:lnTo>
                    <a:lnTo>
                      <a:pt x="2134" y="1440"/>
                    </a:lnTo>
                    <a:lnTo>
                      <a:pt x="2108" y="1131"/>
                    </a:lnTo>
                    <a:lnTo>
                      <a:pt x="2057" y="874"/>
                    </a:lnTo>
                    <a:lnTo>
                      <a:pt x="1954" y="617"/>
                    </a:lnTo>
                    <a:lnTo>
                      <a:pt x="1825" y="412"/>
                    </a:lnTo>
                    <a:lnTo>
                      <a:pt x="1671" y="232"/>
                    </a:lnTo>
                    <a:lnTo>
                      <a:pt x="1491" y="104"/>
                    </a:lnTo>
                    <a:lnTo>
                      <a:pt x="1286" y="26"/>
                    </a:lnTo>
                    <a:lnTo>
                      <a:pt x="1054" y="1"/>
                    </a:lnTo>
                    <a:close/>
                  </a:path>
                </a:pathLst>
              </a:custGeom>
              <a:solidFill>
                <a:srgbClr val="C2E782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40" name="Google Shape;16496;p40">
                <a:extLst>
                  <a:ext uri="{FF2B5EF4-FFF2-40B4-BE49-F238E27FC236}">
                    <a16:creationId xmlns:a16="http://schemas.microsoft.com/office/drawing/2014/main" id="{A95542D8-EBDC-86AD-4759-ABA8D5ECB1BC}"/>
                  </a:ext>
                </a:extLst>
              </p:cNvPr>
              <p:cNvSpPr/>
              <p:nvPr/>
            </p:nvSpPr>
            <p:spPr>
              <a:xfrm>
                <a:off x="10860725" y="-1313625"/>
                <a:ext cx="17375" cy="38575"/>
              </a:xfrm>
              <a:custGeom>
                <a:avLst/>
                <a:gdLst/>
                <a:ahLst/>
                <a:cxnLst/>
                <a:rect l="l" t="t" r="r" b="b"/>
                <a:pathLst>
                  <a:path w="695" h="1543" extrusionOk="0">
                    <a:moveTo>
                      <a:pt x="0" y="1"/>
                    </a:moveTo>
                    <a:lnTo>
                      <a:pt x="232" y="335"/>
                    </a:lnTo>
                    <a:lnTo>
                      <a:pt x="411" y="720"/>
                    </a:lnTo>
                    <a:lnTo>
                      <a:pt x="566" y="1106"/>
                    </a:lnTo>
                    <a:lnTo>
                      <a:pt x="668" y="1543"/>
                    </a:lnTo>
                    <a:lnTo>
                      <a:pt x="694" y="1337"/>
                    </a:lnTo>
                    <a:lnTo>
                      <a:pt x="694" y="1157"/>
                    </a:lnTo>
                    <a:lnTo>
                      <a:pt x="668" y="900"/>
                    </a:lnTo>
                    <a:lnTo>
                      <a:pt x="617" y="643"/>
                    </a:lnTo>
                    <a:lnTo>
                      <a:pt x="540" y="515"/>
                    </a:lnTo>
                    <a:lnTo>
                      <a:pt x="488" y="412"/>
                    </a:lnTo>
                    <a:lnTo>
                      <a:pt x="386" y="284"/>
                    </a:lnTo>
                    <a:lnTo>
                      <a:pt x="283" y="181"/>
                    </a:lnTo>
                    <a:lnTo>
                      <a:pt x="154" y="78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41" name="Google Shape;16497;p40">
                <a:extLst>
                  <a:ext uri="{FF2B5EF4-FFF2-40B4-BE49-F238E27FC236}">
                    <a16:creationId xmlns:a16="http://schemas.microsoft.com/office/drawing/2014/main" id="{A92B5B6F-FDFC-2117-9861-2843FF4CFDB7}"/>
                  </a:ext>
                </a:extLst>
              </p:cNvPr>
              <p:cNvSpPr/>
              <p:nvPr/>
            </p:nvSpPr>
            <p:spPr>
              <a:xfrm>
                <a:off x="10873575" y="-1273150"/>
                <a:ext cx="5800" cy="5825"/>
              </a:xfrm>
              <a:custGeom>
                <a:avLst/>
                <a:gdLst/>
                <a:ahLst/>
                <a:cxnLst/>
                <a:rect l="l" t="t" r="r" b="b"/>
                <a:pathLst>
                  <a:path w="232" h="233" extrusionOk="0">
                    <a:moveTo>
                      <a:pt x="103" y="1"/>
                    </a:moveTo>
                    <a:lnTo>
                      <a:pt x="26" y="27"/>
                    </a:lnTo>
                    <a:lnTo>
                      <a:pt x="0" y="78"/>
                    </a:lnTo>
                    <a:lnTo>
                      <a:pt x="0" y="129"/>
                    </a:lnTo>
                    <a:lnTo>
                      <a:pt x="26" y="181"/>
                    </a:lnTo>
                    <a:lnTo>
                      <a:pt x="52" y="207"/>
                    </a:lnTo>
                    <a:lnTo>
                      <a:pt x="103" y="232"/>
                    </a:lnTo>
                    <a:lnTo>
                      <a:pt x="129" y="207"/>
                    </a:lnTo>
                    <a:lnTo>
                      <a:pt x="180" y="207"/>
                    </a:lnTo>
                    <a:lnTo>
                      <a:pt x="206" y="155"/>
                    </a:lnTo>
                    <a:lnTo>
                      <a:pt x="231" y="129"/>
                    </a:lnTo>
                    <a:lnTo>
                      <a:pt x="231" y="78"/>
                    </a:lnTo>
                    <a:lnTo>
                      <a:pt x="206" y="27"/>
                    </a:lnTo>
                    <a:lnTo>
                      <a:pt x="15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42" name="Google Shape;16498;p40">
                <a:extLst>
                  <a:ext uri="{FF2B5EF4-FFF2-40B4-BE49-F238E27FC236}">
                    <a16:creationId xmlns:a16="http://schemas.microsoft.com/office/drawing/2014/main" id="{C6CEE7AC-C53E-1523-E39E-5CE73A66EE7E}"/>
                  </a:ext>
                </a:extLst>
              </p:cNvPr>
              <p:cNvSpPr/>
              <p:nvPr/>
            </p:nvSpPr>
            <p:spPr>
              <a:xfrm>
                <a:off x="10887700" y="-1690100"/>
                <a:ext cx="127225" cy="138800"/>
              </a:xfrm>
              <a:custGeom>
                <a:avLst/>
                <a:gdLst/>
                <a:ahLst/>
                <a:cxnLst/>
                <a:rect l="l" t="t" r="r" b="b"/>
                <a:pathLst>
                  <a:path w="5089" h="5552" extrusionOk="0">
                    <a:moveTo>
                      <a:pt x="4087" y="0"/>
                    </a:moveTo>
                    <a:lnTo>
                      <a:pt x="3855" y="26"/>
                    </a:lnTo>
                    <a:lnTo>
                      <a:pt x="3624" y="103"/>
                    </a:lnTo>
                    <a:lnTo>
                      <a:pt x="3393" y="154"/>
                    </a:lnTo>
                    <a:lnTo>
                      <a:pt x="3187" y="257"/>
                    </a:lnTo>
                    <a:lnTo>
                      <a:pt x="2750" y="463"/>
                    </a:lnTo>
                    <a:lnTo>
                      <a:pt x="2365" y="694"/>
                    </a:lnTo>
                    <a:lnTo>
                      <a:pt x="2005" y="977"/>
                    </a:lnTo>
                    <a:lnTo>
                      <a:pt x="1671" y="1285"/>
                    </a:lnTo>
                    <a:lnTo>
                      <a:pt x="1363" y="1594"/>
                    </a:lnTo>
                    <a:lnTo>
                      <a:pt x="1080" y="1928"/>
                    </a:lnTo>
                    <a:lnTo>
                      <a:pt x="823" y="2236"/>
                    </a:lnTo>
                    <a:lnTo>
                      <a:pt x="617" y="2544"/>
                    </a:lnTo>
                    <a:lnTo>
                      <a:pt x="283" y="3084"/>
                    </a:lnTo>
                    <a:lnTo>
                      <a:pt x="52" y="3470"/>
                    </a:lnTo>
                    <a:lnTo>
                      <a:pt x="1" y="3624"/>
                    </a:lnTo>
                    <a:lnTo>
                      <a:pt x="4626" y="5551"/>
                    </a:lnTo>
                    <a:lnTo>
                      <a:pt x="4806" y="5012"/>
                    </a:lnTo>
                    <a:lnTo>
                      <a:pt x="4935" y="4472"/>
                    </a:lnTo>
                    <a:lnTo>
                      <a:pt x="5038" y="3984"/>
                    </a:lnTo>
                    <a:lnTo>
                      <a:pt x="5089" y="3495"/>
                    </a:lnTo>
                    <a:lnTo>
                      <a:pt x="5089" y="3161"/>
                    </a:lnTo>
                    <a:lnTo>
                      <a:pt x="5089" y="2801"/>
                    </a:lnTo>
                    <a:lnTo>
                      <a:pt x="5038" y="2262"/>
                    </a:lnTo>
                    <a:lnTo>
                      <a:pt x="4986" y="1928"/>
                    </a:lnTo>
                    <a:lnTo>
                      <a:pt x="4909" y="1594"/>
                    </a:lnTo>
                    <a:lnTo>
                      <a:pt x="4755" y="1080"/>
                    </a:lnTo>
                    <a:lnTo>
                      <a:pt x="4575" y="643"/>
                    </a:lnTo>
                    <a:lnTo>
                      <a:pt x="4421" y="309"/>
                    </a:lnTo>
                    <a:lnTo>
                      <a:pt x="4292" y="103"/>
                    </a:lnTo>
                    <a:lnTo>
                      <a:pt x="4267" y="52"/>
                    </a:lnTo>
                    <a:lnTo>
                      <a:pt x="4215" y="26"/>
                    </a:lnTo>
                    <a:lnTo>
                      <a:pt x="4138" y="0"/>
                    </a:lnTo>
                    <a:close/>
                  </a:path>
                </a:pathLst>
              </a:custGeom>
              <a:solidFill>
                <a:srgbClr val="E7C59E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43" name="Google Shape;16499;p40">
                <a:extLst>
                  <a:ext uri="{FF2B5EF4-FFF2-40B4-BE49-F238E27FC236}">
                    <a16:creationId xmlns:a16="http://schemas.microsoft.com/office/drawing/2014/main" id="{E38D5D4D-E400-7E50-2FFD-A8032DCB2370}"/>
                  </a:ext>
                </a:extLst>
              </p:cNvPr>
              <p:cNvSpPr/>
              <p:nvPr/>
            </p:nvSpPr>
            <p:spPr>
              <a:xfrm>
                <a:off x="10928825" y="-1650275"/>
                <a:ext cx="64275" cy="74550"/>
              </a:xfrm>
              <a:custGeom>
                <a:avLst/>
                <a:gdLst/>
                <a:ahLst/>
                <a:cxnLst/>
                <a:rect l="l" t="t" r="r" b="b"/>
                <a:pathLst>
                  <a:path w="2571" h="2982" extrusionOk="0">
                    <a:moveTo>
                      <a:pt x="2056" y="1"/>
                    </a:moveTo>
                    <a:lnTo>
                      <a:pt x="1825" y="52"/>
                    </a:lnTo>
                    <a:lnTo>
                      <a:pt x="1594" y="155"/>
                    </a:lnTo>
                    <a:lnTo>
                      <a:pt x="1388" y="258"/>
                    </a:lnTo>
                    <a:lnTo>
                      <a:pt x="1208" y="386"/>
                    </a:lnTo>
                    <a:lnTo>
                      <a:pt x="1003" y="540"/>
                    </a:lnTo>
                    <a:lnTo>
                      <a:pt x="848" y="694"/>
                    </a:lnTo>
                    <a:lnTo>
                      <a:pt x="540" y="1054"/>
                    </a:lnTo>
                    <a:lnTo>
                      <a:pt x="309" y="1388"/>
                    </a:lnTo>
                    <a:lnTo>
                      <a:pt x="129" y="1671"/>
                    </a:lnTo>
                    <a:lnTo>
                      <a:pt x="0" y="1954"/>
                    </a:lnTo>
                    <a:lnTo>
                      <a:pt x="2339" y="2982"/>
                    </a:lnTo>
                    <a:lnTo>
                      <a:pt x="2416" y="2699"/>
                    </a:lnTo>
                    <a:lnTo>
                      <a:pt x="2493" y="2442"/>
                    </a:lnTo>
                    <a:lnTo>
                      <a:pt x="2545" y="2185"/>
                    </a:lnTo>
                    <a:lnTo>
                      <a:pt x="2570" y="1928"/>
                    </a:lnTo>
                    <a:lnTo>
                      <a:pt x="2570" y="1697"/>
                    </a:lnTo>
                    <a:lnTo>
                      <a:pt x="2570" y="1465"/>
                    </a:lnTo>
                    <a:lnTo>
                      <a:pt x="2519" y="1054"/>
                    </a:lnTo>
                    <a:lnTo>
                      <a:pt x="2442" y="720"/>
                    </a:lnTo>
                    <a:lnTo>
                      <a:pt x="2339" y="412"/>
                    </a:lnTo>
                    <a:lnTo>
                      <a:pt x="2236" y="206"/>
                    </a:lnTo>
                    <a:lnTo>
                      <a:pt x="2159" y="52"/>
                    </a:lnTo>
                    <a:lnTo>
                      <a:pt x="2133" y="26"/>
                    </a:lnTo>
                    <a:lnTo>
                      <a:pt x="2056" y="1"/>
                    </a:lnTo>
                    <a:close/>
                  </a:path>
                </a:pathLst>
              </a:custGeom>
              <a:solidFill>
                <a:srgbClr val="000000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44" name="Google Shape;16500;p40">
                <a:extLst>
                  <a:ext uri="{FF2B5EF4-FFF2-40B4-BE49-F238E27FC236}">
                    <a16:creationId xmlns:a16="http://schemas.microsoft.com/office/drawing/2014/main" id="{8699F566-0ED7-0B0E-A213-BD9F236B6169}"/>
                  </a:ext>
                </a:extLst>
              </p:cNvPr>
              <p:cNvSpPr/>
              <p:nvPr/>
            </p:nvSpPr>
            <p:spPr>
              <a:xfrm>
                <a:off x="10697525" y="-1690100"/>
                <a:ext cx="127250" cy="138800"/>
              </a:xfrm>
              <a:custGeom>
                <a:avLst/>
                <a:gdLst/>
                <a:ahLst/>
                <a:cxnLst/>
                <a:rect l="l" t="t" r="r" b="b"/>
                <a:pathLst>
                  <a:path w="5090" h="5552" extrusionOk="0">
                    <a:moveTo>
                      <a:pt x="951" y="0"/>
                    </a:moveTo>
                    <a:lnTo>
                      <a:pt x="874" y="26"/>
                    </a:lnTo>
                    <a:lnTo>
                      <a:pt x="849" y="52"/>
                    </a:lnTo>
                    <a:lnTo>
                      <a:pt x="797" y="103"/>
                    </a:lnTo>
                    <a:lnTo>
                      <a:pt x="669" y="334"/>
                    </a:lnTo>
                    <a:lnTo>
                      <a:pt x="489" y="668"/>
                    </a:lnTo>
                    <a:lnTo>
                      <a:pt x="309" y="1131"/>
                    </a:lnTo>
                    <a:lnTo>
                      <a:pt x="155" y="1696"/>
                    </a:lnTo>
                    <a:lnTo>
                      <a:pt x="78" y="2030"/>
                    </a:lnTo>
                    <a:lnTo>
                      <a:pt x="26" y="2364"/>
                    </a:lnTo>
                    <a:lnTo>
                      <a:pt x="1" y="2930"/>
                    </a:lnTo>
                    <a:lnTo>
                      <a:pt x="1" y="3264"/>
                    </a:lnTo>
                    <a:lnTo>
                      <a:pt x="1" y="3624"/>
                    </a:lnTo>
                    <a:lnTo>
                      <a:pt x="78" y="4086"/>
                    </a:lnTo>
                    <a:lnTo>
                      <a:pt x="155" y="4549"/>
                    </a:lnTo>
                    <a:lnTo>
                      <a:pt x="283" y="5037"/>
                    </a:lnTo>
                    <a:lnTo>
                      <a:pt x="463" y="5551"/>
                    </a:lnTo>
                    <a:lnTo>
                      <a:pt x="5089" y="3624"/>
                    </a:lnTo>
                    <a:lnTo>
                      <a:pt x="5038" y="3470"/>
                    </a:lnTo>
                    <a:lnTo>
                      <a:pt x="4832" y="3084"/>
                    </a:lnTo>
                    <a:lnTo>
                      <a:pt x="4472" y="2544"/>
                    </a:lnTo>
                    <a:lnTo>
                      <a:pt x="4267" y="2236"/>
                    </a:lnTo>
                    <a:lnTo>
                      <a:pt x="4010" y="1928"/>
                    </a:lnTo>
                    <a:lnTo>
                      <a:pt x="3727" y="1594"/>
                    </a:lnTo>
                    <a:lnTo>
                      <a:pt x="3419" y="1285"/>
                    </a:lnTo>
                    <a:lnTo>
                      <a:pt x="3085" y="977"/>
                    </a:lnTo>
                    <a:lnTo>
                      <a:pt x="2725" y="694"/>
                    </a:lnTo>
                    <a:lnTo>
                      <a:pt x="2339" y="463"/>
                    </a:lnTo>
                    <a:lnTo>
                      <a:pt x="1902" y="257"/>
                    </a:lnTo>
                    <a:lnTo>
                      <a:pt x="1697" y="154"/>
                    </a:lnTo>
                    <a:lnTo>
                      <a:pt x="1465" y="103"/>
                    </a:lnTo>
                    <a:lnTo>
                      <a:pt x="1234" y="26"/>
                    </a:lnTo>
                    <a:lnTo>
                      <a:pt x="1003" y="0"/>
                    </a:lnTo>
                    <a:close/>
                  </a:path>
                </a:pathLst>
              </a:custGeom>
              <a:solidFill>
                <a:srgbClr val="E7C59E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45" name="Google Shape;16501;p40">
                <a:extLst>
                  <a:ext uri="{FF2B5EF4-FFF2-40B4-BE49-F238E27FC236}">
                    <a16:creationId xmlns:a16="http://schemas.microsoft.com/office/drawing/2014/main" id="{16B4F89C-ABDB-8250-6593-CB7DD6B5184C}"/>
                  </a:ext>
                </a:extLst>
              </p:cNvPr>
              <p:cNvSpPr/>
              <p:nvPr/>
            </p:nvSpPr>
            <p:spPr>
              <a:xfrm>
                <a:off x="10719375" y="-1650275"/>
                <a:ext cx="64275" cy="74550"/>
              </a:xfrm>
              <a:custGeom>
                <a:avLst/>
                <a:gdLst/>
                <a:ahLst/>
                <a:cxnLst/>
                <a:rect l="l" t="t" r="r" b="b"/>
                <a:pathLst>
                  <a:path w="2571" h="2982" extrusionOk="0">
                    <a:moveTo>
                      <a:pt x="514" y="1"/>
                    </a:moveTo>
                    <a:lnTo>
                      <a:pt x="437" y="26"/>
                    </a:lnTo>
                    <a:lnTo>
                      <a:pt x="412" y="52"/>
                    </a:lnTo>
                    <a:lnTo>
                      <a:pt x="334" y="206"/>
                    </a:lnTo>
                    <a:lnTo>
                      <a:pt x="232" y="412"/>
                    </a:lnTo>
                    <a:lnTo>
                      <a:pt x="129" y="720"/>
                    </a:lnTo>
                    <a:lnTo>
                      <a:pt x="52" y="1054"/>
                    </a:lnTo>
                    <a:lnTo>
                      <a:pt x="0" y="1465"/>
                    </a:lnTo>
                    <a:lnTo>
                      <a:pt x="0" y="1697"/>
                    </a:lnTo>
                    <a:lnTo>
                      <a:pt x="0" y="1928"/>
                    </a:lnTo>
                    <a:lnTo>
                      <a:pt x="26" y="2185"/>
                    </a:lnTo>
                    <a:lnTo>
                      <a:pt x="77" y="2442"/>
                    </a:lnTo>
                    <a:lnTo>
                      <a:pt x="155" y="2699"/>
                    </a:lnTo>
                    <a:lnTo>
                      <a:pt x="232" y="2982"/>
                    </a:lnTo>
                    <a:lnTo>
                      <a:pt x="2570" y="1954"/>
                    </a:lnTo>
                    <a:lnTo>
                      <a:pt x="2442" y="1671"/>
                    </a:lnTo>
                    <a:lnTo>
                      <a:pt x="2262" y="1388"/>
                    </a:lnTo>
                    <a:lnTo>
                      <a:pt x="2031" y="1054"/>
                    </a:lnTo>
                    <a:lnTo>
                      <a:pt x="1722" y="694"/>
                    </a:lnTo>
                    <a:lnTo>
                      <a:pt x="1568" y="540"/>
                    </a:lnTo>
                    <a:lnTo>
                      <a:pt x="1362" y="386"/>
                    </a:lnTo>
                    <a:lnTo>
                      <a:pt x="1183" y="258"/>
                    </a:lnTo>
                    <a:lnTo>
                      <a:pt x="977" y="155"/>
                    </a:lnTo>
                    <a:lnTo>
                      <a:pt x="746" y="52"/>
                    </a:lnTo>
                    <a:lnTo>
                      <a:pt x="514" y="1"/>
                    </a:lnTo>
                    <a:close/>
                  </a:path>
                </a:pathLst>
              </a:custGeom>
              <a:solidFill>
                <a:srgbClr val="000000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46" name="Google Shape;16502;p40">
                <a:extLst>
                  <a:ext uri="{FF2B5EF4-FFF2-40B4-BE49-F238E27FC236}">
                    <a16:creationId xmlns:a16="http://schemas.microsoft.com/office/drawing/2014/main" id="{3858DB57-06A8-A974-BC83-30B953CFBF9C}"/>
                  </a:ext>
                </a:extLst>
              </p:cNvPr>
              <p:cNvSpPr/>
              <p:nvPr/>
            </p:nvSpPr>
            <p:spPr>
              <a:xfrm>
                <a:off x="10663475" y="-1620075"/>
                <a:ext cx="386800" cy="302625"/>
              </a:xfrm>
              <a:custGeom>
                <a:avLst/>
                <a:gdLst/>
                <a:ahLst/>
                <a:cxnLst/>
                <a:rect l="l" t="t" r="r" b="b"/>
                <a:pathLst>
                  <a:path w="15472" h="12105" extrusionOk="0">
                    <a:moveTo>
                      <a:pt x="6837" y="0"/>
                    </a:moveTo>
                    <a:lnTo>
                      <a:pt x="6040" y="52"/>
                    </a:lnTo>
                    <a:lnTo>
                      <a:pt x="5243" y="129"/>
                    </a:lnTo>
                    <a:lnTo>
                      <a:pt x="4832" y="180"/>
                    </a:lnTo>
                    <a:lnTo>
                      <a:pt x="4447" y="257"/>
                    </a:lnTo>
                    <a:lnTo>
                      <a:pt x="3958" y="412"/>
                    </a:lnTo>
                    <a:lnTo>
                      <a:pt x="3470" y="566"/>
                    </a:lnTo>
                    <a:lnTo>
                      <a:pt x="3007" y="771"/>
                    </a:lnTo>
                    <a:lnTo>
                      <a:pt x="2570" y="1028"/>
                    </a:lnTo>
                    <a:lnTo>
                      <a:pt x="2185" y="1311"/>
                    </a:lnTo>
                    <a:lnTo>
                      <a:pt x="1799" y="1619"/>
                    </a:lnTo>
                    <a:lnTo>
                      <a:pt x="1465" y="2005"/>
                    </a:lnTo>
                    <a:lnTo>
                      <a:pt x="1311" y="2211"/>
                    </a:lnTo>
                    <a:lnTo>
                      <a:pt x="1157" y="2416"/>
                    </a:lnTo>
                    <a:lnTo>
                      <a:pt x="900" y="2853"/>
                    </a:lnTo>
                    <a:lnTo>
                      <a:pt x="669" y="3316"/>
                    </a:lnTo>
                    <a:lnTo>
                      <a:pt x="489" y="3804"/>
                    </a:lnTo>
                    <a:lnTo>
                      <a:pt x="335" y="4292"/>
                    </a:lnTo>
                    <a:lnTo>
                      <a:pt x="232" y="4780"/>
                    </a:lnTo>
                    <a:lnTo>
                      <a:pt x="129" y="5294"/>
                    </a:lnTo>
                    <a:lnTo>
                      <a:pt x="52" y="5808"/>
                    </a:lnTo>
                    <a:lnTo>
                      <a:pt x="26" y="6322"/>
                    </a:lnTo>
                    <a:lnTo>
                      <a:pt x="1" y="6708"/>
                    </a:lnTo>
                    <a:lnTo>
                      <a:pt x="1" y="7093"/>
                    </a:lnTo>
                    <a:lnTo>
                      <a:pt x="26" y="7505"/>
                    </a:lnTo>
                    <a:lnTo>
                      <a:pt x="52" y="7890"/>
                    </a:lnTo>
                    <a:lnTo>
                      <a:pt x="129" y="8276"/>
                    </a:lnTo>
                    <a:lnTo>
                      <a:pt x="232" y="8661"/>
                    </a:lnTo>
                    <a:lnTo>
                      <a:pt x="360" y="9021"/>
                    </a:lnTo>
                    <a:lnTo>
                      <a:pt x="515" y="9381"/>
                    </a:lnTo>
                    <a:lnTo>
                      <a:pt x="720" y="9689"/>
                    </a:lnTo>
                    <a:lnTo>
                      <a:pt x="926" y="9972"/>
                    </a:lnTo>
                    <a:lnTo>
                      <a:pt x="1157" y="10229"/>
                    </a:lnTo>
                    <a:lnTo>
                      <a:pt x="1440" y="10486"/>
                    </a:lnTo>
                    <a:lnTo>
                      <a:pt x="1722" y="10691"/>
                    </a:lnTo>
                    <a:lnTo>
                      <a:pt x="2031" y="10897"/>
                    </a:lnTo>
                    <a:lnTo>
                      <a:pt x="2339" y="11077"/>
                    </a:lnTo>
                    <a:lnTo>
                      <a:pt x="2648" y="11231"/>
                    </a:lnTo>
                    <a:lnTo>
                      <a:pt x="2982" y="11385"/>
                    </a:lnTo>
                    <a:lnTo>
                      <a:pt x="3341" y="11514"/>
                    </a:lnTo>
                    <a:lnTo>
                      <a:pt x="3676" y="11616"/>
                    </a:lnTo>
                    <a:lnTo>
                      <a:pt x="4035" y="11694"/>
                    </a:lnTo>
                    <a:lnTo>
                      <a:pt x="4729" y="11848"/>
                    </a:lnTo>
                    <a:lnTo>
                      <a:pt x="5449" y="11951"/>
                    </a:lnTo>
                    <a:lnTo>
                      <a:pt x="6117" y="12028"/>
                    </a:lnTo>
                    <a:lnTo>
                      <a:pt x="6811" y="12079"/>
                    </a:lnTo>
                    <a:lnTo>
                      <a:pt x="7479" y="12105"/>
                    </a:lnTo>
                    <a:lnTo>
                      <a:pt x="8173" y="12105"/>
                    </a:lnTo>
                    <a:lnTo>
                      <a:pt x="8841" y="12079"/>
                    </a:lnTo>
                    <a:lnTo>
                      <a:pt x="9509" y="12002"/>
                    </a:lnTo>
                    <a:lnTo>
                      <a:pt x="10177" y="11925"/>
                    </a:lnTo>
                    <a:lnTo>
                      <a:pt x="10846" y="11796"/>
                    </a:lnTo>
                    <a:lnTo>
                      <a:pt x="11411" y="11668"/>
                    </a:lnTo>
                    <a:lnTo>
                      <a:pt x="11951" y="11514"/>
                    </a:lnTo>
                    <a:lnTo>
                      <a:pt x="12490" y="11308"/>
                    </a:lnTo>
                    <a:lnTo>
                      <a:pt x="12979" y="11051"/>
                    </a:lnTo>
                    <a:lnTo>
                      <a:pt x="13467" y="10768"/>
                    </a:lnTo>
                    <a:lnTo>
                      <a:pt x="13698" y="10614"/>
                    </a:lnTo>
                    <a:lnTo>
                      <a:pt x="13930" y="10434"/>
                    </a:lnTo>
                    <a:lnTo>
                      <a:pt x="14135" y="10254"/>
                    </a:lnTo>
                    <a:lnTo>
                      <a:pt x="14315" y="10074"/>
                    </a:lnTo>
                    <a:lnTo>
                      <a:pt x="14495" y="9843"/>
                    </a:lnTo>
                    <a:lnTo>
                      <a:pt x="14675" y="9638"/>
                    </a:lnTo>
                    <a:lnTo>
                      <a:pt x="14803" y="9406"/>
                    </a:lnTo>
                    <a:lnTo>
                      <a:pt x="14958" y="9175"/>
                    </a:lnTo>
                    <a:lnTo>
                      <a:pt x="15060" y="8918"/>
                    </a:lnTo>
                    <a:lnTo>
                      <a:pt x="15163" y="8661"/>
                    </a:lnTo>
                    <a:lnTo>
                      <a:pt x="15317" y="8147"/>
                    </a:lnTo>
                    <a:lnTo>
                      <a:pt x="15420" y="7607"/>
                    </a:lnTo>
                    <a:lnTo>
                      <a:pt x="15471" y="7068"/>
                    </a:lnTo>
                    <a:lnTo>
                      <a:pt x="15471" y="6528"/>
                    </a:lnTo>
                    <a:lnTo>
                      <a:pt x="15446" y="5988"/>
                    </a:lnTo>
                    <a:lnTo>
                      <a:pt x="15394" y="5449"/>
                    </a:lnTo>
                    <a:lnTo>
                      <a:pt x="15317" y="4986"/>
                    </a:lnTo>
                    <a:lnTo>
                      <a:pt x="15214" y="4549"/>
                    </a:lnTo>
                    <a:lnTo>
                      <a:pt x="15086" y="4087"/>
                    </a:lnTo>
                    <a:lnTo>
                      <a:pt x="14958" y="3675"/>
                    </a:lnTo>
                    <a:lnTo>
                      <a:pt x="14778" y="3238"/>
                    </a:lnTo>
                    <a:lnTo>
                      <a:pt x="14572" y="2853"/>
                    </a:lnTo>
                    <a:lnTo>
                      <a:pt x="14315" y="2468"/>
                    </a:lnTo>
                    <a:lnTo>
                      <a:pt x="14058" y="2108"/>
                    </a:lnTo>
                    <a:lnTo>
                      <a:pt x="13750" y="1774"/>
                    </a:lnTo>
                    <a:lnTo>
                      <a:pt x="13416" y="1491"/>
                    </a:lnTo>
                    <a:lnTo>
                      <a:pt x="13081" y="1234"/>
                    </a:lnTo>
                    <a:lnTo>
                      <a:pt x="12696" y="1003"/>
                    </a:lnTo>
                    <a:lnTo>
                      <a:pt x="12310" y="797"/>
                    </a:lnTo>
                    <a:lnTo>
                      <a:pt x="11925" y="643"/>
                    </a:lnTo>
                    <a:lnTo>
                      <a:pt x="11514" y="489"/>
                    </a:lnTo>
                    <a:lnTo>
                      <a:pt x="11103" y="360"/>
                    </a:lnTo>
                    <a:lnTo>
                      <a:pt x="10666" y="257"/>
                    </a:lnTo>
                    <a:lnTo>
                      <a:pt x="10255" y="180"/>
                    </a:lnTo>
                    <a:lnTo>
                      <a:pt x="9818" y="129"/>
                    </a:lnTo>
                    <a:lnTo>
                      <a:pt x="9381" y="77"/>
                    </a:lnTo>
                    <a:lnTo>
                      <a:pt x="8507" y="26"/>
                    </a:lnTo>
                    <a:lnTo>
                      <a:pt x="7633" y="0"/>
                    </a:lnTo>
                    <a:close/>
                  </a:path>
                </a:pathLst>
              </a:custGeom>
              <a:solidFill>
                <a:srgbClr val="E7C59E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47" name="Google Shape;16503;p40">
                <a:extLst>
                  <a:ext uri="{FF2B5EF4-FFF2-40B4-BE49-F238E27FC236}">
                    <a16:creationId xmlns:a16="http://schemas.microsoft.com/office/drawing/2014/main" id="{D1917FCE-2E73-4E34-EBCB-9B7F5CAF06B0}"/>
                  </a:ext>
                </a:extLst>
              </p:cNvPr>
              <p:cNvSpPr/>
              <p:nvPr/>
            </p:nvSpPr>
            <p:spPr>
              <a:xfrm>
                <a:off x="10662825" y="-1469100"/>
                <a:ext cx="388100" cy="151650"/>
              </a:xfrm>
              <a:custGeom>
                <a:avLst/>
                <a:gdLst/>
                <a:ahLst/>
                <a:cxnLst/>
                <a:rect l="l" t="t" r="r" b="b"/>
                <a:pathLst>
                  <a:path w="15524" h="6066" extrusionOk="0">
                    <a:moveTo>
                      <a:pt x="15472" y="1"/>
                    </a:moveTo>
                    <a:lnTo>
                      <a:pt x="15343" y="438"/>
                    </a:lnTo>
                    <a:lnTo>
                      <a:pt x="15240" y="874"/>
                    </a:lnTo>
                    <a:lnTo>
                      <a:pt x="15112" y="1311"/>
                    </a:lnTo>
                    <a:lnTo>
                      <a:pt x="15035" y="1517"/>
                    </a:lnTo>
                    <a:lnTo>
                      <a:pt x="14932" y="1723"/>
                    </a:lnTo>
                    <a:lnTo>
                      <a:pt x="14701" y="2108"/>
                    </a:lnTo>
                    <a:lnTo>
                      <a:pt x="14444" y="2468"/>
                    </a:lnTo>
                    <a:lnTo>
                      <a:pt x="14161" y="2802"/>
                    </a:lnTo>
                    <a:lnTo>
                      <a:pt x="13827" y="3085"/>
                    </a:lnTo>
                    <a:lnTo>
                      <a:pt x="13467" y="3367"/>
                    </a:lnTo>
                    <a:lnTo>
                      <a:pt x="13082" y="3599"/>
                    </a:lnTo>
                    <a:lnTo>
                      <a:pt x="12825" y="3727"/>
                    </a:lnTo>
                    <a:lnTo>
                      <a:pt x="12542" y="3856"/>
                    </a:lnTo>
                    <a:lnTo>
                      <a:pt x="11951" y="4087"/>
                    </a:lnTo>
                    <a:lnTo>
                      <a:pt x="11309" y="4267"/>
                    </a:lnTo>
                    <a:lnTo>
                      <a:pt x="10640" y="4421"/>
                    </a:lnTo>
                    <a:lnTo>
                      <a:pt x="9946" y="4524"/>
                    </a:lnTo>
                    <a:lnTo>
                      <a:pt x="9253" y="4601"/>
                    </a:lnTo>
                    <a:lnTo>
                      <a:pt x="8507" y="4652"/>
                    </a:lnTo>
                    <a:lnTo>
                      <a:pt x="7042" y="4652"/>
                    </a:lnTo>
                    <a:lnTo>
                      <a:pt x="6323" y="4601"/>
                    </a:lnTo>
                    <a:lnTo>
                      <a:pt x="5629" y="4549"/>
                    </a:lnTo>
                    <a:lnTo>
                      <a:pt x="4961" y="4447"/>
                    </a:lnTo>
                    <a:lnTo>
                      <a:pt x="4293" y="4344"/>
                    </a:lnTo>
                    <a:lnTo>
                      <a:pt x="3676" y="4164"/>
                    </a:lnTo>
                    <a:lnTo>
                      <a:pt x="3085" y="3984"/>
                    </a:lnTo>
                    <a:lnTo>
                      <a:pt x="2519" y="3727"/>
                    </a:lnTo>
                    <a:lnTo>
                      <a:pt x="2262" y="3599"/>
                    </a:lnTo>
                    <a:lnTo>
                      <a:pt x="2005" y="3444"/>
                    </a:lnTo>
                    <a:lnTo>
                      <a:pt x="1774" y="3290"/>
                    </a:lnTo>
                    <a:lnTo>
                      <a:pt x="1543" y="3110"/>
                    </a:lnTo>
                    <a:lnTo>
                      <a:pt x="1311" y="2905"/>
                    </a:lnTo>
                    <a:lnTo>
                      <a:pt x="1080" y="2673"/>
                    </a:lnTo>
                    <a:lnTo>
                      <a:pt x="900" y="2442"/>
                    </a:lnTo>
                    <a:lnTo>
                      <a:pt x="695" y="2185"/>
                    </a:lnTo>
                    <a:lnTo>
                      <a:pt x="541" y="1902"/>
                    </a:lnTo>
                    <a:lnTo>
                      <a:pt x="412" y="1620"/>
                    </a:lnTo>
                    <a:lnTo>
                      <a:pt x="284" y="1311"/>
                    </a:lnTo>
                    <a:lnTo>
                      <a:pt x="181" y="977"/>
                    </a:lnTo>
                    <a:lnTo>
                      <a:pt x="78" y="592"/>
                    </a:lnTo>
                    <a:lnTo>
                      <a:pt x="27" y="181"/>
                    </a:lnTo>
                    <a:lnTo>
                      <a:pt x="1" y="566"/>
                    </a:lnTo>
                    <a:lnTo>
                      <a:pt x="1" y="926"/>
                    </a:lnTo>
                    <a:lnTo>
                      <a:pt x="1" y="1260"/>
                    </a:lnTo>
                    <a:lnTo>
                      <a:pt x="27" y="1594"/>
                    </a:lnTo>
                    <a:lnTo>
                      <a:pt x="78" y="2005"/>
                    </a:lnTo>
                    <a:lnTo>
                      <a:pt x="181" y="2391"/>
                    </a:lnTo>
                    <a:lnTo>
                      <a:pt x="284" y="2725"/>
                    </a:lnTo>
                    <a:lnTo>
                      <a:pt x="412" y="3033"/>
                    </a:lnTo>
                    <a:lnTo>
                      <a:pt x="541" y="3342"/>
                    </a:lnTo>
                    <a:lnTo>
                      <a:pt x="695" y="3599"/>
                    </a:lnTo>
                    <a:lnTo>
                      <a:pt x="900" y="3856"/>
                    </a:lnTo>
                    <a:lnTo>
                      <a:pt x="1080" y="4087"/>
                    </a:lnTo>
                    <a:lnTo>
                      <a:pt x="1311" y="4318"/>
                    </a:lnTo>
                    <a:lnTo>
                      <a:pt x="1543" y="4524"/>
                    </a:lnTo>
                    <a:lnTo>
                      <a:pt x="1774" y="4704"/>
                    </a:lnTo>
                    <a:lnTo>
                      <a:pt x="2005" y="4858"/>
                    </a:lnTo>
                    <a:lnTo>
                      <a:pt x="2262" y="5012"/>
                    </a:lnTo>
                    <a:lnTo>
                      <a:pt x="2519" y="5166"/>
                    </a:lnTo>
                    <a:lnTo>
                      <a:pt x="3085" y="5398"/>
                    </a:lnTo>
                    <a:lnTo>
                      <a:pt x="3676" y="5603"/>
                    </a:lnTo>
                    <a:lnTo>
                      <a:pt x="4293" y="5757"/>
                    </a:lnTo>
                    <a:lnTo>
                      <a:pt x="4961" y="5886"/>
                    </a:lnTo>
                    <a:lnTo>
                      <a:pt x="5629" y="5963"/>
                    </a:lnTo>
                    <a:lnTo>
                      <a:pt x="6323" y="6040"/>
                    </a:lnTo>
                    <a:lnTo>
                      <a:pt x="7042" y="6066"/>
                    </a:lnTo>
                    <a:lnTo>
                      <a:pt x="8507" y="6066"/>
                    </a:lnTo>
                    <a:lnTo>
                      <a:pt x="9253" y="6014"/>
                    </a:lnTo>
                    <a:lnTo>
                      <a:pt x="9946" y="5937"/>
                    </a:lnTo>
                    <a:lnTo>
                      <a:pt x="10640" y="5834"/>
                    </a:lnTo>
                    <a:lnTo>
                      <a:pt x="11309" y="5706"/>
                    </a:lnTo>
                    <a:lnTo>
                      <a:pt x="11951" y="5526"/>
                    </a:lnTo>
                    <a:lnTo>
                      <a:pt x="12542" y="5295"/>
                    </a:lnTo>
                    <a:lnTo>
                      <a:pt x="12825" y="5166"/>
                    </a:lnTo>
                    <a:lnTo>
                      <a:pt x="13082" y="5012"/>
                    </a:lnTo>
                    <a:lnTo>
                      <a:pt x="13467" y="4781"/>
                    </a:lnTo>
                    <a:lnTo>
                      <a:pt x="13827" y="4524"/>
                    </a:lnTo>
                    <a:lnTo>
                      <a:pt x="14084" y="4318"/>
                    </a:lnTo>
                    <a:lnTo>
                      <a:pt x="14290" y="4087"/>
                    </a:lnTo>
                    <a:lnTo>
                      <a:pt x="14495" y="3856"/>
                    </a:lnTo>
                    <a:lnTo>
                      <a:pt x="14701" y="3599"/>
                    </a:lnTo>
                    <a:lnTo>
                      <a:pt x="14855" y="3316"/>
                    </a:lnTo>
                    <a:lnTo>
                      <a:pt x="15009" y="3033"/>
                    </a:lnTo>
                    <a:lnTo>
                      <a:pt x="15138" y="2725"/>
                    </a:lnTo>
                    <a:lnTo>
                      <a:pt x="15266" y="2416"/>
                    </a:lnTo>
                    <a:lnTo>
                      <a:pt x="15369" y="2005"/>
                    </a:lnTo>
                    <a:lnTo>
                      <a:pt x="15446" y="1594"/>
                    </a:lnTo>
                    <a:lnTo>
                      <a:pt x="15497" y="1209"/>
                    </a:lnTo>
                    <a:lnTo>
                      <a:pt x="15523" y="797"/>
                    </a:lnTo>
                    <a:lnTo>
                      <a:pt x="15497" y="412"/>
                    </a:lnTo>
                    <a:lnTo>
                      <a:pt x="15472" y="1"/>
                    </a:lnTo>
                    <a:close/>
                  </a:path>
                </a:pathLst>
              </a:custGeom>
              <a:solidFill>
                <a:srgbClr val="000000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48" name="Google Shape;16504;p40">
                <a:extLst>
                  <a:ext uri="{FF2B5EF4-FFF2-40B4-BE49-F238E27FC236}">
                    <a16:creationId xmlns:a16="http://schemas.microsoft.com/office/drawing/2014/main" id="{1BB35F8B-2533-0949-9317-7DB0F3B04404}"/>
                  </a:ext>
                </a:extLst>
              </p:cNvPr>
              <p:cNvSpPr/>
              <p:nvPr/>
            </p:nvSpPr>
            <p:spPr>
              <a:xfrm>
                <a:off x="10840150" y="-1620075"/>
                <a:ext cx="210125" cy="231950"/>
              </a:xfrm>
              <a:custGeom>
                <a:avLst/>
                <a:gdLst/>
                <a:ahLst/>
                <a:cxnLst/>
                <a:rect l="l" t="t" r="r" b="b"/>
                <a:pathLst>
                  <a:path w="8405" h="9278" extrusionOk="0">
                    <a:moveTo>
                      <a:pt x="489" y="0"/>
                    </a:moveTo>
                    <a:lnTo>
                      <a:pt x="284" y="591"/>
                    </a:lnTo>
                    <a:lnTo>
                      <a:pt x="129" y="1208"/>
                    </a:lnTo>
                    <a:lnTo>
                      <a:pt x="78" y="1542"/>
                    </a:lnTo>
                    <a:lnTo>
                      <a:pt x="27" y="1851"/>
                    </a:lnTo>
                    <a:lnTo>
                      <a:pt x="1" y="2185"/>
                    </a:lnTo>
                    <a:lnTo>
                      <a:pt x="1" y="2519"/>
                    </a:lnTo>
                    <a:lnTo>
                      <a:pt x="1" y="2879"/>
                    </a:lnTo>
                    <a:lnTo>
                      <a:pt x="27" y="3213"/>
                    </a:lnTo>
                    <a:lnTo>
                      <a:pt x="78" y="3547"/>
                    </a:lnTo>
                    <a:lnTo>
                      <a:pt x="129" y="3881"/>
                    </a:lnTo>
                    <a:lnTo>
                      <a:pt x="206" y="4215"/>
                    </a:lnTo>
                    <a:lnTo>
                      <a:pt x="309" y="4523"/>
                    </a:lnTo>
                    <a:lnTo>
                      <a:pt x="412" y="4832"/>
                    </a:lnTo>
                    <a:lnTo>
                      <a:pt x="541" y="5140"/>
                    </a:lnTo>
                    <a:lnTo>
                      <a:pt x="669" y="5449"/>
                    </a:lnTo>
                    <a:lnTo>
                      <a:pt x="823" y="5731"/>
                    </a:lnTo>
                    <a:lnTo>
                      <a:pt x="977" y="6014"/>
                    </a:lnTo>
                    <a:lnTo>
                      <a:pt x="1157" y="6297"/>
                    </a:lnTo>
                    <a:lnTo>
                      <a:pt x="1337" y="6554"/>
                    </a:lnTo>
                    <a:lnTo>
                      <a:pt x="1543" y="6811"/>
                    </a:lnTo>
                    <a:lnTo>
                      <a:pt x="1748" y="7068"/>
                    </a:lnTo>
                    <a:lnTo>
                      <a:pt x="1980" y="7299"/>
                    </a:lnTo>
                    <a:lnTo>
                      <a:pt x="2211" y="7505"/>
                    </a:lnTo>
                    <a:lnTo>
                      <a:pt x="2468" y="7736"/>
                    </a:lnTo>
                    <a:lnTo>
                      <a:pt x="2725" y="7916"/>
                    </a:lnTo>
                    <a:lnTo>
                      <a:pt x="2982" y="8121"/>
                    </a:lnTo>
                    <a:lnTo>
                      <a:pt x="3239" y="8301"/>
                    </a:lnTo>
                    <a:lnTo>
                      <a:pt x="3522" y="8455"/>
                    </a:lnTo>
                    <a:lnTo>
                      <a:pt x="3830" y="8610"/>
                    </a:lnTo>
                    <a:lnTo>
                      <a:pt x="4113" y="8738"/>
                    </a:lnTo>
                    <a:lnTo>
                      <a:pt x="4421" y="8867"/>
                    </a:lnTo>
                    <a:lnTo>
                      <a:pt x="4755" y="8969"/>
                    </a:lnTo>
                    <a:lnTo>
                      <a:pt x="5064" y="9047"/>
                    </a:lnTo>
                    <a:lnTo>
                      <a:pt x="5398" y="9124"/>
                    </a:lnTo>
                    <a:lnTo>
                      <a:pt x="5732" y="9175"/>
                    </a:lnTo>
                    <a:lnTo>
                      <a:pt x="6066" y="9226"/>
                    </a:lnTo>
                    <a:lnTo>
                      <a:pt x="6400" y="9252"/>
                    </a:lnTo>
                    <a:lnTo>
                      <a:pt x="6760" y="9278"/>
                    </a:lnTo>
                    <a:lnTo>
                      <a:pt x="7325" y="9252"/>
                    </a:lnTo>
                    <a:lnTo>
                      <a:pt x="7865" y="9175"/>
                    </a:lnTo>
                    <a:lnTo>
                      <a:pt x="8045" y="8815"/>
                    </a:lnTo>
                    <a:lnTo>
                      <a:pt x="8173" y="8430"/>
                    </a:lnTo>
                    <a:lnTo>
                      <a:pt x="8276" y="8019"/>
                    </a:lnTo>
                    <a:lnTo>
                      <a:pt x="8353" y="7607"/>
                    </a:lnTo>
                    <a:lnTo>
                      <a:pt x="8404" y="7248"/>
                    </a:lnTo>
                    <a:lnTo>
                      <a:pt x="8404" y="6862"/>
                    </a:lnTo>
                    <a:lnTo>
                      <a:pt x="8404" y="6477"/>
                    </a:lnTo>
                    <a:lnTo>
                      <a:pt x="8379" y="6040"/>
                    </a:lnTo>
                    <a:lnTo>
                      <a:pt x="8327" y="5397"/>
                    </a:lnTo>
                    <a:lnTo>
                      <a:pt x="8250" y="4909"/>
                    </a:lnTo>
                    <a:lnTo>
                      <a:pt x="8147" y="4472"/>
                    </a:lnTo>
                    <a:lnTo>
                      <a:pt x="8019" y="4061"/>
                    </a:lnTo>
                    <a:lnTo>
                      <a:pt x="7891" y="3675"/>
                    </a:lnTo>
                    <a:lnTo>
                      <a:pt x="7736" y="3290"/>
                    </a:lnTo>
                    <a:lnTo>
                      <a:pt x="7556" y="2956"/>
                    </a:lnTo>
                    <a:lnTo>
                      <a:pt x="7377" y="2622"/>
                    </a:lnTo>
                    <a:lnTo>
                      <a:pt x="7145" y="2339"/>
                    </a:lnTo>
                    <a:lnTo>
                      <a:pt x="6940" y="2056"/>
                    </a:lnTo>
                    <a:lnTo>
                      <a:pt x="6683" y="1799"/>
                    </a:lnTo>
                    <a:lnTo>
                      <a:pt x="6426" y="1568"/>
                    </a:lnTo>
                    <a:lnTo>
                      <a:pt x="6143" y="1337"/>
                    </a:lnTo>
                    <a:lnTo>
                      <a:pt x="5860" y="1131"/>
                    </a:lnTo>
                    <a:lnTo>
                      <a:pt x="5552" y="951"/>
                    </a:lnTo>
                    <a:lnTo>
                      <a:pt x="5243" y="797"/>
                    </a:lnTo>
                    <a:lnTo>
                      <a:pt x="4909" y="643"/>
                    </a:lnTo>
                    <a:lnTo>
                      <a:pt x="4370" y="463"/>
                    </a:lnTo>
                    <a:lnTo>
                      <a:pt x="3830" y="309"/>
                    </a:lnTo>
                    <a:lnTo>
                      <a:pt x="3239" y="206"/>
                    </a:lnTo>
                    <a:lnTo>
                      <a:pt x="2648" y="103"/>
                    </a:lnTo>
                    <a:lnTo>
                      <a:pt x="1903" y="26"/>
                    </a:lnTo>
                    <a:lnTo>
                      <a:pt x="1286" y="0"/>
                    </a:lnTo>
                    <a:close/>
                  </a:path>
                </a:pathLst>
              </a:custGeom>
              <a:solidFill>
                <a:srgbClr val="000000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49" name="Google Shape;16505;p40">
                <a:extLst>
                  <a:ext uri="{FF2B5EF4-FFF2-40B4-BE49-F238E27FC236}">
                    <a16:creationId xmlns:a16="http://schemas.microsoft.com/office/drawing/2014/main" id="{8463D727-A004-70C4-C9DD-6387B359F57B}"/>
                  </a:ext>
                </a:extLst>
              </p:cNvPr>
              <p:cNvSpPr/>
              <p:nvPr/>
            </p:nvSpPr>
            <p:spPr>
              <a:xfrm>
                <a:off x="10979575" y="-1578325"/>
                <a:ext cx="36650" cy="58500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2340" extrusionOk="0">
                    <a:moveTo>
                      <a:pt x="1" y="1"/>
                    </a:moveTo>
                    <a:lnTo>
                      <a:pt x="412" y="566"/>
                    </a:lnTo>
                    <a:lnTo>
                      <a:pt x="617" y="823"/>
                    </a:lnTo>
                    <a:lnTo>
                      <a:pt x="797" y="1106"/>
                    </a:lnTo>
                    <a:lnTo>
                      <a:pt x="977" y="1414"/>
                    </a:lnTo>
                    <a:lnTo>
                      <a:pt x="1131" y="1697"/>
                    </a:lnTo>
                    <a:lnTo>
                      <a:pt x="1260" y="2005"/>
                    </a:lnTo>
                    <a:lnTo>
                      <a:pt x="1388" y="2339"/>
                    </a:lnTo>
                    <a:lnTo>
                      <a:pt x="1440" y="2134"/>
                    </a:lnTo>
                    <a:lnTo>
                      <a:pt x="1465" y="1954"/>
                    </a:lnTo>
                    <a:lnTo>
                      <a:pt x="1465" y="1774"/>
                    </a:lnTo>
                    <a:lnTo>
                      <a:pt x="1440" y="1594"/>
                    </a:lnTo>
                    <a:lnTo>
                      <a:pt x="1388" y="1414"/>
                    </a:lnTo>
                    <a:lnTo>
                      <a:pt x="1337" y="1234"/>
                    </a:lnTo>
                    <a:lnTo>
                      <a:pt x="1260" y="1080"/>
                    </a:lnTo>
                    <a:lnTo>
                      <a:pt x="1157" y="900"/>
                    </a:lnTo>
                    <a:lnTo>
                      <a:pt x="1054" y="746"/>
                    </a:lnTo>
                    <a:lnTo>
                      <a:pt x="926" y="592"/>
                    </a:lnTo>
                    <a:lnTo>
                      <a:pt x="797" y="463"/>
                    </a:lnTo>
                    <a:lnTo>
                      <a:pt x="669" y="361"/>
                    </a:lnTo>
                    <a:lnTo>
                      <a:pt x="515" y="232"/>
                    </a:lnTo>
                    <a:lnTo>
                      <a:pt x="335" y="155"/>
                    </a:lnTo>
                    <a:lnTo>
                      <a:pt x="180" y="78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0" name="Google Shape;16506;p40">
                <a:extLst>
                  <a:ext uri="{FF2B5EF4-FFF2-40B4-BE49-F238E27FC236}">
                    <a16:creationId xmlns:a16="http://schemas.microsoft.com/office/drawing/2014/main" id="{86D0F431-583B-F71E-CA41-D3E4A6516B9E}"/>
                  </a:ext>
                </a:extLst>
              </p:cNvPr>
              <p:cNvSpPr/>
              <p:nvPr/>
            </p:nvSpPr>
            <p:spPr>
              <a:xfrm>
                <a:off x="11010425" y="-1504425"/>
                <a:ext cx="9650" cy="9650"/>
              </a:xfrm>
              <a:custGeom>
                <a:avLst/>
                <a:gdLst/>
                <a:ahLst/>
                <a:cxnLst/>
                <a:rect l="l" t="t" r="r" b="b"/>
                <a:pathLst>
                  <a:path w="386" h="386" extrusionOk="0">
                    <a:moveTo>
                      <a:pt x="103" y="0"/>
                    </a:moveTo>
                    <a:lnTo>
                      <a:pt x="52" y="26"/>
                    </a:lnTo>
                    <a:lnTo>
                      <a:pt x="26" y="77"/>
                    </a:lnTo>
                    <a:lnTo>
                      <a:pt x="0" y="154"/>
                    </a:lnTo>
                    <a:lnTo>
                      <a:pt x="0" y="232"/>
                    </a:lnTo>
                    <a:lnTo>
                      <a:pt x="26" y="309"/>
                    </a:lnTo>
                    <a:lnTo>
                      <a:pt x="77" y="360"/>
                    </a:lnTo>
                    <a:lnTo>
                      <a:pt x="154" y="386"/>
                    </a:lnTo>
                    <a:lnTo>
                      <a:pt x="231" y="386"/>
                    </a:lnTo>
                    <a:lnTo>
                      <a:pt x="309" y="360"/>
                    </a:lnTo>
                    <a:lnTo>
                      <a:pt x="360" y="283"/>
                    </a:lnTo>
                    <a:lnTo>
                      <a:pt x="386" y="232"/>
                    </a:lnTo>
                    <a:lnTo>
                      <a:pt x="386" y="129"/>
                    </a:lnTo>
                    <a:lnTo>
                      <a:pt x="334" y="52"/>
                    </a:lnTo>
                    <a:lnTo>
                      <a:pt x="25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1" name="Google Shape;16507;p40">
                <a:extLst>
                  <a:ext uri="{FF2B5EF4-FFF2-40B4-BE49-F238E27FC236}">
                    <a16:creationId xmlns:a16="http://schemas.microsoft.com/office/drawing/2014/main" id="{4B3BBAF3-A5C1-116C-E76F-99D30FAE32E5}"/>
                  </a:ext>
                </a:extLst>
              </p:cNvPr>
              <p:cNvSpPr/>
              <p:nvPr/>
            </p:nvSpPr>
            <p:spPr>
              <a:xfrm>
                <a:off x="10728375" y="-1525000"/>
                <a:ext cx="91900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3676" h="3651" extrusionOk="0">
                    <a:moveTo>
                      <a:pt x="1542" y="1"/>
                    </a:moveTo>
                    <a:lnTo>
                      <a:pt x="1311" y="78"/>
                    </a:lnTo>
                    <a:lnTo>
                      <a:pt x="1234" y="78"/>
                    </a:lnTo>
                    <a:lnTo>
                      <a:pt x="1080" y="155"/>
                    </a:lnTo>
                    <a:lnTo>
                      <a:pt x="925" y="232"/>
                    </a:lnTo>
                    <a:lnTo>
                      <a:pt x="771" y="335"/>
                    </a:lnTo>
                    <a:lnTo>
                      <a:pt x="617" y="438"/>
                    </a:lnTo>
                    <a:lnTo>
                      <a:pt x="488" y="566"/>
                    </a:lnTo>
                    <a:lnTo>
                      <a:pt x="386" y="695"/>
                    </a:lnTo>
                    <a:lnTo>
                      <a:pt x="283" y="823"/>
                    </a:lnTo>
                    <a:lnTo>
                      <a:pt x="206" y="977"/>
                    </a:lnTo>
                    <a:lnTo>
                      <a:pt x="129" y="1132"/>
                    </a:lnTo>
                    <a:lnTo>
                      <a:pt x="77" y="1312"/>
                    </a:lnTo>
                    <a:lnTo>
                      <a:pt x="26" y="1466"/>
                    </a:lnTo>
                    <a:lnTo>
                      <a:pt x="0" y="1646"/>
                    </a:lnTo>
                    <a:lnTo>
                      <a:pt x="0" y="1826"/>
                    </a:lnTo>
                    <a:lnTo>
                      <a:pt x="0" y="2005"/>
                    </a:lnTo>
                    <a:lnTo>
                      <a:pt x="26" y="2185"/>
                    </a:lnTo>
                    <a:lnTo>
                      <a:pt x="77" y="2365"/>
                    </a:lnTo>
                    <a:lnTo>
                      <a:pt x="129" y="2519"/>
                    </a:lnTo>
                    <a:lnTo>
                      <a:pt x="257" y="2776"/>
                    </a:lnTo>
                    <a:lnTo>
                      <a:pt x="411" y="3008"/>
                    </a:lnTo>
                    <a:lnTo>
                      <a:pt x="591" y="3188"/>
                    </a:lnTo>
                    <a:lnTo>
                      <a:pt x="823" y="3342"/>
                    </a:lnTo>
                    <a:lnTo>
                      <a:pt x="977" y="3445"/>
                    </a:lnTo>
                    <a:lnTo>
                      <a:pt x="1157" y="3547"/>
                    </a:lnTo>
                    <a:lnTo>
                      <a:pt x="1465" y="3624"/>
                    </a:lnTo>
                    <a:lnTo>
                      <a:pt x="1748" y="3650"/>
                    </a:lnTo>
                    <a:lnTo>
                      <a:pt x="2056" y="3650"/>
                    </a:lnTo>
                    <a:lnTo>
                      <a:pt x="2364" y="3573"/>
                    </a:lnTo>
                    <a:lnTo>
                      <a:pt x="2544" y="3522"/>
                    </a:lnTo>
                    <a:lnTo>
                      <a:pt x="2699" y="3445"/>
                    </a:lnTo>
                    <a:lnTo>
                      <a:pt x="2853" y="3342"/>
                    </a:lnTo>
                    <a:lnTo>
                      <a:pt x="3007" y="3239"/>
                    </a:lnTo>
                    <a:lnTo>
                      <a:pt x="3135" y="3110"/>
                    </a:lnTo>
                    <a:lnTo>
                      <a:pt x="3264" y="2982"/>
                    </a:lnTo>
                    <a:lnTo>
                      <a:pt x="3367" y="2853"/>
                    </a:lnTo>
                    <a:lnTo>
                      <a:pt x="3444" y="2699"/>
                    </a:lnTo>
                    <a:lnTo>
                      <a:pt x="3521" y="2545"/>
                    </a:lnTo>
                    <a:lnTo>
                      <a:pt x="3598" y="2365"/>
                    </a:lnTo>
                    <a:lnTo>
                      <a:pt x="3624" y="2185"/>
                    </a:lnTo>
                    <a:lnTo>
                      <a:pt x="3649" y="2031"/>
                    </a:lnTo>
                    <a:lnTo>
                      <a:pt x="3675" y="1851"/>
                    </a:lnTo>
                    <a:lnTo>
                      <a:pt x="3649" y="1671"/>
                    </a:lnTo>
                    <a:lnTo>
                      <a:pt x="3624" y="1466"/>
                    </a:lnTo>
                    <a:lnTo>
                      <a:pt x="3598" y="1286"/>
                    </a:lnTo>
                    <a:lnTo>
                      <a:pt x="3521" y="1106"/>
                    </a:lnTo>
                    <a:lnTo>
                      <a:pt x="3418" y="900"/>
                    </a:lnTo>
                    <a:lnTo>
                      <a:pt x="3315" y="746"/>
                    </a:lnTo>
                    <a:lnTo>
                      <a:pt x="3187" y="592"/>
                    </a:lnTo>
                    <a:lnTo>
                      <a:pt x="3033" y="438"/>
                    </a:lnTo>
                    <a:lnTo>
                      <a:pt x="2878" y="309"/>
                    </a:lnTo>
                    <a:lnTo>
                      <a:pt x="2699" y="206"/>
                    </a:lnTo>
                    <a:lnTo>
                      <a:pt x="2519" y="129"/>
                    </a:lnTo>
                    <a:lnTo>
                      <a:pt x="2287" y="52"/>
                    </a:lnTo>
                    <a:lnTo>
                      <a:pt x="2056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2" name="Google Shape;16508;p40">
                <a:extLst>
                  <a:ext uri="{FF2B5EF4-FFF2-40B4-BE49-F238E27FC236}">
                    <a16:creationId xmlns:a16="http://schemas.microsoft.com/office/drawing/2014/main" id="{DB22AA16-121C-E679-63F6-057EC2A0357E}"/>
                  </a:ext>
                </a:extLst>
              </p:cNvPr>
              <p:cNvSpPr/>
              <p:nvPr/>
            </p:nvSpPr>
            <p:spPr>
              <a:xfrm>
                <a:off x="10728375" y="-1525000"/>
                <a:ext cx="59125" cy="88700"/>
              </a:xfrm>
              <a:custGeom>
                <a:avLst/>
                <a:gdLst/>
                <a:ahLst/>
                <a:cxnLst/>
                <a:rect l="l" t="t" r="r" b="b"/>
                <a:pathLst>
                  <a:path w="2365" h="3548" extrusionOk="0">
                    <a:moveTo>
                      <a:pt x="1542" y="1"/>
                    </a:moveTo>
                    <a:lnTo>
                      <a:pt x="1311" y="78"/>
                    </a:lnTo>
                    <a:lnTo>
                      <a:pt x="1234" y="78"/>
                    </a:lnTo>
                    <a:lnTo>
                      <a:pt x="1080" y="155"/>
                    </a:lnTo>
                    <a:lnTo>
                      <a:pt x="925" y="232"/>
                    </a:lnTo>
                    <a:lnTo>
                      <a:pt x="771" y="335"/>
                    </a:lnTo>
                    <a:lnTo>
                      <a:pt x="617" y="438"/>
                    </a:lnTo>
                    <a:lnTo>
                      <a:pt x="488" y="566"/>
                    </a:lnTo>
                    <a:lnTo>
                      <a:pt x="386" y="695"/>
                    </a:lnTo>
                    <a:lnTo>
                      <a:pt x="283" y="823"/>
                    </a:lnTo>
                    <a:lnTo>
                      <a:pt x="206" y="977"/>
                    </a:lnTo>
                    <a:lnTo>
                      <a:pt x="129" y="1132"/>
                    </a:lnTo>
                    <a:lnTo>
                      <a:pt x="77" y="1312"/>
                    </a:lnTo>
                    <a:lnTo>
                      <a:pt x="26" y="1466"/>
                    </a:lnTo>
                    <a:lnTo>
                      <a:pt x="0" y="1646"/>
                    </a:lnTo>
                    <a:lnTo>
                      <a:pt x="0" y="1826"/>
                    </a:lnTo>
                    <a:lnTo>
                      <a:pt x="0" y="2005"/>
                    </a:lnTo>
                    <a:lnTo>
                      <a:pt x="26" y="2185"/>
                    </a:lnTo>
                    <a:lnTo>
                      <a:pt x="77" y="2365"/>
                    </a:lnTo>
                    <a:lnTo>
                      <a:pt x="129" y="2519"/>
                    </a:lnTo>
                    <a:lnTo>
                      <a:pt x="257" y="2776"/>
                    </a:lnTo>
                    <a:lnTo>
                      <a:pt x="411" y="3008"/>
                    </a:lnTo>
                    <a:lnTo>
                      <a:pt x="591" y="3188"/>
                    </a:lnTo>
                    <a:lnTo>
                      <a:pt x="823" y="3342"/>
                    </a:lnTo>
                    <a:lnTo>
                      <a:pt x="977" y="3445"/>
                    </a:lnTo>
                    <a:lnTo>
                      <a:pt x="1157" y="3547"/>
                    </a:lnTo>
                    <a:lnTo>
                      <a:pt x="1414" y="3393"/>
                    </a:lnTo>
                    <a:lnTo>
                      <a:pt x="1645" y="3213"/>
                    </a:lnTo>
                    <a:lnTo>
                      <a:pt x="1851" y="3008"/>
                    </a:lnTo>
                    <a:lnTo>
                      <a:pt x="2030" y="2776"/>
                    </a:lnTo>
                    <a:lnTo>
                      <a:pt x="2185" y="2519"/>
                    </a:lnTo>
                    <a:lnTo>
                      <a:pt x="2287" y="2237"/>
                    </a:lnTo>
                    <a:lnTo>
                      <a:pt x="2339" y="1954"/>
                    </a:lnTo>
                    <a:lnTo>
                      <a:pt x="2364" y="1646"/>
                    </a:lnTo>
                    <a:lnTo>
                      <a:pt x="2339" y="1414"/>
                    </a:lnTo>
                    <a:lnTo>
                      <a:pt x="2313" y="1183"/>
                    </a:lnTo>
                    <a:lnTo>
                      <a:pt x="2236" y="952"/>
                    </a:lnTo>
                    <a:lnTo>
                      <a:pt x="2133" y="720"/>
                    </a:lnTo>
                    <a:lnTo>
                      <a:pt x="2030" y="515"/>
                    </a:lnTo>
                    <a:lnTo>
                      <a:pt x="1876" y="335"/>
                    </a:lnTo>
                    <a:lnTo>
                      <a:pt x="1722" y="155"/>
                    </a:lnTo>
                    <a:lnTo>
                      <a:pt x="1542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3" name="Google Shape;16509;p40">
                <a:extLst>
                  <a:ext uri="{FF2B5EF4-FFF2-40B4-BE49-F238E27FC236}">
                    <a16:creationId xmlns:a16="http://schemas.microsoft.com/office/drawing/2014/main" id="{24BF4B9C-8B7A-7EDD-E309-063E7F057FC5}"/>
                  </a:ext>
                </a:extLst>
              </p:cNvPr>
              <p:cNvSpPr/>
              <p:nvPr/>
            </p:nvSpPr>
            <p:spPr>
              <a:xfrm>
                <a:off x="10891550" y="-1525000"/>
                <a:ext cx="91900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3676" h="3651" extrusionOk="0">
                    <a:moveTo>
                      <a:pt x="1568" y="1"/>
                    </a:moveTo>
                    <a:lnTo>
                      <a:pt x="1311" y="78"/>
                    </a:lnTo>
                    <a:lnTo>
                      <a:pt x="1260" y="78"/>
                    </a:lnTo>
                    <a:lnTo>
                      <a:pt x="1080" y="155"/>
                    </a:lnTo>
                    <a:lnTo>
                      <a:pt x="926" y="232"/>
                    </a:lnTo>
                    <a:lnTo>
                      <a:pt x="772" y="335"/>
                    </a:lnTo>
                    <a:lnTo>
                      <a:pt x="643" y="438"/>
                    </a:lnTo>
                    <a:lnTo>
                      <a:pt x="515" y="566"/>
                    </a:lnTo>
                    <a:lnTo>
                      <a:pt x="386" y="695"/>
                    </a:lnTo>
                    <a:lnTo>
                      <a:pt x="283" y="823"/>
                    </a:lnTo>
                    <a:lnTo>
                      <a:pt x="206" y="977"/>
                    </a:lnTo>
                    <a:lnTo>
                      <a:pt x="129" y="1132"/>
                    </a:lnTo>
                    <a:lnTo>
                      <a:pt x="78" y="1312"/>
                    </a:lnTo>
                    <a:lnTo>
                      <a:pt x="26" y="1466"/>
                    </a:lnTo>
                    <a:lnTo>
                      <a:pt x="1" y="1646"/>
                    </a:lnTo>
                    <a:lnTo>
                      <a:pt x="1" y="1826"/>
                    </a:lnTo>
                    <a:lnTo>
                      <a:pt x="1" y="2005"/>
                    </a:lnTo>
                    <a:lnTo>
                      <a:pt x="26" y="2185"/>
                    </a:lnTo>
                    <a:lnTo>
                      <a:pt x="78" y="2365"/>
                    </a:lnTo>
                    <a:lnTo>
                      <a:pt x="155" y="2519"/>
                    </a:lnTo>
                    <a:lnTo>
                      <a:pt x="258" y="2776"/>
                    </a:lnTo>
                    <a:lnTo>
                      <a:pt x="438" y="3008"/>
                    </a:lnTo>
                    <a:lnTo>
                      <a:pt x="618" y="3188"/>
                    </a:lnTo>
                    <a:lnTo>
                      <a:pt x="823" y="3342"/>
                    </a:lnTo>
                    <a:lnTo>
                      <a:pt x="1003" y="3445"/>
                    </a:lnTo>
                    <a:lnTo>
                      <a:pt x="1183" y="3547"/>
                    </a:lnTo>
                    <a:lnTo>
                      <a:pt x="1466" y="3624"/>
                    </a:lnTo>
                    <a:lnTo>
                      <a:pt x="1748" y="3650"/>
                    </a:lnTo>
                    <a:lnTo>
                      <a:pt x="2057" y="3650"/>
                    </a:lnTo>
                    <a:lnTo>
                      <a:pt x="2365" y="3573"/>
                    </a:lnTo>
                    <a:lnTo>
                      <a:pt x="2545" y="3522"/>
                    </a:lnTo>
                    <a:lnTo>
                      <a:pt x="2725" y="3445"/>
                    </a:lnTo>
                    <a:lnTo>
                      <a:pt x="2879" y="3342"/>
                    </a:lnTo>
                    <a:lnTo>
                      <a:pt x="3008" y="3239"/>
                    </a:lnTo>
                    <a:lnTo>
                      <a:pt x="3136" y="3110"/>
                    </a:lnTo>
                    <a:lnTo>
                      <a:pt x="3265" y="2982"/>
                    </a:lnTo>
                    <a:lnTo>
                      <a:pt x="3367" y="2853"/>
                    </a:lnTo>
                    <a:lnTo>
                      <a:pt x="3470" y="2699"/>
                    </a:lnTo>
                    <a:lnTo>
                      <a:pt x="3522" y="2545"/>
                    </a:lnTo>
                    <a:lnTo>
                      <a:pt x="3599" y="2365"/>
                    </a:lnTo>
                    <a:lnTo>
                      <a:pt x="3650" y="2185"/>
                    </a:lnTo>
                    <a:lnTo>
                      <a:pt x="3676" y="2031"/>
                    </a:lnTo>
                    <a:lnTo>
                      <a:pt x="3676" y="1851"/>
                    </a:lnTo>
                    <a:lnTo>
                      <a:pt x="3676" y="1671"/>
                    </a:lnTo>
                    <a:lnTo>
                      <a:pt x="3650" y="1466"/>
                    </a:lnTo>
                    <a:lnTo>
                      <a:pt x="3599" y="1286"/>
                    </a:lnTo>
                    <a:lnTo>
                      <a:pt x="3522" y="1106"/>
                    </a:lnTo>
                    <a:lnTo>
                      <a:pt x="3419" y="900"/>
                    </a:lnTo>
                    <a:lnTo>
                      <a:pt x="3316" y="746"/>
                    </a:lnTo>
                    <a:lnTo>
                      <a:pt x="3187" y="592"/>
                    </a:lnTo>
                    <a:lnTo>
                      <a:pt x="3033" y="438"/>
                    </a:lnTo>
                    <a:lnTo>
                      <a:pt x="2879" y="309"/>
                    </a:lnTo>
                    <a:lnTo>
                      <a:pt x="2725" y="206"/>
                    </a:lnTo>
                    <a:lnTo>
                      <a:pt x="2545" y="129"/>
                    </a:lnTo>
                    <a:lnTo>
                      <a:pt x="2314" y="52"/>
                    </a:lnTo>
                    <a:lnTo>
                      <a:pt x="205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4" name="Google Shape;16510;p40">
                <a:extLst>
                  <a:ext uri="{FF2B5EF4-FFF2-40B4-BE49-F238E27FC236}">
                    <a16:creationId xmlns:a16="http://schemas.microsoft.com/office/drawing/2014/main" id="{E6763DB5-BB82-4E13-252D-6E1D2B2869E1}"/>
                  </a:ext>
                </a:extLst>
              </p:cNvPr>
              <p:cNvSpPr/>
              <p:nvPr/>
            </p:nvSpPr>
            <p:spPr>
              <a:xfrm>
                <a:off x="10891550" y="-1525000"/>
                <a:ext cx="59150" cy="88700"/>
              </a:xfrm>
              <a:custGeom>
                <a:avLst/>
                <a:gdLst/>
                <a:ahLst/>
                <a:cxnLst/>
                <a:rect l="l" t="t" r="r" b="b"/>
                <a:pathLst>
                  <a:path w="2366" h="3548" extrusionOk="0">
                    <a:moveTo>
                      <a:pt x="1568" y="1"/>
                    </a:moveTo>
                    <a:lnTo>
                      <a:pt x="1311" y="78"/>
                    </a:lnTo>
                    <a:lnTo>
                      <a:pt x="1260" y="78"/>
                    </a:lnTo>
                    <a:lnTo>
                      <a:pt x="1080" y="155"/>
                    </a:lnTo>
                    <a:lnTo>
                      <a:pt x="926" y="232"/>
                    </a:lnTo>
                    <a:lnTo>
                      <a:pt x="772" y="335"/>
                    </a:lnTo>
                    <a:lnTo>
                      <a:pt x="643" y="438"/>
                    </a:lnTo>
                    <a:lnTo>
                      <a:pt x="515" y="566"/>
                    </a:lnTo>
                    <a:lnTo>
                      <a:pt x="386" y="695"/>
                    </a:lnTo>
                    <a:lnTo>
                      <a:pt x="283" y="823"/>
                    </a:lnTo>
                    <a:lnTo>
                      <a:pt x="206" y="977"/>
                    </a:lnTo>
                    <a:lnTo>
                      <a:pt x="129" y="1132"/>
                    </a:lnTo>
                    <a:lnTo>
                      <a:pt x="78" y="1312"/>
                    </a:lnTo>
                    <a:lnTo>
                      <a:pt x="26" y="1466"/>
                    </a:lnTo>
                    <a:lnTo>
                      <a:pt x="1" y="1646"/>
                    </a:lnTo>
                    <a:lnTo>
                      <a:pt x="1" y="1826"/>
                    </a:lnTo>
                    <a:lnTo>
                      <a:pt x="1" y="2005"/>
                    </a:lnTo>
                    <a:lnTo>
                      <a:pt x="26" y="2185"/>
                    </a:lnTo>
                    <a:lnTo>
                      <a:pt x="78" y="2365"/>
                    </a:lnTo>
                    <a:lnTo>
                      <a:pt x="155" y="2519"/>
                    </a:lnTo>
                    <a:lnTo>
                      <a:pt x="258" y="2776"/>
                    </a:lnTo>
                    <a:lnTo>
                      <a:pt x="438" y="3008"/>
                    </a:lnTo>
                    <a:lnTo>
                      <a:pt x="618" y="3188"/>
                    </a:lnTo>
                    <a:lnTo>
                      <a:pt x="823" y="3342"/>
                    </a:lnTo>
                    <a:lnTo>
                      <a:pt x="1003" y="3445"/>
                    </a:lnTo>
                    <a:lnTo>
                      <a:pt x="1183" y="3547"/>
                    </a:lnTo>
                    <a:lnTo>
                      <a:pt x="1440" y="3393"/>
                    </a:lnTo>
                    <a:lnTo>
                      <a:pt x="1671" y="3213"/>
                    </a:lnTo>
                    <a:lnTo>
                      <a:pt x="1877" y="3008"/>
                    </a:lnTo>
                    <a:lnTo>
                      <a:pt x="2031" y="2776"/>
                    </a:lnTo>
                    <a:lnTo>
                      <a:pt x="2185" y="2519"/>
                    </a:lnTo>
                    <a:lnTo>
                      <a:pt x="2288" y="2237"/>
                    </a:lnTo>
                    <a:lnTo>
                      <a:pt x="2339" y="1954"/>
                    </a:lnTo>
                    <a:lnTo>
                      <a:pt x="2365" y="1646"/>
                    </a:lnTo>
                    <a:lnTo>
                      <a:pt x="2365" y="1414"/>
                    </a:lnTo>
                    <a:lnTo>
                      <a:pt x="2314" y="1183"/>
                    </a:lnTo>
                    <a:lnTo>
                      <a:pt x="2237" y="952"/>
                    </a:lnTo>
                    <a:lnTo>
                      <a:pt x="2160" y="720"/>
                    </a:lnTo>
                    <a:lnTo>
                      <a:pt x="2031" y="515"/>
                    </a:lnTo>
                    <a:lnTo>
                      <a:pt x="1903" y="335"/>
                    </a:lnTo>
                    <a:lnTo>
                      <a:pt x="1748" y="155"/>
                    </a:lnTo>
                    <a:lnTo>
                      <a:pt x="1568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5" name="Google Shape;16511;p40">
                <a:extLst>
                  <a:ext uri="{FF2B5EF4-FFF2-40B4-BE49-F238E27FC236}">
                    <a16:creationId xmlns:a16="http://schemas.microsoft.com/office/drawing/2014/main" id="{37C68AFC-862B-07DF-0DF5-29BEAC009DE8}"/>
                  </a:ext>
                </a:extLst>
              </p:cNvPr>
              <p:cNvSpPr/>
              <p:nvPr/>
            </p:nvSpPr>
            <p:spPr>
              <a:xfrm>
                <a:off x="10824750" y="-1449825"/>
                <a:ext cx="62325" cy="32800"/>
              </a:xfrm>
              <a:custGeom>
                <a:avLst/>
                <a:gdLst/>
                <a:ahLst/>
                <a:cxnLst/>
                <a:rect l="l" t="t" r="r" b="b"/>
                <a:pathLst>
                  <a:path w="2493" h="1312" extrusionOk="0">
                    <a:moveTo>
                      <a:pt x="1208" y="1"/>
                    </a:moveTo>
                    <a:lnTo>
                      <a:pt x="1157" y="643"/>
                    </a:lnTo>
                    <a:lnTo>
                      <a:pt x="1182" y="1106"/>
                    </a:lnTo>
                    <a:lnTo>
                      <a:pt x="1182" y="1106"/>
                    </a:lnTo>
                    <a:lnTo>
                      <a:pt x="1002" y="1080"/>
                    </a:lnTo>
                    <a:lnTo>
                      <a:pt x="822" y="1029"/>
                    </a:lnTo>
                    <a:lnTo>
                      <a:pt x="643" y="952"/>
                    </a:lnTo>
                    <a:lnTo>
                      <a:pt x="488" y="849"/>
                    </a:lnTo>
                    <a:lnTo>
                      <a:pt x="334" y="695"/>
                    </a:lnTo>
                    <a:lnTo>
                      <a:pt x="206" y="540"/>
                    </a:lnTo>
                    <a:lnTo>
                      <a:pt x="103" y="360"/>
                    </a:lnTo>
                    <a:lnTo>
                      <a:pt x="0" y="155"/>
                    </a:lnTo>
                    <a:lnTo>
                      <a:pt x="51" y="386"/>
                    </a:lnTo>
                    <a:lnTo>
                      <a:pt x="129" y="592"/>
                    </a:lnTo>
                    <a:lnTo>
                      <a:pt x="231" y="772"/>
                    </a:lnTo>
                    <a:lnTo>
                      <a:pt x="386" y="952"/>
                    </a:lnTo>
                    <a:lnTo>
                      <a:pt x="514" y="1080"/>
                    </a:lnTo>
                    <a:lnTo>
                      <a:pt x="668" y="1157"/>
                    </a:lnTo>
                    <a:lnTo>
                      <a:pt x="822" y="1234"/>
                    </a:lnTo>
                    <a:lnTo>
                      <a:pt x="977" y="1286"/>
                    </a:lnTo>
                    <a:lnTo>
                      <a:pt x="1157" y="1286"/>
                    </a:lnTo>
                    <a:lnTo>
                      <a:pt x="1311" y="1311"/>
                    </a:lnTo>
                    <a:lnTo>
                      <a:pt x="1491" y="1286"/>
                    </a:lnTo>
                    <a:lnTo>
                      <a:pt x="1645" y="1234"/>
                    </a:lnTo>
                    <a:lnTo>
                      <a:pt x="1799" y="1183"/>
                    </a:lnTo>
                    <a:lnTo>
                      <a:pt x="1927" y="1106"/>
                    </a:lnTo>
                    <a:lnTo>
                      <a:pt x="2056" y="1003"/>
                    </a:lnTo>
                    <a:lnTo>
                      <a:pt x="2184" y="900"/>
                    </a:lnTo>
                    <a:lnTo>
                      <a:pt x="2287" y="746"/>
                    </a:lnTo>
                    <a:lnTo>
                      <a:pt x="2364" y="617"/>
                    </a:lnTo>
                    <a:lnTo>
                      <a:pt x="2441" y="438"/>
                    </a:lnTo>
                    <a:lnTo>
                      <a:pt x="2493" y="258"/>
                    </a:lnTo>
                    <a:lnTo>
                      <a:pt x="2390" y="438"/>
                    </a:lnTo>
                    <a:lnTo>
                      <a:pt x="2262" y="617"/>
                    </a:lnTo>
                    <a:lnTo>
                      <a:pt x="2107" y="772"/>
                    </a:lnTo>
                    <a:lnTo>
                      <a:pt x="1953" y="900"/>
                    </a:lnTo>
                    <a:lnTo>
                      <a:pt x="1825" y="977"/>
                    </a:lnTo>
                    <a:lnTo>
                      <a:pt x="1671" y="1029"/>
                    </a:lnTo>
                    <a:lnTo>
                      <a:pt x="1516" y="1080"/>
                    </a:lnTo>
                    <a:lnTo>
                      <a:pt x="1336" y="1106"/>
                    </a:lnTo>
                    <a:lnTo>
                      <a:pt x="1336" y="643"/>
                    </a:lnTo>
                    <a:lnTo>
                      <a:pt x="1362" y="26"/>
                    </a:lnTo>
                    <a:lnTo>
                      <a:pt x="1208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6" name="Google Shape;16512;p40">
                <a:extLst>
                  <a:ext uri="{FF2B5EF4-FFF2-40B4-BE49-F238E27FC236}">
                    <a16:creationId xmlns:a16="http://schemas.microsoft.com/office/drawing/2014/main" id="{1272382F-2D77-6DFF-C343-B67778D8EA59}"/>
                  </a:ext>
                </a:extLst>
              </p:cNvPr>
              <p:cNvSpPr/>
              <p:nvPr/>
            </p:nvSpPr>
            <p:spPr>
              <a:xfrm>
                <a:off x="10827950" y="-1483875"/>
                <a:ext cx="55925" cy="37925"/>
              </a:xfrm>
              <a:custGeom>
                <a:avLst/>
                <a:gdLst/>
                <a:ahLst/>
                <a:cxnLst/>
                <a:rect l="l" t="t" r="r" b="b"/>
                <a:pathLst>
                  <a:path w="2237" h="1517" extrusionOk="0">
                    <a:moveTo>
                      <a:pt x="926" y="1"/>
                    </a:moveTo>
                    <a:lnTo>
                      <a:pt x="720" y="26"/>
                    </a:lnTo>
                    <a:lnTo>
                      <a:pt x="515" y="78"/>
                    </a:lnTo>
                    <a:lnTo>
                      <a:pt x="335" y="129"/>
                    </a:lnTo>
                    <a:lnTo>
                      <a:pt x="206" y="206"/>
                    </a:lnTo>
                    <a:lnTo>
                      <a:pt x="103" y="283"/>
                    </a:lnTo>
                    <a:lnTo>
                      <a:pt x="26" y="386"/>
                    </a:lnTo>
                    <a:lnTo>
                      <a:pt x="1" y="489"/>
                    </a:lnTo>
                    <a:lnTo>
                      <a:pt x="26" y="643"/>
                    </a:lnTo>
                    <a:lnTo>
                      <a:pt x="103" y="797"/>
                    </a:lnTo>
                    <a:lnTo>
                      <a:pt x="206" y="977"/>
                    </a:lnTo>
                    <a:lnTo>
                      <a:pt x="335" y="1131"/>
                    </a:lnTo>
                    <a:lnTo>
                      <a:pt x="515" y="1286"/>
                    </a:lnTo>
                    <a:lnTo>
                      <a:pt x="720" y="1414"/>
                    </a:lnTo>
                    <a:lnTo>
                      <a:pt x="926" y="1491"/>
                    </a:lnTo>
                    <a:lnTo>
                      <a:pt x="1157" y="1517"/>
                    </a:lnTo>
                    <a:lnTo>
                      <a:pt x="1260" y="1517"/>
                    </a:lnTo>
                    <a:lnTo>
                      <a:pt x="1363" y="1491"/>
                    </a:lnTo>
                    <a:lnTo>
                      <a:pt x="1568" y="1414"/>
                    </a:lnTo>
                    <a:lnTo>
                      <a:pt x="1774" y="1286"/>
                    </a:lnTo>
                    <a:lnTo>
                      <a:pt x="1928" y="1131"/>
                    </a:lnTo>
                    <a:lnTo>
                      <a:pt x="2056" y="977"/>
                    </a:lnTo>
                    <a:lnTo>
                      <a:pt x="2159" y="797"/>
                    </a:lnTo>
                    <a:lnTo>
                      <a:pt x="2211" y="643"/>
                    </a:lnTo>
                    <a:lnTo>
                      <a:pt x="2236" y="489"/>
                    </a:lnTo>
                    <a:lnTo>
                      <a:pt x="2211" y="386"/>
                    </a:lnTo>
                    <a:lnTo>
                      <a:pt x="2159" y="283"/>
                    </a:lnTo>
                    <a:lnTo>
                      <a:pt x="2056" y="206"/>
                    </a:lnTo>
                    <a:lnTo>
                      <a:pt x="1928" y="129"/>
                    </a:lnTo>
                    <a:lnTo>
                      <a:pt x="1774" y="78"/>
                    </a:lnTo>
                    <a:lnTo>
                      <a:pt x="1568" y="26"/>
                    </a:lnTo>
                    <a:lnTo>
                      <a:pt x="1363" y="1"/>
                    </a:lnTo>
                    <a:close/>
                  </a:path>
                </a:pathLst>
              </a:custGeom>
              <a:solidFill>
                <a:srgbClr val="F0A661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7" name="Google Shape;16513;p40">
                <a:extLst>
                  <a:ext uri="{FF2B5EF4-FFF2-40B4-BE49-F238E27FC236}">
                    <a16:creationId xmlns:a16="http://schemas.microsoft.com/office/drawing/2014/main" id="{EB2AE559-24E2-62BC-D3FC-F246B759A365}"/>
                  </a:ext>
                </a:extLst>
              </p:cNvPr>
              <p:cNvSpPr/>
              <p:nvPr/>
            </p:nvSpPr>
            <p:spPr>
              <a:xfrm>
                <a:off x="10845300" y="-1479375"/>
                <a:ext cx="22500" cy="10300"/>
              </a:xfrm>
              <a:custGeom>
                <a:avLst/>
                <a:gdLst/>
                <a:ahLst/>
                <a:cxnLst/>
                <a:rect l="l" t="t" r="r" b="b"/>
                <a:pathLst>
                  <a:path w="900" h="412" extrusionOk="0">
                    <a:moveTo>
                      <a:pt x="463" y="1"/>
                    </a:moveTo>
                    <a:lnTo>
                      <a:pt x="283" y="26"/>
                    </a:lnTo>
                    <a:lnTo>
                      <a:pt x="129" y="52"/>
                    </a:lnTo>
                    <a:lnTo>
                      <a:pt x="26" y="129"/>
                    </a:lnTo>
                    <a:lnTo>
                      <a:pt x="0" y="155"/>
                    </a:lnTo>
                    <a:lnTo>
                      <a:pt x="0" y="206"/>
                    </a:lnTo>
                    <a:lnTo>
                      <a:pt x="0" y="257"/>
                    </a:lnTo>
                    <a:lnTo>
                      <a:pt x="26" y="283"/>
                    </a:lnTo>
                    <a:lnTo>
                      <a:pt x="129" y="360"/>
                    </a:lnTo>
                    <a:lnTo>
                      <a:pt x="283" y="412"/>
                    </a:lnTo>
                    <a:lnTo>
                      <a:pt x="643" y="412"/>
                    </a:lnTo>
                    <a:lnTo>
                      <a:pt x="771" y="360"/>
                    </a:lnTo>
                    <a:lnTo>
                      <a:pt x="874" y="283"/>
                    </a:lnTo>
                    <a:lnTo>
                      <a:pt x="900" y="257"/>
                    </a:lnTo>
                    <a:lnTo>
                      <a:pt x="900" y="206"/>
                    </a:lnTo>
                    <a:lnTo>
                      <a:pt x="900" y="155"/>
                    </a:lnTo>
                    <a:lnTo>
                      <a:pt x="874" y="129"/>
                    </a:lnTo>
                    <a:lnTo>
                      <a:pt x="771" y="52"/>
                    </a:lnTo>
                    <a:lnTo>
                      <a:pt x="643" y="26"/>
                    </a:lnTo>
                    <a:lnTo>
                      <a:pt x="463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8" name="Google Shape;16514;p40">
                <a:extLst>
                  <a:ext uri="{FF2B5EF4-FFF2-40B4-BE49-F238E27FC236}">
                    <a16:creationId xmlns:a16="http://schemas.microsoft.com/office/drawing/2014/main" id="{30B3C880-A788-61AC-6DC3-AF242E04A9E4}"/>
                  </a:ext>
                </a:extLst>
              </p:cNvPr>
              <p:cNvSpPr/>
              <p:nvPr/>
            </p:nvSpPr>
            <p:spPr>
              <a:xfrm>
                <a:off x="10719375" y="-1556475"/>
                <a:ext cx="52050" cy="30225"/>
              </a:xfrm>
              <a:custGeom>
                <a:avLst/>
                <a:gdLst/>
                <a:ahLst/>
                <a:cxnLst/>
                <a:rect l="l" t="t" r="r" b="b"/>
                <a:pathLst>
                  <a:path w="2082" h="1209" extrusionOk="0">
                    <a:moveTo>
                      <a:pt x="1594" y="1"/>
                    </a:moveTo>
                    <a:lnTo>
                      <a:pt x="1362" y="26"/>
                    </a:lnTo>
                    <a:lnTo>
                      <a:pt x="1131" y="52"/>
                    </a:lnTo>
                    <a:lnTo>
                      <a:pt x="900" y="155"/>
                    </a:lnTo>
                    <a:lnTo>
                      <a:pt x="669" y="283"/>
                    </a:lnTo>
                    <a:lnTo>
                      <a:pt x="489" y="412"/>
                    </a:lnTo>
                    <a:lnTo>
                      <a:pt x="309" y="592"/>
                    </a:lnTo>
                    <a:lnTo>
                      <a:pt x="129" y="849"/>
                    </a:lnTo>
                    <a:lnTo>
                      <a:pt x="52" y="1003"/>
                    </a:lnTo>
                    <a:lnTo>
                      <a:pt x="0" y="1131"/>
                    </a:lnTo>
                    <a:lnTo>
                      <a:pt x="0" y="1183"/>
                    </a:lnTo>
                    <a:lnTo>
                      <a:pt x="26" y="1208"/>
                    </a:lnTo>
                    <a:lnTo>
                      <a:pt x="77" y="1208"/>
                    </a:lnTo>
                    <a:lnTo>
                      <a:pt x="540" y="849"/>
                    </a:lnTo>
                    <a:lnTo>
                      <a:pt x="771" y="694"/>
                    </a:lnTo>
                    <a:lnTo>
                      <a:pt x="1003" y="566"/>
                    </a:lnTo>
                    <a:lnTo>
                      <a:pt x="1260" y="437"/>
                    </a:lnTo>
                    <a:lnTo>
                      <a:pt x="1517" y="335"/>
                    </a:lnTo>
                    <a:lnTo>
                      <a:pt x="1774" y="283"/>
                    </a:lnTo>
                    <a:lnTo>
                      <a:pt x="2056" y="232"/>
                    </a:lnTo>
                    <a:lnTo>
                      <a:pt x="2082" y="232"/>
                    </a:lnTo>
                    <a:lnTo>
                      <a:pt x="2082" y="206"/>
                    </a:lnTo>
                    <a:lnTo>
                      <a:pt x="2082" y="155"/>
                    </a:lnTo>
                    <a:lnTo>
                      <a:pt x="1851" y="52"/>
                    </a:lnTo>
                    <a:lnTo>
                      <a:pt x="1594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9" name="Google Shape;16515;p40">
                <a:extLst>
                  <a:ext uri="{FF2B5EF4-FFF2-40B4-BE49-F238E27FC236}">
                    <a16:creationId xmlns:a16="http://schemas.microsoft.com/office/drawing/2014/main" id="{E782EE88-A215-4C70-4309-B97D434FC599}"/>
                  </a:ext>
                </a:extLst>
              </p:cNvPr>
              <p:cNvSpPr/>
              <p:nvPr/>
            </p:nvSpPr>
            <p:spPr>
              <a:xfrm>
                <a:off x="10944250" y="-1556475"/>
                <a:ext cx="55900" cy="35375"/>
              </a:xfrm>
              <a:custGeom>
                <a:avLst/>
                <a:gdLst/>
                <a:ahLst/>
                <a:cxnLst/>
                <a:rect l="l" t="t" r="r" b="b"/>
                <a:pathLst>
                  <a:path w="2236" h="1415" extrusionOk="0">
                    <a:moveTo>
                      <a:pt x="386" y="1"/>
                    </a:moveTo>
                    <a:lnTo>
                      <a:pt x="206" y="26"/>
                    </a:lnTo>
                    <a:lnTo>
                      <a:pt x="52" y="103"/>
                    </a:lnTo>
                    <a:lnTo>
                      <a:pt x="26" y="103"/>
                    </a:lnTo>
                    <a:lnTo>
                      <a:pt x="0" y="129"/>
                    </a:lnTo>
                    <a:lnTo>
                      <a:pt x="26" y="155"/>
                    </a:lnTo>
                    <a:lnTo>
                      <a:pt x="52" y="180"/>
                    </a:lnTo>
                    <a:lnTo>
                      <a:pt x="360" y="258"/>
                    </a:lnTo>
                    <a:lnTo>
                      <a:pt x="643" y="335"/>
                    </a:lnTo>
                    <a:lnTo>
                      <a:pt x="925" y="463"/>
                    </a:lnTo>
                    <a:lnTo>
                      <a:pt x="1182" y="617"/>
                    </a:lnTo>
                    <a:lnTo>
                      <a:pt x="1439" y="797"/>
                    </a:lnTo>
                    <a:lnTo>
                      <a:pt x="1671" y="977"/>
                    </a:lnTo>
                    <a:lnTo>
                      <a:pt x="2159" y="1388"/>
                    </a:lnTo>
                    <a:lnTo>
                      <a:pt x="2185" y="1414"/>
                    </a:lnTo>
                    <a:lnTo>
                      <a:pt x="2236" y="1388"/>
                    </a:lnTo>
                    <a:lnTo>
                      <a:pt x="2185" y="1234"/>
                    </a:lnTo>
                    <a:lnTo>
                      <a:pt x="2107" y="1054"/>
                    </a:lnTo>
                    <a:lnTo>
                      <a:pt x="2030" y="900"/>
                    </a:lnTo>
                    <a:lnTo>
                      <a:pt x="1928" y="746"/>
                    </a:lnTo>
                    <a:lnTo>
                      <a:pt x="1825" y="617"/>
                    </a:lnTo>
                    <a:lnTo>
                      <a:pt x="1696" y="489"/>
                    </a:lnTo>
                    <a:lnTo>
                      <a:pt x="1568" y="360"/>
                    </a:lnTo>
                    <a:lnTo>
                      <a:pt x="1414" y="258"/>
                    </a:lnTo>
                    <a:lnTo>
                      <a:pt x="1259" y="180"/>
                    </a:lnTo>
                    <a:lnTo>
                      <a:pt x="1079" y="103"/>
                    </a:lnTo>
                    <a:lnTo>
                      <a:pt x="925" y="52"/>
                    </a:lnTo>
                    <a:lnTo>
                      <a:pt x="745" y="26"/>
                    </a:lnTo>
                    <a:lnTo>
                      <a:pt x="565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60" name="Google Shape;16516;p40">
                <a:extLst>
                  <a:ext uri="{FF2B5EF4-FFF2-40B4-BE49-F238E27FC236}">
                    <a16:creationId xmlns:a16="http://schemas.microsoft.com/office/drawing/2014/main" id="{FF108153-BC68-7F7D-9FD3-579F61D4A06B}"/>
                  </a:ext>
                </a:extLst>
              </p:cNvPr>
              <p:cNvSpPr/>
              <p:nvPr/>
            </p:nvSpPr>
            <p:spPr>
              <a:xfrm>
                <a:off x="10715525" y="-1294350"/>
                <a:ext cx="76475" cy="97050"/>
              </a:xfrm>
              <a:custGeom>
                <a:avLst/>
                <a:gdLst/>
                <a:ahLst/>
                <a:cxnLst/>
                <a:rect l="l" t="t" r="r" b="b"/>
                <a:pathLst>
                  <a:path w="3059" h="3882" extrusionOk="0">
                    <a:moveTo>
                      <a:pt x="1542" y="1"/>
                    </a:moveTo>
                    <a:lnTo>
                      <a:pt x="1234" y="27"/>
                    </a:lnTo>
                    <a:lnTo>
                      <a:pt x="951" y="78"/>
                    </a:lnTo>
                    <a:lnTo>
                      <a:pt x="668" y="206"/>
                    </a:lnTo>
                    <a:lnTo>
                      <a:pt x="566" y="284"/>
                    </a:lnTo>
                    <a:lnTo>
                      <a:pt x="463" y="386"/>
                    </a:lnTo>
                    <a:lnTo>
                      <a:pt x="360" y="489"/>
                    </a:lnTo>
                    <a:lnTo>
                      <a:pt x="257" y="618"/>
                    </a:lnTo>
                    <a:lnTo>
                      <a:pt x="180" y="746"/>
                    </a:lnTo>
                    <a:lnTo>
                      <a:pt x="129" y="900"/>
                    </a:lnTo>
                    <a:lnTo>
                      <a:pt x="77" y="1055"/>
                    </a:lnTo>
                    <a:lnTo>
                      <a:pt x="26" y="1234"/>
                    </a:lnTo>
                    <a:lnTo>
                      <a:pt x="0" y="1440"/>
                    </a:lnTo>
                    <a:lnTo>
                      <a:pt x="0" y="1646"/>
                    </a:lnTo>
                    <a:lnTo>
                      <a:pt x="26" y="1928"/>
                    </a:lnTo>
                    <a:lnTo>
                      <a:pt x="52" y="2211"/>
                    </a:lnTo>
                    <a:lnTo>
                      <a:pt x="129" y="2494"/>
                    </a:lnTo>
                    <a:lnTo>
                      <a:pt x="231" y="2751"/>
                    </a:lnTo>
                    <a:lnTo>
                      <a:pt x="334" y="3008"/>
                    </a:lnTo>
                    <a:lnTo>
                      <a:pt x="488" y="3239"/>
                    </a:lnTo>
                    <a:lnTo>
                      <a:pt x="643" y="3445"/>
                    </a:lnTo>
                    <a:lnTo>
                      <a:pt x="823" y="3599"/>
                    </a:lnTo>
                    <a:lnTo>
                      <a:pt x="1002" y="3727"/>
                    </a:lnTo>
                    <a:lnTo>
                      <a:pt x="1208" y="3830"/>
                    </a:lnTo>
                    <a:lnTo>
                      <a:pt x="1439" y="3881"/>
                    </a:lnTo>
                    <a:lnTo>
                      <a:pt x="1619" y="3881"/>
                    </a:lnTo>
                    <a:lnTo>
                      <a:pt x="1851" y="3830"/>
                    </a:lnTo>
                    <a:lnTo>
                      <a:pt x="2082" y="3727"/>
                    </a:lnTo>
                    <a:lnTo>
                      <a:pt x="2262" y="3599"/>
                    </a:lnTo>
                    <a:lnTo>
                      <a:pt x="2442" y="3445"/>
                    </a:lnTo>
                    <a:lnTo>
                      <a:pt x="2596" y="3239"/>
                    </a:lnTo>
                    <a:lnTo>
                      <a:pt x="2724" y="3008"/>
                    </a:lnTo>
                    <a:lnTo>
                      <a:pt x="2827" y="2751"/>
                    </a:lnTo>
                    <a:lnTo>
                      <a:pt x="2930" y="2494"/>
                    </a:lnTo>
                    <a:lnTo>
                      <a:pt x="3007" y="2211"/>
                    </a:lnTo>
                    <a:lnTo>
                      <a:pt x="3058" y="1928"/>
                    </a:lnTo>
                    <a:lnTo>
                      <a:pt x="3058" y="1646"/>
                    </a:lnTo>
                    <a:lnTo>
                      <a:pt x="3058" y="1440"/>
                    </a:lnTo>
                    <a:lnTo>
                      <a:pt x="3033" y="1234"/>
                    </a:lnTo>
                    <a:lnTo>
                      <a:pt x="3007" y="1055"/>
                    </a:lnTo>
                    <a:lnTo>
                      <a:pt x="2956" y="900"/>
                    </a:lnTo>
                    <a:lnTo>
                      <a:pt x="2878" y="746"/>
                    </a:lnTo>
                    <a:lnTo>
                      <a:pt x="2801" y="618"/>
                    </a:lnTo>
                    <a:lnTo>
                      <a:pt x="2724" y="489"/>
                    </a:lnTo>
                    <a:lnTo>
                      <a:pt x="2622" y="386"/>
                    </a:lnTo>
                    <a:lnTo>
                      <a:pt x="2519" y="284"/>
                    </a:lnTo>
                    <a:lnTo>
                      <a:pt x="2390" y="206"/>
                    </a:lnTo>
                    <a:lnTo>
                      <a:pt x="2133" y="78"/>
                    </a:lnTo>
                    <a:lnTo>
                      <a:pt x="1851" y="27"/>
                    </a:lnTo>
                    <a:lnTo>
                      <a:pt x="1542" y="1"/>
                    </a:lnTo>
                    <a:close/>
                  </a:path>
                </a:pathLst>
              </a:custGeom>
              <a:solidFill>
                <a:srgbClr val="E7C59E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61" name="Google Shape;16517;p40">
                <a:extLst>
                  <a:ext uri="{FF2B5EF4-FFF2-40B4-BE49-F238E27FC236}">
                    <a16:creationId xmlns:a16="http://schemas.microsoft.com/office/drawing/2014/main" id="{7160F888-B056-BCB8-7EFD-C1A75692CE10}"/>
                  </a:ext>
                </a:extLst>
              </p:cNvPr>
              <p:cNvSpPr/>
              <p:nvPr/>
            </p:nvSpPr>
            <p:spPr>
              <a:xfrm>
                <a:off x="10734800" y="-1236525"/>
                <a:ext cx="5800" cy="35375"/>
              </a:xfrm>
              <a:custGeom>
                <a:avLst/>
                <a:gdLst/>
                <a:ahLst/>
                <a:cxnLst/>
                <a:rect l="l" t="t" r="r" b="b"/>
                <a:pathLst>
                  <a:path w="232" h="1415" extrusionOk="0">
                    <a:moveTo>
                      <a:pt x="77" y="1"/>
                    </a:moveTo>
                    <a:lnTo>
                      <a:pt x="26" y="309"/>
                    </a:lnTo>
                    <a:lnTo>
                      <a:pt x="0" y="643"/>
                    </a:lnTo>
                    <a:lnTo>
                      <a:pt x="0" y="977"/>
                    </a:lnTo>
                    <a:lnTo>
                      <a:pt x="52" y="1286"/>
                    </a:lnTo>
                    <a:lnTo>
                      <a:pt x="231" y="1414"/>
                    </a:lnTo>
                    <a:lnTo>
                      <a:pt x="154" y="720"/>
                    </a:lnTo>
                    <a:lnTo>
                      <a:pt x="77" y="1"/>
                    </a:lnTo>
                    <a:close/>
                  </a:path>
                </a:pathLst>
              </a:custGeom>
              <a:solidFill>
                <a:srgbClr val="000000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62" name="Google Shape;16518;p40">
                <a:extLst>
                  <a:ext uri="{FF2B5EF4-FFF2-40B4-BE49-F238E27FC236}">
                    <a16:creationId xmlns:a16="http://schemas.microsoft.com/office/drawing/2014/main" id="{B4A17200-FD89-8CBF-E28B-ED52762C1A9E}"/>
                  </a:ext>
                </a:extLst>
              </p:cNvPr>
              <p:cNvSpPr/>
              <p:nvPr/>
            </p:nvSpPr>
            <p:spPr>
              <a:xfrm>
                <a:off x="10767550" y="-1236525"/>
                <a:ext cx="5825" cy="35375"/>
              </a:xfrm>
              <a:custGeom>
                <a:avLst/>
                <a:gdLst/>
                <a:ahLst/>
                <a:cxnLst/>
                <a:rect l="l" t="t" r="r" b="b"/>
                <a:pathLst>
                  <a:path w="233" h="1415" extrusionOk="0">
                    <a:moveTo>
                      <a:pt x="129" y="1"/>
                    </a:moveTo>
                    <a:lnTo>
                      <a:pt x="52" y="720"/>
                    </a:lnTo>
                    <a:lnTo>
                      <a:pt x="1" y="1414"/>
                    </a:lnTo>
                    <a:lnTo>
                      <a:pt x="181" y="1286"/>
                    </a:lnTo>
                    <a:lnTo>
                      <a:pt x="206" y="977"/>
                    </a:lnTo>
                    <a:lnTo>
                      <a:pt x="232" y="643"/>
                    </a:lnTo>
                    <a:lnTo>
                      <a:pt x="206" y="309"/>
                    </a:lnTo>
                    <a:lnTo>
                      <a:pt x="129" y="1"/>
                    </a:lnTo>
                    <a:close/>
                  </a:path>
                </a:pathLst>
              </a:custGeom>
              <a:solidFill>
                <a:srgbClr val="000000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63" name="Google Shape;16519;p40">
                <a:extLst>
                  <a:ext uri="{FF2B5EF4-FFF2-40B4-BE49-F238E27FC236}">
                    <a16:creationId xmlns:a16="http://schemas.microsoft.com/office/drawing/2014/main" id="{A34CC89A-9DAD-D897-0435-3BE05CB284C4}"/>
                  </a:ext>
                </a:extLst>
              </p:cNvPr>
              <p:cNvSpPr/>
              <p:nvPr/>
            </p:nvSpPr>
            <p:spPr>
              <a:xfrm>
                <a:off x="10751500" y="-1228175"/>
                <a:ext cx="4525" cy="30875"/>
              </a:xfrm>
              <a:custGeom>
                <a:avLst/>
                <a:gdLst/>
                <a:ahLst/>
                <a:cxnLst/>
                <a:rect l="l" t="t" r="r" b="b"/>
                <a:pathLst>
                  <a:path w="181" h="1235" extrusionOk="0">
                    <a:moveTo>
                      <a:pt x="77" y="1"/>
                    </a:moveTo>
                    <a:lnTo>
                      <a:pt x="52" y="309"/>
                    </a:lnTo>
                    <a:lnTo>
                      <a:pt x="0" y="618"/>
                    </a:lnTo>
                    <a:lnTo>
                      <a:pt x="0" y="926"/>
                    </a:lnTo>
                    <a:lnTo>
                      <a:pt x="0" y="1234"/>
                    </a:lnTo>
                    <a:lnTo>
                      <a:pt x="180" y="1234"/>
                    </a:lnTo>
                    <a:lnTo>
                      <a:pt x="180" y="926"/>
                    </a:lnTo>
                    <a:lnTo>
                      <a:pt x="180" y="618"/>
                    </a:lnTo>
                    <a:lnTo>
                      <a:pt x="129" y="309"/>
                    </a:lnTo>
                    <a:lnTo>
                      <a:pt x="77" y="1"/>
                    </a:lnTo>
                    <a:close/>
                  </a:path>
                </a:pathLst>
              </a:custGeom>
              <a:solidFill>
                <a:srgbClr val="000000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64" name="Google Shape;16520;p40">
                <a:extLst>
                  <a:ext uri="{FF2B5EF4-FFF2-40B4-BE49-F238E27FC236}">
                    <a16:creationId xmlns:a16="http://schemas.microsoft.com/office/drawing/2014/main" id="{705E197A-A716-75BF-AFA5-F64A29BA45AD}"/>
                  </a:ext>
                </a:extLst>
              </p:cNvPr>
              <p:cNvSpPr/>
              <p:nvPr/>
            </p:nvSpPr>
            <p:spPr>
              <a:xfrm>
                <a:off x="10919175" y="-1294350"/>
                <a:ext cx="76500" cy="97050"/>
              </a:xfrm>
              <a:custGeom>
                <a:avLst/>
                <a:gdLst/>
                <a:ahLst/>
                <a:cxnLst/>
                <a:rect l="l" t="t" r="r" b="b"/>
                <a:pathLst>
                  <a:path w="3060" h="3882" extrusionOk="0">
                    <a:moveTo>
                      <a:pt x="1517" y="1"/>
                    </a:moveTo>
                    <a:lnTo>
                      <a:pt x="1209" y="27"/>
                    </a:lnTo>
                    <a:lnTo>
                      <a:pt x="926" y="78"/>
                    </a:lnTo>
                    <a:lnTo>
                      <a:pt x="669" y="206"/>
                    </a:lnTo>
                    <a:lnTo>
                      <a:pt x="541" y="284"/>
                    </a:lnTo>
                    <a:lnTo>
                      <a:pt x="438" y="386"/>
                    </a:lnTo>
                    <a:lnTo>
                      <a:pt x="335" y="489"/>
                    </a:lnTo>
                    <a:lnTo>
                      <a:pt x="258" y="618"/>
                    </a:lnTo>
                    <a:lnTo>
                      <a:pt x="181" y="746"/>
                    </a:lnTo>
                    <a:lnTo>
                      <a:pt x="104" y="900"/>
                    </a:lnTo>
                    <a:lnTo>
                      <a:pt x="52" y="1055"/>
                    </a:lnTo>
                    <a:lnTo>
                      <a:pt x="27" y="1234"/>
                    </a:lnTo>
                    <a:lnTo>
                      <a:pt x="1" y="1440"/>
                    </a:lnTo>
                    <a:lnTo>
                      <a:pt x="1" y="1646"/>
                    </a:lnTo>
                    <a:lnTo>
                      <a:pt x="1" y="1928"/>
                    </a:lnTo>
                    <a:lnTo>
                      <a:pt x="52" y="2211"/>
                    </a:lnTo>
                    <a:lnTo>
                      <a:pt x="129" y="2494"/>
                    </a:lnTo>
                    <a:lnTo>
                      <a:pt x="206" y="2751"/>
                    </a:lnTo>
                    <a:lnTo>
                      <a:pt x="335" y="3008"/>
                    </a:lnTo>
                    <a:lnTo>
                      <a:pt x="463" y="3239"/>
                    </a:lnTo>
                    <a:lnTo>
                      <a:pt x="618" y="3445"/>
                    </a:lnTo>
                    <a:lnTo>
                      <a:pt x="798" y="3599"/>
                    </a:lnTo>
                    <a:lnTo>
                      <a:pt x="977" y="3727"/>
                    </a:lnTo>
                    <a:lnTo>
                      <a:pt x="1209" y="3830"/>
                    </a:lnTo>
                    <a:lnTo>
                      <a:pt x="1440" y="3881"/>
                    </a:lnTo>
                    <a:lnTo>
                      <a:pt x="1594" y="3881"/>
                    </a:lnTo>
                    <a:lnTo>
                      <a:pt x="1851" y="3830"/>
                    </a:lnTo>
                    <a:lnTo>
                      <a:pt x="2057" y="3727"/>
                    </a:lnTo>
                    <a:lnTo>
                      <a:pt x="2237" y="3599"/>
                    </a:lnTo>
                    <a:lnTo>
                      <a:pt x="2417" y="3445"/>
                    </a:lnTo>
                    <a:lnTo>
                      <a:pt x="2571" y="3239"/>
                    </a:lnTo>
                    <a:lnTo>
                      <a:pt x="2725" y="3008"/>
                    </a:lnTo>
                    <a:lnTo>
                      <a:pt x="2828" y="2751"/>
                    </a:lnTo>
                    <a:lnTo>
                      <a:pt x="2931" y="2494"/>
                    </a:lnTo>
                    <a:lnTo>
                      <a:pt x="3008" y="2211"/>
                    </a:lnTo>
                    <a:lnTo>
                      <a:pt x="3033" y="1928"/>
                    </a:lnTo>
                    <a:lnTo>
                      <a:pt x="3059" y="1646"/>
                    </a:lnTo>
                    <a:lnTo>
                      <a:pt x="3033" y="1440"/>
                    </a:lnTo>
                    <a:lnTo>
                      <a:pt x="3033" y="1234"/>
                    </a:lnTo>
                    <a:lnTo>
                      <a:pt x="2982" y="1055"/>
                    </a:lnTo>
                    <a:lnTo>
                      <a:pt x="2931" y="900"/>
                    </a:lnTo>
                    <a:lnTo>
                      <a:pt x="2879" y="746"/>
                    </a:lnTo>
                    <a:lnTo>
                      <a:pt x="2802" y="618"/>
                    </a:lnTo>
                    <a:lnTo>
                      <a:pt x="2699" y="489"/>
                    </a:lnTo>
                    <a:lnTo>
                      <a:pt x="2596" y="386"/>
                    </a:lnTo>
                    <a:lnTo>
                      <a:pt x="2494" y="284"/>
                    </a:lnTo>
                    <a:lnTo>
                      <a:pt x="2391" y="206"/>
                    </a:lnTo>
                    <a:lnTo>
                      <a:pt x="2108" y="78"/>
                    </a:lnTo>
                    <a:lnTo>
                      <a:pt x="1825" y="27"/>
                    </a:lnTo>
                    <a:lnTo>
                      <a:pt x="1517" y="1"/>
                    </a:lnTo>
                    <a:close/>
                  </a:path>
                </a:pathLst>
              </a:custGeom>
              <a:solidFill>
                <a:srgbClr val="E7C59E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65" name="Google Shape;16521;p40">
                <a:extLst>
                  <a:ext uri="{FF2B5EF4-FFF2-40B4-BE49-F238E27FC236}">
                    <a16:creationId xmlns:a16="http://schemas.microsoft.com/office/drawing/2014/main" id="{391A91D5-F44A-32E8-36ED-89DC3185613E}"/>
                  </a:ext>
                </a:extLst>
              </p:cNvPr>
              <p:cNvSpPr/>
              <p:nvPr/>
            </p:nvSpPr>
            <p:spPr>
              <a:xfrm>
                <a:off x="10937825" y="-1236525"/>
                <a:ext cx="5800" cy="35375"/>
              </a:xfrm>
              <a:custGeom>
                <a:avLst/>
                <a:gdLst/>
                <a:ahLst/>
                <a:cxnLst/>
                <a:rect l="l" t="t" r="r" b="b"/>
                <a:pathLst>
                  <a:path w="232" h="1415" extrusionOk="0">
                    <a:moveTo>
                      <a:pt x="103" y="1"/>
                    </a:moveTo>
                    <a:lnTo>
                      <a:pt x="26" y="309"/>
                    </a:lnTo>
                    <a:lnTo>
                      <a:pt x="0" y="643"/>
                    </a:lnTo>
                    <a:lnTo>
                      <a:pt x="26" y="977"/>
                    </a:lnTo>
                    <a:lnTo>
                      <a:pt x="52" y="1286"/>
                    </a:lnTo>
                    <a:lnTo>
                      <a:pt x="231" y="1414"/>
                    </a:lnTo>
                    <a:lnTo>
                      <a:pt x="180" y="720"/>
                    </a:lnTo>
                    <a:lnTo>
                      <a:pt x="103" y="1"/>
                    </a:lnTo>
                    <a:close/>
                  </a:path>
                </a:pathLst>
              </a:custGeom>
              <a:solidFill>
                <a:srgbClr val="000000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66" name="Google Shape;16522;p40">
                <a:extLst>
                  <a:ext uri="{FF2B5EF4-FFF2-40B4-BE49-F238E27FC236}">
                    <a16:creationId xmlns:a16="http://schemas.microsoft.com/office/drawing/2014/main" id="{9FD04B49-6A2C-16FC-2F9F-51C0025B17BD}"/>
                  </a:ext>
                </a:extLst>
              </p:cNvPr>
              <p:cNvSpPr/>
              <p:nvPr/>
            </p:nvSpPr>
            <p:spPr>
              <a:xfrm>
                <a:off x="10970575" y="-1236525"/>
                <a:ext cx="5825" cy="35375"/>
              </a:xfrm>
              <a:custGeom>
                <a:avLst/>
                <a:gdLst/>
                <a:ahLst/>
                <a:cxnLst/>
                <a:rect l="l" t="t" r="r" b="b"/>
                <a:pathLst>
                  <a:path w="233" h="1415" extrusionOk="0">
                    <a:moveTo>
                      <a:pt x="155" y="1"/>
                    </a:moveTo>
                    <a:lnTo>
                      <a:pt x="78" y="720"/>
                    </a:lnTo>
                    <a:lnTo>
                      <a:pt x="1" y="1414"/>
                    </a:lnTo>
                    <a:lnTo>
                      <a:pt x="181" y="1286"/>
                    </a:lnTo>
                    <a:lnTo>
                      <a:pt x="232" y="977"/>
                    </a:lnTo>
                    <a:lnTo>
                      <a:pt x="232" y="643"/>
                    </a:lnTo>
                    <a:lnTo>
                      <a:pt x="206" y="309"/>
                    </a:lnTo>
                    <a:lnTo>
                      <a:pt x="155" y="1"/>
                    </a:lnTo>
                    <a:close/>
                  </a:path>
                </a:pathLst>
              </a:custGeom>
              <a:solidFill>
                <a:srgbClr val="000000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67" name="Google Shape;16523;p40">
                <a:extLst>
                  <a:ext uri="{FF2B5EF4-FFF2-40B4-BE49-F238E27FC236}">
                    <a16:creationId xmlns:a16="http://schemas.microsoft.com/office/drawing/2014/main" id="{163E672A-DEC1-8660-E09D-254F646EE1F1}"/>
                  </a:ext>
                </a:extLst>
              </p:cNvPr>
              <p:cNvSpPr/>
              <p:nvPr/>
            </p:nvSpPr>
            <p:spPr>
              <a:xfrm>
                <a:off x="10954525" y="-1228175"/>
                <a:ext cx="5150" cy="30875"/>
              </a:xfrm>
              <a:custGeom>
                <a:avLst/>
                <a:gdLst/>
                <a:ahLst/>
                <a:cxnLst/>
                <a:rect l="l" t="t" r="r" b="b"/>
                <a:pathLst>
                  <a:path w="206" h="1235" extrusionOk="0">
                    <a:moveTo>
                      <a:pt x="103" y="1"/>
                    </a:moveTo>
                    <a:lnTo>
                      <a:pt x="52" y="309"/>
                    </a:lnTo>
                    <a:lnTo>
                      <a:pt x="26" y="618"/>
                    </a:lnTo>
                    <a:lnTo>
                      <a:pt x="0" y="926"/>
                    </a:lnTo>
                    <a:lnTo>
                      <a:pt x="26" y="1234"/>
                    </a:lnTo>
                    <a:lnTo>
                      <a:pt x="180" y="1234"/>
                    </a:lnTo>
                    <a:lnTo>
                      <a:pt x="206" y="926"/>
                    </a:lnTo>
                    <a:lnTo>
                      <a:pt x="180" y="618"/>
                    </a:lnTo>
                    <a:lnTo>
                      <a:pt x="154" y="309"/>
                    </a:lnTo>
                    <a:lnTo>
                      <a:pt x="103" y="1"/>
                    </a:lnTo>
                    <a:close/>
                  </a:path>
                </a:pathLst>
              </a:custGeom>
              <a:solidFill>
                <a:srgbClr val="000000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68" name="Google Shape;16524;p40">
                <a:extLst>
                  <a:ext uri="{FF2B5EF4-FFF2-40B4-BE49-F238E27FC236}">
                    <a16:creationId xmlns:a16="http://schemas.microsoft.com/office/drawing/2014/main" id="{DA6D229E-A32F-C967-D82D-F406E3C476BA}"/>
                  </a:ext>
                </a:extLst>
              </p:cNvPr>
              <p:cNvSpPr/>
              <p:nvPr/>
            </p:nvSpPr>
            <p:spPr>
              <a:xfrm>
                <a:off x="10244575" y="-1389425"/>
                <a:ext cx="90625" cy="166425"/>
              </a:xfrm>
              <a:custGeom>
                <a:avLst/>
                <a:gdLst/>
                <a:ahLst/>
                <a:cxnLst/>
                <a:rect l="l" t="t" r="r" b="b"/>
                <a:pathLst>
                  <a:path w="3625" h="6657" extrusionOk="0">
                    <a:moveTo>
                      <a:pt x="874" y="0"/>
                    </a:moveTo>
                    <a:lnTo>
                      <a:pt x="694" y="437"/>
                    </a:lnTo>
                    <a:lnTo>
                      <a:pt x="540" y="848"/>
                    </a:lnTo>
                    <a:lnTo>
                      <a:pt x="386" y="1260"/>
                    </a:lnTo>
                    <a:lnTo>
                      <a:pt x="283" y="1645"/>
                    </a:lnTo>
                    <a:lnTo>
                      <a:pt x="206" y="2005"/>
                    </a:lnTo>
                    <a:lnTo>
                      <a:pt x="129" y="2365"/>
                    </a:lnTo>
                    <a:lnTo>
                      <a:pt x="26" y="3007"/>
                    </a:lnTo>
                    <a:lnTo>
                      <a:pt x="1" y="3624"/>
                    </a:lnTo>
                    <a:lnTo>
                      <a:pt x="26" y="4164"/>
                    </a:lnTo>
                    <a:lnTo>
                      <a:pt x="103" y="4652"/>
                    </a:lnTo>
                    <a:lnTo>
                      <a:pt x="206" y="5089"/>
                    </a:lnTo>
                    <a:lnTo>
                      <a:pt x="335" y="5449"/>
                    </a:lnTo>
                    <a:lnTo>
                      <a:pt x="489" y="5783"/>
                    </a:lnTo>
                    <a:lnTo>
                      <a:pt x="643" y="6040"/>
                    </a:lnTo>
                    <a:lnTo>
                      <a:pt x="772" y="6271"/>
                    </a:lnTo>
                    <a:lnTo>
                      <a:pt x="1003" y="6554"/>
                    </a:lnTo>
                    <a:lnTo>
                      <a:pt x="1106" y="6656"/>
                    </a:lnTo>
                    <a:lnTo>
                      <a:pt x="3624" y="6656"/>
                    </a:lnTo>
                    <a:lnTo>
                      <a:pt x="3393" y="6502"/>
                    </a:lnTo>
                    <a:lnTo>
                      <a:pt x="3187" y="6348"/>
                    </a:lnTo>
                    <a:lnTo>
                      <a:pt x="2982" y="6143"/>
                    </a:lnTo>
                    <a:lnTo>
                      <a:pt x="2776" y="5937"/>
                    </a:lnTo>
                    <a:lnTo>
                      <a:pt x="2596" y="5731"/>
                    </a:lnTo>
                    <a:lnTo>
                      <a:pt x="2442" y="5500"/>
                    </a:lnTo>
                    <a:lnTo>
                      <a:pt x="2134" y="5012"/>
                    </a:lnTo>
                    <a:lnTo>
                      <a:pt x="1877" y="4472"/>
                    </a:lnTo>
                    <a:lnTo>
                      <a:pt x="1645" y="3907"/>
                    </a:lnTo>
                    <a:lnTo>
                      <a:pt x="1465" y="3341"/>
                    </a:lnTo>
                    <a:lnTo>
                      <a:pt x="1311" y="2776"/>
                    </a:lnTo>
                    <a:lnTo>
                      <a:pt x="1183" y="2236"/>
                    </a:lnTo>
                    <a:lnTo>
                      <a:pt x="1080" y="1722"/>
                    </a:lnTo>
                    <a:lnTo>
                      <a:pt x="951" y="848"/>
                    </a:lnTo>
                    <a:lnTo>
                      <a:pt x="874" y="232"/>
                    </a:lnTo>
                    <a:lnTo>
                      <a:pt x="874" y="0"/>
                    </a:lnTo>
                    <a:close/>
                  </a:path>
                </a:pathLst>
              </a:custGeom>
              <a:solidFill>
                <a:srgbClr val="92572B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69" name="Google Shape;16525;p40">
                <a:extLst>
                  <a:ext uri="{FF2B5EF4-FFF2-40B4-BE49-F238E27FC236}">
                    <a16:creationId xmlns:a16="http://schemas.microsoft.com/office/drawing/2014/main" id="{B5903505-5E12-4F64-B420-C635C5E657DC}"/>
                  </a:ext>
                </a:extLst>
              </p:cNvPr>
              <p:cNvSpPr/>
              <p:nvPr/>
            </p:nvSpPr>
            <p:spPr>
              <a:xfrm>
                <a:off x="10261275" y="-1410625"/>
                <a:ext cx="77775" cy="95100"/>
              </a:xfrm>
              <a:custGeom>
                <a:avLst/>
                <a:gdLst/>
                <a:ahLst/>
                <a:cxnLst/>
                <a:rect l="l" t="t" r="r" b="b"/>
                <a:pathLst>
                  <a:path w="3111" h="3804" extrusionOk="0">
                    <a:moveTo>
                      <a:pt x="797" y="0"/>
                    </a:moveTo>
                    <a:lnTo>
                      <a:pt x="566" y="26"/>
                    </a:lnTo>
                    <a:lnTo>
                      <a:pt x="463" y="77"/>
                    </a:lnTo>
                    <a:lnTo>
                      <a:pt x="361" y="103"/>
                    </a:lnTo>
                    <a:lnTo>
                      <a:pt x="258" y="180"/>
                    </a:lnTo>
                    <a:lnTo>
                      <a:pt x="181" y="257"/>
                    </a:lnTo>
                    <a:lnTo>
                      <a:pt x="104" y="334"/>
                    </a:lnTo>
                    <a:lnTo>
                      <a:pt x="78" y="437"/>
                    </a:lnTo>
                    <a:lnTo>
                      <a:pt x="26" y="540"/>
                    </a:lnTo>
                    <a:lnTo>
                      <a:pt x="1" y="669"/>
                    </a:lnTo>
                    <a:lnTo>
                      <a:pt x="26" y="900"/>
                    </a:lnTo>
                    <a:lnTo>
                      <a:pt x="78" y="1182"/>
                    </a:lnTo>
                    <a:lnTo>
                      <a:pt x="206" y="1439"/>
                    </a:lnTo>
                    <a:lnTo>
                      <a:pt x="361" y="1722"/>
                    </a:lnTo>
                    <a:lnTo>
                      <a:pt x="592" y="2005"/>
                    </a:lnTo>
                    <a:lnTo>
                      <a:pt x="849" y="2262"/>
                    </a:lnTo>
                    <a:lnTo>
                      <a:pt x="900" y="2313"/>
                    </a:lnTo>
                    <a:lnTo>
                      <a:pt x="772" y="2467"/>
                    </a:lnTo>
                    <a:lnTo>
                      <a:pt x="643" y="2647"/>
                    </a:lnTo>
                    <a:lnTo>
                      <a:pt x="566" y="2802"/>
                    </a:lnTo>
                    <a:lnTo>
                      <a:pt x="515" y="2981"/>
                    </a:lnTo>
                    <a:lnTo>
                      <a:pt x="463" y="3136"/>
                    </a:lnTo>
                    <a:lnTo>
                      <a:pt x="463" y="3290"/>
                    </a:lnTo>
                    <a:lnTo>
                      <a:pt x="515" y="3444"/>
                    </a:lnTo>
                    <a:lnTo>
                      <a:pt x="566" y="3547"/>
                    </a:lnTo>
                    <a:lnTo>
                      <a:pt x="695" y="3675"/>
                    </a:lnTo>
                    <a:lnTo>
                      <a:pt x="875" y="3778"/>
                    </a:lnTo>
                    <a:lnTo>
                      <a:pt x="1080" y="3804"/>
                    </a:lnTo>
                    <a:lnTo>
                      <a:pt x="1286" y="3804"/>
                    </a:lnTo>
                    <a:lnTo>
                      <a:pt x="1543" y="3778"/>
                    </a:lnTo>
                    <a:lnTo>
                      <a:pt x="1800" y="3701"/>
                    </a:lnTo>
                    <a:lnTo>
                      <a:pt x="2057" y="3573"/>
                    </a:lnTo>
                    <a:lnTo>
                      <a:pt x="2288" y="3418"/>
                    </a:lnTo>
                    <a:lnTo>
                      <a:pt x="2519" y="3238"/>
                    </a:lnTo>
                    <a:lnTo>
                      <a:pt x="2699" y="3059"/>
                    </a:lnTo>
                    <a:lnTo>
                      <a:pt x="2828" y="2879"/>
                    </a:lnTo>
                    <a:lnTo>
                      <a:pt x="2956" y="2699"/>
                    </a:lnTo>
                    <a:lnTo>
                      <a:pt x="3033" y="2493"/>
                    </a:lnTo>
                    <a:lnTo>
                      <a:pt x="3085" y="2313"/>
                    </a:lnTo>
                    <a:lnTo>
                      <a:pt x="3110" y="2133"/>
                    </a:lnTo>
                    <a:lnTo>
                      <a:pt x="3085" y="1979"/>
                    </a:lnTo>
                    <a:lnTo>
                      <a:pt x="3033" y="1825"/>
                    </a:lnTo>
                    <a:lnTo>
                      <a:pt x="2982" y="1645"/>
                    </a:lnTo>
                    <a:lnTo>
                      <a:pt x="2905" y="1465"/>
                    </a:lnTo>
                    <a:lnTo>
                      <a:pt x="2828" y="1311"/>
                    </a:lnTo>
                    <a:lnTo>
                      <a:pt x="2699" y="1131"/>
                    </a:lnTo>
                    <a:lnTo>
                      <a:pt x="2571" y="951"/>
                    </a:lnTo>
                    <a:lnTo>
                      <a:pt x="2417" y="797"/>
                    </a:lnTo>
                    <a:lnTo>
                      <a:pt x="2262" y="643"/>
                    </a:lnTo>
                    <a:lnTo>
                      <a:pt x="1954" y="412"/>
                    </a:lnTo>
                    <a:lnTo>
                      <a:pt x="1671" y="232"/>
                    </a:lnTo>
                    <a:lnTo>
                      <a:pt x="1363" y="103"/>
                    </a:lnTo>
                    <a:lnTo>
                      <a:pt x="1080" y="26"/>
                    </a:lnTo>
                    <a:lnTo>
                      <a:pt x="797" y="0"/>
                    </a:lnTo>
                    <a:close/>
                  </a:path>
                </a:pathLst>
              </a:custGeom>
              <a:solidFill>
                <a:srgbClr val="F8D14B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70" name="Google Shape;16526;p40">
                <a:extLst>
                  <a:ext uri="{FF2B5EF4-FFF2-40B4-BE49-F238E27FC236}">
                    <a16:creationId xmlns:a16="http://schemas.microsoft.com/office/drawing/2014/main" id="{374E42F1-F383-2E35-9FDB-8D4B43C45384}"/>
                  </a:ext>
                </a:extLst>
              </p:cNvPr>
              <p:cNvSpPr/>
              <p:nvPr/>
            </p:nvSpPr>
            <p:spPr>
              <a:xfrm>
                <a:off x="10303675" y="-1372075"/>
                <a:ext cx="279525" cy="149725"/>
              </a:xfrm>
              <a:custGeom>
                <a:avLst/>
                <a:gdLst/>
                <a:ahLst/>
                <a:cxnLst/>
                <a:rect l="l" t="t" r="r" b="b"/>
                <a:pathLst>
                  <a:path w="11181" h="5989" extrusionOk="0">
                    <a:moveTo>
                      <a:pt x="978" y="0"/>
                    </a:moveTo>
                    <a:lnTo>
                      <a:pt x="746" y="694"/>
                    </a:lnTo>
                    <a:lnTo>
                      <a:pt x="489" y="1594"/>
                    </a:lnTo>
                    <a:lnTo>
                      <a:pt x="258" y="2544"/>
                    </a:lnTo>
                    <a:lnTo>
                      <a:pt x="78" y="3290"/>
                    </a:lnTo>
                    <a:lnTo>
                      <a:pt x="78" y="3315"/>
                    </a:lnTo>
                    <a:lnTo>
                      <a:pt x="1" y="3675"/>
                    </a:lnTo>
                    <a:lnTo>
                      <a:pt x="1" y="4035"/>
                    </a:lnTo>
                    <a:lnTo>
                      <a:pt x="1" y="4395"/>
                    </a:lnTo>
                    <a:lnTo>
                      <a:pt x="52" y="4729"/>
                    </a:lnTo>
                    <a:lnTo>
                      <a:pt x="129" y="5063"/>
                    </a:lnTo>
                    <a:lnTo>
                      <a:pt x="232" y="5371"/>
                    </a:lnTo>
                    <a:lnTo>
                      <a:pt x="386" y="5680"/>
                    </a:lnTo>
                    <a:lnTo>
                      <a:pt x="566" y="5988"/>
                    </a:lnTo>
                    <a:lnTo>
                      <a:pt x="10615" y="5988"/>
                    </a:lnTo>
                    <a:lnTo>
                      <a:pt x="10795" y="5680"/>
                    </a:lnTo>
                    <a:lnTo>
                      <a:pt x="10923" y="5371"/>
                    </a:lnTo>
                    <a:lnTo>
                      <a:pt x="11052" y="5037"/>
                    </a:lnTo>
                    <a:lnTo>
                      <a:pt x="11129" y="4703"/>
                    </a:lnTo>
                    <a:lnTo>
                      <a:pt x="11180" y="4369"/>
                    </a:lnTo>
                    <a:lnTo>
                      <a:pt x="11180" y="4009"/>
                    </a:lnTo>
                    <a:lnTo>
                      <a:pt x="11154" y="3650"/>
                    </a:lnTo>
                    <a:lnTo>
                      <a:pt x="11103" y="3290"/>
                    </a:lnTo>
                    <a:lnTo>
                      <a:pt x="11077" y="3187"/>
                    </a:lnTo>
                    <a:lnTo>
                      <a:pt x="10897" y="2519"/>
                    </a:lnTo>
                    <a:lnTo>
                      <a:pt x="10615" y="1722"/>
                    </a:lnTo>
                    <a:lnTo>
                      <a:pt x="10101" y="309"/>
                    </a:lnTo>
                    <a:lnTo>
                      <a:pt x="978" y="0"/>
                    </a:lnTo>
                    <a:close/>
                  </a:path>
                </a:pathLst>
              </a:custGeom>
              <a:solidFill>
                <a:srgbClr val="92572B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71" name="Google Shape;16527;p40">
                <a:extLst>
                  <a:ext uri="{FF2B5EF4-FFF2-40B4-BE49-F238E27FC236}">
                    <a16:creationId xmlns:a16="http://schemas.microsoft.com/office/drawing/2014/main" id="{0EFAA359-892C-6C49-6B69-A25BCFF7DF34}"/>
                  </a:ext>
                </a:extLst>
              </p:cNvPr>
              <p:cNvSpPr/>
              <p:nvPr/>
            </p:nvSpPr>
            <p:spPr>
              <a:xfrm>
                <a:off x="10391075" y="-1728650"/>
                <a:ext cx="114375" cy="142650"/>
              </a:xfrm>
              <a:custGeom>
                <a:avLst/>
                <a:gdLst/>
                <a:ahLst/>
                <a:cxnLst/>
                <a:rect l="l" t="t" r="r" b="b"/>
                <a:pathLst>
                  <a:path w="4575" h="5706" extrusionOk="0">
                    <a:moveTo>
                      <a:pt x="2184" y="0"/>
                    </a:moveTo>
                    <a:lnTo>
                      <a:pt x="2082" y="26"/>
                    </a:lnTo>
                    <a:lnTo>
                      <a:pt x="2005" y="77"/>
                    </a:lnTo>
                    <a:lnTo>
                      <a:pt x="1953" y="129"/>
                    </a:lnTo>
                    <a:lnTo>
                      <a:pt x="1336" y="925"/>
                    </a:lnTo>
                    <a:lnTo>
                      <a:pt x="1079" y="1337"/>
                    </a:lnTo>
                    <a:lnTo>
                      <a:pt x="797" y="1748"/>
                    </a:lnTo>
                    <a:lnTo>
                      <a:pt x="540" y="2236"/>
                    </a:lnTo>
                    <a:lnTo>
                      <a:pt x="308" y="2699"/>
                    </a:lnTo>
                    <a:lnTo>
                      <a:pt x="129" y="3187"/>
                    </a:lnTo>
                    <a:lnTo>
                      <a:pt x="0" y="3701"/>
                    </a:lnTo>
                    <a:lnTo>
                      <a:pt x="231" y="3752"/>
                    </a:lnTo>
                    <a:lnTo>
                      <a:pt x="463" y="3829"/>
                    </a:lnTo>
                    <a:lnTo>
                      <a:pt x="900" y="4009"/>
                    </a:lnTo>
                    <a:lnTo>
                      <a:pt x="1311" y="4189"/>
                    </a:lnTo>
                    <a:lnTo>
                      <a:pt x="1748" y="4369"/>
                    </a:lnTo>
                    <a:lnTo>
                      <a:pt x="2184" y="4523"/>
                    </a:lnTo>
                    <a:lnTo>
                      <a:pt x="2596" y="4677"/>
                    </a:lnTo>
                    <a:lnTo>
                      <a:pt x="3007" y="4857"/>
                    </a:lnTo>
                    <a:lnTo>
                      <a:pt x="3418" y="5063"/>
                    </a:lnTo>
                    <a:lnTo>
                      <a:pt x="4009" y="5371"/>
                    </a:lnTo>
                    <a:lnTo>
                      <a:pt x="4575" y="5705"/>
                    </a:lnTo>
                    <a:lnTo>
                      <a:pt x="4523" y="5217"/>
                    </a:lnTo>
                    <a:lnTo>
                      <a:pt x="4420" y="4703"/>
                    </a:lnTo>
                    <a:lnTo>
                      <a:pt x="4318" y="4215"/>
                    </a:lnTo>
                    <a:lnTo>
                      <a:pt x="4189" y="3727"/>
                    </a:lnTo>
                    <a:lnTo>
                      <a:pt x="4035" y="3238"/>
                    </a:lnTo>
                    <a:lnTo>
                      <a:pt x="3881" y="2750"/>
                    </a:lnTo>
                    <a:lnTo>
                      <a:pt x="3701" y="2287"/>
                    </a:lnTo>
                    <a:lnTo>
                      <a:pt x="3495" y="1825"/>
                    </a:lnTo>
                    <a:lnTo>
                      <a:pt x="3084" y="1080"/>
                    </a:lnTo>
                    <a:lnTo>
                      <a:pt x="2544" y="180"/>
                    </a:lnTo>
                    <a:lnTo>
                      <a:pt x="2493" y="103"/>
                    </a:lnTo>
                    <a:lnTo>
                      <a:pt x="2416" y="52"/>
                    </a:lnTo>
                    <a:lnTo>
                      <a:pt x="2339" y="26"/>
                    </a:lnTo>
                    <a:lnTo>
                      <a:pt x="2262" y="0"/>
                    </a:lnTo>
                    <a:close/>
                  </a:path>
                </a:pathLst>
              </a:custGeom>
              <a:solidFill>
                <a:srgbClr val="92572B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72" name="Google Shape;16528;p40">
                <a:extLst>
                  <a:ext uri="{FF2B5EF4-FFF2-40B4-BE49-F238E27FC236}">
                    <a16:creationId xmlns:a16="http://schemas.microsoft.com/office/drawing/2014/main" id="{596A292D-714F-ECB2-9150-3161AB2539E5}"/>
                  </a:ext>
                </a:extLst>
              </p:cNvPr>
              <p:cNvSpPr/>
              <p:nvPr/>
            </p:nvSpPr>
            <p:spPr>
              <a:xfrm>
                <a:off x="10410350" y="-1690750"/>
                <a:ext cx="77100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084" h="3779" extrusionOk="0">
                    <a:moveTo>
                      <a:pt x="1516" y="0"/>
                    </a:moveTo>
                    <a:lnTo>
                      <a:pt x="1388" y="26"/>
                    </a:lnTo>
                    <a:lnTo>
                      <a:pt x="1336" y="52"/>
                    </a:lnTo>
                    <a:lnTo>
                      <a:pt x="1285" y="103"/>
                    </a:lnTo>
                    <a:lnTo>
                      <a:pt x="899" y="643"/>
                    </a:lnTo>
                    <a:lnTo>
                      <a:pt x="514" y="1208"/>
                    </a:lnTo>
                    <a:lnTo>
                      <a:pt x="360" y="1491"/>
                    </a:lnTo>
                    <a:lnTo>
                      <a:pt x="206" y="1799"/>
                    </a:lnTo>
                    <a:lnTo>
                      <a:pt x="77" y="2108"/>
                    </a:lnTo>
                    <a:lnTo>
                      <a:pt x="0" y="2442"/>
                    </a:lnTo>
                    <a:lnTo>
                      <a:pt x="488" y="2647"/>
                    </a:lnTo>
                    <a:lnTo>
                      <a:pt x="977" y="2853"/>
                    </a:lnTo>
                    <a:lnTo>
                      <a:pt x="1413" y="3007"/>
                    </a:lnTo>
                    <a:lnTo>
                      <a:pt x="1825" y="3161"/>
                    </a:lnTo>
                    <a:lnTo>
                      <a:pt x="2236" y="3341"/>
                    </a:lnTo>
                    <a:lnTo>
                      <a:pt x="2647" y="3547"/>
                    </a:lnTo>
                    <a:lnTo>
                      <a:pt x="3084" y="3778"/>
                    </a:lnTo>
                    <a:lnTo>
                      <a:pt x="2981" y="3110"/>
                    </a:lnTo>
                    <a:lnTo>
                      <a:pt x="2801" y="2493"/>
                    </a:lnTo>
                    <a:lnTo>
                      <a:pt x="2596" y="1851"/>
                    </a:lnTo>
                    <a:lnTo>
                      <a:pt x="2339" y="1260"/>
                    </a:lnTo>
                    <a:lnTo>
                      <a:pt x="2082" y="746"/>
                    </a:lnTo>
                    <a:lnTo>
                      <a:pt x="1696" y="129"/>
                    </a:lnTo>
                    <a:lnTo>
                      <a:pt x="1670" y="78"/>
                    </a:lnTo>
                    <a:lnTo>
                      <a:pt x="1619" y="26"/>
                    </a:lnTo>
                    <a:lnTo>
                      <a:pt x="1516" y="0"/>
                    </a:lnTo>
                    <a:close/>
                  </a:path>
                </a:pathLst>
              </a:custGeom>
              <a:solidFill>
                <a:srgbClr val="000000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73" name="Google Shape;16529;p40">
                <a:extLst>
                  <a:ext uri="{FF2B5EF4-FFF2-40B4-BE49-F238E27FC236}">
                    <a16:creationId xmlns:a16="http://schemas.microsoft.com/office/drawing/2014/main" id="{B748CB26-5E81-6ECF-DF6F-78E22D383371}"/>
                  </a:ext>
                </a:extLst>
              </p:cNvPr>
              <p:cNvSpPr/>
              <p:nvPr/>
            </p:nvSpPr>
            <p:spPr>
              <a:xfrm>
                <a:off x="10322950" y="-1364375"/>
                <a:ext cx="233250" cy="77125"/>
              </a:xfrm>
              <a:custGeom>
                <a:avLst/>
                <a:gdLst/>
                <a:ahLst/>
                <a:cxnLst/>
                <a:rect l="l" t="t" r="r" b="b"/>
                <a:pathLst>
                  <a:path w="9330" h="3085" extrusionOk="0">
                    <a:moveTo>
                      <a:pt x="1" y="1"/>
                    </a:moveTo>
                    <a:lnTo>
                      <a:pt x="27" y="309"/>
                    </a:lnTo>
                    <a:lnTo>
                      <a:pt x="129" y="617"/>
                    </a:lnTo>
                    <a:lnTo>
                      <a:pt x="258" y="900"/>
                    </a:lnTo>
                    <a:lnTo>
                      <a:pt x="412" y="1183"/>
                    </a:lnTo>
                    <a:lnTo>
                      <a:pt x="618" y="1466"/>
                    </a:lnTo>
                    <a:lnTo>
                      <a:pt x="849" y="1723"/>
                    </a:lnTo>
                    <a:lnTo>
                      <a:pt x="1132" y="1954"/>
                    </a:lnTo>
                    <a:lnTo>
                      <a:pt x="1440" y="2185"/>
                    </a:lnTo>
                    <a:lnTo>
                      <a:pt x="1774" y="2365"/>
                    </a:lnTo>
                    <a:lnTo>
                      <a:pt x="2160" y="2545"/>
                    </a:lnTo>
                    <a:lnTo>
                      <a:pt x="2545" y="2699"/>
                    </a:lnTo>
                    <a:lnTo>
                      <a:pt x="2956" y="2828"/>
                    </a:lnTo>
                    <a:lnTo>
                      <a:pt x="3393" y="2930"/>
                    </a:lnTo>
                    <a:lnTo>
                      <a:pt x="3856" y="3007"/>
                    </a:lnTo>
                    <a:lnTo>
                      <a:pt x="4318" y="3059"/>
                    </a:lnTo>
                    <a:lnTo>
                      <a:pt x="4807" y="3085"/>
                    </a:lnTo>
                    <a:lnTo>
                      <a:pt x="5192" y="3059"/>
                    </a:lnTo>
                    <a:lnTo>
                      <a:pt x="5552" y="3033"/>
                    </a:lnTo>
                    <a:lnTo>
                      <a:pt x="5937" y="2982"/>
                    </a:lnTo>
                    <a:lnTo>
                      <a:pt x="6297" y="2905"/>
                    </a:lnTo>
                    <a:lnTo>
                      <a:pt x="6631" y="2828"/>
                    </a:lnTo>
                    <a:lnTo>
                      <a:pt x="6965" y="2725"/>
                    </a:lnTo>
                    <a:lnTo>
                      <a:pt x="7300" y="2622"/>
                    </a:lnTo>
                    <a:lnTo>
                      <a:pt x="7608" y="2468"/>
                    </a:lnTo>
                    <a:lnTo>
                      <a:pt x="7891" y="2339"/>
                    </a:lnTo>
                    <a:lnTo>
                      <a:pt x="8148" y="2159"/>
                    </a:lnTo>
                    <a:lnTo>
                      <a:pt x="8405" y="2005"/>
                    </a:lnTo>
                    <a:lnTo>
                      <a:pt x="8636" y="1800"/>
                    </a:lnTo>
                    <a:lnTo>
                      <a:pt x="8841" y="1620"/>
                    </a:lnTo>
                    <a:lnTo>
                      <a:pt x="9021" y="1414"/>
                    </a:lnTo>
                    <a:lnTo>
                      <a:pt x="9176" y="1183"/>
                    </a:lnTo>
                    <a:lnTo>
                      <a:pt x="9330" y="952"/>
                    </a:lnTo>
                    <a:lnTo>
                      <a:pt x="8764" y="1183"/>
                    </a:lnTo>
                    <a:lnTo>
                      <a:pt x="8199" y="1388"/>
                    </a:lnTo>
                    <a:lnTo>
                      <a:pt x="7634" y="1543"/>
                    </a:lnTo>
                    <a:lnTo>
                      <a:pt x="7043" y="1697"/>
                    </a:lnTo>
                    <a:lnTo>
                      <a:pt x="6554" y="1774"/>
                    </a:lnTo>
                    <a:lnTo>
                      <a:pt x="6092" y="1851"/>
                    </a:lnTo>
                    <a:lnTo>
                      <a:pt x="5629" y="1877"/>
                    </a:lnTo>
                    <a:lnTo>
                      <a:pt x="5141" y="1877"/>
                    </a:lnTo>
                    <a:lnTo>
                      <a:pt x="4678" y="1851"/>
                    </a:lnTo>
                    <a:lnTo>
                      <a:pt x="4216" y="1825"/>
                    </a:lnTo>
                    <a:lnTo>
                      <a:pt x="3753" y="1748"/>
                    </a:lnTo>
                    <a:lnTo>
                      <a:pt x="3290" y="1645"/>
                    </a:lnTo>
                    <a:lnTo>
                      <a:pt x="2854" y="1517"/>
                    </a:lnTo>
                    <a:lnTo>
                      <a:pt x="2391" y="1363"/>
                    </a:lnTo>
                    <a:lnTo>
                      <a:pt x="1980" y="1209"/>
                    </a:lnTo>
                    <a:lnTo>
                      <a:pt x="1543" y="1003"/>
                    </a:lnTo>
                    <a:lnTo>
                      <a:pt x="1132" y="797"/>
                    </a:lnTo>
                    <a:lnTo>
                      <a:pt x="746" y="540"/>
                    </a:lnTo>
                    <a:lnTo>
                      <a:pt x="361" y="283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8D14B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74" name="Google Shape;16530;p40">
                <a:extLst>
                  <a:ext uri="{FF2B5EF4-FFF2-40B4-BE49-F238E27FC236}">
                    <a16:creationId xmlns:a16="http://schemas.microsoft.com/office/drawing/2014/main" id="{378B4A6C-75AE-1535-8CDC-BE704E22939C}"/>
                  </a:ext>
                </a:extLst>
              </p:cNvPr>
              <p:cNvSpPr/>
              <p:nvPr/>
            </p:nvSpPr>
            <p:spPr>
              <a:xfrm>
                <a:off x="10220175" y="-1692675"/>
                <a:ext cx="417625" cy="373950"/>
              </a:xfrm>
              <a:custGeom>
                <a:avLst/>
                <a:gdLst/>
                <a:ahLst/>
                <a:cxnLst/>
                <a:rect l="l" t="t" r="r" b="b"/>
                <a:pathLst>
                  <a:path w="16705" h="14958" extrusionOk="0">
                    <a:moveTo>
                      <a:pt x="5551" y="0"/>
                    </a:moveTo>
                    <a:lnTo>
                      <a:pt x="5448" y="26"/>
                    </a:lnTo>
                    <a:lnTo>
                      <a:pt x="5320" y="52"/>
                    </a:lnTo>
                    <a:lnTo>
                      <a:pt x="5217" y="129"/>
                    </a:lnTo>
                    <a:lnTo>
                      <a:pt x="5114" y="206"/>
                    </a:lnTo>
                    <a:lnTo>
                      <a:pt x="5011" y="309"/>
                    </a:lnTo>
                    <a:lnTo>
                      <a:pt x="4909" y="437"/>
                    </a:lnTo>
                    <a:lnTo>
                      <a:pt x="4832" y="566"/>
                    </a:lnTo>
                    <a:lnTo>
                      <a:pt x="4677" y="874"/>
                    </a:lnTo>
                    <a:lnTo>
                      <a:pt x="4575" y="1208"/>
                    </a:lnTo>
                    <a:lnTo>
                      <a:pt x="4497" y="1542"/>
                    </a:lnTo>
                    <a:lnTo>
                      <a:pt x="4446" y="1876"/>
                    </a:lnTo>
                    <a:lnTo>
                      <a:pt x="4266" y="1825"/>
                    </a:lnTo>
                    <a:lnTo>
                      <a:pt x="4112" y="1774"/>
                    </a:lnTo>
                    <a:lnTo>
                      <a:pt x="3752" y="1774"/>
                    </a:lnTo>
                    <a:lnTo>
                      <a:pt x="3521" y="1799"/>
                    </a:lnTo>
                    <a:lnTo>
                      <a:pt x="3290" y="1851"/>
                    </a:lnTo>
                    <a:lnTo>
                      <a:pt x="3084" y="1979"/>
                    </a:lnTo>
                    <a:lnTo>
                      <a:pt x="3007" y="2056"/>
                    </a:lnTo>
                    <a:lnTo>
                      <a:pt x="2930" y="2133"/>
                    </a:lnTo>
                    <a:lnTo>
                      <a:pt x="2853" y="2262"/>
                    </a:lnTo>
                    <a:lnTo>
                      <a:pt x="2827" y="2390"/>
                    </a:lnTo>
                    <a:lnTo>
                      <a:pt x="2827" y="2519"/>
                    </a:lnTo>
                    <a:lnTo>
                      <a:pt x="2827" y="2647"/>
                    </a:lnTo>
                    <a:lnTo>
                      <a:pt x="2390" y="2313"/>
                    </a:lnTo>
                    <a:lnTo>
                      <a:pt x="1979" y="2056"/>
                    </a:lnTo>
                    <a:lnTo>
                      <a:pt x="1568" y="1799"/>
                    </a:lnTo>
                    <a:lnTo>
                      <a:pt x="694" y="1337"/>
                    </a:lnTo>
                    <a:lnTo>
                      <a:pt x="591" y="1311"/>
                    </a:lnTo>
                    <a:lnTo>
                      <a:pt x="514" y="1285"/>
                    </a:lnTo>
                    <a:lnTo>
                      <a:pt x="411" y="1311"/>
                    </a:lnTo>
                    <a:lnTo>
                      <a:pt x="334" y="1337"/>
                    </a:lnTo>
                    <a:lnTo>
                      <a:pt x="283" y="1388"/>
                    </a:lnTo>
                    <a:lnTo>
                      <a:pt x="206" y="1440"/>
                    </a:lnTo>
                    <a:lnTo>
                      <a:pt x="180" y="1517"/>
                    </a:lnTo>
                    <a:lnTo>
                      <a:pt x="154" y="1619"/>
                    </a:lnTo>
                    <a:lnTo>
                      <a:pt x="51" y="2673"/>
                    </a:lnTo>
                    <a:lnTo>
                      <a:pt x="0" y="3521"/>
                    </a:lnTo>
                    <a:lnTo>
                      <a:pt x="0" y="4189"/>
                    </a:lnTo>
                    <a:lnTo>
                      <a:pt x="51" y="4883"/>
                    </a:lnTo>
                    <a:lnTo>
                      <a:pt x="154" y="5577"/>
                    </a:lnTo>
                    <a:lnTo>
                      <a:pt x="283" y="6245"/>
                    </a:lnTo>
                    <a:lnTo>
                      <a:pt x="437" y="6913"/>
                    </a:lnTo>
                    <a:lnTo>
                      <a:pt x="643" y="7582"/>
                    </a:lnTo>
                    <a:lnTo>
                      <a:pt x="874" y="8224"/>
                    </a:lnTo>
                    <a:lnTo>
                      <a:pt x="1131" y="8867"/>
                    </a:lnTo>
                    <a:lnTo>
                      <a:pt x="1593" y="9920"/>
                    </a:lnTo>
                    <a:lnTo>
                      <a:pt x="1876" y="10409"/>
                    </a:lnTo>
                    <a:lnTo>
                      <a:pt x="2159" y="10897"/>
                    </a:lnTo>
                    <a:lnTo>
                      <a:pt x="2441" y="11385"/>
                    </a:lnTo>
                    <a:lnTo>
                      <a:pt x="2776" y="11848"/>
                    </a:lnTo>
                    <a:lnTo>
                      <a:pt x="3161" y="12285"/>
                    </a:lnTo>
                    <a:lnTo>
                      <a:pt x="3572" y="12696"/>
                    </a:lnTo>
                    <a:lnTo>
                      <a:pt x="4035" y="13081"/>
                    </a:lnTo>
                    <a:lnTo>
                      <a:pt x="4523" y="13441"/>
                    </a:lnTo>
                    <a:lnTo>
                      <a:pt x="5011" y="13775"/>
                    </a:lnTo>
                    <a:lnTo>
                      <a:pt x="5525" y="14058"/>
                    </a:lnTo>
                    <a:lnTo>
                      <a:pt x="6065" y="14315"/>
                    </a:lnTo>
                    <a:lnTo>
                      <a:pt x="6630" y="14520"/>
                    </a:lnTo>
                    <a:lnTo>
                      <a:pt x="7170" y="14675"/>
                    </a:lnTo>
                    <a:lnTo>
                      <a:pt x="7736" y="14803"/>
                    </a:lnTo>
                    <a:lnTo>
                      <a:pt x="8327" y="14906"/>
                    </a:lnTo>
                    <a:lnTo>
                      <a:pt x="8918" y="14957"/>
                    </a:lnTo>
                    <a:lnTo>
                      <a:pt x="9483" y="14957"/>
                    </a:lnTo>
                    <a:lnTo>
                      <a:pt x="10074" y="14932"/>
                    </a:lnTo>
                    <a:lnTo>
                      <a:pt x="10665" y="14880"/>
                    </a:lnTo>
                    <a:lnTo>
                      <a:pt x="11256" y="14777"/>
                    </a:lnTo>
                    <a:lnTo>
                      <a:pt x="11847" y="14649"/>
                    </a:lnTo>
                    <a:lnTo>
                      <a:pt x="12438" y="14469"/>
                    </a:lnTo>
                    <a:lnTo>
                      <a:pt x="12901" y="14289"/>
                    </a:lnTo>
                    <a:lnTo>
                      <a:pt x="13389" y="14084"/>
                    </a:lnTo>
                    <a:lnTo>
                      <a:pt x="13749" y="13929"/>
                    </a:lnTo>
                    <a:lnTo>
                      <a:pt x="14083" y="13724"/>
                    </a:lnTo>
                    <a:lnTo>
                      <a:pt x="14417" y="13544"/>
                    </a:lnTo>
                    <a:lnTo>
                      <a:pt x="14751" y="13313"/>
                    </a:lnTo>
                    <a:lnTo>
                      <a:pt x="15034" y="13081"/>
                    </a:lnTo>
                    <a:lnTo>
                      <a:pt x="15317" y="12850"/>
                    </a:lnTo>
                    <a:lnTo>
                      <a:pt x="15599" y="12593"/>
                    </a:lnTo>
                    <a:lnTo>
                      <a:pt x="15831" y="12310"/>
                    </a:lnTo>
                    <a:lnTo>
                      <a:pt x="16036" y="12053"/>
                    </a:lnTo>
                    <a:lnTo>
                      <a:pt x="16165" y="11822"/>
                    </a:lnTo>
                    <a:lnTo>
                      <a:pt x="16293" y="11591"/>
                    </a:lnTo>
                    <a:lnTo>
                      <a:pt x="16396" y="11385"/>
                    </a:lnTo>
                    <a:lnTo>
                      <a:pt x="16499" y="11128"/>
                    </a:lnTo>
                    <a:lnTo>
                      <a:pt x="16576" y="10897"/>
                    </a:lnTo>
                    <a:lnTo>
                      <a:pt x="16627" y="10640"/>
                    </a:lnTo>
                    <a:lnTo>
                      <a:pt x="16679" y="10357"/>
                    </a:lnTo>
                    <a:lnTo>
                      <a:pt x="16705" y="10100"/>
                    </a:lnTo>
                    <a:lnTo>
                      <a:pt x="16653" y="9766"/>
                    </a:lnTo>
                    <a:lnTo>
                      <a:pt x="16576" y="9458"/>
                    </a:lnTo>
                    <a:lnTo>
                      <a:pt x="16473" y="9124"/>
                    </a:lnTo>
                    <a:lnTo>
                      <a:pt x="16345" y="8789"/>
                    </a:lnTo>
                    <a:lnTo>
                      <a:pt x="16216" y="8481"/>
                    </a:lnTo>
                    <a:lnTo>
                      <a:pt x="16036" y="8147"/>
                    </a:lnTo>
                    <a:lnTo>
                      <a:pt x="15856" y="7839"/>
                    </a:lnTo>
                    <a:lnTo>
                      <a:pt x="15651" y="7505"/>
                    </a:lnTo>
                    <a:lnTo>
                      <a:pt x="15214" y="6888"/>
                    </a:lnTo>
                    <a:lnTo>
                      <a:pt x="14700" y="6297"/>
                    </a:lnTo>
                    <a:lnTo>
                      <a:pt x="14135" y="5706"/>
                    </a:lnTo>
                    <a:lnTo>
                      <a:pt x="13518" y="5140"/>
                    </a:lnTo>
                    <a:lnTo>
                      <a:pt x="12875" y="4601"/>
                    </a:lnTo>
                    <a:lnTo>
                      <a:pt x="12207" y="4112"/>
                    </a:lnTo>
                    <a:lnTo>
                      <a:pt x="11539" y="3675"/>
                    </a:lnTo>
                    <a:lnTo>
                      <a:pt x="10845" y="3264"/>
                    </a:lnTo>
                    <a:lnTo>
                      <a:pt x="10151" y="2904"/>
                    </a:lnTo>
                    <a:lnTo>
                      <a:pt x="9483" y="2596"/>
                    </a:lnTo>
                    <a:lnTo>
                      <a:pt x="8815" y="2339"/>
                    </a:lnTo>
                    <a:lnTo>
                      <a:pt x="8172" y="2159"/>
                    </a:lnTo>
                    <a:lnTo>
                      <a:pt x="8532" y="2005"/>
                    </a:lnTo>
                    <a:lnTo>
                      <a:pt x="8789" y="1876"/>
                    </a:lnTo>
                    <a:lnTo>
                      <a:pt x="8995" y="1722"/>
                    </a:lnTo>
                    <a:lnTo>
                      <a:pt x="9123" y="1568"/>
                    </a:lnTo>
                    <a:lnTo>
                      <a:pt x="9200" y="1414"/>
                    </a:lnTo>
                    <a:lnTo>
                      <a:pt x="9226" y="1260"/>
                    </a:lnTo>
                    <a:lnTo>
                      <a:pt x="9175" y="1131"/>
                    </a:lnTo>
                    <a:lnTo>
                      <a:pt x="9098" y="1003"/>
                    </a:lnTo>
                    <a:lnTo>
                      <a:pt x="8969" y="900"/>
                    </a:lnTo>
                    <a:lnTo>
                      <a:pt x="8815" y="797"/>
                    </a:lnTo>
                    <a:lnTo>
                      <a:pt x="8635" y="746"/>
                    </a:lnTo>
                    <a:lnTo>
                      <a:pt x="8404" y="694"/>
                    </a:lnTo>
                    <a:lnTo>
                      <a:pt x="7915" y="694"/>
                    </a:lnTo>
                    <a:lnTo>
                      <a:pt x="7633" y="746"/>
                    </a:lnTo>
                    <a:lnTo>
                      <a:pt x="7376" y="848"/>
                    </a:lnTo>
                    <a:lnTo>
                      <a:pt x="7376" y="694"/>
                    </a:lnTo>
                    <a:lnTo>
                      <a:pt x="7376" y="591"/>
                    </a:lnTo>
                    <a:lnTo>
                      <a:pt x="7324" y="489"/>
                    </a:lnTo>
                    <a:lnTo>
                      <a:pt x="7273" y="437"/>
                    </a:lnTo>
                    <a:lnTo>
                      <a:pt x="7196" y="386"/>
                    </a:lnTo>
                    <a:lnTo>
                      <a:pt x="7119" y="386"/>
                    </a:lnTo>
                    <a:lnTo>
                      <a:pt x="7016" y="360"/>
                    </a:lnTo>
                    <a:lnTo>
                      <a:pt x="6913" y="386"/>
                    </a:lnTo>
                    <a:lnTo>
                      <a:pt x="6682" y="437"/>
                    </a:lnTo>
                    <a:lnTo>
                      <a:pt x="6451" y="540"/>
                    </a:lnTo>
                    <a:lnTo>
                      <a:pt x="6245" y="669"/>
                    </a:lnTo>
                    <a:lnTo>
                      <a:pt x="6091" y="797"/>
                    </a:lnTo>
                    <a:lnTo>
                      <a:pt x="6116" y="591"/>
                    </a:lnTo>
                    <a:lnTo>
                      <a:pt x="6116" y="437"/>
                    </a:lnTo>
                    <a:lnTo>
                      <a:pt x="6065" y="309"/>
                    </a:lnTo>
                    <a:lnTo>
                      <a:pt x="6014" y="206"/>
                    </a:lnTo>
                    <a:lnTo>
                      <a:pt x="5937" y="103"/>
                    </a:lnTo>
                    <a:lnTo>
                      <a:pt x="5859" y="52"/>
                    </a:lnTo>
                    <a:lnTo>
                      <a:pt x="5757" y="0"/>
                    </a:lnTo>
                    <a:close/>
                  </a:path>
                </a:pathLst>
              </a:custGeom>
              <a:solidFill>
                <a:srgbClr val="92572B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75" name="Google Shape;16531;p40">
                <a:extLst>
                  <a:ext uri="{FF2B5EF4-FFF2-40B4-BE49-F238E27FC236}">
                    <a16:creationId xmlns:a16="http://schemas.microsoft.com/office/drawing/2014/main" id="{946DEC22-13BE-C176-5B4B-A5E05EDEBEDA}"/>
                  </a:ext>
                </a:extLst>
              </p:cNvPr>
              <p:cNvSpPr/>
              <p:nvPr/>
            </p:nvSpPr>
            <p:spPr>
              <a:xfrm>
                <a:off x="10220175" y="-1660550"/>
                <a:ext cx="376500" cy="341825"/>
              </a:xfrm>
              <a:custGeom>
                <a:avLst/>
                <a:gdLst/>
                <a:ahLst/>
                <a:cxnLst/>
                <a:rect l="l" t="t" r="r" b="b"/>
                <a:pathLst>
                  <a:path w="15060" h="13673" extrusionOk="0">
                    <a:moveTo>
                      <a:pt x="514" y="0"/>
                    </a:moveTo>
                    <a:lnTo>
                      <a:pt x="411" y="26"/>
                    </a:lnTo>
                    <a:lnTo>
                      <a:pt x="334" y="52"/>
                    </a:lnTo>
                    <a:lnTo>
                      <a:pt x="283" y="103"/>
                    </a:lnTo>
                    <a:lnTo>
                      <a:pt x="206" y="155"/>
                    </a:lnTo>
                    <a:lnTo>
                      <a:pt x="180" y="232"/>
                    </a:lnTo>
                    <a:lnTo>
                      <a:pt x="154" y="334"/>
                    </a:lnTo>
                    <a:lnTo>
                      <a:pt x="51" y="1388"/>
                    </a:lnTo>
                    <a:lnTo>
                      <a:pt x="0" y="2236"/>
                    </a:lnTo>
                    <a:lnTo>
                      <a:pt x="0" y="2904"/>
                    </a:lnTo>
                    <a:lnTo>
                      <a:pt x="51" y="3598"/>
                    </a:lnTo>
                    <a:lnTo>
                      <a:pt x="154" y="4292"/>
                    </a:lnTo>
                    <a:lnTo>
                      <a:pt x="283" y="4960"/>
                    </a:lnTo>
                    <a:lnTo>
                      <a:pt x="437" y="5628"/>
                    </a:lnTo>
                    <a:lnTo>
                      <a:pt x="643" y="6297"/>
                    </a:lnTo>
                    <a:lnTo>
                      <a:pt x="874" y="6939"/>
                    </a:lnTo>
                    <a:lnTo>
                      <a:pt x="1131" y="7582"/>
                    </a:lnTo>
                    <a:lnTo>
                      <a:pt x="1593" y="8635"/>
                    </a:lnTo>
                    <a:lnTo>
                      <a:pt x="1876" y="9124"/>
                    </a:lnTo>
                    <a:lnTo>
                      <a:pt x="2133" y="9612"/>
                    </a:lnTo>
                    <a:lnTo>
                      <a:pt x="2441" y="10100"/>
                    </a:lnTo>
                    <a:lnTo>
                      <a:pt x="2776" y="10563"/>
                    </a:lnTo>
                    <a:lnTo>
                      <a:pt x="3161" y="11000"/>
                    </a:lnTo>
                    <a:lnTo>
                      <a:pt x="3572" y="11411"/>
                    </a:lnTo>
                    <a:lnTo>
                      <a:pt x="4035" y="11796"/>
                    </a:lnTo>
                    <a:lnTo>
                      <a:pt x="4523" y="12156"/>
                    </a:lnTo>
                    <a:lnTo>
                      <a:pt x="5011" y="12490"/>
                    </a:lnTo>
                    <a:lnTo>
                      <a:pt x="5525" y="12773"/>
                    </a:lnTo>
                    <a:lnTo>
                      <a:pt x="6065" y="13030"/>
                    </a:lnTo>
                    <a:lnTo>
                      <a:pt x="6630" y="13235"/>
                    </a:lnTo>
                    <a:lnTo>
                      <a:pt x="7170" y="13390"/>
                    </a:lnTo>
                    <a:lnTo>
                      <a:pt x="7736" y="13518"/>
                    </a:lnTo>
                    <a:lnTo>
                      <a:pt x="8327" y="13621"/>
                    </a:lnTo>
                    <a:lnTo>
                      <a:pt x="8918" y="13672"/>
                    </a:lnTo>
                    <a:lnTo>
                      <a:pt x="9483" y="13672"/>
                    </a:lnTo>
                    <a:lnTo>
                      <a:pt x="10074" y="13647"/>
                    </a:lnTo>
                    <a:lnTo>
                      <a:pt x="10665" y="13595"/>
                    </a:lnTo>
                    <a:lnTo>
                      <a:pt x="11256" y="13492"/>
                    </a:lnTo>
                    <a:lnTo>
                      <a:pt x="11847" y="13364"/>
                    </a:lnTo>
                    <a:lnTo>
                      <a:pt x="12438" y="13184"/>
                    </a:lnTo>
                    <a:lnTo>
                      <a:pt x="12901" y="13004"/>
                    </a:lnTo>
                    <a:lnTo>
                      <a:pt x="13389" y="12799"/>
                    </a:lnTo>
                    <a:lnTo>
                      <a:pt x="13826" y="12593"/>
                    </a:lnTo>
                    <a:lnTo>
                      <a:pt x="14263" y="12336"/>
                    </a:lnTo>
                    <a:lnTo>
                      <a:pt x="14674" y="12079"/>
                    </a:lnTo>
                    <a:lnTo>
                      <a:pt x="15060" y="11796"/>
                    </a:lnTo>
                    <a:lnTo>
                      <a:pt x="14726" y="11950"/>
                    </a:lnTo>
                    <a:lnTo>
                      <a:pt x="14392" y="12130"/>
                    </a:lnTo>
                    <a:lnTo>
                      <a:pt x="13929" y="12310"/>
                    </a:lnTo>
                    <a:lnTo>
                      <a:pt x="13441" y="12490"/>
                    </a:lnTo>
                    <a:lnTo>
                      <a:pt x="12875" y="12670"/>
                    </a:lnTo>
                    <a:lnTo>
                      <a:pt x="12284" y="12799"/>
                    </a:lnTo>
                    <a:lnTo>
                      <a:pt x="11693" y="12901"/>
                    </a:lnTo>
                    <a:lnTo>
                      <a:pt x="11102" y="12978"/>
                    </a:lnTo>
                    <a:lnTo>
                      <a:pt x="10511" y="13004"/>
                    </a:lnTo>
                    <a:lnTo>
                      <a:pt x="9920" y="12978"/>
                    </a:lnTo>
                    <a:lnTo>
                      <a:pt x="9329" y="12927"/>
                    </a:lnTo>
                    <a:lnTo>
                      <a:pt x="8763" y="12850"/>
                    </a:lnTo>
                    <a:lnTo>
                      <a:pt x="8198" y="12721"/>
                    </a:lnTo>
                    <a:lnTo>
                      <a:pt x="7633" y="12542"/>
                    </a:lnTo>
                    <a:lnTo>
                      <a:pt x="7093" y="12336"/>
                    </a:lnTo>
                    <a:lnTo>
                      <a:pt x="6553" y="12079"/>
                    </a:lnTo>
                    <a:lnTo>
                      <a:pt x="6039" y="11796"/>
                    </a:lnTo>
                    <a:lnTo>
                      <a:pt x="5525" y="11488"/>
                    </a:lnTo>
                    <a:lnTo>
                      <a:pt x="5037" y="11128"/>
                    </a:lnTo>
                    <a:lnTo>
                      <a:pt x="4575" y="10717"/>
                    </a:lnTo>
                    <a:lnTo>
                      <a:pt x="4163" y="10306"/>
                    </a:lnTo>
                    <a:lnTo>
                      <a:pt x="3804" y="9869"/>
                    </a:lnTo>
                    <a:lnTo>
                      <a:pt x="3469" y="9406"/>
                    </a:lnTo>
                    <a:lnTo>
                      <a:pt x="3161" y="8944"/>
                    </a:lnTo>
                    <a:lnTo>
                      <a:pt x="2878" y="8455"/>
                    </a:lnTo>
                    <a:lnTo>
                      <a:pt x="2621" y="7941"/>
                    </a:lnTo>
                    <a:lnTo>
                      <a:pt x="2133" y="6888"/>
                    </a:lnTo>
                    <a:lnTo>
                      <a:pt x="1876" y="6245"/>
                    </a:lnTo>
                    <a:lnTo>
                      <a:pt x="1645" y="5603"/>
                    </a:lnTo>
                    <a:lnTo>
                      <a:pt x="1439" y="4935"/>
                    </a:lnTo>
                    <a:lnTo>
                      <a:pt x="1285" y="4266"/>
                    </a:lnTo>
                    <a:lnTo>
                      <a:pt x="1157" y="3598"/>
                    </a:lnTo>
                    <a:lnTo>
                      <a:pt x="1079" y="2930"/>
                    </a:lnTo>
                    <a:lnTo>
                      <a:pt x="1028" y="2236"/>
                    </a:lnTo>
                    <a:lnTo>
                      <a:pt x="1002" y="1542"/>
                    </a:lnTo>
                    <a:lnTo>
                      <a:pt x="1028" y="1003"/>
                    </a:lnTo>
                    <a:lnTo>
                      <a:pt x="1105" y="257"/>
                    </a:lnTo>
                    <a:lnTo>
                      <a:pt x="694" y="52"/>
                    </a:lnTo>
                    <a:lnTo>
                      <a:pt x="591" y="26"/>
                    </a:lnTo>
                    <a:lnTo>
                      <a:pt x="514" y="0"/>
                    </a:lnTo>
                    <a:close/>
                  </a:path>
                </a:pathLst>
              </a:custGeom>
              <a:solidFill>
                <a:srgbClr val="000000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76" name="Google Shape;16532;p40">
                <a:extLst>
                  <a:ext uri="{FF2B5EF4-FFF2-40B4-BE49-F238E27FC236}">
                    <a16:creationId xmlns:a16="http://schemas.microsoft.com/office/drawing/2014/main" id="{BECD5C79-8D2B-D981-BC9F-F46044D1506C}"/>
                  </a:ext>
                </a:extLst>
              </p:cNvPr>
              <p:cNvSpPr/>
              <p:nvPr/>
            </p:nvSpPr>
            <p:spPr>
              <a:xfrm>
                <a:off x="10242000" y="-1627150"/>
                <a:ext cx="61075" cy="140100"/>
              </a:xfrm>
              <a:custGeom>
                <a:avLst/>
                <a:gdLst/>
                <a:ahLst/>
                <a:cxnLst/>
                <a:rect l="l" t="t" r="r" b="b"/>
                <a:pathLst>
                  <a:path w="2443" h="5604" extrusionOk="0">
                    <a:moveTo>
                      <a:pt x="386" y="1"/>
                    </a:moveTo>
                    <a:lnTo>
                      <a:pt x="258" y="26"/>
                    </a:lnTo>
                    <a:lnTo>
                      <a:pt x="181" y="103"/>
                    </a:lnTo>
                    <a:lnTo>
                      <a:pt x="155" y="155"/>
                    </a:lnTo>
                    <a:lnTo>
                      <a:pt x="129" y="232"/>
                    </a:lnTo>
                    <a:lnTo>
                      <a:pt x="52" y="977"/>
                    </a:lnTo>
                    <a:lnTo>
                      <a:pt x="1" y="1568"/>
                    </a:lnTo>
                    <a:lnTo>
                      <a:pt x="27" y="2057"/>
                    </a:lnTo>
                    <a:lnTo>
                      <a:pt x="52" y="2545"/>
                    </a:lnTo>
                    <a:lnTo>
                      <a:pt x="129" y="3007"/>
                    </a:lnTo>
                    <a:lnTo>
                      <a:pt x="206" y="3496"/>
                    </a:lnTo>
                    <a:lnTo>
                      <a:pt x="335" y="3958"/>
                    </a:lnTo>
                    <a:lnTo>
                      <a:pt x="463" y="4421"/>
                    </a:lnTo>
                    <a:lnTo>
                      <a:pt x="618" y="4884"/>
                    </a:lnTo>
                    <a:lnTo>
                      <a:pt x="823" y="5346"/>
                    </a:lnTo>
                    <a:lnTo>
                      <a:pt x="926" y="5603"/>
                    </a:lnTo>
                    <a:lnTo>
                      <a:pt x="952" y="5346"/>
                    </a:lnTo>
                    <a:lnTo>
                      <a:pt x="1029" y="5038"/>
                    </a:lnTo>
                    <a:lnTo>
                      <a:pt x="1209" y="4395"/>
                    </a:lnTo>
                    <a:lnTo>
                      <a:pt x="1414" y="3727"/>
                    </a:lnTo>
                    <a:lnTo>
                      <a:pt x="1671" y="3059"/>
                    </a:lnTo>
                    <a:lnTo>
                      <a:pt x="1928" y="2442"/>
                    </a:lnTo>
                    <a:lnTo>
                      <a:pt x="2160" y="1928"/>
                    </a:lnTo>
                    <a:lnTo>
                      <a:pt x="2442" y="1337"/>
                    </a:lnTo>
                    <a:lnTo>
                      <a:pt x="2108" y="1029"/>
                    </a:lnTo>
                    <a:lnTo>
                      <a:pt x="1723" y="720"/>
                    </a:lnTo>
                    <a:lnTo>
                      <a:pt x="1414" y="540"/>
                    </a:lnTo>
                    <a:lnTo>
                      <a:pt x="1132" y="360"/>
                    </a:lnTo>
                    <a:lnTo>
                      <a:pt x="515" y="26"/>
                    </a:lnTo>
                    <a:lnTo>
                      <a:pt x="438" y="1"/>
                    </a:lnTo>
                    <a:close/>
                  </a:path>
                </a:pathLst>
              </a:custGeom>
              <a:solidFill>
                <a:srgbClr val="000000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77" name="Google Shape;16533;p40">
                <a:extLst>
                  <a:ext uri="{FF2B5EF4-FFF2-40B4-BE49-F238E27FC236}">
                    <a16:creationId xmlns:a16="http://schemas.microsoft.com/office/drawing/2014/main" id="{8E6D73C4-94A6-EA54-4CC7-B72F2DFA2B18}"/>
                  </a:ext>
                </a:extLst>
              </p:cNvPr>
              <p:cNvSpPr/>
              <p:nvPr/>
            </p:nvSpPr>
            <p:spPr>
              <a:xfrm>
                <a:off x="10303050" y="-1294350"/>
                <a:ext cx="76475" cy="97050"/>
              </a:xfrm>
              <a:custGeom>
                <a:avLst/>
                <a:gdLst/>
                <a:ahLst/>
                <a:cxnLst/>
                <a:rect l="l" t="t" r="r" b="b"/>
                <a:pathLst>
                  <a:path w="3059" h="3882" extrusionOk="0">
                    <a:moveTo>
                      <a:pt x="1542" y="1"/>
                    </a:moveTo>
                    <a:lnTo>
                      <a:pt x="1234" y="27"/>
                    </a:lnTo>
                    <a:lnTo>
                      <a:pt x="925" y="78"/>
                    </a:lnTo>
                    <a:lnTo>
                      <a:pt x="668" y="206"/>
                    </a:lnTo>
                    <a:lnTo>
                      <a:pt x="566" y="284"/>
                    </a:lnTo>
                    <a:lnTo>
                      <a:pt x="463" y="386"/>
                    </a:lnTo>
                    <a:lnTo>
                      <a:pt x="360" y="489"/>
                    </a:lnTo>
                    <a:lnTo>
                      <a:pt x="257" y="618"/>
                    </a:lnTo>
                    <a:lnTo>
                      <a:pt x="180" y="746"/>
                    </a:lnTo>
                    <a:lnTo>
                      <a:pt x="129" y="900"/>
                    </a:lnTo>
                    <a:lnTo>
                      <a:pt x="77" y="1055"/>
                    </a:lnTo>
                    <a:lnTo>
                      <a:pt x="26" y="1234"/>
                    </a:lnTo>
                    <a:lnTo>
                      <a:pt x="0" y="1440"/>
                    </a:lnTo>
                    <a:lnTo>
                      <a:pt x="0" y="1646"/>
                    </a:lnTo>
                    <a:lnTo>
                      <a:pt x="26" y="1928"/>
                    </a:lnTo>
                    <a:lnTo>
                      <a:pt x="52" y="2211"/>
                    </a:lnTo>
                    <a:lnTo>
                      <a:pt x="129" y="2494"/>
                    </a:lnTo>
                    <a:lnTo>
                      <a:pt x="232" y="2751"/>
                    </a:lnTo>
                    <a:lnTo>
                      <a:pt x="334" y="3008"/>
                    </a:lnTo>
                    <a:lnTo>
                      <a:pt x="489" y="3239"/>
                    </a:lnTo>
                    <a:lnTo>
                      <a:pt x="643" y="3445"/>
                    </a:lnTo>
                    <a:lnTo>
                      <a:pt x="797" y="3599"/>
                    </a:lnTo>
                    <a:lnTo>
                      <a:pt x="1003" y="3727"/>
                    </a:lnTo>
                    <a:lnTo>
                      <a:pt x="1208" y="3830"/>
                    </a:lnTo>
                    <a:lnTo>
                      <a:pt x="1439" y="3881"/>
                    </a:lnTo>
                    <a:lnTo>
                      <a:pt x="1619" y="3881"/>
                    </a:lnTo>
                    <a:lnTo>
                      <a:pt x="1851" y="3830"/>
                    </a:lnTo>
                    <a:lnTo>
                      <a:pt x="2082" y="3727"/>
                    </a:lnTo>
                    <a:lnTo>
                      <a:pt x="2262" y="3599"/>
                    </a:lnTo>
                    <a:lnTo>
                      <a:pt x="2416" y="3445"/>
                    </a:lnTo>
                    <a:lnTo>
                      <a:pt x="2596" y="3239"/>
                    </a:lnTo>
                    <a:lnTo>
                      <a:pt x="2724" y="3008"/>
                    </a:lnTo>
                    <a:lnTo>
                      <a:pt x="2827" y="2751"/>
                    </a:lnTo>
                    <a:lnTo>
                      <a:pt x="2930" y="2494"/>
                    </a:lnTo>
                    <a:lnTo>
                      <a:pt x="3007" y="2211"/>
                    </a:lnTo>
                    <a:lnTo>
                      <a:pt x="3058" y="1928"/>
                    </a:lnTo>
                    <a:lnTo>
                      <a:pt x="3058" y="1646"/>
                    </a:lnTo>
                    <a:lnTo>
                      <a:pt x="3058" y="1440"/>
                    </a:lnTo>
                    <a:lnTo>
                      <a:pt x="3033" y="1234"/>
                    </a:lnTo>
                    <a:lnTo>
                      <a:pt x="2981" y="1055"/>
                    </a:lnTo>
                    <a:lnTo>
                      <a:pt x="2930" y="900"/>
                    </a:lnTo>
                    <a:lnTo>
                      <a:pt x="2879" y="746"/>
                    </a:lnTo>
                    <a:lnTo>
                      <a:pt x="2801" y="618"/>
                    </a:lnTo>
                    <a:lnTo>
                      <a:pt x="2724" y="489"/>
                    </a:lnTo>
                    <a:lnTo>
                      <a:pt x="2622" y="386"/>
                    </a:lnTo>
                    <a:lnTo>
                      <a:pt x="2493" y="284"/>
                    </a:lnTo>
                    <a:lnTo>
                      <a:pt x="2390" y="206"/>
                    </a:lnTo>
                    <a:lnTo>
                      <a:pt x="2133" y="78"/>
                    </a:lnTo>
                    <a:lnTo>
                      <a:pt x="1851" y="27"/>
                    </a:lnTo>
                    <a:lnTo>
                      <a:pt x="1542" y="1"/>
                    </a:lnTo>
                    <a:close/>
                  </a:path>
                </a:pathLst>
              </a:custGeom>
              <a:solidFill>
                <a:srgbClr val="533016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78" name="Google Shape;16534;p40">
                <a:extLst>
                  <a:ext uri="{FF2B5EF4-FFF2-40B4-BE49-F238E27FC236}">
                    <a16:creationId xmlns:a16="http://schemas.microsoft.com/office/drawing/2014/main" id="{E1D99F01-3308-E140-02FE-0E988C6B8732}"/>
                  </a:ext>
                </a:extLst>
              </p:cNvPr>
              <p:cNvSpPr/>
              <p:nvPr/>
            </p:nvSpPr>
            <p:spPr>
              <a:xfrm>
                <a:off x="10322325" y="-1236525"/>
                <a:ext cx="5800" cy="35375"/>
              </a:xfrm>
              <a:custGeom>
                <a:avLst/>
                <a:gdLst/>
                <a:ahLst/>
                <a:cxnLst/>
                <a:rect l="l" t="t" r="r" b="b"/>
                <a:pathLst>
                  <a:path w="232" h="1415" extrusionOk="0">
                    <a:moveTo>
                      <a:pt x="77" y="1"/>
                    </a:moveTo>
                    <a:lnTo>
                      <a:pt x="26" y="309"/>
                    </a:lnTo>
                    <a:lnTo>
                      <a:pt x="0" y="643"/>
                    </a:lnTo>
                    <a:lnTo>
                      <a:pt x="0" y="977"/>
                    </a:lnTo>
                    <a:lnTo>
                      <a:pt x="26" y="1286"/>
                    </a:lnTo>
                    <a:lnTo>
                      <a:pt x="232" y="1414"/>
                    </a:lnTo>
                    <a:lnTo>
                      <a:pt x="232" y="1414"/>
                    </a:lnTo>
                    <a:lnTo>
                      <a:pt x="154" y="720"/>
                    </a:lnTo>
                    <a:lnTo>
                      <a:pt x="77" y="1"/>
                    </a:lnTo>
                    <a:close/>
                  </a:path>
                </a:pathLst>
              </a:custGeom>
              <a:solidFill>
                <a:srgbClr val="000000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79" name="Google Shape;16535;p40">
                <a:extLst>
                  <a:ext uri="{FF2B5EF4-FFF2-40B4-BE49-F238E27FC236}">
                    <a16:creationId xmlns:a16="http://schemas.microsoft.com/office/drawing/2014/main" id="{1E22B9C3-F9CB-4165-CB6B-E233AFE8A04C}"/>
                  </a:ext>
                </a:extLst>
              </p:cNvPr>
              <p:cNvSpPr/>
              <p:nvPr/>
            </p:nvSpPr>
            <p:spPr>
              <a:xfrm>
                <a:off x="10355075" y="-1236525"/>
                <a:ext cx="5825" cy="35375"/>
              </a:xfrm>
              <a:custGeom>
                <a:avLst/>
                <a:gdLst/>
                <a:ahLst/>
                <a:cxnLst/>
                <a:rect l="l" t="t" r="r" b="b"/>
                <a:pathLst>
                  <a:path w="233" h="1415" extrusionOk="0">
                    <a:moveTo>
                      <a:pt x="129" y="1"/>
                    </a:moveTo>
                    <a:lnTo>
                      <a:pt x="52" y="720"/>
                    </a:lnTo>
                    <a:lnTo>
                      <a:pt x="1" y="1414"/>
                    </a:lnTo>
                    <a:lnTo>
                      <a:pt x="181" y="1286"/>
                    </a:lnTo>
                    <a:lnTo>
                      <a:pt x="206" y="977"/>
                    </a:lnTo>
                    <a:lnTo>
                      <a:pt x="232" y="643"/>
                    </a:lnTo>
                    <a:lnTo>
                      <a:pt x="206" y="309"/>
                    </a:lnTo>
                    <a:lnTo>
                      <a:pt x="129" y="1"/>
                    </a:lnTo>
                    <a:close/>
                  </a:path>
                </a:pathLst>
              </a:custGeom>
              <a:solidFill>
                <a:srgbClr val="000000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80" name="Google Shape;16536;p40">
                <a:extLst>
                  <a:ext uri="{FF2B5EF4-FFF2-40B4-BE49-F238E27FC236}">
                    <a16:creationId xmlns:a16="http://schemas.microsoft.com/office/drawing/2014/main" id="{D1A31969-2334-AAAB-4716-2575B9F7B8B3}"/>
                  </a:ext>
                </a:extLst>
              </p:cNvPr>
              <p:cNvSpPr/>
              <p:nvPr/>
            </p:nvSpPr>
            <p:spPr>
              <a:xfrm>
                <a:off x="10339025" y="-1228175"/>
                <a:ext cx="4525" cy="30875"/>
              </a:xfrm>
              <a:custGeom>
                <a:avLst/>
                <a:gdLst/>
                <a:ahLst/>
                <a:cxnLst/>
                <a:rect l="l" t="t" r="r" b="b"/>
                <a:pathLst>
                  <a:path w="181" h="1235" extrusionOk="0">
                    <a:moveTo>
                      <a:pt x="78" y="1"/>
                    </a:moveTo>
                    <a:lnTo>
                      <a:pt x="26" y="309"/>
                    </a:lnTo>
                    <a:lnTo>
                      <a:pt x="0" y="618"/>
                    </a:lnTo>
                    <a:lnTo>
                      <a:pt x="0" y="926"/>
                    </a:lnTo>
                    <a:lnTo>
                      <a:pt x="0" y="1234"/>
                    </a:lnTo>
                    <a:lnTo>
                      <a:pt x="180" y="1234"/>
                    </a:lnTo>
                    <a:lnTo>
                      <a:pt x="180" y="926"/>
                    </a:lnTo>
                    <a:lnTo>
                      <a:pt x="155" y="618"/>
                    </a:lnTo>
                    <a:lnTo>
                      <a:pt x="129" y="309"/>
                    </a:lnTo>
                    <a:lnTo>
                      <a:pt x="78" y="1"/>
                    </a:lnTo>
                    <a:close/>
                  </a:path>
                </a:pathLst>
              </a:custGeom>
              <a:solidFill>
                <a:srgbClr val="000000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81" name="Google Shape;16537;p40">
                <a:extLst>
                  <a:ext uri="{FF2B5EF4-FFF2-40B4-BE49-F238E27FC236}">
                    <a16:creationId xmlns:a16="http://schemas.microsoft.com/office/drawing/2014/main" id="{69625F95-C7B3-5F0E-EF67-9E4CC72AE1EE}"/>
                  </a:ext>
                </a:extLst>
              </p:cNvPr>
              <p:cNvSpPr/>
              <p:nvPr/>
            </p:nvSpPr>
            <p:spPr>
              <a:xfrm>
                <a:off x="10506700" y="-1294350"/>
                <a:ext cx="76500" cy="97050"/>
              </a:xfrm>
              <a:custGeom>
                <a:avLst/>
                <a:gdLst/>
                <a:ahLst/>
                <a:cxnLst/>
                <a:rect l="l" t="t" r="r" b="b"/>
                <a:pathLst>
                  <a:path w="3060" h="3882" extrusionOk="0">
                    <a:moveTo>
                      <a:pt x="1517" y="1"/>
                    </a:moveTo>
                    <a:lnTo>
                      <a:pt x="1209" y="27"/>
                    </a:lnTo>
                    <a:lnTo>
                      <a:pt x="926" y="78"/>
                    </a:lnTo>
                    <a:lnTo>
                      <a:pt x="669" y="206"/>
                    </a:lnTo>
                    <a:lnTo>
                      <a:pt x="541" y="284"/>
                    </a:lnTo>
                    <a:lnTo>
                      <a:pt x="438" y="386"/>
                    </a:lnTo>
                    <a:lnTo>
                      <a:pt x="335" y="489"/>
                    </a:lnTo>
                    <a:lnTo>
                      <a:pt x="258" y="618"/>
                    </a:lnTo>
                    <a:lnTo>
                      <a:pt x="181" y="746"/>
                    </a:lnTo>
                    <a:lnTo>
                      <a:pt x="104" y="900"/>
                    </a:lnTo>
                    <a:lnTo>
                      <a:pt x="52" y="1055"/>
                    </a:lnTo>
                    <a:lnTo>
                      <a:pt x="27" y="1234"/>
                    </a:lnTo>
                    <a:lnTo>
                      <a:pt x="1" y="1440"/>
                    </a:lnTo>
                    <a:lnTo>
                      <a:pt x="1" y="1646"/>
                    </a:lnTo>
                    <a:lnTo>
                      <a:pt x="1" y="1928"/>
                    </a:lnTo>
                    <a:lnTo>
                      <a:pt x="52" y="2211"/>
                    </a:lnTo>
                    <a:lnTo>
                      <a:pt x="129" y="2494"/>
                    </a:lnTo>
                    <a:lnTo>
                      <a:pt x="207" y="2751"/>
                    </a:lnTo>
                    <a:lnTo>
                      <a:pt x="335" y="3008"/>
                    </a:lnTo>
                    <a:lnTo>
                      <a:pt x="464" y="3239"/>
                    </a:lnTo>
                    <a:lnTo>
                      <a:pt x="618" y="3445"/>
                    </a:lnTo>
                    <a:lnTo>
                      <a:pt x="798" y="3599"/>
                    </a:lnTo>
                    <a:lnTo>
                      <a:pt x="977" y="3727"/>
                    </a:lnTo>
                    <a:lnTo>
                      <a:pt x="1209" y="3830"/>
                    </a:lnTo>
                    <a:lnTo>
                      <a:pt x="1440" y="3881"/>
                    </a:lnTo>
                    <a:lnTo>
                      <a:pt x="1594" y="3881"/>
                    </a:lnTo>
                    <a:lnTo>
                      <a:pt x="1826" y="3830"/>
                    </a:lnTo>
                    <a:lnTo>
                      <a:pt x="2057" y="3727"/>
                    </a:lnTo>
                    <a:lnTo>
                      <a:pt x="2237" y="3599"/>
                    </a:lnTo>
                    <a:lnTo>
                      <a:pt x="2417" y="3445"/>
                    </a:lnTo>
                    <a:lnTo>
                      <a:pt x="2571" y="3239"/>
                    </a:lnTo>
                    <a:lnTo>
                      <a:pt x="2699" y="3008"/>
                    </a:lnTo>
                    <a:lnTo>
                      <a:pt x="2828" y="2751"/>
                    </a:lnTo>
                    <a:lnTo>
                      <a:pt x="2931" y="2494"/>
                    </a:lnTo>
                    <a:lnTo>
                      <a:pt x="2982" y="2211"/>
                    </a:lnTo>
                    <a:lnTo>
                      <a:pt x="3033" y="1928"/>
                    </a:lnTo>
                    <a:lnTo>
                      <a:pt x="3059" y="1646"/>
                    </a:lnTo>
                    <a:lnTo>
                      <a:pt x="3033" y="1440"/>
                    </a:lnTo>
                    <a:lnTo>
                      <a:pt x="3033" y="1234"/>
                    </a:lnTo>
                    <a:lnTo>
                      <a:pt x="2982" y="1055"/>
                    </a:lnTo>
                    <a:lnTo>
                      <a:pt x="2931" y="900"/>
                    </a:lnTo>
                    <a:lnTo>
                      <a:pt x="2879" y="746"/>
                    </a:lnTo>
                    <a:lnTo>
                      <a:pt x="2802" y="618"/>
                    </a:lnTo>
                    <a:lnTo>
                      <a:pt x="2699" y="489"/>
                    </a:lnTo>
                    <a:lnTo>
                      <a:pt x="2597" y="386"/>
                    </a:lnTo>
                    <a:lnTo>
                      <a:pt x="2494" y="284"/>
                    </a:lnTo>
                    <a:lnTo>
                      <a:pt x="2365" y="206"/>
                    </a:lnTo>
                    <a:lnTo>
                      <a:pt x="2108" y="78"/>
                    </a:lnTo>
                    <a:lnTo>
                      <a:pt x="1826" y="27"/>
                    </a:lnTo>
                    <a:lnTo>
                      <a:pt x="1517" y="1"/>
                    </a:lnTo>
                    <a:close/>
                  </a:path>
                </a:pathLst>
              </a:custGeom>
              <a:solidFill>
                <a:srgbClr val="533016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82" name="Google Shape;16538;p40">
                <a:extLst>
                  <a:ext uri="{FF2B5EF4-FFF2-40B4-BE49-F238E27FC236}">
                    <a16:creationId xmlns:a16="http://schemas.microsoft.com/office/drawing/2014/main" id="{309F0D80-1266-C716-7D8A-F7A2A322F375}"/>
                  </a:ext>
                </a:extLst>
              </p:cNvPr>
              <p:cNvSpPr/>
              <p:nvPr/>
            </p:nvSpPr>
            <p:spPr>
              <a:xfrm>
                <a:off x="10525350" y="-1236525"/>
                <a:ext cx="5800" cy="35375"/>
              </a:xfrm>
              <a:custGeom>
                <a:avLst/>
                <a:gdLst/>
                <a:ahLst/>
                <a:cxnLst/>
                <a:rect l="l" t="t" r="r" b="b"/>
                <a:pathLst>
                  <a:path w="232" h="1415" extrusionOk="0">
                    <a:moveTo>
                      <a:pt x="103" y="1"/>
                    </a:moveTo>
                    <a:lnTo>
                      <a:pt x="26" y="309"/>
                    </a:lnTo>
                    <a:lnTo>
                      <a:pt x="0" y="643"/>
                    </a:lnTo>
                    <a:lnTo>
                      <a:pt x="26" y="977"/>
                    </a:lnTo>
                    <a:lnTo>
                      <a:pt x="52" y="1286"/>
                    </a:lnTo>
                    <a:lnTo>
                      <a:pt x="231" y="1414"/>
                    </a:lnTo>
                    <a:lnTo>
                      <a:pt x="180" y="720"/>
                    </a:lnTo>
                    <a:lnTo>
                      <a:pt x="103" y="1"/>
                    </a:lnTo>
                    <a:close/>
                  </a:path>
                </a:pathLst>
              </a:custGeom>
              <a:solidFill>
                <a:srgbClr val="000000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83" name="Google Shape;16539;p40">
                <a:extLst>
                  <a:ext uri="{FF2B5EF4-FFF2-40B4-BE49-F238E27FC236}">
                    <a16:creationId xmlns:a16="http://schemas.microsoft.com/office/drawing/2014/main" id="{F9F80E8C-1D4D-EEEA-40A1-A4780AC80F45}"/>
                  </a:ext>
                </a:extLst>
              </p:cNvPr>
              <p:cNvSpPr/>
              <p:nvPr/>
            </p:nvSpPr>
            <p:spPr>
              <a:xfrm>
                <a:off x="10558100" y="-1236525"/>
                <a:ext cx="5825" cy="35375"/>
              </a:xfrm>
              <a:custGeom>
                <a:avLst/>
                <a:gdLst/>
                <a:ahLst/>
                <a:cxnLst/>
                <a:rect l="l" t="t" r="r" b="b"/>
                <a:pathLst>
                  <a:path w="233" h="1415" extrusionOk="0">
                    <a:moveTo>
                      <a:pt x="155" y="1"/>
                    </a:moveTo>
                    <a:lnTo>
                      <a:pt x="78" y="720"/>
                    </a:lnTo>
                    <a:lnTo>
                      <a:pt x="1" y="1414"/>
                    </a:lnTo>
                    <a:lnTo>
                      <a:pt x="181" y="1286"/>
                    </a:lnTo>
                    <a:lnTo>
                      <a:pt x="232" y="977"/>
                    </a:lnTo>
                    <a:lnTo>
                      <a:pt x="232" y="643"/>
                    </a:lnTo>
                    <a:lnTo>
                      <a:pt x="206" y="309"/>
                    </a:lnTo>
                    <a:lnTo>
                      <a:pt x="155" y="1"/>
                    </a:lnTo>
                    <a:close/>
                  </a:path>
                </a:pathLst>
              </a:custGeom>
              <a:solidFill>
                <a:srgbClr val="000000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84" name="Google Shape;16540;p40">
                <a:extLst>
                  <a:ext uri="{FF2B5EF4-FFF2-40B4-BE49-F238E27FC236}">
                    <a16:creationId xmlns:a16="http://schemas.microsoft.com/office/drawing/2014/main" id="{D378A5B1-59E6-592F-EA68-957B9D077329}"/>
                  </a:ext>
                </a:extLst>
              </p:cNvPr>
              <p:cNvSpPr/>
              <p:nvPr/>
            </p:nvSpPr>
            <p:spPr>
              <a:xfrm>
                <a:off x="10542050" y="-1228175"/>
                <a:ext cx="5150" cy="30875"/>
              </a:xfrm>
              <a:custGeom>
                <a:avLst/>
                <a:gdLst/>
                <a:ahLst/>
                <a:cxnLst/>
                <a:rect l="l" t="t" r="r" b="b"/>
                <a:pathLst>
                  <a:path w="206" h="1235" extrusionOk="0">
                    <a:moveTo>
                      <a:pt x="103" y="1"/>
                    </a:moveTo>
                    <a:lnTo>
                      <a:pt x="52" y="309"/>
                    </a:lnTo>
                    <a:lnTo>
                      <a:pt x="26" y="618"/>
                    </a:lnTo>
                    <a:lnTo>
                      <a:pt x="0" y="926"/>
                    </a:lnTo>
                    <a:lnTo>
                      <a:pt x="26" y="1234"/>
                    </a:lnTo>
                    <a:lnTo>
                      <a:pt x="180" y="1234"/>
                    </a:lnTo>
                    <a:lnTo>
                      <a:pt x="206" y="926"/>
                    </a:lnTo>
                    <a:lnTo>
                      <a:pt x="180" y="618"/>
                    </a:lnTo>
                    <a:lnTo>
                      <a:pt x="155" y="309"/>
                    </a:lnTo>
                    <a:lnTo>
                      <a:pt x="103" y="1"/>
                    </a:lnTo>
                    <a:close/>
                  </a:path>
                </a:pathLst>
              </a:custGeom>
              <a:solidFill>
                <a:srgbClr val="000000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85" name="Google Shape;16541;p40">
                <a:extLst>
                  <a:ext uri="{FF2B5EF4-FFF2-40B4-BE49-F238E27FC236}">
                    <a16:creationId xmlns:a16="http://schemas.microsoft.com/office/drawing/2014/main" id="{909AFCAB-C6FF-033A-1CFB-8E1176BB619A}"/>
                  </a:ext>
                </a:extLst>
              </p:cNvPr>
              <p:cNvSpPr/>
              <p:nvPr/>
            </p:nvSpPr>
            <p:spPr>
              <a:xfrm>
                <a:off x="10328100" y="-1566100"/>
                <a:ext cx="38575" cy="43050"/>
              </a:xfrm>
              <a:custGeom>
                <a:avLst/>
                <a:gdLst/>
                <a:ahLst/>
                <a:cxnLst/>
                <a:rect l="l" t="t" r="r" b="b"/>
                <a:pathLst>
                  <a:path w="1543" h="1722" extrusionOk="0">
                    <a:moveTo>
                      <a:pt x="1260" y="0"/>
                    </a:moveTo>
                    <a:lnTo>
                      <a:pt x="1028" y="52"/>
                    </a:lnTo>
                    <a:lnTo>
                      <a:pt x="823" y="154"/>
                    </a:lnTo>
                    <a:lnTo>
                      <a:pt x="617" y="283"/>
                    </a:lnTo>
                    <a:lnTo>
                      <a:pt x="437" y="463"/>
                    </a:lnTo>
                    <a:lnTo>
                      <a:pt x="283" y="643"/>
                    </a:lnTo>
                    <a:lnTo>
                      <a:pt x="180" y="848"/>
                    </a:lnTo>
                    <a:lnTo>
                      <a:pt x="78" y="1079"/>
                    </a:lnTo>
                    <a:lnTo>
                      <a:pt x="26" y="1388"/>
                    </a:lnTo>
                    <a:lnTo>
                      <a:pt x="1" y="1542"/>
                    </a:lnTo>
                    <a:lnTo>
                      <a:pt x="1" y="1696"/>
                    </a:lnTo>
                    <a:lnTo>
                      <a:pt x="26" y="1722"/>
                    </a:lnTo>
                    <a:lnTo>
                      <a:pt x="52" y="1722"/>
                    </a:lnTo>
                    <a:lnTo>
                      <a:pt x="103" y="1696"/>
                    </a:lnTo>
                    <a:lnTo>
                      <a:pt x="386" y="1234"/>
                    </a:lnTo>
                    <a:lnTo>
                      <a:pt x="540" y="1002"/>
                    </a:lnTo>
                    <a:lnTo>
                      <a:pt x="694" y="771"/>
                    </a:lnTo>
                    <a:lnTo>
                      <a:pt x="874" y="565"/>
                    </a:lnTo>
                    <a:lnTo>
                      <a:pt x="1080" y="386"/>
                    </a:lnTo>
                    <a:lnTo>
                      <a:pt x="1285" y="231"/>
                    </a:lnTo>
                    <a:lnTo>
                      <a:pt x="1517" y="77"/>
                    </a:lnTo>
                    <a:lnTo>
                      <a:pt x="1542" y="52"/>
                    </a:lnTo>
                    <a:lnTo>
                      <a:pt x="1542" y="26"/>
                    </a:lnTo>
                    <a:lnTo>
                      <a:pt x="1542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86" name="Google Shape;16542;p40">
                <a:extLst>
                  <a:ext uri="{FF2B5EF4-FFF2-40B4-BE49-F238E27FC236}">
                    <a16:creationId xmlns:a16="http://schemas.microsoft.com/office/drawing/2014/main" id="{8A89E36D-C53D-91DB-F326-D858B66DAAAD}"/>
                  </a:ext>
                </a:extLst>
              </p:cNvPr>
              <p:cNvSpPr/>
              <p:nvPr/>
            </p:nvSpPr>
            <p:spPr>
              <a:xfrm>
                <a:off x="10454675" y="-1578950"/>
                <a:ext cx="80325" cy="80975"/>
              </a:xfrm>
              <a:custGeom>
                <a:avLst/>
                <a:gdLst/>
                <a:ahLst/>
                <a:cxnLst/>
                <a:rect l="l" t="t" r="r" b="b"/>
                <a:pathLst>
                  <a:path w="3213" h="3239" extrusionOk="0">
                    <a:moveTo>
                      <a:pt x="1594" y="0"/>
                    </a:moveTo>
                    <a:lnTo>
                      <a:pt x="1337" y="26"/>
                    </a:lnTo>
                    <a:lnTo>
                      <a:pt x="1131" y="77"/>
                    </a:lnTo>
                    <a:lnTo>
                      <a:pt x="900" y="180"/>
                    </a:lnTo>
                    <a:lnTo>
                      <a:pt x="746" y="257"/>
                    </a:lnTo>
                    <a:lnTo>
                      <a:pt x="617" y="360"/>
                    </a:lnTo>
                    <a:lnTo>
                      <a:pt x="489" y="463"/>
                    </a:lnTo>
                    <a:lnTo>
                      <a:pt x="360" y="617"/>
                    </a:lnTo>
                    <a:lnTo>
                      <a:pt x="257" y="745"/>
                    </a:lnTo>
                    <a:lnTo>
                      <a:pt x="154" y="900"/>
                    </a:lnTo>
                    <a:lnTo>
                      <a:pt x="103" y="1079"/>
                    </a:lnTo>
                    <a:lnTo>
                      <a:pt x="52" y="1259"/>
                    </a:lnTo>
                    <a:lnTo>
                      <a:pt x="0" y="1414"/>
                    </a:lnTo>
                    <a:lnTo>
                      <a:pt x="0" y="1568"/>
                    </a:lnTo>
                    <a:lnTo>
                      <a:pt x="0" y="1722"/>
                    </a:lnTo>
                    <a:lnTo>
                      <a:pt x="26" y="1902"/>
                    </a:lnTo>
                    <a:lnTo>
                      <a:pt x="103" y="2185"/>
                    </a:lnTo>
                    <a:lnTo>
                      <a:pt x="232" y="2467"/>
                    </a:lnTo>
                    <a:lnTo>
                      <a:pt x="411" y="2724"/>
                    </a:lnTo>
                    <a:lnTo>
                      <a:pt x="643" y="2930"/>
                    </a:lnTo>
                    <a:lnTo>
                      <a:pt x="797" y="3007"/>
                    </a:lnTo>
                    <a:lnTo>
                      <a:pt x="925" y="3084"/>
                    </a:lnTo>
                    <a:lnTo>
                      <a:pt x="1080" y="3161"/>
                    </a:lnTo>
                    <a:lnTo>
                      <a:pt x="1234" y="3187"/>
                    </a:lnTo>
                    <a:lnTo>
                      <a:pt x="1414" y="3238"/>
                    </a:lnTo>
                    <a:lnTo>
                      <a:pt x="1774" y="3238"/>
                    </a:lnTo>
                    <a:lnTo>
                      <a:pt x="1953" y="3213"/>
                    </a:lnTo>
                    <a:lnTo>
                      <a:pt x="2133" y="3161"/>
                    </a:lnTo>
                    <a:lnTo>
                      <a:pt x="2288" y="3084"/>
                    </a:lnTo>
                    <a:lnTo>
                      <a:pt x="2442" y="3007"/>
                    </a:lnTo>
                    <a:lnTo>
                      <a:pt x="2596" y="2904"/>
                    </a:lnTo>
                    <a:lnTo>
                      <a:pt x="2801" y="2724"/>
                    </a:lnTo>
                    <a:lnTo>
                      <a:pt x="2956" y="2519"/>
                    </a:lnTo>
                    <a:lnTo>
                      <a:pt x="3084" y="2262"/>
                    </a:lnTo>
                    <a:lnTo>
                      <a:pt x="3187" y="2005"/>
                    </a:lnTo>
                    <a:lnTo>
                      <a:pt x="3187" y="1953"/>
                    </a:lnTo>
                    <a:lnTo>
                      <a:pt x="3213" y="1799"/>
                    </a:lnTo>
                    <a:lnTo>
                      <a:pt x="3213" y="1619"/>
                    </a:lnTo>
                    <a:lnTo>
                      <a:pt x="3187" y="1311"/>
                    </a:lnTo>
                    <a:lnTo>
                      <a:pt x="3110" y="1028"/>
                    </a:lnTo>
                    <a:lnTo>
                      <a:pt x="2981" y="745"/>
                    </a:lnTo>
                    <a:lnTo>
                      <a:pt x="2776" y="514"/>
                    </a:lnTo>
                    <a:lnTo>
                      <a:pt x="2545" y="309"/>
                    </a:lnTo>
                    <a:lnTo>
                      <a:pt x="2288" y="154"/>
                    </a:lnTo>
                    <a:lnTo>
                      <a:pt x="2133" y="103"/>
                    </a:lnTo>
                    <a:lnTo>
                      <a:pt x="1979" y="52"/>
                    </a:lnTo>
                    <a:lnTo>
                      <a:pt x="1825" y="26"/>
                    </a:lnTo>
                    <a:lnTo>
                      <a:pt x="159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87" name="Google Shape;16543;p40">
                <a:extLst>
                  <a:ext uri="{FF2B5EF4-FFF2-40B4-BE49-F238E27FC236}">
                    <a16:creationId xmlns:a16="http://schemas.microsoft.com/office/drawing/2014/main" id="{5EC05D97-6629-1685-2DE6-FFA4BB333762}"/>
                  </a:ext>
                </a:extLst>
              </p:cNvPr>
              <p:cNvSpPr/>
              <p:nvPr/>
            </p:nvSpPr>
            <p:spPr>
              <a:xfrm>
                <a:off x="10451450" y="-1582825"/>
                <a:ext cx="75850" cy="64925"/>
              </a:xfrm>
              <a:custGeom>
                <a:avLst/>
                <a:gdLst/>
                <a:ahLst/>
                <a:cxnLst/>
                <a:rect l="l" t="t" r="r" b="b"/>
                <a:pathLst>
                  <a:path w="3034" h="2597" extrusionOk="0">
                    <a:moveTo>
                      <a:pt x="1491" y="1"/>
                    </a:moveTo>
                    <a:lnTo>
                      <a:pt x="1260" y="27"/>
                    </a:lnTo>
                    <a:lnTo>
                      <a:pt x="1029" y="104"/>
                    </a:lnTo>
                    <a:lnTo>
                      <a:pt x="823" y="207"/>
                    </a:lnTo>
                    <a:lnTo>
                      <a:pt x="669" y="309"/>
                    </a:lnTo>
                    <a:lnTo>
                      <a:pt x="540" y="412"/>
                    </a:lnTo>
                    <a:lnTo>
                      <a:pt x="412" y="541"/>
                    </a:lnTo>
                    <a:lnTo>
                      <a:pt x="309" y="669"/>
                    </a:lnTo>
                    <a:lnTo>
                      <a:pt x="206" y="823"/>
                    </a:lnTo>
                    <a:lnTo>
                      <a:pt x="129" y="978"/>
                    </a:lnTo>
                    <a:lnTo>
                      <a:pt x="78" y="1157"/>
                    </a:lnTo>
                    <a:lnTo>
                      <a:pt x="26" y="1337"/>
                    </a:lnTo>
                    <a:lnTo>
                      <a:pt x="1" y="1517"/>
                    </a:lnTo>
                    <a:lnTo>
                      <a:pt x="1" y="1671"/>
                    </a:lnTo>
                    <a:lnTo>
                      <a:pt x="26" y="1851"/>
                    </a:lnTo>
                    <a:lnTo>
                      <a:pt x="52" y="2005"/>
                    </a:lnTo>
                    <a:lnTo>
                      <a:pt x="104" y="2160"/>
                    </a:lnTo>
                    <a:lnTo>
                      <a:pt x="181" y="2314"/>
                    </a:lnTo>
                    <a:lnTo>
                      <a:pt x="258" y="2468"/>
                    </a:lnTo>
                    <a:lnTo>
                      <a:pt x="335" y="2597"/>
                    </a:lnTo>
                    <a:lnTo>
                      <a:pt x="232" y="2365"/>
                    </a:lnTo>
                    <a:lnTo>
                      <a:pt x="155" y="2083"/>
                    </a:lnTo>
                    <a:lnTo>
                      <a:pt x="129" y="1826"/>
                    </a:lnTo>
                    <a:lnTo>
                      <a:pt x="155" y="1543"/>
                    </a:lnTo>
                    <a:lnTo>
                      <a:pt x="206" y="1363"/>
                    </a:lnTo>
                    <a:lnTo>
                      <a:pt x="258" y="1183"/>
                    </a:lnTo>
                    <a:lnTo>
                      <a:pt x="335" y="1029"/>
                    </a:lnTo>
                    <a:lnTo>
                      <a:pt x="438" y="875"/>
                    </a:lnTo>
                    <a:lnTo>
                      <a:pt x="540" y="746"/>
                    </a:lnTo>
                    <a:lnTo>
                      <a:pt x="669" y="618"/>
                    </a:lnTo>
                    <a:lnTo>
                      <a:pt x="797" y="489"/>
                    </a:lnTo>
                    <a:lnTo>
                      <a:pt x="952" y="412"/>
                    </a:lnTo>
                    <a:lnTo>
                      <a:pt x="1157" y="309"/>
                    </a:lnTo>
                    <a:lnTo>
                      <a:pt x="1389" y="232"/>
                    </a:lnTo>
                    <a:lnTo>
                      <a:pt x="1620" y="207"/>
                    </a:lnTo>
                    <a:lnTo>
                      <a:pt x="2031" y="207"/>
                    </a:lnTo>
                    <a:lnTo>
                      <a:pt x="2314" y="284"/>
                    </a:lnTo>
                    <a:lnTo>
                      <a:pt x="2596" y="438"/>
                    </a:lnTo>
                    <a:lnTo>
                      <a:pt x="2828" y="618"/>
                    </a:lnTo>
                    <a:lnTo>
                      <a:pt x="3033" y="823"/>
                    </a:lnTo>
                    <a:lnTo>
                      <a:pt x="2930" y="669"/>
                    </a:lnTo>
                    <a:lnTo>
                      <a:pt x="2828" y="541"/>
                    </a:lnTo>
                    <a:lnTo>
                      <a:pt x="2699" y="412"/>
                    </a:lnTo>
                    <a:lnTo>
                      <a:pt x="2571" y="284"/>
                    </a:lnTo>
                    <a:lnTo>
                      <a:pt x="2417" y="207"/>
                    </a:lnTo>
                    <a:lnTo>
                      <a:pt x="2237" y="129"/>
                    </a:lnTo>
                    <a:lnTo>
                      <a:pt x="2082" y="52"/>
                    </a:lnTo>
                    <a:lnTo>
                      <a:pt x="1877" y="27"/>
                    </a:lnTo>
                    <a:lnTo>
                      <a:pt x="1723" y="1"/>
                    </a:lnTo>
                    <a:close/>
                    <a:moveTo>
                      <a:pt x="335" y="2597"/>
                    </a:moveTo>
                    <a:lnTo>
                      <a:pt x="335" y="2597"/>
                    </a:lnTo>
                    <a:lnTo>
                      <a:pt x="335" y="259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88" name="Google Shape;16544;p40">
                <a:extLst>
                  <a:ext uri="{FF2B5EF4-FFF2-40B4-BE49-F238E27FC236}">
                    <a16:creationId xmlns:a16="http://schemas.microsoft.com/office/drawing/2014/main" id="{A799EA3F-81AD-8EA1-6213-E820CB99F188}"/>
                  </a:ext>
                </a:extLst>
              </p:cNvPr>
              <p:cNvSpPr/>
              <p:nvPr/>
            </p:nvSpPr>
            <p:spPr>
              <a:xfrm>
                <a:off x="10484875" y="-1578325"/>
                <a:ext cx="50125" cy="72000"/>
              </a:xfrm>
              <a:custGeom>
                <a:avLst/>
                <a:gdLst/>
                <a:ahLst/>
                <a:cxnLst/>
                <a:rect l="l" t="t" r="r" b="b"/>
                <a:pathLst>
                  <a:path w="2005" h="2880" extrusionOk="0">
                    <a:moveTo>
                      <a:pt x="617" y="1"/>
                    </a:moveTo>
                    <a:lnTo>
                      <a:pt x="411" y="206"/>
                    </a:lnTo>
                    <a:lnTo>
                      <a:pt x="231" y="463"/>
                    </a:lnTo>
                    <a:lnTo>
                      <a:pt x="154" y="592"/>
                    </a:lnTo>
                    <a:lnTo>
                      <a:pt x="77" y="746"/>
                    </a:lnTo>
                    <a:lnTo>
                      <a:pt x="52" y="900"/>
                    </a:lnTo>
                    <a:lnTo>
                      <a:pt x="26" y="1054"/>
                    </a:lnTo>
                    <a:lnTo>
                      <a:pt x="0" y="1389"/>
                    </a:lnTo>
                    <a:lnTo>
                      <a:pt x="52" y="1697"/>
                    </a:lnTo>
                    <a:lnTo>
                      <a:pt x="154" y="1980"/>
                    </a:lnTo>
                    <a:lnTo>
                      <a:pt x="334" y="2237"/>
                    </a:lnTo>
                    <a:lnTo>
                      <a:pt x="437" y="2365"/>
                    </a:lnTo>
                    <a:lnTo>
                      <a:pt x="540" y="2494"/>
                    </a:lnTo>
                    <a:lnTo>
                      <a:pt x="668" y="2596"/>
                    </a:lnTo>
                    <a:lnTo>
                      <a:pt x="823" y="2674"/>
                    </a:lnTo>
                    <a:lnTo>
                      <a:pt x="1105" y="2802"/>
                    </a:lnTo>
                    <a:lnTo>
                      <a:pt x="1388" y="2879"/>
                    </a:lnTo>
                    <a:lnTo>
                      <a:pt x="1593" y="2699"/>
                    </a:lnTo>
                    <a:lnTo>
                      <a:pt x="1748" y="2494"/>
                    </a:lnTo>
                    <a:lnTo>
                      <a:pt x="1876" y="2237"/>
                    </a:lnTo>
                    <a:lnTo>
                      <a:pt x="1979" y="1980"/>
                    </a:lnTo>
                    <a:lnTo>
                      <a:pt x="1979" y="1928"/>
                    </a:lnTo>
                    <a:lnTo>
                      <a:pt x="2005" y="1774"/>
                    </a:lnTo>
                    <a:lnTo>
                      <a:pt x="2005" y="1594"/>
                    </a:lnTo>
                    <a:lnTo>
                      <a:pt x="1979" y="1286"/>
                    </a:lnTo>
                    <a:lnTo>
                      <a:pt x="1902" y="1003"/>
                    </a:lnTo>
                    <a:lnTo>
                      <a:pt x="1773" y="720"/>
                    </a:lnTo>
                    <a:lnTo>
                      <a:pt x="1568" y="489"/>
                    </a:lnTo>
                    <a:lnTo>
                      <a:pt x="1337" y="284"/>
                    </a:lnTo>
                    <a:lnTo>
                      <a:pt x="1080" y="129"/>
                    </a:lnTo>
                    <a:lnTo>
                      <a:pt x="925" y="78"/>
                    </a:lnTo>
                    <a:lnTo>
                      <a:pt x="771" y="27"/>
                    </a:lnTo>
                    <a:lnTo>
                      <a:pt x="617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89" name="Google Shape;16545;p40">
                <a:extLst>
                  <a:ext uri="{FF2B5EF4-FFF2-40B4-BE49-F238E27FC236}">
                    <a16:creationId xmlns:a16="http://schemas.microsoft.com/office/drawing/2014/main" id="{DD93196F-983D-F977-DB68-BF967A3BEAE2}"/>
                  </a:ext>
                </a:extLst>
              </p:cNvPr>
              <p:cNvSpPr/>
              <p:nvPr/>
            </p:nvSpPr>
            <p:spPr>
              <a:xfrm>
                <a:off x="10344800" y="-1547475"/>
                <a:ext cx="80975" cy="80325"/>
              </a:xfrm>
              <a:custGeom>
                <a:avLst/>
                <a:gdLst/>
                <a:ahLst/>
                <a:cxnLst/>
                <a:rect l="l" t="t" r="r" b="b"/>
                <a:pathLst>
                  <a:path w="3239" h="3213" extrusionOk="0">
                    <a:moveTo>
                      <a:pt x="1491" y="0"/>
                    </a:moveTo>
                    <a:lnTo>
                      <a:pt x="1260" y="26"/>
                    </a:lnTo>
                    <a:lnTo>
                      <a:pt x="1029" y="103"/>
                    </a:lnTo>
                    <a:lnTo>
                      <a:pt x="823" y="206"/>
                    </a:lnTo>
                    <a:lnTo>
                      <a:pt x="669" y="283"/>
                    </a:lnTo>
                    <a:lnTo>
                      <a:pt x="540" y="412"/>
                    </a:lnTo>
                    <a:lnTo>
                      <a:pt x="412" y="540"/>
                    </a:lnTo>
                    <a:lnTo>
                      <a:pt x="309" y="669"/>
                    </a:lnTo>
                    <a:lnTo>
                      <a:pt x="206" y="823"/>
                    </a:lnTo>
                    <a:lnTo>
                      <a:pt x="129" y="977"/>
                    </a:lnTo>
                    <a:lnTo>
                      <a:pt x="78" y="1157"/>
                    </a:lnTo>
                    <a:lnTo>
                      <a:pt x="26" y="1337"/>
                    </a:lnTo>
                    <a:lnTo>
                      <a:pt x="1" y="1491"/>
                    </a:lnTo>
                    <a:lnTo>
                      <a:pt x="1" y="1645"/>
                    </a:lnTo>
                    <a:lnTo>
                      <a:pt x="26" y="1825"/>
                    </a:lnTo>
                    <a:lnTo>
                      <a:pt x="52" y="1979"/>
                    </a:lnTo>
                    <a:lnTo>
                      <a:pt x="155" y="2262"/>
                    </a:lnTo>
                    <a:lnTo>
                      <a:pt x="309" y="2545"/>
                    </a:lnTo>
                    <a:lnTo>
                      <a:pt x="515" y="2776"/>
                    </a:lnTo>
                    <a:lnTo>
                      <a:pt x="746" y="2956"/>
                    </a:lnTo>
                    <a:lnTo>
                      <a:pt x="900" y="3033"/>
                    </a:lnTo>
                    <a:lnTo>
                      <a:pt x="1029" y="3110"/>
                    </a:lnTo>
                    <a:lnTo>
                      <a:pt x="1183" y="3161"/>
                    </a:lnTo>
                    <a:lnTo>
                      <a:pt x="1363" y="3187"/>
                    </a:lnTo>
                    <a:lnTo>
                      <a:pt x="1543" y="3213"/>
                    </a:lnTo>
                    <a:lnTo>
                      <a:pt x="1723" y="3213"/>
                    </a:lnTo>
                    <a:lnTo>
                      <a:pt x="1902" y="3187"/>
                    </a:lnTo>
                    <a:lnTo>
                      <a:pt x="2082" y="3161"/>
                    </a:lnTo>
                    <a:lnTo>
                      <a:pt x="2237" y="3084"/>
                    </a:lnTo>
                    <a:lnTo>
                      <a:pt x="2391" y="3007"/>
                    </a:lnTo>
                    <a:lnTo>
                      <a:pt x="2545" y="2930"/>
                    </a:lnTo>
                    <a:lnTo>
                      <a:pt x="2699" y="2827"/>
                    </a:lnTo>
                    <a:lnTo>
                      <a:pt x="2879" y="2622"/>
                    </a:lnTo>
                    <a:lnTo>
                      <a:pt x="3033" y="2390"/>
                    </a:lnTo>
                    <a:lnTo>
                      <a:pt x="3136" y="2159"/>
                    </a:lnTo>
                    <a:lnTo>
                      <a:pt x="3213" y="1876"/>
                    </a:lnTo>
                    <a:lnTo>
                      <a:pt x="3213" y="1825"/>
                    </a:lnTo>
                    <a:lnTo>
                      <a:pt x="3239" y="1645"/>
                    </a:lnTo>
                    <a:lnTo>
                      <a:pt x="3239" y="1491"/>
                    </a:lnTo>
                    <a:lnTo>
                      <a:pt x="3187" y="1183"/>
                    </a:lnTo>
                    <a:lnTo>
                      <a:pt x="3085" y="900"/>
                    </a:lnTo>
                    <a:lnTo>
                      <a:pt x="2930" y="643"/>
                    </a:lnTo>
                    <a:lnTo>
                      <a:pt x="2725" y="412"/>
                    </a:lnTo>
                    <a:lnTo>
                      <a:pt x="2494" y="232"/>
                    </a:lnTo>
                    <a:lnTo>
                      <a:pt x="2211" y="103"/>
                    </a:lnTo>
                    <a:lnTo>
                      <a:pt x="2057" y="52"/>
                    </a:lnTo>
                    <a:lnTo>
                      <a:pt x="190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90" name="Google Shape;16546;p40">
                <a:extLst>
                  <a:ext uri="{FF2B5EF4-FFF2-40B4-BE49-F238E27FC236}">
                    <a16:creationId xmlns:a16="http://schemas.microsoft.com/office/drawing/2014/main" id="{AE412AE9-CD70-DD7A-A4D9-FAD9A04B233D}"/>
                  </a:ext>
                </a:extLst>
              </p:cNvPr>
              <p:cNvSpPr/>
              <p:nvPr/>
            </p:nvSpPr>
            <p:spPr>
              <a:xfrm>
                <a:off x="10342875" y="-1551325"/>
                <a:ext cx="75850" cy="64900"/>
              </a:xfrm>
              <a:custGeom>
                <a:avLst/>
                <a:gdLst/>
                <a:ahLst/>
                <a:cxnLst/>
                <a:rect l="l" t="t" r="r" b="b"/>
                <a:pathLst>
                  <a:path w="3034" h="2596" extrusionOk="0">
                    <a:moveTo>
                      <a:pt x="1465" y="0"/>
                    </a:moveTo>
                    <a:lnTo>
                      <a:pt x="1234" y="26"/>
                    </a:lnTo>
                    <a:lnTo>
                      <a:pt x="1029" y="103"/>
                    </a:lnTo>
                    <a:lnTo>
                      <a:pt x="797" y="206"/>
                    </a:lnTo>
                    <a:lnTo>
                      <a:pt x="669" y="309"/>
                    </a:lnTo>
                    <a:lnTo>
                      <a:pt x="515" y="411"/>
                    </a:lnTo>
                    <a:lnTo>
                      <a:pt x="412" y="540"/>
                    </a:lnTo>
                    <a:lnTo>
                      <a:pt x="283" y="668"/>
                    </a:lnTo>
                    <a:lnTo>
                      <a:pt x="206" y="823"/>
                    </a:lnTo>
                    <a:lnTo>
                      <a:pt x="129" y="977"/>
                    </a:lnTo>
                    <a:lnTo>
                      <a:pt x="52" y="1157"/>
                    </a:lnTo>
                    <a:lnTo>
                      <a:pt x="26" y="1337"/>
                    </a:lnTo>
                    <a:lnTo>
                      <a:pt x="1" y="1516"/>
                    </a:lnTo>
                    <a:lnTo>
                      <a:pt x="1" y="1696"/>
                    </a:lnTo>
                    <a:lnTo>
                      <a:pt x="1" y="1851"/>
                    </a:lnTo>
                    <a:lnTo>
                      <a:pt x="52" y="2005"/>
                    </a:lnTo>
                    <a:lnTo>
                      <a:pt x="103" y="2185"/>
                    </a:lnTo>
                    <a:lnTo>
                      <a:pt x="155" y="2313"/>
                    </a:lnTo>
                    <a:lnTo>
                      <a:pt x="232" y="2467"/>
                    </a:lnTo>
                    <a:lnTo>
                      <a:pt x="335" y="2596"/>
                    </a:lnTo>
                    <a:lnTo>
                      <a:pt x="232" y="2365"/>
                    </a:lnTo>
                    <a:lnTo>
                      <a:pt x="155" y="2108"/>
                    </a:lnTo>
                    <a:lnTo>
                      <a:pt x="129" y="1825"/>
                    </a:lnTo>
                    <a:lnTo>
                      <a:pt x="155" y="1542"/>
                    </a:lnTo>
                    <a:lnTo>
                      <a:pt x="180" y="1362"/>
                    </a:lnTo>
                    <a:lnTo>
                      <a:pt x="258" y="1182"/>
                    </a:lnTo>
                    <a:lnTo>
                      <a:pt x="335" y="1028"/>
                    </a:lnTo>
                    <a:lnTo>
                      <a:pt x="412" y="874"/>
                    </a:lnTo>
                    <a:lnTo>
                      <a:pt x="540" y="745"/>
                    </a:lnTo>
                    <a:lnTo>
                      <a:pt x="669" y="617"/>
                    </a:lnTo>
                    <a:lnTo>
                      <a:pt x="797" y="514"/>
                    </a:lnTo>
                    <a:lnTo>
                      <a:pt x="951" y="411"/>
                    </a:lnTo>
                    <a:lnTo>
                      <a:pt x="1157" y="309"/>
                    </a:lnTo>
                    <a:lnTo>
                      <a:pt x="1363" y="231"/>
                    </a:lnTo>
                    <a:lnTo>
                      <a:pt x="1620" y="206"/>
                    </a:lnTo>
                    <a:lnTo>
                      <a:pt x="1851" y="206"/>
                    </a:lnTo>
                    <a:lnTo>
                      <a:pt x="2005" y="231"/>
                    </a:lnTo>
                    <a:lnTo>
                      <a:pt x="2314" y="309"/>
                    </a:lnTo>
                    <a:lnTo>
                      <a:pt x="2571" y="437"/>
                    </a:lnTo>
                    <a:lnTo>
                      <a:pt x="2828" y="617"/>
                    </a:lnTo>
                    <a:lnTo>
                      <a:pt x="3033" y="823"/>
                    </a:lnTo>
                    <a:lnTo>
                      <a:pt x="2930" y="668"/>
                    </a:lnTo>
                    <a:lnTo>
                      <a:pt x="2828" y="540"/>
                    </a:lnTo>
                    <a:lnTo>
                      <a:pt x="2699" y="411"/>
                    </a:lnTo>
                    <a:lnTo>
                      <a:pt x="2545" y="309"/>
                    </a:lnTo>
                    <a:lnTo>
                      <a:pt x="2391" y="206"/>
                    </a:lnTo>
                    <a:lnTo>
                      <a:pt x="2236" y="129"/>
                    </a:lnTo>
                    <a:lnTo>
                      <a:pt x="2057" y="52"/>
                    </a:lnTo>
                    <a:lnTo>
                      <a:pt x="1877" y="26"/>
                    </a:lnTo>
                    <a:lnTo>
                      <a:pt x="1722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91" name="Google Shape;16547;p40">
                <a:extLst>
                  <a:ext uri="{FF2B5EF4-FFF2-40B4-BE49-F238E27FC236}">
                    <a16:creationId xmlns:a16="http://schemas.microsoft.com/office/drawing/2014/main" id="{B7FD5848-5F7B-B407-6D7A-C3B8DF812A1C}"/>
                  </a:ext>
                </a:extLst>
              </p:cNvPr>
              <p:cNvSpPr/>
              <p:nvPr/>
            </p:nvSpPr>
            <p:spPr>
              <a:xfrm>
                <a:off x="10375000" y="-1547475"/>
                <a:ext cx="50775" cy="70700"/>
              </a:xfrm>
              <a:custGeom>
                <a:avLst/>
                <a:gdLst/>
                <a:ahLst/>
                <a:cxnLst/>
                <a:rect l="l" t="t" r="r" b="b"/>
                <a:pathLst>
                  <a:path w="2031" h="2828" extrusionOk="0">
                    <a:moveTo>
                      <a:pt x="515" y="0"/>
                    </a:moveTo>
                    <a:lnTo>
                      <a:pt x="335" y="206"/>
                    </a:lnTo>
                    <a:lnTo>
                      <a:pt x="155" y="463"/>
                    </a:lnTo>
                    <a:lnTo>
                      <a:pt x="103" y="617"/>
                    </a:lnTo>
                    <a:lnTo>
                      <a:pt x="52" y="771"/>
                    </a:lnTo>
                    <a:lnTo>
                      <a:pt x="26" y="926"/>
                    </a:lnTo>
                    <a:lnTo>
                      <a:pt x="1" y="1080"/>
                    </a:lnTo>
                    <a:lnTo>
                      <a:pt x="1" y="1414"/>
                    </a:lnTo>
                    <a:lnTo>
                      <a:pt x="78" y="1722"/>
                    </a:lnTo>
                    <a:lnTo>
                      <a:pt x="206" y="2005"/>
                    </a:lnTo>
                    <a:lnTo>
                      <a:pt x="386" y="2262"/>
                    </a:lnTo>
                    <a:lnTo>
                      <a:pt x="489" y="2365"/>
                    </a:lnTo>
                    <a:lnTo>
                      <a:pt x="617" y="2468"/>
                    </a:lnTo>
                    <a:lnTo>
                      <a:pt x="746" y="2570"/>
                    </a:lnTo>
                    <a:lnTo>
                      <a:pt x="900" y="2647"/>
                    </a:lnTo>
                    <a:lnTo>
                      <a:pt x="1183" y="2750"/>
                    </a:lnTo>
                    <a:lnTo>
                      <a:pt x="1491" y="2827"/>
                    </a:lnTo>
                    <a:lnTo>
                      <a:pt x="1671" y="2622"/>
                    </a:lnTo>
                    <a:lnTo>
                      <a:pt x="1825" y="2390"/>
                    </a:lnTo>
                    <a:lnTo>
                      <a:pt x="1928" y="2159"/>
                    </a:lnTo>
                    <a:lnTo>
                      <a:pt x="2005" y="1876"/>
                    </a:lnTo>
                    <a:lnTo>
                      <a:pt x="2005" y="1825"/>
                    </a:lnTo>
                    <a:lnTo>
                      <a:pt x="2031" y="1645"/>
                    </a:lnTo>
                    <a:lnTo>
                      <a:pt x="2031" y="1491"/>
                    </a:lnTo>
                    <a:lnTo>
                      <a:pt x="1979" y="1183"/>
                    </a:lnTo>
                    <a:lnTo>
                      <a:pt x="1877" y="900"/>
                    </a:lnTo>
                    <a:lnTo>
                      <a:pt x="1722" y="643"/>
                    </a:lnTo>
                    <a:lnTo>
                      <a:pt x="1517" y="412"/>
                    </a:lnTo>
                    <a:lnTo>
                      <a:pt x="1286" y="232"/>
                    </a:lnTo>
                    <a:lnTo>
                      <a:pt x="1003" y="103"/>
                    </a:lnTo>
                    <a:lnTo>
                      <a:pt x="849" y="52"/>
                    </a:lnTo>
                    <a:lnTo>
                      <a:pt x="694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92" name="Google Shape;16548;p40">
                <a:extLst>
                  <a:ext uri="{FF2B5EF4-FFF2-40B4-BE49-F238E27FC236}">
                    <a16:creationId xmlns:a16="http://schemas.microsoft.com/office/drawing/2014/main" id="{B05CD88B-3D9A-C27A-8DF8-BAA5288C15C0}"/>
                  </a:ext>
                </a:extLst>
              </p:cNvPr>
              <p:cNvSpPr/>
              <p:nvPr/>
            </p:nvSpPr>
            <p:spPr>
              <a:xfrm>
                <a:off x="10495800" y="-1404200"/>
                <a:ext cx="36625" cy="32150"/>
              </a:xfrm>
              <a:custGeom>
                <a:avLst/>
                <a:gdLst/>
                <a:ahLst/>
                <a:cxnLst/>
                <a:rect l="l" t="t" r="r" b="b"/>
                <a:pathLst>
                  <a:path w="1465" h="1286" extrusionOk="0">
                    <a:moveTo>
                      <a:pt x="26" y="0"/>
                    </a:moveTo>
                    <a:lnTo>
                      <a:pt x="0" y="26"/>
                    </a:lnTo>
                    <a:lnTo>
                      <a:pt x="51" y="309"/>
                    </a:lnTo>
                    <a:lnTo>
                      <a:pt x="129" y="566"/>
                    </a:lnTo>
                    <a:lnTo>
                      <a:pt x="257" y="797"/>
                    </a:lnTo>
                    <a:lnTo>
                      <a:pt x="437" y="1003"/>
                    </a:lnTo>
                    <a:lnTo>
                      <a:pt x="643" y="1131"/>
                    </a:lnTo>
                    <a:lnTo>
                      <a:pt x="745" y="1208"/>
                    </a:lnTo>
                    <a:lnTo>
                      <a:pt x="874" y="1234"/>
                    </a:lnTo>
                    <a:lnTo>
                      <a:pt x="1002" y="1260"/>
                    </a:lnTo>
                    <a:lnTo>
                      <a:pt x="1131" y="1285"/>
                    </a:lnTo>
                    <a:lnTo>
                      <a:pt x="1285" y="1285"/>
                    </a:lnTo>
                    <a:lnTo>
                      <a:pt x="1413" y="1260"/>
                    </a:lnTo>
                    <a:lnTo>
                      <a:pt x="1439" y="1234"/>
                    </a:lnTo>
                    <a:lnTo>
                      <a:pt x="1465" y="1208"/>
                    </a:lnTo>
                    <a:lnTo>
                      <a:pt x="1439" y="1182"/>
                    </a:lnTo>
                    <a:lnTo>
                      <a:pt x="1413" y="1182"/>
                    </a:lnTo>
                    <a:lnTo>
                      <a:pt x="1156" y="1131"/>
                    </a:lnTo>
                    <a:lnTo>
                      <a:pt x="925" y="1054"/>
                    </a:lnTo>
                    <a:lnTo>
                      <a:pt x="720" y="951"/>
                    </a:lnTo>
                    <a:lnTo>
                      <a:pt x="565" y="823"/>
                    </a:lnTo>
                    <a:lnTo>
                      <a:pt x="411" y="668"/>
                    </a:lnTo>
                    <a:lnTo>
                      <a:pt x="283" y="489"/>
                    </a:lnTo>
                    <a:lnTo>
                      <a:pt x="180" y="257"/>
                    </a:lnTo>
                    <a:lnTo>
                      <a:pt x="77" y="26"/>
                    </a:lnTo>
                    <a:lnTo>
                      <a:pt x="51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93" name="Google Shape;16549;p40">
                <a:extLst>
                  <a:ext uri="{FF2B5EF4-FFF2-40B4-BE49-F238E27FC236}">
                    <a16:creationId xmlns:a16="http://schemas.microsoft.com/office/drawing/2014/main" id="{8B551D50-4EBB-A048-6475-62609743AC44}"/>
                  </a:ext>
                </a:extLst>
              </p:cNvPr>
              <p:cNvSpPr/>
              <p:nvPr/>
            </p:nvSpPr>
            <p:spPr>
              <a:xfrm>
                <a:off x="10521500" y="-1474875"/>
                <a:ext cx="117575" cy="102825"/>
              </a:xfrm>
              <a:custGeom>
                <a:avLst/>
                <a:gdLst/>
                <a:ahLst/>
                <a:cxnLst/>
                <a:rect l="l" t="t" r="r" b="b"/>
                <a:pathLst>
                  <a:path w="4703" h="4113" extrusionOk="0">
                    <a:moveTo>
                      <a:pt x="2519" y="0"/>
                    </a:moveTo>
                    <a:lnTo>
                      <a:pt x="2236" y="26"/>
                    </a:lnTo>
                    <a:lnTo>
                      <a:pt x="1979" y="77"/>
                    </a:lnTo>
                    <a:lnTo>
                      <a:pt x="1722" y="129"/>
                    </a:lnTo>
                    <a:lnTo>
                      <a:pt x="1465" y="206"/>
                    </a:lnTo>
                    <a:lnTo>
                      <a:pt x="1234" y="283"/>
                    </a:lnTo>
                    <a:lnTo>
                      <a:pt x="1028" y="386"/>
                    </a:lnTo>
                    <a:lnTo>
                      <a:pt x="822" y="489"/>
                    </a:lnTo>
                    <a:lnTo>
                      <a:pt x="642" y="617"/>
                    </a:lnTo>
                    <a:lnTo>
                      <a:pt x="488" y="771"/>
                    </a:lnTo>
                    <a:lnTo>
                      <a:pt x="334" y="900"/>
                    </a:lnTo>
                    <a:lnTo>
                      <a:pt x="231" y="1080"/>
                    </a:lnTo>
                    <a:lnTo>
                      <a:pt x="128" y="1260"/>
                    </a:lnTo>
                    <a:lnTo>
                      <a:pt x="51" y="1440"/>
                    </a:lnTo>
                    <a:lnTo>
                      <a:pt x="26" y="1645"/>
                    </a:lnTo>
                    <a:lnTo>
                      <a:pt x="0" y="1851"/>
                    </a:lnTo>
                    <a:lnTo>
                      <a:pt x="26" y="2056"/>
                    </a:lnTo>
                    <a:lnTo>
                      <a:pt x="51" y="2262"/>
                    </a:lnTo>
                    <a:lnTo>
                      <a:pt x="128" y="2468"/>
                    </a:lnTo>
                    <a:lnTo>
                      <a:pt x="231" y="2673"/>
                    </a:lnTo>
                    <a:lnTo>
                      <a:pt x="334" y="2879"/>
                    </a:lnTo>
                    <a:lnTo>
                      <a:pt x="488" y="3059"/>
                    </a:lnTo>
                    <a:lnTo>
                      <a:pt x="642" y="3239"/>
                    </a:lnTo>
                    <a:lnTo>
                      <a:pt x="822" y="3393"/>
                    </a:lnTo>
                    <a:lnTo>
                      <a:pt x="1028" y="3547"/>
                    </a:lnTo>
                    <a:lnTo>
                      <a:pt x="1234" y="3701"/>
                    </a:lnTo>
                    <a:lnTo>
                      <a:pt x="1465" y="3804"/>
                    </a:lnTo>
                    <a:lnTo>
                      <a:pt x="1722" y="3907"/>
                    </a:lnTo>
                    <a:lnTo>
                      <a:pt x="1979" y="3984"/>
                    </a:lnTo>
                    <a:lnTo>
                      <a:pt x="2236" y="4061"/>
                    </a:lnTo>
                    <a:lnTo>
                      <a:pt x="2519" y="4087"/>
                    </a:lnTo>
                    <a:lnTo>
                      <a:pt x="2801" y="4112"/>
                    </a:lnTo>
                    <a:lnTo>
                      <a:pt x="3058" y="4087"/>
                    </a:lnTo>
                    <a:lnTo>
                      <a:pt x="3315" y="4009"/>
                    </a:lnTo>
                    <a:lnTo>
                      <a:pt x="3521" y="3881"/>
                    </a:lnTo>
                    <a:lnTo>
                      <a:pt x="3726" y="3701"/>
                    </a:lnTo>
                    <a:lnTo>
                      <a:pt x="3958" y="3444"/>
                    </a:lnTo>
                    <a:lnTo>
                      <a:pt x="4163" y="3161"/>
                    </a:lnTo>
                    <a:lnTo>
                      <a:pt x="4317" y="2879"/>
                    </a:lnTo>
                    <a:lnTo>
                      <a:pt x="4472" y="2596"/>
                    </a:lnTo>
                    <a:lnTo>
                      <a:pt x="4574" y="2313"/>
                    </a:lnTo>
                    <a:lnTo>
                      <a:pt x="4652" y="2005"/>
                    </a:lnTo>
                    <a:lnTo>
                      <a:pt x="4703" y="1697"/>
                    </a:lnTo>
                    <a:lnTo>
                      <a:pt x="4703" y="1388"/>
                    </a:lnTo>
                    <a:lnTo>
                      <a:pt x="4703" y="1234"/>
                    </a:lnTo>
                    <a:lnTo>
                      <a:pt x="4652" y="1003"/>
                    </a:lnTo>
                    <a:lnTo>
                      <a:pt x="4600" y="823"/>
                    </a:lnTo>
                    <a:lnTo>
                      <a:pt x="4497" y="643"/>
                    </a:lnTo>
                    <a:lnTo>
                      <a:pt x="4369" y="463"/>
                    </a:lnTo>
                    <a:lnTo>
                      <a:pt x="4215" y="334"/>
                    </a:lnTo>
                    <a:lnTo>
                      <a:pt x="4035" y="206"/>
                    </a:lnTo>
                    <a:lnTo>
                      <a:pt x="3855" y="129"/>
                    </a:lnTo>
                    <a:lnTo>
                      <a:pt x="3624" y="77"/>
                    </a:lnTo>
                    <a:lnTo>
                      <a:pt x="3238" y="0"/>
                    </a:lnTo>
                    <a:close/>
                  </a:path>
                </a:pathLst>
              </a:custGeom>
              <a:solidFill>
                <a:srgbClr val="F0A661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94" name="Google Shape;16550;p40">
                <a:extLst>
                  <a:ext uri="{FF2B5EF4-FFF2-40B4-BE49-F238E27FC236}">
                    <a16:creationId xmlns:a16="http://schemas.microsoft.com/office/drawing/2014/main" id="{DAE4B0A0-013F-B4E7-C9CF-E881B1030F00}"/>
                  </a:ext>
                </a:extLst>
              </p:cNvPr>
              <p:cNvSpPr/>
              <p:nvPr/>
            </p:nvSpPr>
            <p:spPr>
              <a:xfrm>
                <a:off x="10576100" y="-1467175"/>
                <a:ext cx="46925" cy="21225"/>
              </a:xfrm>
              <a:custGeom>
                <a:avLst/>
                <a:gdLst/>
                <a:ahLst/>
                <a:cxnLst/>
                <a:rect l="l" t="t" r="r" b="b"/>
                <a:pathLst>
                  <a:path w="1877" h="849" extrusionOk="0">
                    <a:moveTo>
                      <a:pt x="746" y="1"/>
                    </a:moveTo>
                    <a:lnTo>
                      <a:pt x="566" y="26"/>
                    </a:lnTo>
                    <a:lnTo>
                      <a:pt x="412" y="52"/>
                    </a:lnTo>
                    <a:lnTo>
                      <a:pt x="283" y="129"/>
                    </a:lnTo>
                    <a:lnTo>
                      <a:pt x="155" y="181"/>
                    </a:lnTo>
                    <a:lnTo>
                      <a:pt x="78" y="258"/>
                    </a:lnTo>
                    <a:lnTo>
                      <a:pt x="26" y="335"/>
                    </a:lnTo>
                    <a:lnTo>
                      <a:pt x="0" y="412"/>
                    </a:lnTo>
                    <a:lnTo>
                      <a:pt x="26" y="515"/>
                    </a:lnTo>
                    <a:lnTo>
                      <a:pt x="78" y="592"/>
                    </a:lnTo>
                    <a:lnTo>
                      <a:pt x="155" y="669"/>
                    </a:lnTo>
                    <a:lnTo>
                      <a:pt x="283" y="720"/>
                    </a:lnTo>
                    <a:lnTo>
                      <a:pt x="412" y="772"/>
                    </a:lnTo>
                    <a:lnTo>
                      <a:pt x="566" y="823"/>
                    </a:lnTo>
                    <a:lnTo>
                      <a:pt x="746" y="849"/>
                    </a:lnTo>
                    <a:lnTo>
                      <a:pt x="1131" y="849"/>
                    </a:lnTo>
                    <a:lnTo>
                      <a:pt x="1285" y="823"/>
                    </a:lnTo>
                    <a:lnTo>
                      <a:pt x="1465" y="772"/>
                    </a:lnTo>
                    <a:lnTo>
                      <a:pt x="1594" y="720"/>
                    </a:lnTo>
                    <a:lnTo>
                      <a:pt x="1697" y="669"/>
                    </a:lnTo>
                    <a:lnTo>
                      <a:pt x="1799" y="592"/>
                    </a:lnTo>
                    <a:lnTo>
                      <a:pt x="1851" y="515"/>
                    </a:lnTo>
                    <a:lnTo>
                      <a:pt x="1876" y="412"/>
                    </a:lnTo>
                    <a:lnTo>
                      <a:pt x="1851" y="335"/>
                    </a:lnTo>
                    <a:lnTo>
                      <a:pt x="1799" y="258"/>
                    </a:lnTo>
                    <a:lnTo>
                      <a:pt x="1697" y="181"/>
                    </a:lnTo>
                    <a:lnTo>
                      <a:pt x="1594" y="129"/>
                    </a:lnTo>
                    <a:lnTo>
                      <a:pt x="1465" y="52"/>
                    </a:lnTo>
                    <a:lnTo>
                      <a:pt x="1285" y="26"/>
                    </a:lnTo>
                    <a:lnTo>
                      <a:pt x="113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95" name="Google Shape;16551;p40">
                <a:extLst>
                  <a:ext uri="{FF2B5EF4-FFF2-40B4-BE49-F238E27FC236}">
                    <a16:creationId xmlns:a16="http://schemas.microsoft.com/office/drawing/2014/main" id="{BE90846F-9E7F-53FB-67D3-7F0D9B74057B}"/>
                  </a:ext>
                </a:extLst>
              </p:cNvPr>
              <p:cNvSpPr/>
              <p:nvPr/>
            </p:nvSpPr>
            <p:spPr>
              <a:xfrm>
                <a:off x="10449525" y="-1600800"/>
                <a:ext cx="53350" cy="15450"/>
              </a:xfrm>
              <a:custGeom>
                <a:avLst/>
                <a:gdLst/>
                <a:ahLst/>
                <a:cxnLst/>
                <a:rect l="l" t="t" r="r" b="b"/>
                <a:pathLst>
                  <a:path w="2134" h="618" extrusionOk="0">
                    <a:moveTo>
                      <a:pt x="1029" y="0"/>
                    </a:moveTo>
                    <a:lnTo>
                      <a:pt x="720" y="52"/>
                    </a:lnTo>
                    <a:lnTo>
                      <a:pt x="566" y="103"/>
                    </a:lnTo>
                    <a:lnTo>
                      <a:pt x="438" y="155"/>
                    </a:lnTo>
                    <a:lnTo>
                      <a:pt x="309" y="232"/>
                    </a:lnTo>
                    <a:lnTo>
                      <a:pt x="206" y="334"/>
                    </a:lnTo>
                    <a:lnTo>
                      <a:pt x="78" y="437"/>
                    </a:lnTo>
                    <a:lnTo>
                      <a:pt x="1" y="540"/>
                    </a:lnTo>
                    <a:lnTo>
                      <a:pt x="1" y="566"/>
                    </a:lnTo>
                    <a:lnTo>
                      <a:pt x="1" y="591"/>
                    </a:lnTo>
                    <a:lnTo>
                      <a:pt x="26" y="617"/>
                    </a:lnTo>
                    <a:lnTo>
                      <a:pt x="52" y="591"/>
                    </a:lnTo>
                    <a:lnTo>
                      <a:pt x="283" y="514"/>
                    </a:lnTo>
                    <a:lnTo>
                      <a:pt x="540" y="437"/>
                    </a:lnTo>
                    <a:lnTo>
                      <a:pt x="772" y="386"/>
                    </a:lnTo>
                    <a:lnTo>
                      <a:pt x="1029" y="360"/>
                    </a:lnTo>
                    <a:lnTo>
                      <a:pt x="1286" y="360"/>
                    </a:lnTo>
                    <a:lnTo>
                      <a:pt x="1568" y="386"/>
                    </a:lnTo>
                    <a:lnTo>
                      <a:pt x="2082" y="437"/>
                    </a:lnTo>
                    <a:lnTo>
                      <a:pt x="2108" y="412"/>
                    </a:lnTo>
                    <a:lnTo>
                      <a:pt x="2134" y="386"/>
                    </a:lnTo>
                    <a:lnTo>
                      <a:pt x="2031" y="283"/>
                    </a:lnTo>
                    <a:lnTo>
                      <a:pt x="1902" y="206"/>
                    </a:lnTo>
                    <a:lnTo>
                      <a:pt x="1774" y="155"/>
                    </a:lnTo>
                    <a:lnTo>
                      <a:pt x="1620" y="103"/>
                    </a:lnTo>
                    <a:lnTo>
                      <a:pt x="1337" y="26"/>
                    </a:lnTo>
                    <a:lnTo>
                      <a:pt x="102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96" name="Google Shape;16552;p40">
                <a:extLst>
                  <a:ext uri="{FF2B5EF4-FFF2-40B4-BE49-F238E27FC236}">
                    <a16:creationId xmlns:a16="http://schemas.microsoft.com/office/drawing/2014/main" id="{E067C3C5-D7B9-6ACC-4530-F4A4CB7C6D16}"/>
                  </a:ext>
                </a:extLst>
              </p:cNvPr>
              <p:cNvSpPr/>
              <p:nvPr/>
            </p:nvSpPr>
            <p:spPr>
              <a:xfrm>
                <a:off x="10371800" y="-2303675"/>
                <a:ext cx="368150" cy="327050"/>
              </a:xfrm>
              <a:custGeom>
                <a:avLst/>
                <a:gdLst/>
                <a:ahLst/>
                <a:cxnLst/>
                <a:rect l="l" t="t" r="r" b="b"/>
                <a:pathLst>
                  <a:path w="14726" h="13082" extrusionOk="0">
                    <a:moveTo>
                      <a:pt x="7376" y="0"/>
                    </a:moveTo>
                    <a:lnTo>
                      <a:pt x="6605" y="52"/>
                    </a:lnTo>
                    <a:lnTo>
                      <a:pt x="5885" y="129"/>
                    </a:lnTo>
                    <a:lnTo>
                      <a:pt x="5166" y="283"/>
                    </a:lnTo>
                    <a:lnTo>
                      <a:pt x="4497" y="463"/>
                    </a:lnTo>
                    <a:lnTo>
                      <a:pt x="3855" y="720"/>
                    </a:lnTo>
                    <a:lnTo>
                      <a:pt x="3264" y="1003"/>
                    </a:lnTo>
                    <a:lnTo>
                      <a:pt x="2698" y="1337"/>
                    </a:lnTo>
                    <a:lnTo>
                      <a:pt x="2159" y="1697"/>
                    </a:lnTo>
                    <a:lnTo>
                      <a:pt x="1696" y="2108"/>
                    </a:lnTo>
                    <a:lnTo>
                      <a:pt x="1259" y="2570"/>
                    </a:lnTo>
                    <a:lnTo>
                      <a:pt x="1079" y="2802"/>
                    </a:lnTo>
                    <a:lnTo>
                      <a:pt x="900" y="3033"/>
                    </a:lnTo>
                    <a:lnTo>
                      <a:pt x="745" y="3290"/>
                    </a:lnTo>
                    <a:lnTo>
                      <a:pt x="591" y="3547"/>
                    </a:lnTo>
                    <a:lnTo>
                      <a:pt x="463" y="3804"/>
                    </a:lnTo>
                    <a:lnTo>
                      <a:pt x="334" y="4087"/>
                    </a:lnTo>
                    <a:lnTo>
                      <a:pt x="231" y="4344"/>
                    </a:lnTo>
                    <a:lnTo>
                      <a:pt x="154" y="4626"/>
                    </a:lnTo>
                    <a:lnTo>
                      <a:pt x="103" y="4909"/>
                    </a:lnTo>
                    <a:lnTo>
                      <a:pt x="51" y="5217"/>
                    </a:lnTo>
                    <a:lnTo>
                      <a:pt x="26" y="5500"/>
                    </a:lnTo>
                    <a:lnTo>
                      <a:pt x="0" y="5808"/>
                    </a:lnTo>
                    <a:lnTo>
                      <a:pt x="26" y="6091"/>
                    </a:lnTo>
                    <a:lnTo>
                      <a:pt x="51" y="6400"/>
                    </a:lnTo>
                    <a:lnTo>
                      <a:pt x="103" y="6682"/>
                    </a:lnTo>
                    <a:lnTo>
                      <a:pt x="154" y="6965"/>
                    </a:lnTo>
                    <a:lnTo>
                      <a:pt x="231" y="7248"/>
                    </a:lnTo>
                    <a:lnTo>
                      <a:pt x="334" y="7530"/>
                    </a:lnTo>
                    <a:lnTo>
                      <a:pt x="463" y="7787"/>
                    </a:lnTo>
                    <a:lnTo>
                      <a:pt x="591" y="8044"/>
                    </a:lnTo>
                    <a:lnTo>
                      <a:pt x="745" y="8301"/>
                    </a:lnTo>
                    <a:lnTo>
                      <a:pt x="900" y="8558"/>
                    </a:lnTo>
                    <a:lnTo>
                      <a:pt x="1079" y="8790"/>
                    </a:lnTo>
                    <a:lnTo>
                      <a:pt x="1259" y="9047"/>
                    </a:lnTo>
                    <a:lnTo>
                      <a:pt x="1696" y="9483"/>
                    </a:lnTo>
                    <a:lnTo>
                      <a:pt x="2159" y="9895"/>
                    </a:lnTo>
                    <a:lnTo>
                      <a:pt x="2698" y="10254"/>
                    </a:lnTo>
                    <a:lnTo>
                      <a:pt x="3264" y="10588"/>
                    </a:lnTo>
                    <a:lnTo>
                      <a:pt x="3855" y="10897"/>
                    </a:lnTo>
                    <a:lnTo>
                      <a:pt x="4497" y="11128"/>
                    </a:lnTo>
                    <a:lnTo>
                      <a:pt x="5166" y="11334"/>
                    </a:lnTo>
                    <a:lnTo>
                      <a:pt x="5885" y="11462"/>
                    </a:lnTo>
                    <a:lnTo>
                      <a:pt x="6605" y="11565"/>
                    </a:lnTo>
                    <a:lnTo>
                      <a:pt x="7376" y="11591"/>
                    </a:lnTo>
                    <a:lnTo>
                      <a:pt x="7787" y="11591"/>
                    </a:lnTo>
                    <a:lnTo>
                      <a:pt x="8198" y="11539"/>
                    </a:lnTo>
                    <a:lnTo>
                      <a:pt x="8301" y="11822"/>
                    </a:lnTo>
                    <a:lnTo>
                      <a:pt x="8455" y="12053"/>
                    </a:lnTo>
                    <a:lnTo>
                      <a:pt x="8609" y="12285"/>
                    </a:lnTo>
                    <a:lnTo>
                      <a:pt x="8815" y="12490"/>
                    </a:lnTo>
                    <a:lnTo>
                      <a:pt x="8969" y="12619"/>
                    </a:lnTo>
                    <a:lnTo>
                      <a:pt x="9175" y="12747"/>
                    </a:lnTo>
                    <a:lnTo>
                      <a:pt x="9355" y="12850"/>
                    </a:lnTo>
                    <a:lnTo>
                      <a:pt x="9560" y="12953"/>
                    </a:lnTo>
                    <a:lnTo>
                      <a:pt x="9791" y="13004"/>
                    </a:lnTo>
                    <a:lnTo>
                      <a:pt x="9997" y="13056"/>
                    </a:lnTo>
                    <a:lnTo>
                      <a:pt x="10228" y="13081"/>
                    </a:lnTo>
                    <a:lnTo>
                      <a:pt x="10460" y="13081"/>
                    </a:lnTo>
                    <a:lnTo>
                      <a:pt x="10357" y="12850"/>
                    </a:lnTo>
                    <a:lnTo>
                      <a:pt x="10254" y="12619"/>
                    </a:lnTo>
                    <a:lnTo>
                      <a:pt x="10177" y="12387"/>
                    </a:lnTo>
                    <a:lnTo>
                      <a:pt x="10126" y="12130"/>
                    </a:lnTo>
                    <a:lnTo>
                      <a:pt x="10100" y="11899"/>
                    </a:lnTo>
                    <a:lnTo>
                      <a:pt x="10074" y="11668"/>
                    </a:lnTo>
                    <a:lnTo>
                      <a:pt x="10100" y="11411"/>
                    </a:lnTo>
                    <a:lnTo>
                      <a:pt x="10126" y="11180"/>
                    </a:lnTo>
                    <a:lnTo>
                      <a:pt x="10614" y="11000"/>
                    </a:lnTo>
                    <a:lnTo>
                      <a:pt x="11102" y="10794"/>
                    </a:lnTo>
                    <a:lnTo>
                      <a:pt x="11539" y="10563"/>
                    </a:lnTo>
                    <a:lnTo>
                      <a:pt x="11976" y="10306"/>
                    </a:lnTo>
                    <a:lnTo>
                      <a:pt x="12387" y="10023"/>
                    </a:lnTo>
                    <a:lnTo>
                      <a:pt x="12773" y="9740"/>
                    </a:lnTo>
                    <a:lnTo>
                      <a:pt x="13107" y="9406"/>
                    </a:lnTo>
                    <a:lnTo>
                      <a:pt x="13441" y="9072"/>
                    </a:lnTo>
                    <a:lnTo>
                      <a:pt x="13723" y="8712"/>
                    </a:lnTo>
                    <a:lnTo>
                      <a:pt x="13980" y="8327"/>
                    </a:lnTo>
                    <a:lnTo>
                      <a:pt x="14186" y="7941"/>
                    </a:lnTo>
                    <a:lnTo>
                      <a:pt x="14392" y="7530"/>
                    </a:lnTo>
                    <a:lnTo>
                      <a:pt x="14520" y="7119"/>
                    </a:lnTo>
                    <a:lnTo>
                      <a:pt x="14623" y="6682"/>
                    </a:lnTo>
                    <a:lnTo>
                      <a:pt x="14700" y="6245"/>
                    </a:lnTo>
                    <a:lnTo>
                      <a:pt x="14726" y="5808"/>
                    </a:lnTo>
                    <a:lnTo>
                      <a:pt x="14700" y="5500"/>
                    </a:lnTo>
                    <a:lnTo>
                      <a:pt x="14674" y="5217"/>
                    </a:lnTo>
                    <a:lnTo>
                      <a:pt x="14649" y="4909"/>
                    </a:lnTo>
                    <a:lnTo>
                      <a:pt x="14572" y="4626"/>
                    </a:lnTo>
                    <a:lnTo>
                      <a:pt x="14494" y="4344"/>
                    </a:lnTo>
                    <a:lnTo>
                      <a:pt x="14392" y="4087"/>
                    </a:lnTo>
                    <a:lnTo>
                      <a:pt x="14263" y="3804"/>
                    </a:lnTo>
                    <a:lnTo>
                      <a:pt x="14135" y="3547"/>
                    </a:lnTo>
                    <a:lnTo>
                      <a:pt x="14006" y="3290"/>
                    </a:lnTo>
                    <a:lnTo>
                      <a:pt x="13826" y="3033"/>
                    </a:lnTo>
                    <a:lnTo>
                      <a:pt x="13646" y="2802"/>
                    </a:lnTo>
                    <a:lnTo>
                      <a:pt x="13466" y="2570"/>
                    </a:lnTo>
                    <a:lnTo>
                      <a:pt x="13030" y="2108"/>
                    </a:lnTo>
                    <a:lnTo>
                      <a:pt x="12567" y="1697"/>
                    </a:lnTo>
                    <a:lnTo>
                      <a:pt x="12053" y="1337"/>
                    </a:lnTo>
                    <a:lnTo>
                      <a:pt x="11488" y="1003"/>
                    </a:lnTo>
                    <a:lnTo>
                      <a:pt x="10871" y="720"/>
                    </a:lnTo>
                    <a:lnTo>
                      <a:pt x="10228" y="463"/>
                    </a:lnTo>
                    <a:lnTo>
                      <a:pt x="9560" y="283"/>
                    </a:lnTo>
                    <a:lnTo>
                      <a:pt x="8841" y="129"/>
                    </a:lnTo>
                    <a:lnTo>
                      <a:pt x="8121" y="52"/>
                    </a:lnTo>
                    <a:lnTo>
                      <a:pt x="7376" y="0"/>
                    </a:lnTo>
                    <a:close/>
                  </a:path>
                </a:pathLst>
              </a:custGeom>
              <a:solidFill>
                <a:srgbClr val="C5F1FF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97" name="Google Shape;16553;p40">
                <a:extLst>
                  <a:ext uri="{FF2B5EF4-FFF2-40B4-BE49-F238E27FC236}">
                    <a16:creationId xmlns:a16="http://schemas.microsoft.com/office/drawing/2014/main" id="{18DA73A3-C28C-2E7C-6E2F-165F584D1DD3}"/>
                  </a:ext>
                </a:extLst>
              </p:cNvPr>
              <p:cNvSpPr/>
              <p:nvPr/>
            </p:nvSpPr>
            <p:spPr>
              <a:xfrm>
                <a:off x="10303050" y="-1294350"/>
                <a:ext cx="76475" cy="97050"/>
              </a:xfrm>
              <a:custGeom>
                <a:avLst/>
                <a:gdLst/>
                <a:ahLst/>
                <a:cxnLst/>
                <a:rect l="l" t="t" r="r" b="b"/>
                <a:pathLst>
                  <a:path w="3059" h="3882" extrusionOk="0">
                    <a:moveTo>
                      <a:pt x="1542" y="1"/>
                    </a:moveTo>
                    <a:lnTo>
                      <a:pt x="1234" y="27"/>
                    </a:lnTo>
                    <a:lnTo>
                      <a:pt x="925" y="78"/>
                    </a:lnTo>
                    <a:lnTo>
                      <a:pt x="668" y="206"/>
                    </a:lnTo>
                    <a:lnTo>
                      <a:pt x="566" y="284"/>
                    </a:lnTo>
                    <a:lnTo>
                      <a:pt x="463" y="386"/>
                    </a:lnTo>
                    <a:lnTo>
                      <a:pt x="360" y="489"/>
                    </a:lnTo>
                    <a:lnTo>
                      <a:pt x="257" y="618"/>
                    </a:lnTo>
                    <a:lnTo>
                      <a:pt x="180" y="746"/>
                    </a:lnTo>
                    <a:lnTo>
                      <a:pt x="129" y="900"/>
                    </a:lnTo>
                    <a:lnTo>
                      <a:pt x="77" y="1055"/>
                    </a:lnTo>
                    <a:lnTo>
                      <a:pt x="26" y="1234"/>
                    </a:lnTo>
                    <a:lnTo>
                      <a:pt x="0" y="1440"/>
                    </a:lnTo>
                    <a:lnTo>
                      <a:pt x="0" y="1646"/>
                    </a:lnTo>
                    <a:lnTo>
                      <a:pt x="26" y="1928"/>
                    </a:lnTo>
                    <a:lnTo>
                      <a:pt x="52" y="2211"/>
                    </a:lnTo>
                    <a:lnTo>
                      <a:pt x="129" y="2494"/>
                    </a:lnTo>
                    <a:lnTo>
                      <a:pt x="232" y="2751"/>
                    </a:lnTo>
                    <a:lnTo>
                      <a:pt x="334" y="3008"/>
                    </a:lnTo>
                    <a:lnTo>
                      <a:pt x="489" y="3239"/>
                    </a:lnTo>
                    <a:lnTo>
                      <a:pt x="643" y="3445"/>
                    </a:lnTo>
                    <a:lnTo>
                      <a:pt x="797" y="3599"/>
                    </a:lnTo>
                    <a:lnTo>
                      <a:pt x="1003" y="3727"/>
                    </a:lnTo>
                    <a:lnTo>
                      <a:pt x="1208" y="3830"/>
                    </a:lnTo>
                    <a:lnTo>
                      <a:pt x="1439" y="3881"/>
                    </a:lnTo>
                    <a:lnTo>
                      <a:pt x="1619" y="3881"/>
                    </a:lnTo>
                    <a:lnTo>
                      <a:pt x="1851" y="3830"/>
                    </a:lnTo>
                    <a:lnTo>
                      <a:pt x="2082" y="3727"/>
                    </a:lnTo>
                    <a:lnTo>
                      <a:pt x="2262" y="3599"/>
                    </a:lnTo>
                    <a:lnTo>
                      <a:pt x="2416" y="3445"/>
                    </a:lnTo>
                    <a:lnTo>
                      <a:pt x="2596" y="3239"/>
                    </a:lnTo>
                    <a:lnTo>
                      <a:pt x="2724" y="3008"/>
                    </a:lnTo>
                    <a:lnTo>
                      <a:pt x="2827" y="2751"/>
                    </a:lnTo>
                    <a:lnTo>
                      <a:pt x="2930" y="2494"/>
                    </a:lnTo>
                    <a:lnTo>
                      <a:pt x="3007" y="2211"/>
                    </a:lnTo>
                    <a:lnTo>
                      <a:pt x="3058" y="1928"/>
                    </a:lnTo>
                    <a:lnTo>
                      <a:pt x="3058" y="1646"/>
                    </a:lnTo>
                    <a:lnTo>
                      <a:pt x="3058" y="1440"/>
                    </a:lnTo>
                    <a:lnTo>
                      <a:pt x="3033" y="1234"/>
                    </a:lnTo>
                    <a:lnTo>
                      <a:pt x="2981" y="1055"/>
                    </a:lnTo>
                    <a:lnTo>
                      <a:pt x="2930" y="900"/>
                    </a:lnTo>
                    <a:lnTo>
                      <a:pt x="2879" y="746"/>
                    </a:lnTo>
                    <a:lnTo>
                      <a:pt x="2801" y="618"/>
                    </a:lnTo>
                    <a:lnTo>
                      <a:pt x="2724" y="489"/>
                    </a:lnTo>
                    <a:lnTo>
                      <a:pt x="2622" y="386"/>
                    </a:lnTo>
                    <a:lnTo>
                      <a:pt x="2493" y="284"/>
                    </a:lnTo>
                    <a:lnTo>
                      <a:pt x="2390" y="206"/>
                    </a:lnTo>
                    <a:lnTo>
                      <a:pt x="2133" y="78"/>
                    </a:lnTo>
                    <a:lnTo>
                      <a:pt x="1851" y="27"/>
                    </a:lnTo>
                    <a:lnTo>
                      <a:pt x="1542" y="1"/>
                    </a:lnTo>
                    <a:close/>
                  </a:path>
                </a:pathLst>
              </a:custGeom>
              <a:solidFill>
                <a:srgbClr val="000000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98" name="Google Shape;16554;p40">
                <a:extLst>
                  <a:ext uri="{FF2B5EF4-FFF2-40B4-BE49-F238E27FC236}">
                    <a16:creationId xmlns:a16="http://schemas.microsoft.com/office/drawing/2014/main" id="{F7333E0D-D506-C018-9326-E0B6FB5A0B15}"/>
                  </a:ext>
                </a:extLst>
              </p:cNvPr>
              <p:cNvSpPr/>
              <p:nvPr/>
            </p:nvSpPr>
            <p:spPr>
              <a:xfrm>
                <a:off x="10322325" y="-1236525"/>
                <a:ext cx="5800" cy="35375"/>
              </a:xfrm>
              <a:custGeom>
                <a:avLst/>
                <a:gdLst/>
                <a:ahLst/>
                <a:cxnLst/>
                <a:rect l="l" t="t" r="r" b="b"/>
                <a:pathLst>
                  <a:path w="232" h="1415" extrusionOk="0">
                    <a:moveTo>
                      <a:pt x="77" y="1"/>
                    </a:moveTo>
                    <a:lnTo>
                      <a:pt x="26" y="309"/>
                    </a:lnTo>
                    <a:lnTo>
                      <a:pt x="0" y="643"/>
                    </a:lnTo>
                    <a:lnTo>
                      <a:pt x="0" y="977"/>
                    </a:lnTo>
                    <a:lnTo>
                      <a:pt x="26" y="1286"/>
                    </a:lnTo>
                    <a:lnTo>
                      <a:pt x="232" y="1414"/>
                    </a:lnTo>
                    <a:lnTo>
                      <a:pt x="232" y="1414"/>
                    </a:lnTo>
                    <a:lnTo>
                      <a:pt x="154" y="720"/>
                    </a:lnTo>
                    <a:lnTo>
                      <a:pt x="77" y="1"/>
                    </a:lnTo>
                    <a:close/>
                  </a:path>
                </a:pathLst>
              </a:custGeom>
              <a:solidFill>
                <a:srgbClr val="000000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99" name="Google Shape;16555;p40">
                <a:extLst>
                  <a:ext uri="{FF2B5EF4-FFF2-40B4-BE49-F238E27FC236}">
                    <a16:creationId xmlns:a16="http://schemas.microsoft.com/office/drawing/2014/main" id="{B563AD9B-ED08-2F52-14FD-9DC8F06ED772}"/>
                  </a:ext>
                </a:extLst>
              </p:cNvPr>
              <p:cNvSpPr/>
              <p:nvPr/>
            </p:nvSpPr>
            <p:spPr>
              <a:xfrm>
                <a:off x="10355075" y="-1236525"/>
                <a:ext cx="5825" cy="35375"/>
              </a:xfrm>
              <a:custGeom>
                <a:avLst/>
                <a:gdLst/>
                <a:ahLst/>
                <a:cxnLst/>
                <a:rect l="l" t="t" r="r" b="b"/>
                <a:pathLst>
                  <a:path w="233" h="1415" extrusionOk="0">
                    <a:moveTo>
                      <a:pt x="129" y="1"/>
                    </a:moveTo>
                    <a:lnTo>
                      <a:pt x="52" y="720"/>
                    </a:lnTo>
                    <a:lnTo>
                      <a:pt x="1" y="1414"/>
                    </a:lnTo>
                    <a:lnTo>
                      <a:pt x="181" y="1286"/>
                    </a:lnTo>
                    <a:lnTo>
                      <a:pt x="206" y="977"/>
                    </a:lnTo>
                    <a:lnTo>
                      <a:pt x="232" y="643"/>
                    </a:lnTo>
                    <a:lnTo>
                      <a:pt x="206" y="309"/>
                    </a:lnTo>
                    <a:lnTo>
                      <a:pt x="129" y="1"/>
                    </a:lnTo>
                    <a:close/>
                  </a:path>
                </a:pathLst>
              </a:custGeom>
              <a:solidFill>
                <a:srgbClr val="000000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00" name="Google Shape;16556;p40">
                <a:extLst>
                  <a:ext uri="{FF2B5EF4-FFF2-40B4-BE49-F238E27FC236}">
                    <a16:creationId xmlns:a16="http://schemas.microsoft.com/office/drawing/2014/main" id="{27B74D92-B387-49E0-1D7B-D28DE8E34975}"/>
                  </a:ext>
                </a:extLst>
              </p:cNvPr>
              <p:cNvSpPr/>
              <p:nvPr/>
            </p:nvSpPr>
            <p:spPr>
              <a:xfrm>
                <a:off x="10339025" y="-1228175"/>
                <a:ext cx="4525" cy="30875"/>
              </a:xfrm>
              <a:custGeom>
                <a:avLst/>
                <a:gdLst/>
                <a:ahLst/>
                <a:cxnLst/>
                <a:rect l="l" t="t" r="r" b="b"/>
                <a:pathLst>
                  <a:path w="181" h="1235" extrusionOk="0">
                    <a:moveTo>
                      <a:pt x="78" y="1"/>
                    </a:moveTo>
                    <a:lnTo>
                      <a:pt x="26" y="309"/>
                    </a:lnTo>
                    <a:lnTo>
                      <a:pt x="0" y="618"/>
                    </a:lnTo>
                    <a:lnTo>
                      <a:pt x="0" y="926"/>
                    </a:lnTo>
                    <a:lnTo>
                      <a:pt x="0" y="1234"/>
                    </a:lnTo>
                    <a:lnTo>
                      <a:pt x="180" y="1234"/>
                    </a:lnTo>
                    <a:lnTo>
                      <a:pt x="180" y="926"/>
                    </a:lnTo>
                    <a:lnTo>
                      <a:pt x="155" y="618"/>
                    </a:lnTo>
                    <a:lnTo>
                      <a:pt x="129" y="309"/>
                    </a:lnTo>
                    <a:lnTo>
                      <a:pt x="78" y="1"/>
                    </a:lnTo>
                    <a:close/>
                  </a:path>
                </a:pathLst>
              </a:custGeom>
              <a:solidFill>
                <a:srgbClr val="000000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01" name="Google Shape;16557;p40">
                <a:extLst>
                  <a:ext uri="{FF2B5EF4-FFF2-40B4-BE49-F238E27FC236}">
                    <a16:creationId xmlns:a16="http://schemas.microsoft.com/office/drawing/2014/main" id="{9610224A-6044-53BD-CA89-BD0EAFB31938}"/>
                  </a:ext>
                </a:extLst>
              </p:cNvPr>
              <p:cNvSpPr/>
              <p:nvPr/>
            </p:nvSpPr>
            <p:spPr>
              <a:xfrm>
                <a:off x="10506700" y="-1294350"/>
                <a:ext cx="76500" cy="97050"/>
              </a:xfrm>
              <a:custGeom>
                <a:avLst/>
                <a:gdLst/>
                <a:ahLst/>
                <a:cxnLst/>
                <a:rect l="l" t="t" r="r" b="b"/>
                <a:pathLst>
                  <a:path w="3060" h="3882" extrusionOk="0">
                    <a:moveTo>
                      <a:pt x="1517" y="1"/>
                    </a:moveTo>
                    <a:lnTo>
                      <a:pt x="1209" y="27"/>
                    </a:lnTo>
                    <a:lnTo>
                      <a:pt x="926" y="78"/>
                    </a:lnTo>
                    <a:lnTo>
                      <a:pt x="669" y="206"/>
                    </a:lnTo>
                    <a:lnTo>
                      <a:pt x="541" y="284"/>
                    </a:lnTo>
                    <a:lnTo>
                      <a:pt x="438" y="386"/>
                    </a:lnTo>
                    <a:lnTo>
                      <a:pt x="335" y="489"/>
                    </a:lnTo>
                    <a:lnTo>
                      <a:pt x="258" y="618"/>
                    </a:lnTo>
                    <a:lnTo>
                      <a:pt x="181" y="746"/>
                    </a:lnTo>
                    <a:lnTo>
                      <a:pt x="104" y="900"/>
                    </a:lnTo>
                    <a:lnTo>
                      <a:pt x="52" y="1055"/>
                    </a:lnTo>
                    <a:lnTo>
                      <a:pt x="27" y="1234"/>
                    </a:lnTo>
                    <a:lnTo>
                      <a:pt x="1" y="1440"/>
                    </a:lnTo>
                    <a:lnTo>
                      <a:pt x="1" y="1646"/>
                    </a:lnTo>
                    <a:lnTo>
                      <a:pt x="1" y="1928"/>
                    </a:lnTo>
                    <a:lnTo>
                      <a:pt x="52" y="2211"/>
                    </a:lnTo>
                    <a:lnTo>
                      <a:pt x="129" y="2494"/>
                    </a:lnTo>
                    <a:lnTo>
                      <a:pt x="207" y="2751"/>
                    </a:lnTo>
                    <a:lnTo>
                      <a:pt x="335" y="3008"/>
                    </a:lnTo>
                    <a:lnTo>
                      <a:pt x="464" y="3239"/>
                    </a:lnTo>
                    <a:lnTo>
                      <a:pt x="618" y="3445"/>
                    </a:lnTo>
                    <a:lnTo>
                      <a:pt x="798" y="3599"/>
                    </a:lnTo>
                    <a:lnTo>
                      <a:pt x="977" y="3727"/>
                    </a:lnTo>
                    <a:lnTo>
                      <a:pt x="1209" y="3830"/>
                    </a:lnTo>
                    <a:lnTo>
                      <a:pt x="1440" y="3881"/>
                    </a:lnTo>
                    <a:lnTo>
                      <a:pt x="1594" y="3881"/>
                    </a:lnTo>
                    <a:lnTo>
                      <a:pt x="1826" y="3830"/>
                    </a:lnTo>
                    <a:lnTo>
                      <a:pt x="2057" y="3727"/>
                    </a:lnTo>
                    <a:lnTo>
                      <a:pt x="2237" y="3599"/>
                    </a:lnTo>
                    <a:lnTo>
                      <a:pt x="2417" y="3445"/>
                    </a:lnTo>
                    <a:lnTo>
                      <a:pt x="2571" y="3239"/>
                    </a:lnTo>
                    <a:lnTo>
                      <a:pt x="2699" y="3008"/>
                    </a:lnTo>
                    <a:lnTo>
                      <a:pt x="2828" y="2751"/>
                    </a:lnTo>
                    <a:lnTo>
                      <a:pt x="2931" y="2494"/>
                    </a:lnTo>
                    <a:lnTo>
                      <a:pt x="2982" y="2211"/>
                    </a:lnTo>
                    <a:lnTo>
                      <a:pt x="3033" y="1928"/>
                    </a:lnTo>
                    <a:lnTo>
                      <a:pt x="3059" y="1646"/>
                    </a:lnTo>
                    <a:lnTo>
                      <a:pt x="3033" y="1440"/>
                    </a:lnTo>
                    <a:lnTo>
                      <a:pt x="3033" y="1234"/>
                    </a:lnTo>
                    <a:lnTo>
                      <a:pt x="2982" y="1055"/>
                    </a:lnTo>
                    <a:lnTo>
                      <a:pt x="2931" y="900"/>
                    </a:lnTo>
                    <a:lnTo>
                      <a:pt x="2879" y="746"/>
                    </a:lnTo>
                    <a:lnTo>
                      <a:pt x="2802" y="618"/>
                    </a:lnTo>
                    <a:lnTo>
                      <a:pt x="2699" y="489"/>
                    </a:lnTo>
                    <a:lnTo>
                      <a:pt x="2597" y="386"/>
                    </a:lnTo>
                    <a:lnTo>
                      <a:pt x="2494" y="284"/>
                    </a:lnTo>
                    <a:lnTo>
                      <a:pt x="2365" y="206"/>
                    </a:lnTo>
                    <a:lnTo>
                      <a:pt x="2108" y="78"/>
                    </a:lnTo>
                    <a:lnTo>
                      <a:pt x="1826" y="27"/>
                    </a:lnTo>
                    <a:lnTo>
                      <a:pt x="1517" y="1"/>
                    </a:lnTo>
                    <a:close/>
                  </a:path>
                </a:pathLst>
              </a:custGeom>
              <a:solidFill>
                <a:srgbClr val="000000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02" name="Google Shape;16558;p40">
                <a:extLst>
                  <a:ext uri="{FF2B5EF4-FFF2-40B4-BE49-F238E27FC236}">
                    <a16:creationId xmlns:a16="http://schemas.microsoft.com/office/drawing/2014/main" id="{25067AB3-991D-AAB0-A29C-6C8D94954DF6}"/>
                  </a:ext>
                </a:extLst>
              </p:cNvPr>
              <p:cNvSpPr/>
              <p:nvPr/>
            </p:nvSpPr>
            <p:spPr>
              <a:xfrm>
                <a:off x="10525350" y="-1236525"/>
                <a:ext cx="5800" cy="35375"/>
              </a:xfrm>
              <a:custGeom>
                <a:avLst/>
                <a:gdLst/>
                <a:ahLst/>
                <a:cxnLst/>
                <a:rect l="l" t="t" r="r" b="b"/>
                <a:pathLst>
                  <a:path w="232" h="1415" extrusionOk="0">
                    <a:moveTo>
                      <a:pt x="103" y="1"/>
                    </a:moveTo>
                    <a:lnTo>
                      <a:pt x="26" y="309"/>
                    </a:lnTo>
                    <a:lnTo>
                      <a:pt x="0" y="643"/>
                    </a:lnTo>
                    <a:lnTo>
                      <a:pt x="26" y="977"/>
                    </a:lnTo>
                    <a:lnTo>
                      <a:pt x="52" y="1286"/>
                    </a:lnTo>
                    <a:lnTo>
                      <a:pt x="231" y="1414"/>
                    </a:lnTo>
                    <a:lnTo>
                      <a:pt x="180" y="720"/>
                    </a:lnTo>
                    <a:lnTo>
                      <a:pt x="103" y="1"/>
                    </a:lnTo>
                    <a:close/>
                  </a:path>
                </a:pathLst>
              </a:custGeom>
              <a:solidFill>
                <a:srgbClr val="000000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03" name="Google Shape;16559;p40">
                <a:extLst>
                  <a:ext uri="{FF2B5EF4-FFF2-40B4-BE49-F238E27FC236}">
                    <a16:creationId xmlns:a16="http://schemas.microsoft.com/office/drawing/2014/main" id="{FA5BEBCA-5A95-5CBF-9BD6-F4F80F90D8C2}"/>
                  </a:ext>
                </a:extLst>
              </p:cNvPr>
              <p:cNvSpPr/>
              <p:nvPr/>
            </p:nvSpPr>
            <p:spPr>
              <a:xfrm>
                <a:off x="10558100" y="-1236525"/>
                <a:ext cx="5825" cy="35375"/>
              </a:xfrm>
              <a:custGeom>
                <a:avLst/>
                <a:gdLst/>
                <a:ahLst/>
                <a:cxnLst/>
                <a:rect l="l" t="t" r="r" b="b"/>
                <a:pathLst>
                  <a:path w="233" h="1415" extrusionOk="0">
                    <a:moveTo>
                      <a:pt x="155" y="1"/>
                    </a:moveTo>
                    <a:lnTo>
                      <a:pt x="78" y="720"/>
                    </a:lnTo>
                    <a:lnTo>
                      <a:pt x="1" y="1414"/>
                    </a:lnTo>
                    <a:lnTo>
                      <a:pt x="181" y="1286"/>
                    </a:lnTo>
                    <a:lnTo>
                      <a:pt x="232" y="977"/>
                    </a:lnTo>
                    <a:lnTo>
                      <a:pt x="232" y="643"/>
                    </a:lnTo>
                    <a:lnTo>
                      <a:pt x="206" y="309"/>
                    </a:lnTo>
                    <a:lnTo>
                      <a:pt x="155" y="1"/>
                    </a:lnTo>
                    <a:close/>
                  </a:path>
                </a:pathLst>
              </a:custGeom>
              <a:solidFill>
                <a:srgbClr val="000000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04" name="Google Shape;16560;p40">
                <a:extLst>
                  <a:ext uri="{FF2B5EF4-FFF2-40B4-BE49-F238E27FC236}">
                    <a16:creationId xmlns:a16="http://schemas.microsoft.com/office/drawing/2014/main" id="{90F5AEDD-7564-F91A-9639-460749C2BD7F}"/>
                  </a:ext>
                </a:extLst>
              </p:cNvPr>
              <p:cNvSpPr/>
              <p:nvPr/>
            </p:nvSpPr>
            <p:spPr>
              <a:xfrm>
                <a:off x="10542050" y="-1228175"/>
                <a:ext cx="5150" cy="30875"/>
              </a:xfrm>
              <a:custGeom>
                <a:avLst/>
                <a:gdLst/>
                <a:ahLst/>
                <a:cxnLst/>
                <a:rect l="l" t="t" r="r" b="b"/>
                <a:pathLst>
                  <a:path w="206" h="1235" extrusionOk="0">
                    <a:moveTo>
                      <a:pt x="103" y="1"/>
                    </a:moveTo>
                    <a:lnTo>
                      <a:pt x="52" y="309"/>
                    </a:lnTo>
                    <a:lnTo>
                      <a:pt x="26" y="618"/>
                    </a:lnTo>
                    <a:lnTo>
                      <a:pt x="0" y="926"/>
                    </a:lnTo>
                    <a:lnTo>
                      <a:pt x="26" y="1234"/>
                    </a:lnTo>
                    <a:lnTo>
                      <a:pt x="180" y="1234"/>
                    </a:lnTo>
                    <a:lnTo>
                      <a:pt x="206" y="926"/>
                    </a:lnTo>
                    <a:lnTo>
                      <a:pt x="180" y="618"/>
                    </a:lnTo>
                    <a:lnTo>
                      <a:pt x="155" y="309"/>
                    </a:lnTo>
                    <a:lnTo>
                      <a:pt x="103" y="1"/>
                    </a:lnTo>
                    <a:close/>
                  </a:path>
                </a:pathLst>
              </a:custGeom>
              <a:solidFill>
                <a:srgbClr val="000000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05" name="Google Shape;16561;p40">
                <a:extLst>
                  <a:ext uri="{FF2B5EF4-FFF2-40B4-BE49-F238E27FC236}">
                    <a16:creationId xmlns:a16="http://schemas.microsoft.com/office/drawing/2014/main" id="{3F403C31-5531-D5CE-8B4E-7EE08CDE9163}"/>
                  </a:ext>
                </a:extLst>
              </p:cNvPr>
              <p:cNvSpPr/>
              <p:nvPr/>
            </p:nvSpPr>
            <p:spPr>
              <a:xfrm>
                <a:off x="10715525" y="-1294350"/>
                <a:ext cx="76475" cy="97050"/>
              </a:xfrm>
              <a:custGeom>
                <a:avLst/>
                <a:gdLst/>
                <a:ahLst/>
                <a:cxnLst/>
                <a:rect l="l" t="t" r="r" b="b"/>
                <a:pathLst>
                  <a:path w="3059" h="3882" extrusionOk="0">
                    <a:moveTo>
                      <a:pt x="1542" y="1"/>
                    </a:moveTo>
                    <a:lnTo>
                      <a:pt x="1234" y="27"/>
                    </a:lnTo>
                    <a:lnTo>
                      <a:pt x="951" y="78"/>
                    </a:lnTo>
                    <a:lnTo>
                      <a:pt x="668" y="206"/>
                    </a:lnTo>
                    <a:lnTo>
                      <a:pt x="566" y="284"/>
                    </a:lnTo>
                    <a:lnTo>
                      <a:pt x="463" y="386"/>
                    </a:lnTo>
                    <a:lnTo>
                      <a:pt x="360" y="489"/>
                    </a:lnTo>
                    <a:lnTo>
                      <a:pt x="257" y="618"/>
                    </a:lnTo>
                    <a:lnTo>
                      <a:pt x="180" y="746"/>
                    </a:lnTo>
                    <a:lnTo>
                      <a:pt x="129" y="900"/>
                    </a:lnTo>
                    <a:lnTo>
                      <a:pt x="77" y="1055"/>
                    </a:lnTo>
                    <a:lnTo>
                      <a:pt x="26" y="1234"/>
                    </a:lnTo>
                    <a:lnTo>
                      <a:pt x="0" y="1440"/>
                    </a:lnTo>
                    <a:lnTo>
                      <a:pt x="0" y="1646"/>
                    </a:lnTo>
                    <a:lnTo>
                      <a:pt x="26" y="1928"/>
                    </a:lnTo>
                    <a:lnTo>
                      <a:pt x="52" y="2211"/>
                    </a:lnTo>
                    <a:lnTo>
                      <a:pt x="129" y="2494"/>
                    </a:lnTo>
                    <a:lnTo>
                      <a:pt x="231" y="2751"/>
                    </a:lnTo>
                    <a:lnTo>
                      <a:pt x="334" y="3008"/>
                    </a:lnTo>
                    <a:lnTo>
                      <a:pt x="488" y="3239"/>
                    </a:lnTo>
                    <a:lnTo>
                      <a:pt x="643" y="3445"/>
                    </a:lnTo>
                    <a:lnTo>
                      <a:pt x="823" y="3599"/>
                    </a:lnTo>
                    <a:lnTo>
                      <a:pt x="1002" y="3727"/>
                    </a:lnTo>
                    <a:lnTo>
                      <a:pt x="1208" y="3830"/>
                    </a:lnTo>
                    <a:lnTo>
                      <a:pt x="1439" y="3881"/>
                    </a:lnTo>
                    <a:lnTo>
                      <a:pt x="1619" y="3881"/>
                    </a:lnTo>
                    <a:lnTo>
                      <a:pt x="1851" y="3830"/>
                    </a:lnTo>
                    <a:lnTo>
                      <a:pt x="2082" y="3727"/>
                    </a:lnTo>
                    <a:lnTo>
                      <a:pt x="2262" y="3599"/>
                    </a:lnTo>
                    <a:lnTo>
                      <a:pt x="2442" y="3445"/>
                    </a:lnTo>
                    <a:lnTo>
                      <a:pt x="2596" y="3239"/>
                    </a:lnTo>
                    <a:lnTo>
                      <a:pt x="2724" y="3008"/>
                    </a:lnTo>
                    <a:lnTo>
                      <a:pt x="2827" y="2751"/>
                    </a:lnTo>
                    <a:lnTo>
                      <a:pt x="2930" y="2494"/>
                    </a:lnTo>
                    <a:lnTo>
                      <a:pt x="3007" y="2211"/>
                    </a:lnTo>
                    <a:lnTo>
                      <a:pt x="3058" y="1928"/>
                    </a:lnTo>
                    <a:lnTo>
                      <a:pt x="3058" y="1646"/>
                    </a:lnTo>
                    <a:lnTo>
                      <a:pt x="3058" y="1440"/>
                    </a:lnTo>
                    <a:lnTo>
                      <a:pt x="3033" y="1234"/>
                    </a:lnTo>
                    <a:lnTo>
                      <a:pt x="3007" y="1055"/>
                    </a:lnTo>
                    <a:lnTo>
                      <a:pt x="2956" y="900"/>
                    </a:lnTo>
                    <a:lnTo>
                      <a:pt x="2878" y="746"/>
                    </a:lnTo>
                    <a:lnTo>
                      <a:pt x="2801" y="618"/>
                    </a:lnTo>
                    <a:lnTo>
                      <a:pt x="2724" y="489"/>
                    </a:lnTo>
                    <a:lnTo>
                      <a:pt x="2622" y="386"/>
                    </a:lnTo>
                    <a:lnTo>
                      <a:pt x="2519" y="284"/>
                    </a:lnTo>
                    <a:lnTo>
                      <a:pt x="2390" y="206"/>
                    </a:lnTo>
                    <a:lnTo>
                      <a:pt x="2133" y="78"/>
                    </a:lnTo>
                    <a:lnTo>
                      <a:pt x="1851" y="27"/>
                    </a:lnTo>
                    <a:lnTo>
                      <a:pt x="1542" y="1"/>
                    </a:lnTo>
                    <a:close/>
                  </a:path>
                </a:pathLst>
              </a:custGeom>
              <a:solidFill>
                <a:srgbClr val="000000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06" name="Google Shape;16562;p40">
                <a:extLst>
                  <a:ext uri="{FF2B5EF4-FFF2-40B4-BE49-F238E27FC236}">
                    <a16:creationId xmlns:a16="http://schemas.microsoft.com/office/drawing/2014/main" id="{5259583A-89DA-5762-E136-40441BB9E34D}"/>
                  </a:ext>
                </a:extLst>
              </p:cNvPr>
              <p:cNvSpPr/>
              <p:nvPr/>
            </p:nvSpPr>
            <p:spPr>
              <a:xfrm>
                <a:off x="10919175" y="-1294350"/>
                <a:ext cx="76500" cy="97050"/>
              </a:xfrm>
              <a:custGeom>
                <a:avLst/>
                <a:gdLst/>
                <a:ahLst/>
                <a:cxnLst/>
                <a:rect l="l" t="t" r="r" b="b"/>
                <a:pathLst>
                  <a:path w="3060" h="3882" extrusionOk="0">
                    <a:moveTo>
                      <a:pt x="1517" y="1"/>
                    </a:moveTo>
                    <a:lnTo>
                      <a:pt x="1209" y="27"/>
                    </a:lnTo>
                    <a:lnTo>
                      <a:pt x="926" y="78"/>
                    </a:lnTo>
                    <a:lnTo>
                      <a:pt x="669" y="206"/>
                    </a:lnTo>
                    <a:lnTo>
                      <a:pt x="541" y="284"/>
                    </a:lnTo>
                    <a:lnTo>
                      <a:pt x="438" y="386"/>
                    </a:lnTo>
                    <a:lnTo>
                      <a:pt x="335" y="489"/>
                    </a:lnTo>
                    <a:lnTo>
                      <a:pt x="258" y="618"/>
                    </a:lnTo>
                    <a:lnTo>
                      <a:pt x="181" y="746"/>
                    </a:lnTo>
                    <a:lnTo>
                      <a:pt x="104" y="900"/>
                    </a:lnTo>
                    <a:lnTo>
                      <a:pt x="52" y="1055"/>
                    </a:lnTo>
                    <a:lnTo>
                      <a:pt x="27" y="1234"/>
                    </a:lnTo>
                    <a:lnTo>
                      <a:pt x="1" y="1440"/>
                    </a:lnTo>
                    <a:lnTo>
                      <a:pt x="1" y="1646"/>
                    </a:lnTo>
                    <a:lnTo>
                      <a:pt x="1" y="1928"/>
                    </a:lnTo>
                    <a:lnTo>
                      <a:pt x="52" y="2211"/>
                    </a:lnTo>
                    <a:lnTo>
                      <a:pt x="129" y="2494"/>
                    </a:lnTo>
                    <a:lnTo>
                      <a:pt x="206" y="2751"/>
                    </a:lnTo>
                    <a:lnTo>
                      <a:pt x="335" y="3008"/>
                    </a:lnTo>
                    <a:lnTo>
                      <a:pt x="463" y="3239"/>
                    </a:lnTo>
                    <a:lnTo>
                      <a:pt x="618" y="3445"/>
                    </a:lnTo>
                    <a:lnTo>
                      <a:pt x="798" y="3599"/>
                    </a:lnTo>
                    <a:lnTo>
                      <a:pt x="977" y="3727"/>
                    </a:lnTo>
                    <a:lnTo>
                      <a:pt x="1209" y="3830"/>
                    </a:lnTo>
                    <a:lnTo>
                      <a:pt x="1440" y="3881"/>
                    </a:lnTo>
                    <a:lnTo>
                      <a:pt x="1594" y="3881"/>
                    </a:lnTo>
                    <a:lnTo>
                      <a:pt x="1851" y="3830"/>
                    </a:lnTo>
                    <a:lnTo>
                      <a:pt x="2057" y="3727"/>
                    </a:lnTo>
                    <a:lnTo>
                      <a:pt x="2237" y="3599"/>
                    </a:lnTo>
                    <a:lnTo>
                      <a:pt x="2417" y="3445"/>
                    </a:lnTo>
                    <a:lnTo>
                      <a:pt x="2571" y="3239"/>
                    </a:lnTo>
                    <a:lnTo>
                      <a:pt x="2725" y="3008"/>
                    </a:lnTo>
                    <a:lnTo>
                      <a:pt x="2828" y="2751"/>
                    </a:lnTo>
                    <a:lnTo>
                      <a:pt x="2931" y="2494"/>
                    </a:lnTo>
                    <a:lnTo>
                      <a:pt x="3008" y="2211"/>
                    </a:lnTo>
                    <a:lnTo>
                      <a:pt x="3033" y="1928"/>
                    </a:lnTo>
                    <a:lnTo>
                      <a:pt x="3059" y="1646"/>
                    </a:lnTo>
                    <a:lnTo>
                      <a:pt x="3033" y="1440"/>
                    </a:lnTo>
                    <a:lnTo>
                      <a:pt x="3033" y="1234"/>
                    </a:lnTo>
                    <a:lnTo>
                      <a:pt x="2982" y="1055"/>
                    </a:lnTo>
                    <a:lnTo>
                      <a:pt x="2931" y="900"/>
                    </a:lnTo>
                    <a:lnTo>
                      <a:pt x="2879" y="746"/>
                    </a:lnTo>
                    <a:lnTo>
                      <a:pt x="2802" y="618"/>
                    </a:lnTo>
                    <a:lnTo>
                      <a:pt x="2699" y="489"/>
                    </a:lnTo>
                    <a:lnTo>
                      <a:pt x="2596" y="386"/>
                    </a:lnTo>
                    <a:lnTo>
                      <a:pt x="2494" y="284"/>
                    </a:lnTo>
                    <a:lnTo>
                      <a:pt x="2391" y="206"/>
                    </a:lnTo>
                    <a:lnTo>
                      <a:pt x="2108" y="78"/>
                    </a:lnTo>
                    <a:lnTo>
                      <a:pt x="1825" y="27"/>
                    </a:lnTo>
                    <a:lnTo>
                      <a:pt x="1517" y="1"/>
                    </a:lnTo>
                    <a:close/>
                  </a:path>
                </a:pathLst>
              </a:custGeom>
              <a:solidFill>
                <a:srgbClr val="000000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19828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54B4E453-B61C-6FDF-BFFF-440157C8BF9A}"/>
              </a:ext>
            </a:extLst>
          </p:cNvPr>
          <p:cNvSpPr/>
          <p:nvPr/>
        </p:nvSpPr>
        <p:spPr>
          <a:xfrm>
            <a:off x="7007290" y="3909527"/>
            <a:ext cx="5184710" cy="2948473"/>
          </a:xfrm>
          <a:prstGeom prst="rect">
            <a:avLst/>
          </a:prstGeom>
          <a:solidFill>
            <a:srgbClr val="FFFAF7"/>
          </a:solidFill>
          <a:ln>
            <a:solidFill>
              <a:srgbClr val="FFFAF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4DAFBDF-21E7-4FAF-2781-D37837BB58D6}"/>
              </a:ext>
            </a:extLst>
          </p:cNvPr>
          <p:cNvSpPr/>
          <p:nvPr/>
        </p:nvSpPr>
        <p:spPr>
          <a:xfrm>
            <a:off x="4495747" y="1449529"/>
            <a:ext cx="3594253" cy="5788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09630">
              <a:lnSpc>
                <a:spcPct val="150000"/>
              </a:lnSpc>
              <a:buFont typeface="Arial"/>
              <a:buNone/>
              <a:defRPr/>
            </a:pPr>
            <a:r>
              <a:rPr lang="en-US" sz="2400" b="1" kern="0" dirty="0" err="1">
                <a:solidFill>
                  <a:srgbClr val="262624"/>
                </a:solidFill>
                <a:cs typeface="Arial"/>
                <a:sym typeface="Arial"/>
              </a:rPr>
              <a:t>Bài</a:t>
            </a:r>
            <a:r>
              <a:rPr lang="en-US" sz="2400" b="1" kern="0" dirty="0">
                <a:solidFill>
                  <a:srgbClr val="262624"/>
                </a:solidFill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262624"/>
                </a:solidFill>
                <a:cs typeface="Arial"/>
                <a:sym typeface="Arial"/>
              </a:rPr>
              <a:t>tập</a:t>
            </a:r>
            <a:r>
              <a:rPr lang="en-US" sz="2400" b="1" kern="0" dirty="0">
                <a:solidFill>
                  <a:srgbClr val="262624"/>
                </a:solidFill>
                <a:cs typeface="Arial"/>
                <a:sym typeface="Arial"/>
              </a:rPr>
              <a:t> 7 (SGK – tr30)</a:t>
            </a:r>
          </a:p>
        </p:txBody>
      </p:sp>
      <p:graphicFrame>
        <p:nvGraphicFramePr>
          <p:cNvPr id="4" name="Table 5">
            <a:extLst>
              <a:ext uri="{FF2B5EF4-FFF2-40B4-BE49-F238E27FC236}">
                <a16:creationId xmlns:a16="http://schemas.microsoft.com/office/drawing/2014/main" id="{1796F2AC-01BB-4163-4C78-DCBB6D7FBD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5373789"/>
              </p:ext>
            </p:extLst>
          </p:nvPr>
        </p:nvGraphicFramePr>
        <p:xfrm>
          <a:off x="3500223" y="2249934"/>
          <a:ext cx="5334000" cy="2856020"/>
        </p:xfrm>
        <a:graphic>
          <a:graphicData uri="http://schemas.openxmlformats.org/drawingml/2006/table">
            <a:tbl>
              <a:tblPr firstRow="1" firstCol="1" bandRow="1"/>
              <a:tblGrid>
                <a:gridCol w="2743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9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7120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</a:rPr>
                        <a:t>Tỉnh</a:t>
                      </a:r>
                      <a:r>
                        <a:rPr lang="en-US" sz="2400" dirty="0">
                          <a:effectLst/>
                        </a:rPr>
                        <a:t>, </a:t>
                      </a:r>
                      <a:r>
                        <a:rPr lang="en-US" sz="2400" dirty="0" err="1">
                          <a:effectLst/>
                        </a:rPr>
                        <a:t>thành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phố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720" marR="45720" marT="0" marB="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E782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</a:rPr>
                        <a:t>Số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dân</a:t>
                      </a:r>
                      <a:r>
                        <a:rPr lang="en-US" sz="2400" dirty="0">
                          <a:effectLst/>
                        </a:rPr>
                        <a:t> (</a:t>
                      </a:r>
                      <a:r>
                        <a:rPr lang="en-US" sz="2400" dirty="0" err="1">
                          <a:effectLst/>
                        </a:rPr>
                        <a:t>người</a:t>
                      </a:r>
                      <a:r>
                        <a:rPr lang="en-US" sz="2400" dirty="0">
                          <a:effectLst/>
                        </a:rPr>
                        <a:t>)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720" marR="45720" marT="0" marB="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E782">
                        <a:lumMod val="60000"/>
                        <a:lumOff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120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</a:rPr>
                        <a:t>Thái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Bình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720" marR="45720" marT="0" marB="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1 870 200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720" marR="45720" marT="0" marB="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120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</a:rPr>
                        <a:t>Đà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Nẵng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720" marR="45720" marT="0" marB="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1 169 500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720" marR="45720" marT="0" marB="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120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Bình Dương</a:t>
                      </a:r>
                      <a:endParaRPr lang="en-US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720" marR="45720" marT="0" marB="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2 580 600</a:t>
                      </a:r>
                      <a:endParaRPr lang="en-US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720" marR="45720" marT="0" marB="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120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</a:rPr>
                        <a:t>Quảng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Ninh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720" marR="45720" marT="0" marB="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1 337 600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720" marR="45720" marT="0" marB="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5" name="Google Shape;16439;p40">
            <a:extLst>
              <a:ext uri="{FF2B5EF4-FFF2-40B4-BE49-F238E27FC236}">
                <a16:creationId xmlns:a16="http://schemas.microsoft.com/office/drawing/2014/main" id="{FA8BF8DA-D772-D79D-3465-88D5C40DED3C}"/>
              </a:ext>
            </a:extLst>
          </p:cNvPr>
          <p:cNvGrpSpPr/>
          <p:nvPr/>
        </p:nvGrpSpPr>
        <p:grpSpPr>
          <a:xfrm rot="-564275">
            <a:off x="590575" y="2233771"/>
            <a:ext cx="1342565" cy="1224488"/>
            <a:chOff x="2971371" y="-2203767"/>
            <a:chExt cx="1454668" cy="1957171"/>
          </a:xfrm>
        </p:grpSpPr>
        <p:grpSp>
          <p:nvGrpSpPr>
            <p:cNvPr id="6" name="Google Shape;16440;p40">
              <a:extLst>
                <a:ext uri="{FF2B5EF4-FFF2-40B4-BE49-F238E27FC236}">
                  <a16:creationId xmlns:a16="http://schemas.microsoft.com/office/drawing/2014/main" id="{9960D1E5-ED3B-2134-AB7A-2B087169658A}"/>
                </a:ext>
              </a:extLst>
            </p:cNvPr>
            <p:cNvGrpSpPr/>
            <p:nvPr/>
          </p:nvGrpSpPr>
          <p:grpSpPr>
            <a:xfrm>
              <a:off x="2971371" y="-2203767"/>
              <a:ext cx="1454668" cy="1957171"/>
              <a:chOff x="8048150" y="-2332900"/>
              <a:chExt cx="1024775" cy="1378775"/>
            </a:xfrm>
          </p:grpSpPr>
          <p:sp>
            <p:nvSpPr>
              <p:cNvPr id="105" name="Google Shape;16441;p40">
                <a:extLst>
                  <a:ext uri="{FF2B5EF4-FFF2-40B4-BE49-F238E27FC236}">
                    <a16:creationId xmlns:a16="http://schemas.microsoft.com/office/drawing/2014/main" id="{8B7C244D-CF5D-0FC8-D432-CBD777ABDD7B}"/>
                  </a:ext>
                </a:extLst>
              </p:cNvPr>
              <p:cNvSpPr/>
              <p:nvPr/>
            </p:nvSpPr>
            <p:spPr>
              <a:xfrm>
                <a:off x="8052000" y="-1948050"/>
                <a:ext cx="1020925" cy="830100"/>
              </a:xfrm>
              <a:custGeom>
                <a:avLst/>
                <a:gdLst/>
                <a:ahLst/>
                <a:cxnLst/>
                <a:rect l="l" t="t" r="r" b="b"/>
                <a:pathLst>
                  <a:path w="40837" h="33204" extrusionOk="0">
                    <a:moveTo>
                      <a:pt x="669" y="0"/>
                    </a:moveTo>
                    <a:lnTo>
                      <a:pt x="515" y="2056"/>
                    </a:lnTo>
                    <a:lnTo>
                      <a:pt x="360" y="4138"/>
                    </a:lnTo>
                    <a:lnTo>
                      <a:pt x="258" y="6220"/>
                    </a:lnTo>
                    <a:lnTo>
                      <a:pt x="181" y="8275"/>
                    </a:lnTo>
                    <a:lnTo>
                      <a:pt x="104" y="10357"/>
                    </a:lnTo>
                    <a:lnTo>
                      <a:pt x="52" y="12439"/>
                    </a:lnTo>
                    <a:lnTo>
                      <a:pt x="26" y="14520"/>
                    </a:lnTo>
                    <a:lnTo>
                      <a:pt x="1" y="16602"/>
                    </a:lnTo>
                    <a:lnTo>
                      <a:pt x="26" y="18684"/>
                    </a:lnTo>
                    <a:lnTo>
                      <a:pt x="52" y="20740"/>
                    </a:lnTo>
                    <a:lnTo>
                      <a:pt x="104" y="22821"/>
                    </a:lnTo>
                    <a:lnTo>
                      <a:pt x="181" y="24903"/>
                    </a:lnTo>
                    <a:lnTo>
                      <a:pt x="258" y="26984"/>
                    </a:lnTo>
                    <a:lnTo>
                      <a:pt x="360" y="29040"/>
                    </a:lnTo>
                    <a:lnTo>
                      <a:pt x="515" y="31122"/>
                    </a:lnTo>
                    <a:lnTo>
                      <a:pt x="669" y="33204"/>
                    </a:lnTo>
                    <a:lnTo>
                      <a:pt x="40194" y="33204"/>
                    </a:lnTo>
                    <a:lnTo>
                      <a:pt x="40349" y="31122"/>
                    </a:lnTo>
                    <a:lnTo>
                      <a:pt x="40477" y="29040"/>
                    </a:lnTo>
                    <a:lnTo>
                      <a:pt x="40580" y="26984"/>
                    </a:lnTo>
                    <a:lnTo>
                      <a:pt x="40683" y="24903"/>
                    </a:lnTo>
                    <a:lnTo>
                      <a:pt x="40760" y="22821"/>
                    </a:lnTo>
                    <a:lnTo>
                      <a:pt x="40811" y="20740"/>
                    </a:lnTo>
                    <a:lnTo>
                      <a:pt x="40837" y="18684"/>
                    </a:lnTo>
                    <a:lnTo>
                      <a:pt x="40837" y="16602"/>
                    </a:lnTo>
                    <a:lnTo>
                      <a:pt x="40837" y="14520"/>
                    </a:lnTo>
                    <a:lnTo>
                      <a:pt x="40811" y="12439"/>
                    </a:lnTo>
                    <a:lnTo>
                      <a:pt x="40760" y="10357"/>
                    </a:lnTo>
                    <a:lnTo>
                      <a:pt x="40683" y="8275"/>
                    </a:lnTo>
                    <a:lnTo>
                      <a:pt x="40580" y="6220"/>
                    </a:lnTo>
                    <a:lnTo>
                      <a:pt x="40477" y="4138"/>
                    </a:lnTo>
                    <a:lnTo>
                      <a:pt x="40349" y="2056"/>
                    </a:lnTo>
                    <a:lnTo>
                      <a:pt x="40194" y="0"/>
                    </a:ln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71438" dist="47625" dir="42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06" name="Google Shape;16442;p40">
                <a:extLst>
                  <a:ext uri="{FF2B5EF4-FFF2-40B4-BE49-F238E27FC236}">
                    <a16:creationId xmlns:a16="http://schemas.microsoft.com/office/drawing/2014/main" id="{3340E1A8-A4D0-9AA4-BF55-8ADFA3366CF4}"/>
                  </a:ext>
                </a:extLst>
              </p:cNvPr>
              <p:cNvSpPr/>
              <p:nvPr/>
            </p:nvSpPr>
            <p:spPr>
              <a:xfrm>
                <a:off x="8106625" y="-1254175"/>
                <a:ext cx="1047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190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4163" y="0"/>
                    </a:lnTo>
                    <a:lnTo>
                      <a:pt x="4189" y="0"/>
                    </a:lnTo>
                    <a:lnTo>
                      <a:pt x="4189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71438" dist="47625" dir="42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07" name="Google Shape;16443;p40">
                <a:extLst>
                  <a:ext uri="{FF2B5EF4-FFF2-40B4-BE49-F238E27FC236}">
                    <a16:creationId xmlns:a16="http://schemas.microsoft.com/office/drawing/2014/main" id="{74F835E3-4EE2-3CA3-98CB-4332DA8F6713}"/>
                  </a:ext>
                </a:extLst>
              </p:cNvPr>
              <p:cNvSpPr/>
              <p:nvPr/>
            </p:nvSpPr>
            <p:spPr>
              <a:xfrm>
                <a:off x="8517150" y="-1254175"/>
                <a:ext cx="1446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5784" h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5783" y="0"/>
                    </a:lnTo>
                    <a:lnTo>
                      <a:pt x="5783" y="0"/>
                    </a:lnTo>
                    <a:lnTo>
                      <a:pt x="5783" y="0"/>
                    </a:lnTo>
                    <a:lnTo>
                      <a:pt x="1" y="0"/>
                    </a:lnTo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71438" dist="47625" dir="42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08" name="Google Shape;16444;p40">
                <a:extLst>
                  <a:ext uri="{FF2B5EF4-FFF2-40B4-BE49-F238E27FC236}">
                    <a16:creationId xmlns:a16="http://schemas.microsoft.com/office/drawing/2014/main" id="{9FBF50DC-9937-8031-ECAF-3731C8CF0AA3}"/>
                  </a:ext>
                </a:extLst>
              </p:cNvPr>
              <p:cNvSpPr/>
              <p:nvPr/>
            </p:nvSpPr>
            <p:spPr>
              <a:xfrm>
                <a:off x="8929625" y="-1254175"/>
                <a:ext cx="893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574" h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3573" y="0"/>
                    </a:lnTo>
                    <a:lnTo>
                      <a:pt x="3573" y="0"/>
                    </a:lnTo>
                    <a:lnTo>
                      <a:pt x="3573" y="0"/>
                    </a:lnTo>
                    <a:lnTo>
                      <a:pt x="1" y="0"/>
                    </a:lnTo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71438" dist="47625" dir="42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09" name="Google Shape;16445;p40">
                <a:extLst>
                  <a:ext uri="{FF2B5EF4-FFF2-40B4-BE49-F238E27FC236}">
                    <a16:creationId xmlns:a16="http://schemas.microsoft.com/office/drawing/2014/main" id="{336D06A5-53E9-5EB6-C35F-343BFAF022B8}"/>
                  </a:ext>
                </a:extLst>
              </p:cNvPr>
              <p:cNvSpPr/>
              <p:nvPr/>
            </p:nvSpPr>
            <p:spPr>
              <a:xfrm>
                <a:off x="8106625" y="-1821475"/>
                <a:ext cx="9117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6468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36467" y="0"/>
                    </a:lnTo>
                    <a:lnTo>
                      <a:pt x="36467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71438" dist="47625" dir="42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10" name="Google Shape;16446;p40">
                <a:extLst>
                  <a:ext uri="{FF2B5EF4-FFF2-40B4-BE49-F238E27FC236}">
                    <a16:creationId xmlns:a16="http://schemas.microsoft.com/office/drawing/2014/main" id="{6A215EE2-F48A-85E8-269F-C1B3B4E0FE20}"/>
                  </a:ext>
                </a:extLst>
              </p:cNvPr>
              <p:cNvSpPr/>
              <p:nvPr/>
            </p:nvSpPr>
            <p:spPr>
              <a:xfrm>
                <a:off x="8052000" y="-1948050"/>
                <a:ext cx="1020925" cy="830100"/>
              </a:xfrm>
              <a:custGeom>
                <a:avLst/>
                <a:gdLst/>
                <a:ahLst/>
                <a:cxnLst/>
                <a:rect l="l" t="t" r="r" b="b"/>
                <a:pathLst>
                  <a:path w="40837" h="33204" fill="none" extrusionOk="0">
                    <a:moveTo>
                      <a:pt x="40194" y="0"/>
                    </a:moveTo>
                    <a:lnTo>
                      <a:pt x="40194" y="0"/>
                    </a:lnTo>
                    <a:lnTo>
                      <a:pt x="669" y="0"/>
                    </a:lnTo>
                    <a:lnTo>
                      <a:pt x="669" y="0"/>
                    </a:lnTo>
                    <a:lnTo>
                      <a:pt x="515" y="2056"/>
                    </a:lnTo>
                    <a:lnTo>
                      <a:pt x="360" y="4138"/>
                    </a:lnTo>
                    <a:lnTo>
                      <a:pt x="258" y="6220"/>
                    </a:lnTo>
                    <a:lnTo>
                      <a:pt x="181" y="8275"/>
                    </a:lnTo>
                    <a:lnTo>
                      <a:pt x="104" y="10357"/>
                    </a:lnTo>
                    <a:lnTo>
                      <a:pt x="52" y="12439"/>
                    </a:lnTo>
                    <a:lnTo>
                      <a:pt x="26" y="14520"/>
                    </a:lnTo>
                    <a:lnTo>
                      <a:pt x="1" y="16602"/>
                    </a:lnTo>
                    <a:lnTo>
                      <a:pt x="26" y="18684"/>
                    </a:lnTo>
                    <a:lnTo>
                      <a:pt x="52" y="20740"/>
                    </a:lnTo>
                    <a:lnTo>
                      <a:pt x="104" y="22821"/>
                    </a:lnTo>
                    <a:lnTo>
                      <a:pt x="181" y="24903"/>
                    </a:lnTo>
                    <a:lnTo>
                      <a:pt x="258" y="26984"/>
                    </a:lnTo>
                    <a:lnTo>
                      <a:pt x="360" y="29040"/>
                    </a:lnTo>
                    <a:lnTo>
                      <a:pt x="515" y="31122"/>
                    </a:lnTo>
                    <a:lnTo>
                      <a:pt x="669" y="33204"/>
                    </a:lnTo>
                    <a:lnTo>
                      <a:pt x="669" y="33204"/>
                    </a:lnTo>
                    <a:lnTo>
                      <a:pt x="40194" y="33204"/>
                    </a:lnTo>
                    <a:lnTo>
                      <a:pt x="40194" y="33204"/>
                    </a:lnTo>
                    <a:lnTo>
                      <a:pt x="40349" y="31122"/>
                    </a:lnTo>
                    <a:lnTo>
                      <a:pt x="40477" y="29040"/>
                    </a:lnTo>
                    <a:lnTo>
                      <a:pt x="40580" y="26984"/>
                    </a:lnTo>
                    <a:lnTo>
                      <a:pt x="40683" y="24903"/>
                    </a:lnTo>
                    <a:lnTo>
                      <a:pt x="40760" y="22821"/>
                    </a:lnTo>
                    <a:lnTo>
                      <a:pt x="40811" y="20740"/>
                    </a:lnTo>
                    <a:lnTo>
                      <a:pt x="40837" y="18684"/>
                    </a:lnTo>
                    <a:lnTo>
                      <a:pt x="40837" y="16602"/>
                    </a:lnTo>
                    <a:lnTo>
                      <a:pt x="40837" y="14520"/>
                    </a:lnTo>
                    <a:lnTo>
                      <a:pt x="40811" y="12439"/>
                    </a:lnTo>
                    <a:lnTo>
                      <a:pt x="40760" y="10357"/>
                    </a:lnTo>
                    <a:lnTo>
                      <a:pt x="40683" y="8275"/>
                    </a:lnTo>
                    <a:lnTo>
                      <a:pt x="40580" y="6220"/>
                    </a:lnTo>
                    <a:lnTo>
                      <a:pt x="40477" y="4138"/>
                    </a:lnTo>
                    <a:lnTo>
                      <a:pt x="40349" y="2056"/>
                    </a:lnTo>
                    <a:lnTo>
                      <a:pt x="40194" y="0"/>
                    </a:lnTo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71438" dist="47625" dir="42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11" name="Google Shape;16447;p40">
                <a:extLst>
                  <a:ext uri="{FF2B5EF4-FFF2-40B4-BE49-F238E27FC236}">
                    <a16:creationId xmlns:a16="http://schemas.microsoft.com/office/drawing/2014/main" id="{46656AF5-D946-9136-1804-DD9B901DFC08}"/>
                  </a:ext>
                </a:extLst>
              </p:cNvPr>
              <p:cNvSpPr/>
              <p:nvPr/>
            </p:nvSpPr>
            <p:spPr>
              <a:xfrm>
                <a:off x="8052000" y="-1105125"/>
                <a:ext cx="82900" cy="82900"/>
              </a:xfrm>
              <a:custGeom>
                <a:avLst/>
                <a:gdLst/>
                <a:ahLst/>
                <a:cxnLst/>
                <a:rect l="l" t="t" r="r" b="b"/>
                <a:pathLst>
                  <a:path w="3316" h="3316" extrusionOk="0">
                    <a:moveTo>
                      <a:pt x="1671" y="1"/>
                    </a:moveTo>
                    <a:lnTo>
                      <a:pt x="1594" y="26"/>
                    </a:lnTo>
                    <a:lnTo>
                      <a:pt x="1543" y="103"/>
                    </a:lnTo>
                    <a:lnTo>
                      <a:pt x="1491" y="232"/>
                    </a:lnTo>
                    <a:lnTo>
                      <a:pt x="1440" y="386"/>
                    </a:lnTo>
                    <a:lnTo>
                      <a:pt x="1363" y="797"/>
                    </a:lnTo>
                    <a:lnTo>
                      <a:pt x="1337" y="1337"/>
                    </a:lnTo>
                    <a:lnTo>
                      <a:pt x="797" y="1363"/>
                    </a:lnTo>
                    <a:lnTo>
                      <a:pt x="386" y="1440"/>
                    </a:lnTo>
                    <a:lnTo>
                      <a:pt x="232" y="1491"/>
                    </a:lnTo>
                    <a:lnTo>
                      <a:pt x="104" y="1543"/>
                    </a:lnTo>
                    <a:lnTo>
                      <a:pt x="26" y="1594"/>
                    </a:lnTo>
                    <a:lnTo>
                      <a:pt x="1" y="1671"/>
                    </a:lnTo>
                    <a:lnTo>
                      <a:pt x="26" y="1723"/>
                    </a:lnTo>
                    <a:lnTo>
                      <a:pt x="104" y="1774"/>
                    </a:lnTo>
                    <a:lnTo>
                      <a:pt x="232" y="1825"/>
                    </a:lnTo>
                    <a:lnTo>
                      <a:pt x="386" y="1877"/>
                    </a:lnTo>
                    <a:lnTo>
                      <a:pt x="797" y="1954"/>
                    </a:lnTo>
                    <a:lnTo>
                      <a:pt x="1337" y="2005"/>
                    </a:lnTo>
                    <a:lnTo>
                      <a:pt x="1363" y="2519"/>
                    </a:lnTo>
                    <a:lnTo>
                      <a:pt x="1440" y="2930"/>
                    </a:lnTo>
                    <a:lnTo>
                      <a:pt x="1491" y="3085"/>
                    </a:lnTo>
                    <a:lnTo>
                      <a:pt x="1543" y="3213"/>
                    </a:lnTo>
                    <a:lnTo>
                      <a:pt x="1594" y="3290"/>
                    </a:lnTo>
                    <a:lnTo>
                      <a:pt x="1671" y="3316"/>
                    </a:lnTo>
                    <a:lnTo>
                      <a:pt x="1723" y="3290"/>
                    </a:lnTo>
                    <a:lnTo>
                      <a:pt x="1774" y="3213"/>
                    </a:lnTo>
                    <a:lnTo>
                      <a:pt x="1825" y="3085"/>
                    </a:lnTo>
                    <a:lnTo>
                      <a:pt x="1877" y="2930"/>
                    </a:lnTo>
                    <a:lnTo>
                      <a:pt x="1954" y="2519"/>
                    </a:lnTo>
                    <a:lnTo>
                      <a:pt x="2005" y="2005"/>
                    </a:lnTo>
                    <a:lnTo>
                      <a:pt x="2519" y="1954"/>
                    </a:lnTo>
                    <a:lnTo>
                      <a:pt x="2930" y="1877"/>
                    </a:lnTo>
                    <a:lnTo>
                      <a:pt x="3085" y="1825"/>
                    </a:lnTo>
                    <a:lnTo>
                      <a:pt x="3213" y="1774"/>
                    </a:lnTo>
                    <a:lnTo>
                      <a:pt x="3290" y="1723"/>
                    </a:lnTo>
                    <a:lnTo>
                      <a:pt x="3316" y="1671"/>
                    </a:lnTo>
                    <a:lnTo>
                      <a:pt x="3290" y="1594"/>
                    </a:lnTo>
                    <a:lnTo>
                      <a:pt x="3213" y="1543"/>
                    </a:lnTo>
                    <a:lnTo>
                      <a:pt x="3085" y="1491"/>
                    </a:lnTo>
                    <a:lnTo>
                      <a:pt x="2930" y="1440"/>
                    </a:lnTo>
                    <a:lnTo>
                      <a:pt x="2519" y="1363"/>
                    </a:lnTo>
                    <a:lnTo>
                      <a:pt x="2005" y="1337"/>
                    </a:lnTo>
                    <a:lnTo>
                      <a:pt x="1954" y="797"/>
                    </a:lnTo>
                    <a:lnTo>
                      <a:pt x="1877" y="386"/>
                    </a:lnTo>
                    <a:lnTo>
                      <a:pt x="1825" y="232"/>
                    </a:lnTo>
                    <a:lnTo>
                      <a:pt x="1774" y="103"/>
                    </a:lnTo>
                    <a:lnTo>
                      <a:pt x="1723" y="26"/>
                    </a:lnTo>
                    <a:lnTo>
                      <a:pt x="1671" y="1"/>
                    </a:ln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71438" dist="47625" dir="42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12" name="Google Shape;16448;p40">
                <a:extLst>
                  <a:ext uri="{FF2B5EF4-FFF2-40B4-BE49-F238E27FC236}">
                    <a16:creationId xmlns:a16="http://schemas.microsoft.com/office/drawing/2014/main" id="{187E752F-3A0B-7D05-BBD2-DDE2A1D64483}"/>
                  </a:ext>
                </a:extLst>
              </p:cNvPr>
              <p:cNvSpPr/>
              <p:nvPr/>
            </p:nvSpPr>
            <p:spPr>
              <a:xfrm>
                <a:off x="8052000" y="-1105125"/>
                <a:ext cx="82900" cy="82900"/>
              </a:xfrm>
              <a:custGeom>
                <a:avLst/>
                <a:gdLst/>
                <a:ahLst/>
                <a:cxnLst/>
                <a:rect l="l" t="t" r="r" b="b"/>
                <a:pathLst>
                  <a:path w="3316" h="3316" fill="none" extrusionOk="0">
                    <a:moveTo>
                      <a:pt x="1671" y="1"/>
                    </a:moveTo>
                    <a:lnTo>
                      <a:pt x="1671" y="1"/>
                    </a:lnTo>
                    <a:lnTo>
                      <a:pt x="1594" y="26"/>
                    </a:lnTo>
                    <a:lnTo>
                      <a:pt x="1543" y="103"/>
                    </a:lnTo>
                    <a:lnTo>
                      <a:pt x="1491" y="232"/>
                    </a:lnTo>
                    <a:lnTo>
                      <a:pt x="1440" y="386"/>
                    </a:lnTo>
                    <a:lnTo>
                      <a:pt x="1363" y="797"/>
                    </a:lnTo>
                    <a:lnTo>
                      <a:pt x="1337" y="1337"/>
                    </a:lnTo>
                    <a:lnTo>
                      <a:pt x="1337" y="1337"/>
                    </a:lnTo>
                    <a:lnTo>
                      <a:pt x="797" y="1363"/>
                    </a:lnTo>
                    <a:lnTo>
                      <a:pt x="386" y="1440"/>
                    </a:lnTo>
                    <a:lnTo>
                      <a:pt x="232" y="1491"/>
                    </a:lnTo>
                    <a:lnTo>
                      <a:pt x="104" y="1543"/>
                    </a:lnTo>
                    <a:lnTo>
                      <a:pt x="26" y="1594"/>
                    </a:lnTo>
                    <a:lnTo>
                      <a:pt x="1" y="1671"/>
                    </a:lnTo>
                    <a:lnTo>
                      <a:pt x="1" y="1671"/>
                    </a:lnTo>
                    <a:lnTo>
                      <a:pt x="26" y="1723"/>
                    </a:lnTo>
                    <a:lnTo>
                      <a:pt x="104" y="1774"/>
                    </a:lnTo>
                    <a:lnTo>
                      <a:pt x="232" y="1825"/>
                    </a:lnTo>
                    <a:lnTo>
                      <a:pt x="386" y="1877"/>
                    </a:lnTo>
                    <a:lnTo>
                      <a:pt x="797" y="1954"/>
                    </a:lnTo>
                    <a:lnTo>
                      <a:pt x="1337" y="2005"/>
                    </a:lnTo>
                    <a:lnTo>
                      <a:pt x="1337" y="2005"/>
                    </a:lnTo>
                    <a:lnTo>
                      <a:pt x="1363" y="2519"/>
                    </a:lnTo>
                    <a:lnTo>
                      <a:pt x="1440" y="2930"/>
                    </a:lnTo>
                    <a:lnTo>
                      <a:pt x="1491" y="3085"/>
                    </a:lnTo>
                    <a:lnTo>
                      <a:pt x="1543" y="3213"/>
                    </a:lnTo>
                    <a:lnTo>
                      <a:pt x="1594" y="3290"/>
                    </a:lnTo>
                    <a:lnTo>
                      <a:pt x="1671" y="3316"/>
                    </a:lnTo>
                    <a:lnTo>
                      <a:pt x="1671" y="3316"/>
                    </a:lnTo>
                    <a:lnTo>
                      <a:pt x="1723" y="3290"/>
                    </a:lnTo>
                    <a:lnTo>
                      <a:pt x="1774" y="3213"/>
                    </a:lnTo>
                    <a:lnTo>
                      <a:pt x="1825" y="3085"/>
                    </a:lnTo>
                    <a:lnTo>
                      <a:pt x="1877" y="2930"/>
                    </a:lnTo>
                    <a:lnTo>
                      <a:pt x="1954" y="2519"/>
                    </a:lnTo>
                    <a:lnTo>
                      <a:pt x="2005" y="2005"/>
                    </a:lnTo>
                    <a:lnTo>
                      <a:pt x="2005" y="2005"/>
                    </a:lnTo>
                    <a:lnTo>
                      <a:pt x="2519" y="1954"/>
                    </a:lnTo>
                    <a:lnTo>
                      <a:pt x="2930" y="1877"/>
                    </a:lnTo>
                    <a:lnTo>
                      <a:pt x="3085" y="1825"/>
                    </a:lnTo>
                    <a:lnTo>
                      <a:pt x="3213" y="1774"/>
                    </a:lnTo>
                    <a:lnTo>
                      <a:pt x="3290" y="1723"/>
                    </a:lnTo>
                    <a:lnTo>
                      <a:pt x="3316" y="1671"/>
                    </a:lnTo>
                    <a:lnTo>
                      <a:pt x="3316" y="1671"/>
                    </a:lnTo>
                    <a:lnTo>
                      <a:pt x="3290" y="1594"/>
                    </a:lnTo>
                    <a:lnTo>
                      <a:pt x="3213" y="1543"/>
                    </a:lnTo>
                    <a:lnTo>
                      <a:pt x="3085" y="1491"/>
                    </a:lnTo>
                    <a:lnTo>
                      <a:pt x="2930" y="1440"/>
                    </a:lnTo>
                    <a:lnTo>
                      <a:pt x="2519" y="1363"/>
                    </a:lnTo>
                    <a:lnTo>
                      <a:pt x="2005" y="1337"/>
                    </a:lnTo>
                    <a:lnTo>
                      <a:pt x="2005" y="1337"/>
                    </a:lnTo>
                    <a:lnTo>
                      <a:pt x="1954" y="797"/>
                    </a:lnTo>
                    <a:lnTo>
                      <a:pt x="1877" y="386"/>
                    </a:lnTo>
                    <a:lnTo>
                      <a:pt x="1825" y="232"/>
                    </a:lnTo>
                    <a:lnTo>
                      <a:pt x="1774" y="103"/>
                    </a:lnTo>
                    <a:lnTo>
                      <a:pt x="1723" y="26"/>
                    </a:lnTo>
                    <a:lnTo>
                      <a:pt x="1671" y="1"/>
                    </a:lnTo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71438" dist="47625" dir="42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13" name="Google Shape;16449;p40">
                <a:extLst>
                  <a:ext uri="{FF2B5EF4-FFF2-40B4-BE49-F238E27FC236}">
                    <a16:creationId xmlns:a16="http://schemas.microsoft.com/office/drawing/2014/main" id="{BFD981EF-FD03-68D9-E245-D57775FC4522}"/>
                  </a:ext>
                </a:extLst>
              </p:cNvPr>
              <p:cNvSpPr/>
              <p:nvPr/>
            </p:nvSpPr>
            <p:spPr>
              <a:xfrm>
                <a:off x="8097625" y="-1049875"/>
                <a:ext cx="74550" cy="74550"/>
              </a:xfrm>
              <a:custGeom>
                <a:avLst/>
                <a:gdLst/>
                <a:ahLst/>
                <a:cxnLst/>
                <a:rect l="l" t="t" r="r" b="b"/>
                <a:pathLst>
                  <a:path w="2982" h="2982" extrusionOk="0">
                    <a:moveTo>
                      <a:pt x="1491" y="1"/>
                    </a:moveTo>
                    <a:lnTo>
                      <a:pt x="1440" y="27"/>
                    </a:lnTo>
                    <a:lnTo>
                      <a:pt x="1388" y="104"/>
                    </a:lnTo>
                    <a:lnTo>
                      <a:pt x="1337" y="206"/>
                    </a:lnTo>
                    <a:lnTo>
                      <a:pt x="1285" y="335"/>
                    </a:lnTo>
                    <a:lnTo>
                      <a:pt x="1234" y="720"/>
                    </a:lnTo>
                    <a:lnTo>
                      <a:pt x="1183" y="1209"/>
                    </a:lnTo>
                    <a:lnTo>
                      <a:pt x="720" y="1234"/>
                    </a:lnTo>
                    <a:lnTo>
                      <a:pt x="334" y="1311"/>
                    </a:lnTo>
                    <a:lnTo>
                      <a:pt x="206" y="1337"/>
                    </a:lnTo>
                    <a:lnTo>
                      <a:pt x="77" y="1389"/>
                    </a:lnTo>
                    <a:lnTo>
                      <a:pt x="26" y="1440"/>
                    </a:lnTo>
                    <a:lnTo>
                      <a:pt x="0" y="1491"/>
                    </a:lnTo>
                    <a:lnTo>
                      <a:pt x="26" y="1543"/>
                    </a:lnTo>
                    <a:lnTo>
                      <a:pt x="77" y="1594"/>
                    </a:lnTo>
                    <a:lnTo>
                      <a:pt x="206" y="1646"/>
                    </a:lnTo>
                    <a:lnTo>
                      <a:pt x="334" y="1697"/>
                    </a:lnTo>
                    <a:lnTo>
                      <a:pt x="720" y="1748"/>
                    </a:lnTo>
                    <a:lnTo>
                      <a:pt x="1183" y="1800"/>
                    </a:lnTo>
                    <a:lnTo>
                      <a:pt x="1234" y="2262"/>
                    </a:lnTo>
                    <a:lnTo>
                      <a:pt x="1285" y="2648"/>
                    </a:lnTo>
                    <a:lnTo>
                      <a:pt x="1337" y="2802"/>
                    </a:lnTo>
                    <a:lnTo>
                      <a:pt x="1388" y="2905"/>
                    </a:lnTo>
                    <a:lnTo>
                      <a:pt x="1440" y="2956"/>
                    </a:lnTo>
                    <a:lnTo>
                      <a:pt x="1491" y="2982"/>
                    </a:lnTo>
                    <a:lnTo>
                      <a:pt x="1542" y="2956"/>
                    </a:lnTo>
                    <a:lnTo>
                      <a:pt x="1594" y="2905"/>
                    </a:lnTo>
                    <a:lnTo>
                      <a:pt x="1645" y="2802"/>
                    </a:lnTo>
                    <a:lnTo>
                      <a:pt x="1697" y="2648"/>
                    </a:lnTo>
                    <a:lnTo>
                      <a:pt x="1748" y="2262"/>
                    </a:lnTo>
                    <a:lnTo>
                      <a:pt x="1799" y="1800"/>
                    </a:lnTo>
                    <a:lnTo>
                      <a:pt x="2262" y="1748"/>
                    </a:lnTo>
                    <a:lnTo>
                      <a:pt x="2647" y="1697"/>
                    </a:lnTo>
                    <a:lnTo>
                      <a:pt x="2776" y="1646"/>
                    </a:lnTo>
                    <a:lnTo>
                      <a:pt x="2879" y="1594"/>
                    </a:lnTo>
                    <a:lnTo>
                      <a:pt x="2956" y="1543"/>
                    </a:lnTo>
                    <a:lnTo>
                      <a:pt x="2981" y="1491"/>
                    </a:lnTo>
                    <a:lnTo>
                      <a:pt x="2956" y="1440"/>
                    </a:lnTo>
                    <a:lnTo>
                      <a:pt x="2879" y="1389"/>
                    </a:lnTo>
                    <a:lnTo>
                      <a:pt x="2776" y="1337"/>
                    </a:lnTo>
                    <a:lnTo>
                      <a:pt x="2647" y="1311"/>
                    </a:lnTo>
                    <a:lnTo>
                      <a:pt x="2262" y="1234"/>
                    </a:lnTo>
                    <a:lnTo>
                      <a:pt x="1799" y="1209"/>
                    </a:lnTo>
                    <a:lnTo>
                      <a:pt x="1748" y="720"/>
                    </a:lnTo>
                    <a:lnTo>
                      <a:pt x="1697" y="335"/>
                    </a:lnTo>
                    <a:lnTo>
                      <a:pt x="1645" y="206"/>
                    </a:lnTo>
                    <a:lnTo>
                      <a:pt x="1594" y="104"/>
                    </a:lnTo>
                    <a:lnTo>
                      <a:pt x="1542" y="27"/>
                    </a:lnTo>
                    <a:lnTo>
                      <a:pt x="1491" y="1"/>
                    </a:ln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71438" dist="47625" dir="42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14" name="Google Shape;16450;p40">
                <a:extLst>
                  <a:ext uri="{FF2B5EF4-FFF2-40B4-BE49-F238E27FC236}">
                    <a16:creationId xmlns:a16="http://schemas.microsoft.com/office/drawing/2014/main" id="{3EE98147-79E5-7255-AC8A-E2815E2A1010}"/>
                  </a:ext>
                </a:extLst>
              </p:cNvPr>
              <p:cNvSpPr/>
              <p:nvPr/>
            </p:nvSpPr>
            <p:spPr>
              <a:xfrm>
                <a:off x="8097625" y="-1049875"/>
                <a:ext cx="74550" cy="74550"/>
              </a:xfrm>
              <a:custGeom>
                <a:avLst/>
                <a:gdLst/>
                <a:ahLst/>
                <a:cxnLst/>
                <a:rect l="l" t="t" r="r" b="b"/>
                <a:pathLst>
                  <a:path w="2982" h="2982" fill="none" extrusionOk="0">
                    <a:moveTo>
                      <a:pt x="1491" y="1"/>
                    </a:moveTo>
                    <a:lnTo>
                      <a:pt x="1491" y="1"/>
                    </a:lnTo>
                    <a:lnTo>
                      <a:pt x="1440" y="27"/>
                    </a:lnTo>
                    <a:lnTo>
                      <a:pt x="1388" y="104"/>
                    </a:lnTo>
                    <a:lnTo>
                      <a:pt x="1337" y="206"/>
                    </a:lnTo>
                    <a:lnTo>
                      <a:pt x="1285" y="335"/>
                    </a:lnTo>
                    <a:lnTo>
                      <a:pt x="1234" y="720"/>
                    </a:lnTo>
                    <a:lnTo>
                      <a:pt x="1183" y="1209"/>
                    </a:lnTo>
                    <a:lnTo>
                      <a:pt x="1183" y="1209"/>
                    </a:lnTo>
                    <a:lnTo>
                      <a:pt x="720" y="1234"/>
                    </a:lnTo>
                    <a:lnTo>
                      <a:pt x="334" y="1311"/>
                    </a:lnTo>
                    <a:lnTo>
                      <a:pt x="206" y="1337"/>
                    </a:lnTo>
                    <a:lnTo>
                      <a:pt x="77" y="1389"/>
                    </a:lnTo>
                    <a:lnTo>
                      <a:pt x="26" y="1440"/>
                    </a:lnTo>
                    <a:lnTo>
                      <a:pt x="0" y="1491"/>
                    </a:lnTo>
                    <a:lnTo>
                      <a:pt x="0" y="1491"/>
                    </a:lnTo>
                    <a:lnTo>
                      <a:pt x="26" y="1543"/>
                    </a:lnTo>
                    <a:lnTo>
                      <a:pt x="77" y="1594"/>
                    </a:lnTo>
                    <a:lnTo>
                      <a:pt x="206" y="1646"/>
                    </a:lnTo>
                    <a:lnTo>
                      <a:pt x="334" y="1697"/>
                    </a:lnTo>
                    <a:lnTo>
                      <a:pt x="720" y="1748"/>
                    </a:lnTo>
                    <a:lnTo>
                      <a:pt x="1183" y="1800"/>
                    </a:lnTo>
                    <a:lnTo>
                      <a:pt x="1183" y="1800"/>
                    </a:lnTo>
                    <a:lnTo>
                      <a:pt x="1234" y="2262"/>
                    </a:lnTo>
                    <a:lnTo>
                      <a:pt x="1285" y="2648"/>
                    </a:lnTo>
                    <a:lnTo>
                      <a:pt x="1337" y="2802"/>
                    </a:lnTo>
                    <a:lnTo>
                      <a:pt x="1388" y="2905"/>
                    </a:lnTo>
                    <a:lnTo>
                      <a:pt x="1440" y="2956"/>
                    </a:lnTo>
                    <a:lnTo>
                      <a:pt x="1491" y="2982"/>
                    </a:lnTo>
                    <a:lnTo>
                      <a:pt x="1491" y="2982"/>
                    </a:lnTo>
                    <a:lnTo>
                      <a:pt x="1542" y="2956"/>
                    </a:lnTo>
                    <a:lnTo>
                      <a:pt x="1594" y="2905"/>
                    </a:lnTo>
                    <a:lnTo>
                      <a:pt x="1645" y="2802"/>
                    </a:lnTo>
                    <a:lnTo>
                      <a:pt x="1697" y="2648"/>
                    </a:lnTo>
                    <a:lnTo>
                      <a:pt x="1748" y="2262"/>
                    </a:lnTo>
                    <a:lnTo>
                      <a:pt x="1799" y="1800"/>
                    </a:lnTo>
                    <a:lnTo>
                      <a:pt x="1799" y="1800"/>
                    </a:lnTo>
                    <a:lnTo>
                      <a:pt x="2262" y="1748"/>
                    </a:lnTo>
                    <a:lnTo>
                      <a:pt x="2647" y="1697"/>
                    </a:lnTo>
                    <a:lnTo>
                      <a:pt x="2776" y="1646"/>
                    </a:lnTo>
                    <a:lnTo>
                      <a:pt x="2879" y="1594"/>
                    </a:lnTo>
                    <a:lnTo>
                      <a:pt x="2956" y="1543"/>
                    </a:lnTo>
                    <a:lnTo>
                      <a:pt x="2981" y="1491"/>
                    </a:lnTo>
                    <a:lnTo>
                      <a:pt x="2981" y="1491"/>
                    </a:lnTo>
                    <a:lnTo>
                      <a:pt x="2956" y="1440"/>
                    </a:lnTo>
                    <a:lnTo>
                      <a:pt x="2879" y="1389"/>
                    </a:lnTo>
                    <a:lnTo>
                      <a:pt x="2776" y="1337"/>
                    </a:lnTo>
                    <a:lnTo>
                      <a:pt x="2647" y="1311"/>
                    </a:lnTo>
                    <a:lnTo>
                      <a:pt x="2262" y="1234"/>
                    </a:lnTo>
                    <a:lnTo>
                      <a:pt x="1799" y="1209"/>
                    </a:lnTo>
                    <a:lnTo>
                      <a:pt x="1799" y="1209"/>
                    </a:lnTo>
                    <a:lnTo>
                      <a:pt x="1748" y="720"/>
                    </a:lnTo>
                    <a:lnTo>
                      <a:pt x="1697" y="335"/>
                    </a:lnTo>
                    <a:lnTo>
                      <a:pt x="1645" y="206"/>
                    </a:lnTo>
                    <a:lnTo>
                      <a:pt x="1594" y="104"/>
                    </a:lnTo>
                    <a:lnTo>
                      <a:pt x="1542" y="27"/>
                    </a:lnTo>
                    <a:lnTo>
                      <a:pt x="1491" y="1"/>
                    </a:lnTo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71438" dist="47625" dir="42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15" name="Google Shape;16451;p40">
                <a:extLst>
                  <a:ext uri="{FF2B5EF4-FFF2-40B4-BE49-F238E27FC236}">
                    <a16:creationId xmlns:a16="http://schemas.microsoft.com/office/drawing/2014/main" id="{D3B18562-84FA-8876-975C-418036A19AC0}"/>
                  </a:ext>
                </a:extLst>
              </p:cNvPr>
              <p:cNvSpPr/>
              <p:nvPr/>
            </p:nvSpPr>
            <p:spPr>
              <a:xfrm>
                <a:off x="8086700" y="-2099025"/>
                <a:ext cx="61700" cy="61050"/>
              </a:xfrm>
              <a:custGeom>
                <a:avLst/>
                <a:gdLst/>
                <a:ahLst/>
                <a:cxnLst/>
                <a:rect l="l" t="t" r="r" b="b"/>
                <a:pathLst>
                  <a:path w="2468" h="2442" extrusionOk="0">
                    <a:moveTo>
                      <a:pt x="1183" y="0"/>
                    </a:moveTo>
                    <a:lnTo>
                      <a:pt x="1157" y="77"/>
                    </a:lnTo>
                    <a:lnTo>
                      <a:pt x="1080" y="283"/>
                    </a:lnTo>
                    <a:lnTo>
                      <a:pt x="1028" y="591"/>
                    </a:lnTo>
                    <a:lnTo>
                      <a:pt x="977" y="977"/>
                    </a:lnTo>
                    <a:lnTo>
                      <a:pt x="592" y="1002"/>
                    </a:lnTo>
                    <a:lnTo>
                      <a:pt x="283" y="1054"/>
                    </a:lnTo>
                    <a:lnTo>
                      <a:pt x="78" y="1131"/>
                    </a:lnTo>
                    <a:lnTo>
                      <a:pt x="26" y="1182"/>
                    </a:lnTo>
                    <a:lnTo>
                      <a:pt x="0" y="1234"/>
                    </a:lnTo>
                    <a:lnTo>
                      <a:pt x="26" y="1259"/>
                    </a:lnTo>
                    <a:lnTo>
                      <a:pt x="78" y="1311"/>
                    </a:lnTo>
                    <a:lnTo>
                      <a:pt x="283" y="1388"/>
                    </a:lnTo>
                    <a:lnTo>
                      <a:pt x="592" y="1439"/>
                    </a:lnTo>
                    <a:lnTo>
                      <a:pt x="977" y="1465"/>
                    </a:lnTo>
                    <a:lnTo>
                      <a:pt x="1028" y="1850"/>
                    </a:lnTo>
                    <a:lnTo>
                      <a:pt x="1080" y="2159"/>
                    </a:lnTo>
                    <a:lnTo>
                      <a:pt x="1157" y="2364"/>
                    </a:lnTo>
                    <a:lnTo>
                      <a:pt x="1183" y="2441"/>
                    </a:lnTo>
                    <a:lnTo>
                      <a:pt x="1285" y="2441"/>
                    </a:lnTo>
                    <a:lnTo>
                      <a:pt x="1337" y="2364"/>
                    </a:lnTo>
                    <a:lnTo>
                      <a:pt x="1388" y="2159"/>
                    </a:lnTo>
                    <a:lnTo>
                      <a:pt x="1465" y="1850"/>
                    </a:lnTo>
                    <a:lnTo>
                      <a:pt x="1491" y="1465"/>
                    </a:lnTo>
                    <a:lnTo>
                      <a:pt x="1877" y="1439"/>
                    </a:lnTo>
                    <a:lnTo>
                      <a:pt x="2185" y="1388"/>
                    </a:lnTo>
                    <a:lnTo>
                      <a:pt x="2390" y="1311"/>
                    </a:lnTo>
                    <a:lnTo>
                      <a:pt x="2442" y="1259"/>
                    </a:lnTo>
                    <a:lnTo>
                      <a:pt x="2468" y="1234"/>
                    </a:lnTo>
                    <a:lnTo>
                      <a:pt x="2442" y="1182"/>
                    </a:lnTo>
                    <a:lnTo>
                      <a:pt x="2390" y="1131"/>
                    </a:lnTo>
                    <a:lnTo>
                      <a:pt x="2185" y="1054"/>
                    </a:lnTo>
                    <a:lnTo>
                      <a:pt x="1877" y="1002"/>
                    </a:lnTo>
                    <a:lnTo>
                      <a:pt x="1491" y="977"/>
                    </a:lnTo>
                    <a:lnTo>
                      <a:pt x="1465" y="591"/>
                    </a:lnTo>
                    <a:lnTo>
                      <a:pt x="1388" y="283"/>
                    </a:lnTo>
                    <a:lnTo>
                      <a:pt x="1337" y="77"/>
                    </a:lnTo>
                    <a:lnTo>
                      <a:pt x="1285" y="0"/>
                    </a:ln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71438" dist="47625" dir="42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16" name="Google Shape;16452;p40">
                <a:extLst>
                  <a:ext uri="{FF2B5EF4-FFF2-40B4-BE49-F238E27FC236}">
                    <a16:creationId xmlns:a16="http://schemas.microsoft.com/office/drawing/2014/main" id="{78CEA7C8-9D2A-1624-4140-5388511CF296}"/>
                  </a:ext>
                </a:extLst>
              </p:cNvPr>
              <p:cNvSpPr/>
              <p:nvPr/>
            </p:nvSpPr>
            <p:spPr>
              <a:xfrm>
                <a:off x="8086700" y="-2099025"/>
                <a:ext cx="61700" cy="61050"/>
              </a:xfrm>
              <a:custGeom>
                <a:avLst/>
                <a:gdLst/>
                <a:ahLst/>
                <a:cxnLst/>
                <a:rect l="l" t="t" r="r" b="b"/>
                <a:pathLst>
                  <a:path w="2468" h="2442" fill="none" extrusionOk="0">
                    <a:moveTo>
                      <a:pt x="1234" y="0"/>
                    </a:moveTo>
                    <a:lnTo>
                      <a:pt x="1234" y="0"/>
                    </a:lnTo>
                    <a:lnTo>
                      <a:pt x="1183" y="0"/>
                    </a:lnTo>
                    <a:lnTo>
                      <a:pt x="1157" y="77"/>
                    </a:lnTo>
                    <a:lnTo>
                      <a:pt x="1080" y="283"/>
                    </a:lnTo>
                    <a:lnTo>
                      <a:pt x="1028" y="591"/>
                    </a:lnTo>
                    <a:lnTo>
                      <a:pt x="977" y="977"/>
                    </a:lnTo>
                    <a:lnTo>
                      <a:pt x="977" y="977"/>
                    </a:lnTo>
                    <a:lnTo>
                      <a:pt x="592" y="1002"/>
                    </a:lnTo>
                    <a:lnTo>
                      <a:pt x="283" y="1054"/>
                    </a:lnTo>
                    <a:lnTo>
                      <a:pt x="78" y="1131"/>
                    </a:lnTo>
                    <a:lnTo>
                      <a:pt x="26" y="1182"/>
                    </a:lnTo>
                    <a:lnTo>
                      <a:pt x="0" y="1234"/>
                    </a:lnTo>
                    <a:lnTo>
                      <a:pt x="0" y="1234"/>
                    </a:lnTo>
                    <a:lnTo>
                      <a:pt x="26" y="1259"/>
                    </a:lnTo>
                    <a:lnTo>
                      <a:pt x="78" y="1311"/>
                    </a:lnTo>
                    <a:lnTo>
                      <a:pt x="283" y="1388"/>
                    </a:lnTo>
                    <a:lnTo>
                      <a:pt x="592" y="1439"/>
                    </a:lnTo>
                    <a:lnTo>
                      <a:pt x="977" y="1465"/>
                    </a:lnTo>
                    <a:lnTo>
                      <a:pt x="977" y="1465"/>
                    </a:lnTo>
                    <a:lnTo>
                      <a:pt x="1028" y="1850"/>
                    </a:lnTo>
                    <a:lnTo>
                      <a:pt x="1080" y="2159"/>
                    </a:lnTo>
                    <a:lnTo>
                      <a:pt x="1157" y="2364"/>
                    </a:lnTo>
                    <a:lnTo>
                      <a:pt x="1183" y="2441"/>
                    </a:lnTo>
                    <a:lnTo>
                      <a:pt x="1234" y="2441"/>
                    </a:lnTo>
                    <a:lnTo>
                      <a:pt x="1234" y="2441"/>
                    </a:lnTo>
                    <a:lnTo>
                      <a:pt x="1285" y="2441"/>
                    </a:lnTo>
                    <a:lnTo>
                      <a:pt x="1337" y="2364"/>
                    </a:lnTo>
                    <a:lnTo>
                      <a:pt x="1388" y="2159"/>
                    </a:lnTo>
                    <a:lnTo>
                      <a:pt x="1465" y="1850"/>
                    </a:lnTo>
                    <a:lnTo>
                      <a:pt x="1491" y="1465"/>
                    </a:lnTo>
                    <a:lnTo>
                      <a:pt x="1491" y="1465"/>
                    </a:lnTo>
                    <a:lnTo>
                      <a:pt x="1877" y="1439"/>
                    </a:lnTo>
                    <a:lnTo>
                      <a:pt x="2185" y="1388"/>
                    </a:lnTo>
                    <a:lnTo>
                      <a:pt x="2390" y="1311"/>
                    </a:lnTo>
                    <a:lnTo>
                      <a:pt x="2442" y="1259"/>
                    </a:lnTo>
                    <a:lnTo>
                      <a:pt x="2468" y="1234"/>
                    </a:lnTo>
                    <a:lnTo>
                      <a:pt x="2468" y="1234"/>
                    </a:lnTo>
                    <a:lnTo>
                      <a:pt x="2442" y="1182"/>
                    </a:lnTo>
                    <a:lnTo>
                      <a:pt x="2390" y="1131"/>
                    </a:lnTo>
                    <a:lnTo>
                      <a:pt x="2185" y="1054"/>
                    </a:lnTo>
                    <a:lnTo>
                      <a:pt x="1877" y="1002"/>
                    </a:lnTo>
                    <a:lnTo>
                      <a:pt x="1491" y="977"/>
                    </a:lnTo>
                    <a:lnTo>
                      <a:pt x="1491" y="977"/>
                    </a:lnTo>
                    <a:lnTo>
                      <a:pt x="1465" y="591"/>
                    </a:lnTo>
                    <a:lnTo>
                      <a:pt x="1388" y="283"/>
                    </a:lnTo>
                    <a:lnTo>
                      <a:pt x="1337" y="77"/>
                    </a:lnTo>
                    <a:lnTo>
                      <a:pt x="1285" y="0"/>
                    </a:lnTo>
                    <a:lnTo>
                      <a:pt x="1234" y="0"/>
                    </a:lnTo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71438" dist="47625" dir="42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17" name="Google Shape;16453;p40">
                <a:extLst>
                  <a:ext uri="{FF2B5EF4-FFF2-40B4-BE49-F238E27FC236}">
                    <a16:creationId xmlns:a16="http://schemas.microsoft.com/office/drawing/2014/main" id="{81681CC3-E894-C1AB-2A5C-65A24A271D4A}"/>
                  </a:ext>
                </a:extLst>
              </p:cNvPr>
              <p:cNvSpPr/>
              <p:nvPr/>
            </p:nvSpPr>
            <p:spPr>
              <a:xfrm>
                <a:off x="8048150" y="-2047650"/>
                <a:ext cx="82900" cy="82925"/>
              </a:xfrm>
              <a:custGeom>
                <a:avLst/>
                <a:gdLst/>
                <a:ahLst/>
                <a:cxnLst/>
                <a:rect l="l" t="t" r="r" b="b"/>
                <a:pathLst>
                  <a:path w="3316" h="3317" extrusionOk="0">
                    <a:moveTo>
                      <a:pt x="1645" y="1"/>
                    </a:moveTo>
                    <a:lnTo>
                      <a:pt x="1594" y="27"/>
                    </a:lnTo>
                    <a:lnTo>
                      <a:pt x="1542" y="78"/>
                    </a:lnTo>
                    <a:lnTo>
                      <a:pt x="1491" y="207"/>
                    </a:lnTo>
                    <a:lnTo>
                      <a:pt x="1440" y="361"/>
                    </a:lnTo>
                    <a:lnTo>
                      <a:pt x="1363" y="798"/>
                    </a:lnTo>
                    <a:lnTo>
                      <a:pt x="1311" y="1312"/>
                    </a:lnTo>
                    <a:lnTo>
                      <a:pt x="797" y="1363"/>
                    </a:lnTo>
                    <a:lnTo>
                      <a:pt x="360" y="1440"/>
                    </a:lnTo>
                    <a:lnTo>
                      <a:pt x="206" y="1491"/>
                    </a:lnTo>
                    <a:lnTo>
                      <a:pt x="78" y="1543"/>
                    </a:lnTo>
                    <a:lnTo>
                      <a:pt x="26" y="1594"/>
                    </a:lnTo>
                    <a:lnTo>
                      <a:pt x="1" y="1646"/>
                    </a:lnTo>
                    <a:lnTo>
                      <a:pt x="26" y="1723"/>
                    </a:lnTo>
                    <a:lnTo>
                      <a:pt x="78" y="1774"/>
                    </a:lnTo>
                    <a:lnTo>
                      <a:pt x="206" y="1826"/>
                    </a:lnTo>
                    <a:lnTo>
                      <a:pt x="360" y="1877"/>
                    </a:lnTo>
                    <a:lnTo>
                      <a:pt x="797" y="1954"/>
                    </a:lnTo>
                    <a:lnTo>
                      <a:pt x="1311" y="1980"/>
                    </a:lnTo>
                    <a:lnTo>
                      <a:pt x="1363" y="2519"/>
                    </a:lnTo>
                    <a:lnTo>
                      <a:pt x="1440" y="2931"/>
                    </a:lnTo>
                    <a:lnTo>
                      <a:pt x="1491" y="3085"/>
                    </a:lnTo>
                    <a:lnTo>
                      <a:pt x="1542" y="3213"/>
                    </a:lnTo>
                    <a:lnTo>
                      <a:pt x="1594" y="3290"/>
                    </a:lnTo>
                    <a:lnTo>
                      <a:pt x="1645" y="3316"/>
                    </a:lnTo>
                    <a:lnTo>
                      <a:pt x="1722" y="3290"/>
                    </a:lnTo>
                    <a:lnTo>
                      <a:pt x="1774" y="3213"/>
                    </a:lnTo>
                    <a:lnTo>
                      <a:pt x="1825" y="3085"/>
                    </a:lnTo>
                    <a:lnTo>
                      <a:pt x="1877" y="2931"/>
                    </a:lnTo>
                    <a:lnTo>
                      <a:pt x="1954" y="2519"/>
                    </a:lnTo>
                    <a:lnTo>
                      <a:pt x="1979" y="1980"/>
                    </a:lnTo>
                    <a:lnTo>
                      <a:pt x="2519" y="1954"/>
                    </a:lnTo>
                    <a:lnTo>
                      <a:pt x="2930" y="1877"/>
                    </a:lnTo>
                    <a:lnTo>
                      <a:pt x="3084" y="1826"/>
                    </a:lnTo>
                    <a:lnTo>
                      <a:pt x="3213" y="1774"/>
                    </a:lnTo>
                    <a:lnTo>
                      <a:pt x="3290" y="1723"/>
                    </a:lnTo>
                    <a:lnTo>
                      <a:pt x="3316" y="1646"/>
                    </a:lnTo>
                    <a:lnTo>
                      <a:pt x="3290" y="1594"/>
                    </a:lnTo>
                    <a:lnTo>
                      <a:pt x="3213" y="1543"/>
                    </a:lnTo>
                    <a:lnTo>
                      <a:pt x="3084" y="1491"/>
                    </a:lnTo>
                    <a:lnTo>
                      <a:pt x="2930" y="1440"/>
                    </a:lnTo>
                    <a:lnTo>
                      <a:pt x="2519" y="1363"/>
                    </a:lnTo>
                    <a:lnTo>
                      <a:pt x="1979" y="1312"/>
                    </a:lnTo>
                    <a:lnTo>
                      <a:pt x="1954" y="798"/>
                    </a:lnTo>
                    <a:lnTo>
                      <a:pt x="1877" y="361"/>
                    </a:lnTo>
                    <a:lnTo>
                      <a:pt x="1825" y="207"/>
                    </a:lnTo>
                    <a:lnTo>
                      <a:pt x="1774" y="78"/>
                    </a:lnTo>
                    <a:lnTo>
                      <a:pt x="1722" y="27"/>
                    </a:lnTo>
                    <a:lnTo>
                      <a:pt x="1645" y="1"/>
                    </a:ln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71438" dist="47625" dir="42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18" name="Google Shape;16454;p40">
                <a:extLst>
                  <a:ext uri="{FF2B5EF4-FFF2-40B4-BE49-F238E27FC236}">
                    <a16:creationId xmlns:a16="http://schemas.microsoft.com/office/drawing/2014/main" id="{200C859F-A64F-2373-BC99-7375831E40B8}"/>
                  </a:ext>
                </a:extLst>
              </p:cNvPr>
              <p:cNvSpPr/>
              <p:nvPr/>
            </p:nvSpPr>
            <p:spPr>
              <a:xfrm>
                <a:off x="8048150" y="-2047650"/>
                <a:ext cx="82900" cy="82925"/>
              </a:xfrm>
              <a:custGeom>
                <a:avLst/>
                <a:gdLst/>
                <a:ahLst/>
                <a:cxnLst/>
                <a:rect l="l" t="t" r="r" b="b"/>
                <a:pathLst>
                  <a:path w="3316" h="3317" fill="none" extrusionOk="0">
                    <a:moveTo>
                      <a:pt x="1645" y="1"/>
                    </a:moveTo>
                    <a:lnTo>
                      <a:pt x="1645" y="1"/>
                    </a:lnTo>
                    <a:lnTo>
                      <a:pt x="1594" y="27"/>
                    </a:lnTo>
                    <a:lnTo>
                      <a:pt x="1542" y="78"/>
                    </a:lnTo>
                    <a:lnTo>
                      <a:pt x="1491" y="207"/>
                    </a:lnTo>
                    <a:lnTo>
                      <a:pt x="1440" y="361"/>
                    </a:lnTo>
                    <a:lnTo>
                      <a:pt x="1363" y="798"/>
                    </a:lnTo>
                    <a:lnTo>
                      <a:pt x="1311" y="1312"/>
                    </a:lnTo>
                    <a:lnTo>
                      <a:pt x="1311" y="1312"/>
                    </a:lnTo>
                    <a:lnTo>
                      <a:pt x="797" y="1363"/>
                    </a:lnTo>
                    <a:lnTo>
                      <a:pt x="360" y="1440"/>
                    </a:lnTo>
                    <a:lnTo>
                      <a:pt x="206" y="1491"/>
                    </a:lnTo>
                    <a:lnTo>
                      <a:pt x="78" y="1543"/>
                    </a:lnTo>
                    <a:lnTo>
                      <a:pt x="26" y="1594"/>
                    </a:lnTo>
                    <a:lnTo>
                      <a:pt x="1" y="1646"/>
                    </a:lnTo>
                    <a:lnTo>
                      <a:pt x="1" y="1646"/>
                    </a:lnTo>
                    <a:lnTo>
                      <a:pt x="26" y="1723"/>
                    </a:lnTo>
                    <a:lnTo>
                      <a:pt x="78" y="1774"/>
                    </a:lnTo>
                    <a:lnTo>
                      <a:pt x="206" y="1826"/>
                    </a:lnTo>
                    <a:lnTo>
                      <a:pt x="360" y="1877"/>
                    </a:lnTo>
                    <a:lnTo>
                      <a:pt x="797" y="1954"/>
                    </a:lnTo>
                    <a:lnTo>
                      <a:pt x="1311" y="1980"/>
                    </a:lnTo>
                    <a:lnTo>
                      <a:pt x="1311" y="1980"/>
                    </a:lnTo>
                    <a:lnTo>
                      <a:pt x="1363" y="2519"/>
                    </a:lnTo>
                    <a:lnTo>
                      <a:pt x="1440" y="2931"/>
                    </a:lnTo>
                    <a:lnTo>
                      <a:pt x="1491" y="3085"/>
                    </a:lnTo>
                    <a:lnTo>
                      <a:pt x="1542" y="3213"/>
                    </a:lnTo>
                    <a:lnTo>
                      <a:pt x="1594" y="3290"/>
                    </a:lnTo>
                    <a:lnTo>
                      <a:pt x="1645" y="3316"/>
                    </a:lnTo>
                    <a:lnTo>
                      <a:pt x="1645" y="3316"/>
                    </a:lnTo>
                    <a:lnTo>
                      <a:pt x="1722" y="3290"/>
                    </a:lnTo>
                    <a:lnTo>
                      <a:pt x="1774" y="3213"/>
                    </a:lnTo>
                    <a:lnTo>
                      <a:pt x="1825" y="3085"/>
                    </a:lnTo>
                    <a:lnTo>
                      <a:pt x="1877" y="2931"/>
                    </a:lnTo>
                    <a:lnTo>
                      <a:pt x="1954" y="2519"/>
                    </a:lnTo>
                    <a:lnTo>
                      <a:pt x="1979" y="1980"/>
                    </a:lnTo>
                    <a:lnTo>
                      <a:pt x="1979" y="1980"/>
                    </a:lnTo>
                    <a:lnTo>
                      <a:pt x="2519" y="1954"/>
                    </a:lnTo>
                    <a:lnTo>
                      <a:pt x="2930" y="1877"/>
                    </a:lnTo>
                    <a:lnTo>
                      <a:pt x="3084" y="1826"/>
                    </a:lnTo>
                    <a:lnTo>
                      <a:pt x="3213" y="1774"/>
                    </a:lnTo>
                    <a:lnTo>
                      <a:pt x="3290" y="1723"/>
                    </a:lnTo>
                    <a:lnTo>
                      <a:pt x="3316" y="1646"/>
                    </a:lnTo>
                    <a:lnTo>
                      <a:pt x="3316" y="1646"/>
                    </a:lnTo>
                    <a:lnTo>
                      <a:pt x="3290" y="1594"/>
                    </a:lnTo>
                    <a:lnTo>
                      <a:pt x="3213" y="1543"/>
                    </a:lnTo>
                    <a:lnTo>
                      <a:pt x="3084" y="1491"/>
                    </a:lnTo>
                    <a:lnTo>
                      <a:pt x="2930" y="1440"/>
                    </a:lnTo>
                    <a:lnTo>
                      <a:pt x="2519" y="1363"/>
                    </a:lnTo>
                    <a:lnTo>
                      <a:pt x="1979" y="1312"/>
                    </a:lnTo>
                    <a:lnTo>
                      <a:pt x="1979" y="1312"/>
                    </a:lnTo>
                    <a:lnTo>
                      <a:pt x="1954" y="798"/>
                    </a:lnTo>
                    <a:lnTo>
                      <a:pt x="1877" y="361"/>
                    </a:lnTo>
                    <a:lnTo>
                      <a:pt x="1825" y="207"/>
                    </a:lnTo>
                    <a:lnTo>
                      <a:pt x="1774" y="78"/>
                    </a:lnTo>
                    <a:lnTo>
                      <a:pt x="1722" y="27"/>
                    </a:lnTo>
                    <a:lnTo>
                      <a:pt x="1645" y="1"/>
                    </a:lnTo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71438" dist="47625" dir="42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19" name="Google Shape;16455;p40">
                <a:extLst>
                  <a:ext uri="{FF2B5EF4-FFF2-40B4-BE49-F238E27FC236}">
                    <a16:creationId xmlns:a16="http://schemas.microsoft.com/office/drawing/2014/main" id="{9D7C06C5-0BFF-4EE8-B5DB-966041DDBDDB}"/>
                  </a:ext>
                </a:extLst>
              </p:cNvPr>
              <p:cNvSpPr/>
              <p:nvPr/>
            </p:nvSpPr>
            <p:spPr>
              <a:xfrm>
                <a:off x="8957900" y="-2099025"/>
                <a:ext cx="61075" cy="61050"/>
              </a:xfrm>
              <a:custGeom>
                <a:avLst/>
                <a:gdLst/>
                <a:ahLst/>
                <a:cxnLst/>
                <a:rect l="l" t="t" r="r" b="b"/>
                <a:pathLst>
                  <a:path w="2443" h="2442" extrusionOk="0">
                    <a:moveTo>
                      <a:pt x="1183" y="0"/>
                    </a:moveTo>
                    <a:lnTo>
                      <a:pt x="1131" y="77"/>
                    </a:lnTo>
                    <a:lnTo>
                      <a:pt x="1054" y="283"/>
                    </a:lnTo>
                    <a:lnTo>
                      <a:pt x="1003" y="591"/>
                    </a:lnTo>
                    <a:lnTo>
                      <a:pt x="977" y="977"/>
                    </a:lnTo>
                    <a:lnTo>
                      <a:pt x="592" y="1002"/>
                    </a:lnTo>
                    <a:lnTo>
                      <a:pt x="283" y="1054"/>
                    </a:lnTo>
                    <a:lnTo>
                      <a:pt x="78" y="1131"/>
                    </a:lnTo>
                    <a:lnTo>
                      <a:pt x="1" y="1182"/>
                    </a:lnTo>
                    <a:lnTo>
                      <a:pt x="1" y="1234"/>
                    </a:lnTo>
                    <a:lnTo>
                      <a:pt x="1" y="1259"/>
                    </a:lnTo>
                    <a:lnTo>
                      <a:pt x="78" y="1311"/>
                    </a:lnTo>
                    <a:lnTo>
                      <a:pt x="283" y="1388"/>
                    </a:lnTo>
                    <a:lnTo>
                      <a:pt x="592" y="1439"/>
                    </a:lnTo>
                    <a:lnTo>
                      <a:pt x="977" y="1465"/>
                    </a:lnTo>
                    <a:lnTo>
                      <a:pt x="1003" y="1850"/>
                    </a:lnTo>
                    <a:lnTo>
                      <a:pt x="1054" y="2159"/>
                    </a:lnTo>
                    <a:lnTo>
                      <a:pt x="1131" y="2364"/>
                    </a:lnTo>
                    <a:lnTo>
                      <a:pt x="1183" y="2441"/>
                    </a:lnTo>
                    <a:lnTo>
                      <a:pt x="1260" y="2441"/>
                    </a:lnTo>
                    <a:lnTo>
                      <a:pt x="1311" y="2364"/>
                    </a:lnTo>
                    <a:lnTo>
                      <a:pt x="1388" y="2159"/>
                    </a:lnTo>
                    <a:lnTo>
                      <a:pt x="1440" y="1850"/>
                    </a:lnTo>
                    <a:lnTo>
                      <a:pt x="1466" y="1465"/>
                    </a:lnTo>
                    <a:lnTo>
                      <a:pt x="1851" y="1439"/>
                    </a:lnTo>
                    <a:lnTo>
                      <a:pt x="2159" y="1388"/>
                    </a:lnTo>
                    <a:lnTo>
                      <a:pt x="2365" y="1311"/>
                    </a:lnTo>
                    <a:lnTo>
                      <a:pt x="2442" y="1259"/>
                    </a:lnTo>
                    <a:lnTo>
                      <a:pt x="2442" y="1234"/>
                    </a:lnTo>
                    <a:lnTo>
                      <a:pt x="2442" y="1182"/>
                    </a:lnTo>
                    <a:lnTo>
                      <a:pt x="2365" y="1131"/>
                    </a:lnTo>
                    <a:lnTo>
                      <a:pt x="2159" y="1054"/>
                    </a:lnTo>
                    <a:lnTo>
                      <a:pt x="1851" y="1002"/>
                    </a:lnTo>
                    <a:lnTo>
                      <a:pt x="1466" y="977"/>
                    </a:lnTo>
                    <a:lnTo>
                      <a:pt x="1440" y="591"/>
                    </a:lnTo>
                    <a:lnTo>
                      <a:pt x="1388" y="283"/>
                    </a:lnTo>
                    <a:lnTo>
                      <a:pt x="1311" y="77"/>
                    </a:lnTo>
                    <a:lnTo>
                      <a:pt x="1260" y="0"/>
                    </a:ln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71438" dist="47625" dir="42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20" name="Google Shape;16456;p40">
                <a:extLst>
                  <a:ext uri="{FF2B5EF4-FFF2-40B4-BE49-F238E27FC236}">
                    <a16:creationId xmlns:a16="http://schemas.microsoft.com/office/drawing/2014/main" id="{58A34CF3-645F-1734-C35C-18CA84B69185}"/>
                  </a:ext>
                </a:extLst>
              </p:cNvPr>
              <p:cNvSpPr/>
              <p:nvPr/>
            </p:nvSpPr>
            <p:spPr>
              <a:xfrm>
                <a:off x="8957900" y="-2099025"/>
                <a:ext cx="61075" cy="61050"/>
              </a:xfrm>
              <a:custGeom>
                <a:avLst/>
                <a:gdLst/>
                <a:ahLst/>
                <a:cxnLst/>
                <a:rect l="l" t="t" r="r" b="b"/>
                <a:pathLst>
                  <a:path w="2443" h="2442" fill="none" extrusionOk="0">
                    <a:moveTo>
                      <a:pt x="1209" y="0"/>
                    </a:moveTo>
                    <a:lnTo>
                      <a:pt x="1209" y="0"/>
                    </a:lnTo>
                    <a:lnTo>
                      <a:pt x="1183" y="0"/>
                    </a:lnTo>
                    <a:lnTo>
                      <a:pt x="1131" y="77"/>
                    </a:lnTo>
                    <a:lnTo>
                      <a:pt x="1054" y="283"/>
                    </a:lnTo>
                    <a:lnTo>
                      <a:pt x="1003" y="591"/>
                    </a:lnTo>
                    <a:lnTo>
                      <a:pt x="977" y="977"/>
                    </a:lnTo>
                    <a:lnTo>
                      <a:pt x="977" y="977"/>
                    </a:lnTo>
                    <a:lnTo>
                      <a:pt x="592" y="1002"/>
                    </a:lnTo>
                    <a:lnTo>
                      <a:pt x="283" y="1054"/>
                    </a:lnTo>
                    <a:lnTo>
                      <a:pt x="78" y="1131"/>
                    </a:lnTo>
                    <a:lnTo>
                      <a:pt x="1" y="1182"/>
                    </a:lnTo>
                    <a:lnTo>
                      <a:pt x="1" y="1234"/>
                    </a:lnTo>
                    <a:lnTo>
                      <a:pt x="1" y="1234"/>
                    </a:lnTo>
                    <a:lnTo>
                      <a:pt x="1" y="1259"/>
                    </a:lnTo>
                    <a:lnTo>
                      <a:pt x="78" y="1311"/>
                    </a:lnTo>
                    <a:lnTo>
                      <a:pt x="283" y="1388"/>
                    </a:lnTo>
                    <a:lnTo>
                      <a:pt x="592" y="1439"/>
                    </a:lnTo>
                    <a:lnTo>
                      <a:pt x="977" y="1465"/>
                    </a:lnTo>
                    <a:lnTo>
                      <a:pt x="977" y="1465"/>
                    </a:lnTo>
                    <a:lnTo>
                      <a:pt x="1003" y="1850"/>
                    </a:lnTo>
                    <a:lnTo>
                      <a:pt x="1054" y="2159"/>
                    </a:lnTo>
                    <a:lnTo>
                      <a:pt x="1131" y="2364"/>
                    </a:lnTo>
                    <a:lnTo>
                      <a:pt x="1183" y="2441"/>
                    </a:lnTo>
                    <a:lnTo>
                      <a:pt x="1209" y="2441"/>
                    </a:lnTo>
                    <a:lnTo>
                      <a:pt x="1209" y="2441"/>
                    </a:lnTo>
                    <a:lnTo>
                      <a:pt x="1260" y="2441"/>
                    </a:lnTo>
                    <a:lnTo>
                      <a:pt x="1311" y="2364"/>
                    </a:lnTo>
                    <a:lnTo>
                      <a:pt x="1388" y="2159"/>
                    </a:lnTo>
                    <a:lnTo>
                      <a:pt x="1440" y="1850"/>
                    </a:lnTo>
                    <a:lnTo>
                      <a:pt x="1466" y="1465"/>
                    </a:lnTo>
                    <a:lnTo>
                      <a:pt x="1466" y="1465"/>
                    </a:lnTo>
                    <a:lnTo>
                      <a:pt x="1851" y="1439"/>
                    </a:lnTo>
                    <a:lnTo>
                      <a:pt x="2159" y="1388"/>
                    </a:lnTo>
                    <a:lnTo>
                      <a:pt x="2365" y="1311"/>
                    </a:lnTo>
                    <a:lnTo>
                      <a:pt x="2442" y="1259"/>
                    </a:lnTo>
                    <a:lnTo>
                      <a:pt x="2442" y="1234"/>
                    </a:lnTo>
                    <a:lnTo>
                      <a:pt x="2442" y="1234"/>
                    </a:lnTo>
                    <a:lnTo>
                      <a:pt x="2442" y="1182"/>
                    </a:lnTo>
                    <a:lnTo>
                      <a:pt x="2365" y="1131"/>
                    </a:lnTo>
                    <a:lnTo>
                      <a:pt x="2159" y="1054"/>
                    </a:lnTo>
                    <a:lnTo>
                      <a:pt x="1851" y="1002"/>
                    </a:lnTo>
                    <a:lnTo>
                      <a:pt x="1466" y="977"/>
                    </a:lnTo>
                    <a:lnTo>
                      <a:pt x="1466" y="977"/>
                    </a:lnTo>
                    <a:lnTo>
                      <a:pt x="1440" y="591"/>
                    </a:lnTo>
                    <a:lnTo>
                      <a:pt x="1388" y="283"/>
                    </a:lnTo>
                    <a:lnTo>
                      <a:pt x="1311" y="77"/>
                    </a:lnTo>
                    <a:lnTo>
                      <a:pt x="1260" y="0"/>
                    </a:lnTo>
                    <a:lnTo>
                      <a:pt x="1209" y="0"/>
                    </a:lnTo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71438" dist="47625" dir="42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21" name="Google Shape;16457;p40">
                <a:extLst>
                  <a:ext uri="{FF2B5EF4-FFF2-40B4-BE49-F238E27FC236}">
                    <a16:creationId xmlns:a16="http://schemas.microsoft.com/office/drawing/2014/main" id="{EE462CAD-CDE5-539F-3B3D-16BEB48EAF6C}"/>
                  </a:ext>
                </a:extLst>
              </p:cNvPr>
              <p:cNvSpPr/>
              <p:nvPr/>
            </p:nvSpPr>
            <p:spPr>
              <a:xfrm>
                <a:off x="8975250" y="-2047650"/>
                <a:ext cx="82900" cy="82925"/>
              </a:xfrm>
              <a:custGeom>
                <a:avLst/>
                <a:gdLst/>
                <a:ahLst/>
                <a:cxnLst/>
                <a:rect l="l" t="t" r="r" b="b"/>
                <a:pathLst>
                  <a:path w="3316" h="3317" extrusionOk="0">
                    <a:moveTo>
                      <a:pt x="1645" y="1"/>
                    </a:moveTo>
                    <a:lnTo>
                      <a:pt x="1594" y="27"/>
                    </a:lnTo>
                    <a:lnTo>
                      <a:pt x="1542" y="78"/>
                    </a:lnTo>
                    <a:lnTo>
                      <a:pt x="1491" y="207"/>
                    </a:lnTo>
                    <a:lnTo>
                      <a:pt x="1440" y="361"/>
                    </a:lnTo>
                    <a:lnTo>
                      <a:pt x="1363" y="798"/>
                    </a:lnTo>
                    <a:lnTo>
                      <a:pt x="1311" y="1312"/>
                    </a:lnTo>
                    <a:lnTo>
                      <a:pt x="797" y="1363"/>
                    </a:lnTo>
                    <a:lnTo>
                      <a:pt x="360" y="1440"/>
                    </a:lnTo>
                    <a:lnTo>
                      <a:pt x="206" y="1491"/>
                    </a:lnTo>
                    <a:lnTo>
                      <a:pt x="103" y="1543"/>
                    </a:lnTo>
                    <a:lnTo>
                      <a:pt x="26" y="1594"/>
                    </a:lnTo>
                    <a:lnTo>
                      <a:pt x="1" y="1646"/>
                    </a:lnTo>
                    <a:lnTo>
                      <a:pt x="26" y="1723"/>
                    </a:lnTo>
                    <a:lnTo>
                      <a:pt x="103" y="1774"/>
                    </a:lnTo>
                    <a:lnTo>
                      <a:pt x="206" y="1826"/>
                    </a:lnTo>
                    <a:lnTo>
                      <a:pt x="360" y="1877"/>
                    </a:lnTo>
                    <a:lnTo>
                      <a:pt x="797" y="1954"/>
                    </a:lnTo>
                    <a:lnTo>
                      <a:pt x="1311" y="1980"/>
                    </a:lnTo>
                    <a:lnTo>
                      <a:pt x="1363" y="2519"/>
                    </a:lnTo>
                    <a:lnTo>
                      <a:pt x="1440" y="2931"/>
                    </a:lnTo>
                    <a:lnTo>
                      <a:pt x="1491" y="3085"/>
                    </a:lnTo>
                    <a:lnTo>
                      <a:pt x="1542" y="3213"/>
                    </a:lnTo>
                    <a:lnTo>
                      <a:pt x="1594" y="3290"/>
                    </a:lnTo>
                    <a:lnTo>
                      <a:pt x="1645" y="3316"/>
                    </a:lnTo>
                    <a:lnTo>
                      <a:pt x="1722" y="3290"/>
                    </a:lnTo>
                    <a:lnTo>
                      <a:pt x="1774" y="3213"/>
                    </a:lnTo>
                    <a:lnTo>
                      <a:pt x="1825" y="3085"/>
                    </a:lnTo>
                    <a:lnTo>
                      <a:pt x="1877" y="2931"/>
                    </a:lnTo>
                    <a:lnTo>
                      <a:pt x="1954" y="2519"/>
                    </a:lnTo>
                    <a:lnTo>
                      <a:pt x="1979" y="1980"/>
                    </a:lnTo>
                    <a:lnTo>
                      <a:pt x="2519" y="1954"/>
                    </a:lnTo>
                    <a:lnTo>
                      <a:pt x="2930" y="1877"/>
                    </a:lnTo>
                    <a:lnTo>
                      <a:pt x="3110" y="1826"/>
                    </a:lnTo>
                    <a:lnTo>
                      <a:pt x="3213" y="1774"/>
                    </a:lnTo>
                    <a:lnTo>
                      <a:pt x="3290" y="1723"/>
                    </a:lnTo>
                    <a:lnTo>
                      <a:pt x="3316" y="1646"/>
                    </a:lnTo>
                    <a:lnTo>
                      <a:pt x="3290" y="1594"/>
                    </a:lnTo>
                    <a:lnTo>
                      <a:pt x="3213" y="1543"/>
                    </a:lnTo>
                    <a:lnTo>
                      <a:pt x="3110" y="1491"/>
                    </a:lnTo>
                    <a:lnTo>
                      <a:pt x="2930" y="1440"/>
                    </a:lnTo>
                    <a:lnTo>
                      <a:pt x="2519" y="1363"/>
                    </a:lnTo>
                    <a:lnTo>
                      <a:pt x="1979" y="1312"/>
                    </a:lnTo>
                    <a:lnTo>
                      <a:pt x="1954" y="798"/>
                    </a:lnTo>
                    <a:lnTo>
                      <a:pt x="1877" y="361"/>
                    </a:lnTo>
                    <a:lnTo>
                      <a:pt x="1825" y="207"/>
                    </a:lnTo>
                    <a:lnTo>
                      <a:pt x="1774" y="78"/>
                    </a:lnTo>
                    <a:lnTo>
                      <a:pt x="1722" y="27"/>
                    </a:lnTo>
                    <a:lnTo>
                      <a:pt x="1645" y="1"/>
                    </a:ln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71438" dist="47625" dir="42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22" name="Google Shape;16458;p40">
                <a:extLst>
                  <a:ext uri="{FF2B5EF4-FFF2-40B4-BE49-F238E27FC236}">
                    <a16:creationId xmlns:a16="http://schemas.microsoft.com/office/drawing/2014/main" id="{114DEB94-1B7A-C5E5-502C-F0117C3CC074}"/>
                  </a:ext>
                </a:extLst>
              </p:cNvPr>
              <p:cNvSpPr/>
              <p:nvPr/>
            </p:nvSpPr>
            <p:spPr>
              <a:xfrm>
                <a:off x="8975250" y="-2047650"/>
                <a:ext cx="82900" cy="82925"/>
              </a:xfrm>
              <a:custGeom>
                <a:avLst/>
                <a:gdLst/>
                <a:ahLst/>
                <a:cxnLst/>
                <a:rect l="l" t="t" r="r" b="b"/>
                <a:pathLst>
                  <a:path w="3316" h="3317" fill="none" extrusionOk="0">
                    <a:moveTo>
                      <a:pt x="1645" y="1"/>
                    </a:moveTo>
                    <a:lnTo>
                      <a:pt x="1645" y="1"/>
                    </a:lnTo>
                    <a:lnTo>
                      <a:pt x="1594" y="27"/>
                    </a:lnTo>
                    <a:lnTo>
                      <a:pt x="1542" y="78"/>
                    </a:lnTo>
                    <a:lnTo>
                      <a:pt x="1491" y="207"/>
                    </a:lnTo>
                    <a:lnTo>
                      <a:pt x="1440" y="361"/>
                    </a:lnTo>
                    <a:lnTo>
                      <a:pt x="1363" y="798"/>
                    </a:lnTo>
                    <a:lnTo>
                      <a:pt x="1311" y="1312"/>
                    </a:lnTo>
                    <a:lnTo>
                      <a:pt x="1311" y="1312"/>
                    </a:lnTo>
                    <a:lnTo>
                      <a:pt x="797" y="1363"/>
                    </a:lnTo>
                    <a:lnTo>
                      <a:pt x="360" y="1440"/>
                    </a:lnTo>
                    <a:lnTo>
                      <a:pt x="206" y="1491"/>
                    </a:lnTo>
                    <a:lnTo>
                      <a:pt x="103" y="1543"/>
                    </a:lnTo>
                    <a:lnTo>
                      <a:pt x="26" y="1594"/>
                    </a:lnTo>
                    <a:lnTo>
                      <a:pt x="1" y="1646"/>
                    </a:lnTo>
                    <a:lnTo>
                      <a:pt x="1" y="1646"/>
                    </a:lnTo>
                    <a:lnTo>
                      <a:pt x="26" y="1723"/>
                    </a:lnTo>
                    <a:lnTo>
                      <a:pt x="103" y="1774"/>
                    </a:lnTo>
                    <a:lnTo>
                      <a:pt x="206" y="1826"/>
                    </a:lnTo>
                    <a:lnTo>
                      <a:pt x="360" y="1877"/>
                    </a:lnTo>
                    <a:lnTo>
                      <a:pt x="797" y="1954"/>
                    </a:lnTo>
                    <a:lnTo>
                      <a:pt x="1311" y="1980"/>
                    </a:lnTo>
                    <a:lnTo>
                      <a:pt x="1311" y="1980"/>
                    </a:lnTo>
                    <a:lnTo>
                      <a:pt x="1363" y="2519"/>
                    </a:lnTo>
                    <a:lnTo>
                      <a:pt x="1440" y="2931"/>
                    </a:lnTo>
                    <a:lnTo>
                      <a:pt x="1491" y="3085"/>
                    </a:lnTo>
                    <a:lnTo>
                      <a:pt x="1542" y="3213"/>
                    </a:lnTo>
                    <a:lnTo>
                      <a:pt x="1594" y="3290"/>
                    </a:lnTo>
                    <a:lnTo>
                      <a:pt x="1645" y="3316"/>
                    </a:lnTo>
                    <a:lnTo>
                      <a:pt x="1645" y="3316"/>
                    </a:lnTo>
                    <a:lnTo>
                      <a:pt x="1722" y="3290"/>
                    </a:lnTo>
                    <a:lnTo>
                      <a:pt x="1774" y="3213"/>
                    </a:lnTo>
                    <a:lnTo>
                      <a:pt x="1825" y="3085"/>
                    </a:lnTo>
                    <a:lnTo>
                      <a:pt x="1877" y="2931"/>
                    </a:lnTo>
                    <a:lnTo>
                      <a:pt x="1954" y="2519"/>
                    </a:lnTo>
                    <a:lnTo>
                      <a:pt x="1979" y="1980"/>
                    </a:lnTo>
                    <a:lnTo>
                      <a:pt x="1979" y="1980"/>
                    </a:lnTo>
                    <a:lnTo>
                      <a:pt x="2519" y="1954"/>
                    </a:lnTo>
                    <a:lnTo>
                      <a:pt x="2930" y="1877"/>
                    </a:lnTo>
                    <a:lnTo>
                      <a:pt x="3110" y="1826"/>
                    </a:lnTo>
                    <a:lnTo>
                      <a:pt x="3213" y="1774"/>
                    </a:lnTo>
                    <a:lnTo>
                      <a:pt x="3290" y="1723"/>
                    </a:lnTo>
                    <a:lnTo>
                      <a:pt x="3316" y="1646"/>
                    </a:lnTo>
                    <a:lnTo>
                      <a:pt x="3316" y="1646"/>
                    </a:lnTo>
                    <a:lnTo>
                      <a:pt x="3290" y="1594"/>
                    </a:lnTo>
                    <a:lnTo>
                      <a:pt x="3213" y="1543"/>
                    </a:lnTo>
                    <a:lnTo>
                      <a:pt x="3110" y="1491"/>
                    </a:lnTo>
                    <a:lnTo>
                      <a:pt x="2930" y="1440"/>
                    </a:lnTo>
                    <a:lnTo>
                      <a:pt x="2519" y="1363"/>
                    </a:lnTo>
                    <a:lnTo>
                      <a:pt x="1979" y="1312"/>
                    </a:lnTo>
                    <a:lnTo>
                      <a:pt x="1979" y="1312"/>
                    </a:lnTo>
                    <a:lnTo>
                      <a:pt x="1954" y="798"/>
                    </a:lnTo>
                    <a:lnTo>
                      <a:pt x="1877" y="361"/>
                    </a:lnTo>
                    <a:lnTo>
                      <a:pt x="1825" y="207"/>
                    </a:lnTo>
                    <a:lnTo>
                      <a:pt x="1774" y="78"/>
                    </a:lnTo>
                    <a:lnTo>
                      <a:pt x="1722" y="27"/>
                    </a:lnTo>
                    <a:lnTo>
                      <a:pt x="1645" y="1"/>
                    </a:lnTo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71438" dist="47625" dir="42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23" name="Google Shape;16459;p40">
                <a:extLst>
                  <a:ext uri="{FF2B5EF4-FFF2-40B4-BE49-F238E27FC236}">
                    <a16:creationId xmlns:a16="http://schemas.microsoft.com/office/drawing/2014/main" id="{591E6565-11C7-F95E-F44F-920C9D077B64}"/>
                  </a:ext>
                </a:extLst>
              </p:cNvPr>
              <p:cNvSpPr/>
              <p:nvPr/>
            </p:nvSpPr>
            <p:spPr>
              <a:xfrm>
                <a:off x="8989375" y="-1108975"/>
                <a:ext cx="74575" cy="74550"/>
              </a:xfrm>
              <a:custGeom>
                <a:avLst/>
                <a:gdLst/>
                <a:ahLst/>
                <a:cxnLst/>
                <a:rect l="l" t="t" r="r" b="b"/>
                <a:pathLst>
                  <a:path w="2983" h="2982" extrusionOk="0">
                    <a:moveTo>
                      <a:pt x="1491" y="0"/>
                    </a:moveTo>
                    <a:lnTo>
                      <a:pt x="1440" y="26"/>
                    </a:lnTo>
                    <a:lnTo>
                      <a:pt x="1389" y="78"/>
                    </a:lnTo>
                    <a:lnTo>
                      <a:pt x="1337" y="206"/>
                    </a:lnTo>
                    <a:lnTo>
                      <a:pt x="1286" y="335"/>
                    </a:lnTo>
                    <a:lnTo>
                      <a:pt x="1234" y="720"/>
                    </a:lnTo>
                    <a:lnTo>
                      <a:pt x="1183" y="1183"/>
                    </a:lnTo>
                    <a:lnTo>
                      <a:pt x="720" y="1234"/>
                    </a:lnTo>
                    <a:lnTo>
                      <a:pt x="335" y="1285"/>
                    </a:lnTo>
                    <a:lnTo>
                      <a:pt x="207" y="1337"/>
                    </a:lnTo>
                    <a:lnTo>
                      <a:pt x="78" y="1388"/>
                    </a:lnTo>
                    <a:lnTo>
                      <a:pt x="27" y="1440"/>
                    </a:lnTo>
                    <a:lnTo>
                      <a:pt x="1" y="1491"/>
                    </a:lnTo>
                    <a:lnTo>
                      <a:pt x="27" y="1542"/>
                    </a:lnTo>
                    <a:lnTo>
                      <a:pt x="78" y="1594"/>
                    </a:lnTo>
                    <a:lnTo>
                      <a:pt x="207" y="1645"/>
                    </a:lnTo>
                    <a:lnTo>
                      <a:pt x="335" y="1697"/>
                    </a:lnTo>
                    <a:lnTo>
                      <a:pt x="720" y="1748"/>
                    </a:lnTo>
                    <a:lnTo>
                      <a:pt x="1183" y="1799"/>
                    </a:lnTo>
                    <a:lnTo>
                      <a:pt x="1234" y="2262"/>
                    </a:lnTo>
                    <a:lnTo>
                      <a:pt x="1286" y="2648"/>
                    </a:lnTo>
                    <a:lnTo>
                      <a:pt x="1337" y="2776"/>
                    </a:lnTo>
                    <a:lnTo>
                      <a:pt x="1389" y="2879"/>
                    </a:lnTo>
                    <a:lnTo>
                      <a:pt x="1440" y="2956"/>
                    </a:lnTo>
                    <a:lnTo>
                      <a:pt x="1491" y="2982"/>
                    </a:lnTo>
                    <a:lnTo>
                      <a:pt x="1543" y="2956"/>
                    </a:lnTo>
                    <a:lnTo>
                      <a:pt x="1594" y="2879"/>
                    </a:lnTo>
                    <a:lnTo>
                      <a:pt x="1646" y="2776"/>
                    </a:lnTo>
                    <a:lnTo>
                      <a:pt x="1671" y="2648"/>
                    </a:lnTo>
                    <a:lnTo>
                      <a:pt x="1748" y="2262"/>
                    </a:lnTo>
                    <a:lnTo>
                      <a:pt x="1800" y="1799"/>
                    </a:lnTo>
                    <a:lnTo>
                      <a:pt x="2262" y="1748"/>
                    </a:lnTo>
                    <a:lnTo>
                      <a:pt x="2648" y="1697"/>
                    </a:lnTo>
                    <a:lnTo>
                      <a:pt x="2776" y="1645"/>
                    </a:lnTo>
                    <a:lnTo>
                      <a:pt x="2879" y="1594"/>
                    </a:lnTo>
                    <a:lnTo>
                      <a:pt x="2956" y="1542"/>
                    </a:lnTo>
                    <a:lnTo>
                      <a:pt x="2982" y="1491"/>
                    </a:lnTo>
                    <a:lnTo>
                      <a:pt x="2956" y="1440"/>
                    </a:lnTo>
                    <a:lnTo>
                      <a:pt x="2879" y="1388"/>
                    </a:lnTo>
                    <a:lnTo>
                      <a:pt x="2776" y="1337"/>
                    </a:lnTo>
                    <a:lnTo>
                      <a:pt x="2648" y="1285"/>
                    </a:lnTo>
                    <a:lnTo>
                      <a:pt x="2262" y="1234"/>
                    </a:lnTo>
                    <a:lnTo>
                      <a:pt x="1800" y="1183"/>
                    </a:lnTo>
                    <a:lnTo>
                      <a:pt x="1748" y="720"/>
                    </a:lnTo>
                    <a:lnTo>
                      <a:pt x="1671" y="335"/>
                    </a:lnTo>
                    <a:lnTo>
                      <a:pt x="1646" y="206"/>
                    </a:lnTo>
                    <a:lnTo>
                      <a:pt x="1594" y="78"/>
                    </a:lnTo>
                    <a:lnTo>
                      <a:pt x="1543" y="26"/>
                    </a:lnTo>
                    <a:lnTo>
                      <a:pt x="1491" y="0"/>
                    </a:ln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71438" dist="47625" dir="42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24" name="Google Shape;16460;p40">
                <a:extLst>
                  <a:ext uri="{FF2B5EF4-FFF2-40B4-BE49-F238E27FC236}">
                    <a16:creationId xmlns:a16="http://schemas.microsoft.com/office/drawing/2014/main" id="{DAC4115B-419B-751A-652E-0333A31A6A57}"/>
                  </a:ext>
                </a:extLst>
              </p:cNvPr>
              <p:cNvSpPr/>
              <p:nvPr/>
            </p:nvSpPr>
            <p:spPr>
              <a:xfrm>
                <a:off x="8989375" y="-1108975"/>
                <a:ext cx="74575" cy="74550"/>
              </a:xfrm>
              <a:custGeom>
                <a:avLst/>
                <a:gdLst/>
                <a:ahLst/>
                <a:cxnLst/>
                <a:rect l="l" t="t" r="r" b="b"/>
                <a:pathLst>
                  <a:path w="2983" h="2982" fill="none" extrusionOk="0">
                    <a:moveTo>
                      <a:pt x="1491" y="0"/>
                    </a:moveTo>
                    <a:lnTo>
                      <a:pt x="1491" y="0"/>
                    </a:lnTo>
                    <a:lnTo>
                      <a:pt x="1440" y="26"/>
                    </a:lnTo>
                    <a:lnTo>
                      <a:pt x="1389" y="78"/>
                    </a:lnTo>
                    <a:lnTo>
                      <a:pt x="1337" y="206"/>
                    </a:lnTo>
                    <a:lnTo>
                      <a:pt x="1286" y="335"/>
                    </a:lnTo>
                    <a:lnTo>
                      <a:pt x="1234" y="720"/>
                    </a:lnTo>
                    <a:lnTo>
                      <a:pt x="1183" y="1183"/>
                    </a:lnTo>
                    <a:lnTo>
                      <a:pt x="1183" y="1183"/>
                    </a:lnTo>
                    <a:lnTo>
                      <a:pt x="720" y="1234"/>
                    </a:lnTo>
                    <a:lnTo>
                      <a:pt x="335" y="1285"/>
                    </a:lnTo>
                    <a:lnTo>
                      <a:pt x="207" y="1337"/>
                    </a:lnTo>
                    <a:lnTo>
                      <a:pt x="78" y="1388"/>
                    </a:lnTo>
                    <a:lnTo>
                      <a:pt x="27" y="1440"/>
                    </a:lnTo>
                    <a:lnTo>
                      <a:pt x="1" y="1491"/>
                    </a:lnTo>
                    <a:lnTo>
                      <a:pt x="1" y="1491"/>
                    </a:lnTo>
                    <a:lnTo>
                      <a:pt x="27" y="1542"/>
                    </a:lnTo>
                    <a:lnTo>
                      <a:pt x="78" y="1594"/>
                    </a:lnTo>
                    <a:lnTo>
                      <a:pt x="207" y="1645"/>
                    </a:lnTo>
                    <a:lnTo>
                      <a:pt x="335" y="1697"/>
                    </a:lnTo>
                    <a:lnTo>
                      <a:pt x="720" y="1748"/>
                    </a:lnTo>
                    <a:lnTo>
                      <a:pt x="1183" y="1799"/>
                    </a:lnTo>
                    <a:lnTo>
                      <a:pt x="1183" y="1799"/>
                    </a:lnTo>
                    <a:lnTo>
                      <a:pt x="1234" y="2262"/>
                    </a:lnTo>
                    <a:lnTo>
                      <a:pt x="1286" y="2648"/>
                    </a:lnTo>
                    <a:lnTo>
                      <a:pt x="1337" y="2776"/>
                    </a:lnTo>
                    <a:lnTo>
                      <a:pt x="1389" y="2879"/>
                    </a:lnTo>
                    <a:lnTo>
                      <a:pt x="1440" y="2956"/>
                    </a:lnTo>
                    <a:lnTo>
                      <a:pt x="1491" y="2982"/>
                    </a:lnTo>
                    <a:lnTo>
                      <a:pt x="1491" y="2982"/>
                    </a:lnTo>
                    <a:lnTo>
                      <a:pt x="1543" y="2956"/>
                    </a:lnTo>
                    <a:lnTo>
                      <a:pt x="1594" y="2879"/>
                    </a:lnTo>
                    <a:lnTo>
                      <a:pt x="1646" y="2776"/>
                    </a:lnTo>
                    <a:lnTo>
                      <a:pt x="1671" y="2648"/>
                    </a:lnTo>
                    <a:lnTo>
                      <a:pt x="1748" y="2262"/>
                    </a:lnTo>
                    <a:lnTo>
                      <a:pt x="1800" y="1799"/>
                    </a:lnTo>
                    <a:lnTo>
                      <a:pt x="1800" y="1799"/>
                    </a:lnTo>
                    <a:lnTo>
                      <a:pt x="2262" y="1748"/>
                    </a:lnTo>
                    <a:lnTo>
                      <a:pt x="2648" y="1697"/>
                    </a:lnTo>
                    <a:lnTo>
                      <a:pt x="2776" y="1645"/>
                    </a:lnTo>
                    <a:lnTo>
                      <a:pt x="2879" y="1594"/>
                    </a:lnTo>
                    <a:lnTo>
                      <a:pt x="2956" y="1542"/>
                    </a:lnTo>
                    <a:lnTo>
                      <a:pt x="2982" y="1491"/>
                    </a:lnTo>
                    <a:lnTo>
                      <a:pt x="2982" y="1491"/>
                    </a:lnTo>
                    <a:lnTo>
                      <a:pt x="2956" y="1440"/>
                    </a:lnTo>
                    <a:lnTo>
                      <a:pt x="2879" y="1388"/>
                    </a:lnTo>
                    <a:lnTo>
                      <a:pt x="2776" y="1337"/>
                    </a:lnTo>
                    <a:lnTo>
                      <a:pt x="2648" y="1285"/>
                    </a:lnTo>
                    <a:lnTo>
                      <a:pt x="2262" y="1234"/>
                    </a:lnTo>
                    <a:lnTo>
                      <a:pt x="1800" y="1183"/>
                    </a:lnTo>
                    <a:lnTo>
                      <a:pt x="1800" y="1183"/>
                    </a:lnTo>
                    <a:lnTo>
                      <a:pt x="1748" y="720"/>
                    </a:lnTo>
                    <a:lnTo>
                      <a:pt x="1671" y="335"/>
                    </a:lnTo>
                    <a:lnTo>
                      <a:pt x="1646" y="206"/>
                    </a:lnTo>
                    <a:lnTo>
                      <a:pt x="1594" y="78"/>
                    </a:lnTo>
                    <a:lnTo>
                      <a:pt x="1543" y="26"/>
                    </a:lnTo>
                    <a:lnTo>
                      <a:pt x="1491" y="0"/>
                    </a:lnTo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71438" dist="47625" dir="42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25" name="Google Shape;16461;p40">
                <a:extLst>
                  <a:ext uri="{FF2B5EF4-FFF2-40B4-BE49-F238E27FC236}">
                    <a16:creationId xmlns:a16="http://schemas.microsoft.com/office/drawing/2014/main" id="{B9CA0A9E-CABF-D396-7CE1-E7A3DEA34F1E}"/>
                  </a:ext>
                </a:extLst>
              </p:cNvPr>
              <p:cNvSpPr/>
              <p:nvPr/>
            </p:nvSpPr>
            <p:spPr>
              <a:xfrm>
                <a:off x="8930275" y="-1055000"/>
                <a:ext cx="100900" cy="100875"/>
              </a:xfrm>
              <a:custGeom>
                <a:avLst/>
                <a:gdLst/>
                <a:ahLst/>
                <a:cxnLst/>
                <a:rect l="l" t="t" r="r" b="b"/>
                <a:pathLst>
                  <a:path w="4036" h="4035" extrusionOk="0">
                    <a:moveTo>
                      <a:pt x="2005" y="0"/>
                    </a:moveTo>
                    <a:lnTo>
                      <a:pt x="1928" y="26"/>
                    </a:lnTo>
                    <a:lnTo>
                      <a:pt x="1877" y="103"/>
                    </a:lnTo>
                    <a:lnTo>
                      <a:pt x="1800" y="257"/>
                    </a:lnTo>
                    <a:lnTo>
                      <a:pt x="1748" y="437"/>
                    </a:lnTo>
                    <a:lnTo>
                      <a:pt x="1645" y="951"/>
                    </a:lnTo>
                    <a:lnTo>
                      <a:pt x="1594" y="1594"/>
                    </a:lnTo>
                    <a:lnTo>
                      <a:pt x="951" y="1645"/>
                    </a:lnTo>
                    <a:lnTo>
                      <a:pt x="437" y="1748"/>
                    </a:lnTo>
                    <a:lnTo>
                      <a:pt x="258" y="1799"/>
                    </a:lnTo>
                    <a:lnTo>
                      <a:pt x="103" y="1876"/>
                    </a:lnTo>
                    <a:lnTo>
                      <a:pt x="26" y="1928"/>
                    </a:lnTo>
                    <a:lnTo>
                      <a:pt x="1" y="2005"/>
                    </a:lnTo>
                    <a:lnTo>
                      <a:pt x="26" y="2082"/>
                    </a:lnTo>
                    <a:lnTo>
                      <a:pt x="103" y="2159"/>
                    </a:lnTo>
                    <a:lnTo>
                      <a:pt x="258" y="2210"/>
                    </a:lnTo>
                    <a:lnTo>
                      <a:pt x="437" y="2262"/>
                    </a:lnTo>
                    <a:lnTo>
                      <a:pt x="951" y="2365"/>
                    </a:lnTo>
                    <a:lnTo>
                      <a:pt x="1594" y="2416"/>
                    </a:lnTo>
                    <a:lnTo>
                      <a:pt x="1645" y="3058"/>
                    </a:lnTo>
                    <a:lnTo>
                      <a:pt x="1748" y="3572"/>
                    </a:lnTo>
                    <a:lnTo>
                      <a:pt x="1800" y="3752"/>
                    </a:lnTo>
                    <a:lnTo>
                      <a:pt x="1877" y="3907"/>
                    </a:lnTo>
                    <a:lnTo>
                      <a:pt x="1928" y="3984"/>
                    </a:lnTo>
                    <a:lnTo>
                      <a:pt x="2005" y="4035"/>
                    </a:lnTo>
                    <a:lnTo>
                      <a:pt x="2082" y="3984"/>
                    </a:lnTo>
                    <a:lnTo>
                      <a:pt x="2159" y="3907"/>
                    </a:lnTo>
                    <a:lnTo>
                      <a:pt x="2211" y="3752"/>
                    </a:lnTo>
                    <a:lnTo>
                      <a:pt x="2262" y="3572"/>
                    </a:lnTo>
                    <a:lnTo>
                      <a:pt x="2365" y="3058"/>
                    </a:lnTo>
                    <a:lnTo>
                      <a:pt x="2416" y="2416"/>
                    </a:lnTo>
                    <a:lnTo>
                      <a:pt x="3059" y="2365"/>
                    </a:lnTo>
                    <a:lnTo>
                      <a:pt x="3573" y="2262"/>
                    </a:lnTo>
                    <a:lnTo>
                      <a:pt x="3753" y="2210"/>
                    </a:lnTo>
                    <a:lnTo>
                      <a:pt x="3907" y="2159"/>
                    </a:lnTo>
                    <a:lnTo>
                      <a:pt x="3984" y="2082"/>
                    </a:lnTo>
                    <a:lnTo>
                      <a:pt x="4035" y="2005"/>
                    </a:lnTo>
                    <a:lnTo>
                      <a:pt x="3984" y="1928"/>
                    </a:lnTo>
                    <a:lnTo>
                      <a:pt x="3907" y="1876"/>
                    </a:lnTo>
                    <a:lnTo>
                      <a:pt x="3753" y="1799"/>
                    </a:lnTo>
                    <a:lnTo>
                      <a:pt x="3573" y="1748"/>
                    </a:lnTo>
                    <a:lnTo>
                      <a:pt x="3059" y="1645"/>
                    </a:lnTo>
                    <a:lnTo>
                      <a:pt x="2416" y="1594"/>
                    </a:lnTo>
                    <a:lnTo>
                      <a:pt x="2365" y="951"/>
                    </a:lnTo>
                    <a:lnTo>
                      <a:pt x="2262" y="437"/>
                    </a:lnTo>
                    <a:lnTo>
                      <a:pt x="2211" y="257"/>
                    </a:lnTo>
                    <a:lnTo>
                      <a:pt x="2159" y="103"/>
                    </a:lnTo>
                    <a:lnTo>
                      <a:pt x="2082" y="26"/>
                    </a:lnTo>
                    <a:lnTo>
                      <a:pt x="2005" y="0"/>
                    </a:ln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71438" dist="47625" dir="42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26" name="Google Shape;16462;p40">
                <a:extLst>
                  <a:ext uri="{FF2B5EF4-FFF2-40B4-BE49-F238E27FC236}">
                    <a16:creationId xmlns:a16="http://schemas.microsoft.com/office/drawing/2014/main" id="{53B89DE5-BD50-19CA-6BC5-76319C9EDB3F}"/>
                  </a:ext>
                </a:extLst>
              </p:cNvPr>
              <p:cNvSpPr/>
              <p:nvPr/>
            </p:nvSpPr>
            <p:spPr>
              <a:xfrm>
                <a:off x="8930275" y="-1055000"/>
                <a:ext cx="100900" cy="100875"/>
              </a:xfrm>
              <a:custGeom>
                <a:avLst/>
                <a:gdLst/>
                <a:ahLst/>
                <a:cxnLst/>
                <a:rect l="l" t="t" r="r" b="b"/>
                <a:pathLst>
                  <a:path w="4036" h="4035" fill="none" extrusionOk="0">
                    <a:moveTo>
                      <a:pt x="2005" y="0"/>
                    </a:moveTo>
                    <a:lnTo>
                      <a:pt x="2005" y="0"/>
                    </a:lnTo>
                    <a:lnTo>
                      <a:pt x="1928" y="26"/>
                    </a:lnTo>
                    <a:lnTo>
                      <a:pt x="1877" y="103"/>
                    </a:lnTo>
                    <a:lnTo>
                      <a:pt x="1800" y="257"/>
                    </a:lnTo>
                    <a:lnTo>
                      <a:pt x="1748" y="437"/>
                    </a:lnTo>
                    <a:lnTo>
                      <a:pt x="1645" y="951"/>
                    </a:lnTo>
                    <a:lnTo>
                      <a:pt x="1594" y="1594"/>
                    </a:lnTo>
                    <a:lnTo>
                      <a:pt x="1594" y="1594"/>
                    </a:lnTo>
                    <a:lnTo>
                      <a:pt x="951" y="1645"/>
                    </a:lnTo>
                    <a:lnTo>
                      <a:pt x="437" y="1748"/>
                    </a:lnTo>
                    <a:lnTo>
                      <a:pt x="258" y="1799"/>
                    </a:lnTo>
                    <a:lnTo>
                      <a:pt x="103" y="1876"/>
                    </a:lnTo>
                    <a:lnTo>
                      <a:pt x="26" y="1928"/>
                    </a:lnTo>
                    <a:lnTo>
                      <a:pt x="1" y="2005"/>
                    </a:lnTo>
                    <a:lnTo>
                      <a:pt x="1" y="2005"/>
                    </a:lnTo>
                    <a:lnTo>
                      <a:pt x="26" y="2082"/>
                    </a:lnTo>
                    <a:lnTo>
                      <a:pt x="103" y="2159"/>
                    </a:lnTo>
                    <a:lnTo>
                      <a:pt x="258" y="2210"/>
                    </a:lnTo>
                    <a:lnTo>
                      <a:pt x="437" y="2262"/>
                    </a:lnTo>
                    <a:lnTo>
                      <a:pt x="951" y="2365"/>
                    </a:lnTo>
                    <a:lnTo>
                      <a:pt x="1594" y="2416"/>
                    </a:lnTo>
                    <a:lnTo>
                      <a:pt x="1594" y="2416"/>
                    </a:lnTo>
                    <a:lnTo>
                      <a:pt x="1645" y="3058"/>
                    </a:lnTo>
                    <a:lnTo>
                      <a:pt x="1748" y="3572"/>
                    </a:lnTo>
                    <a:lnTo>
                      <a:pt x="1800" y="3752"/>
                    </a:lnTo>
                    <a:lnTo>
                      <a:pt x="1877" y="3907"/>
                    </a:lnTo>
                    <a:lnTo>
                      <a:pt x="1928" y="3984"/>
                    </a:lnTo>
                    <a:lnTo>
                      <a:pt x="2005" y="4035"/>
                    </a:lnTo>
                    <a:lnTo>
                      <a:pt x="2005" y="4035"/>
                    </a:lnTo>
                    <a:lnTo>
                      <a:pt x="2082" y="3984"/>
                    </a:lnTo>
                    <a:lnTo>
                      <a:pt x="2159" y="3907"/>
                    </a:lnTo>
                    <a:lnTo>
                      <a:pt x="2211" y="3752"/>
                    </a:lnTo>
                    <a:lnTo>
                      <a:pt x="2262" y="3572"/>
                    </a:lnTo>
                    <a:lnTo>
                      <a:pt x="2365" y="3058"/>
                    </a:lnTo>
                    <a:lnTo>
                      <a:pt x="2416" y="2416"/>
                    </a:lnTo>
                    <a:lnTo>
                      <a:pt x="2416" y="2416"/>
                    </a:lnTo>
                    <a:lnTo>
                      <a:pt x="3059" y="2365"/>
                    </a:lnTo>
                    <a:lnTo>
                      <a:pt x="3573" y="2262"/>
                    </a:lnTo>
                    <a:lnTo>
                      <a:pt x="3753" y="2210"/>
                    </a:lnTo>
                    <a:lnTo>
                      <a:pt x="3907" y="2159"/>
                    </a:lnTo>
                    <a:lnTo>
                      <a:pt x="3984" y="2082"/>
                    </a:lnTo>
                    <a:lnTo>
                      <a:pt x="4035" y="2005"/>
                    </a:lnTo>
                    <a:lnTo>
                      <a:pt x="4035" y="2005"/>
                    </a:lnTo>
                    <a:lnTo>
                      <a:pt x="3984" y="1928"/>
                    </a:lnTo>
                    <a:lnTo>
                      <a:pt x="3907" y="1876"/>
                    </a:lnTo>
                    <a:lnTo>
                      <a:pt x="3753" y="1799"/>
                    </a:lnTo>
                    <a:lnTo>
                      <a:pt x="3573" y="1748"/>
                    </a:lnTo>
                    <a:lnTo>
                      <a:pt x="3059" y="1645"/>
                    </a:lnTo>
                    <a:lnTo>
                      <a:pt x="2416" y="1594"/>
                    </a:lnTo>
                    <a:lnTo>
                      <a:pt x="2416" y="1594"/>
                    </a:lnTo>
                    <a:lnTo>
                      <a:pt x="2365" y="951"/>
                    </a:lnTo>
                    <a:lnTo>
                      <a:pt x="2262" y="437"/>
                    </a:lnTo>
                    <a:lnTo>
                      <a:pt x="2211" y="257"/>
                    </a:lnTo>
                    <a:lnTo>
                      <a:pt x="2159" y="103"/>
                    </a:lnTo>
                    <a:lnTo>
                      <a:pt x="2082" y="26"/>
                    </a:lnTo>
                    <a:lnTo>
                      <a:pt x="2005" y="0"/>
                    </a:lnTo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71438" dist="47625" dir="42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27" name="Google Shape;16463;p40">
                <a:extLst>
                  <a:ext uri="{FF2B5EF4-FFF2-40B4-BE49-F238E27FC236}">
                    <a16:creationId xmlns:a16="http://schemas.microsoft.com/office/drawing/2014/main" id="{CD1E5785-DA5B-797C-1084-A8A00ACA442D}"/>
                  </a:ext>
                </a:extLst>
              </p:cNvPr>
              <p:cNvSpPr/>
              <p:nvPr/>
            </p:nvSpPr>
            <p:spPr>
              <a:xfrm>
                <a:off x="8312200" y="-2332900"/>
                <a:ext cx="368175" cy="327050"/>
              </a:xfrm>
              <a:custGeom>
                <a:avLst/>
                <a:gdLst/>
                <a:ahLst/>
                <a:cxnLst/>
                <a:rect l="l" t="t" r="r" b="b"/>
                <a:pathLst>
                  <a:path w="14727" h="13082" extrusionOk="0">
                    <a:moveTo>
                      <a:pt x="7377" y="0"/>
                    </a:moveTo>
                    <a:lnTo>
                      <a:pt x="6606" y="26"/>
                    </a:lnTo>
                    <a:lnTo>
                      <a:pt x="5886" y="103"/>
                    </a:lnTo>
                    <a:lnTo>
                      <a:pt x="5166" y="257"/>
                    </a:lnTo>
                    <a:lnTo>
                      <a:pt x="4498" y="463"/>
                    </a:lnTo>
                    <a:lnTo>
                      <a:pt x="3856" y="694"/>
                    </a:lnTo>
                    <a:lnTo>
                      <a:pt x="3239" y="977"/>
                    </a:lnTo>
                    <a:lnTo>
                      <a:pt x="2674" y="1311"/>
                    </a:lnTo>
                    <a:lnTo>
                      <a:pt x="2160" y="1697"/>
                    </a:lnTo>
                    <a:lnTo>
                      <a:pt x="1697" y="2108"/>
                    </a:lnTo>
                    <a:lnTo>
                      <a:pt x="1260" y="2545"/>
                    </a:lnTo>
                    <a:lnTo>
                      <a:pt x="1080" y="2776"/>
                    </a:lnTo>
                    <a:lnTo>
                      <a:pt x="900" y="3033"/>
                    </a:lnTo>
                    <a:lnTo>
                      <a:pt x="746" y="3290"/>
                    </a:lnTo>
                    <a:lnTo>
                      <a:pt x="592" y="3521"/>
                    </a:lnTo>
                    <a:lnTo>
                      <a:pt x="463" y="3804"/>
                    </a:lnTo>
                    <a:lnTo>
                      <a:pt x="335" y="4061"/>
                    </a:lnTo>
                    <a:lnTo>
                      <a:pt x="232" y="4344"/>
                    </a:lnTo>
                    <a:lnTo>
                      <a:pt x="155" y="4626"/>
                    </a:lnTo>
                    <a:lnTo>
                      <a:pt x="104" y="4909"/>
                    </a:lnTo>
                    <a:lnTo>
                      <a:pt x="52" y="5192"/>
                    </a:lnTo>
                    <a:lnTo>
                      <a:pt x="27" y="5500"/>
                    </a:lnTo>
                    <a:lnTo>
                      <a:pt x="1" y="5783"/>
                    </a:lnTo>
                    <a:lnTo>
                      <a:pt x="27" y="6091"/>
                    </a:lnTo>
                    <a:lnTo>
                      <a:pt x="52" y="6374"/>
                    </a:lnTo>
                    <a:lnTo>
                      <a:pt x="104" y="6657"/>
                    </a:lnTo>
                    <a:lnTo>
                      <a:pt x="155" y="6965"/>
                    </a:lnTo>
                    <a:lnTo>
                      <a:pt x="232" y="7222"/>
                    </a:lnTo>
                    <a:lnTo>
                      <a:pt x="335" y="7505"/>
                    </a:lnTo>
                    <a:lnTo>
                      <a:pt x="463" y="7787"/>
                    </a:lnTo>
                    <a:lnTo>
                      <a:pt x="592" y="8044"/>
                    </a:lnTo>
                    <a:lnTo>
                      <a:pt x="746" y="8301"/>
                    </a:lnTo>
                    <a:lnTo>
                      <a:pt x="900" y="8558"/>
                    </a:lnTo>
                    <a:lnTo>
                      <a:pt x="1080" y="8790"/>
                    </a:lnTo>
                    <a:lnTo>
                      <a:pt x="1260" y="9021"/>
                    </a:lnTo>
                    <a:lnTo>
                      <a:pt x="1697" y="9458"/>
                    </a:lnTo>
                    <a:lnTo>
                      <a:pt x="2160" y="9869"/>
                    </a:lnTo>
                    <a:lnTo>
                      <a:pt x="2674" y="10254"/>
                    </a:lnTo>
                    <a:lnTo>
                      <a:pt x="3239" y="10589"/>
                    </a:lnTo>
                    <a:lnTo>
                      <a:pt x="3856" y="10871"/>
                    </a:lnTo>
                    <a:lnTo>
                      <a:pt x="4498" y="11128"/>
                    </a:lnTo>
                    <a:lnTo>
                      <a:pt x="5166" y="11308"/>
                    </a:lnTo>
                    <a:lnTo>
                      <a:pt x="5886" y="11462"/>
                    </a:lnTo>
                    <a:lnTo>
                      <a:pt x="6606" y="11539"/>
                    </a:lnTo>
                    <a:lnTo>
                      <a:pt x="7377" y="11565"/>
                    </a:lnTo>
                    <a:lnTo>
                      <a:pt x="7788" y="11565"/>
                    </a:lnTo>
                    <a:lnTo>
                      <a:pt x="8199" y="11539"/>
                    </a:lnTo>
                    <a:lnTo>
                      <a:pt x="8302" y="11796"/>
                    </a:lnTo>
                    <a:lnTo>
                      <a:pt x="8430" y="12053"/>
                    </a:lnTo>
                    <a:lnTo>
                      <a:pt x="8610" y="12259"/>
                    </a:lnTo>
                    <a:lnTo>
                      <a:pt x="8790" y="12465"/>
                    </a:lnTo>
                    <a:lnTo>
                      <a:pt x="8970" y="12593"/>
                    </a:lnTo>
                    <a:lnTo>
                      <a:pt x="9150" y="12722"/>
                    </a:lnTo>
                    <a:lnTo>
                      <a:pt x="9330" y="12824"/>
                    </a:lnTo>
                    <a:lnTo>
                      <a:pt x="9535" y="12901"/>
                    </a:lnTo>
                    <a:lnTo>
                      <a:pt x="9715" y="12979"/>
                    </a:lnTo>
                    <a:lnTo>
                      <a:pt x="9921" y="13030"/>
                    </a:lnTo>
                    <a:lnTo>
                      <a:pt x="10152" y="13056"/>
                    </a:lnTo>
                    <a:lnTo>
                      <a:pt x="10358" y="13081"/>
                    </a:lnTo>
                    <a:lnTo>
                      <a:pt x="10460" y="13081"/>
                    </a:lnTo>
                    <a:lnTo>
                      <a:pt x="10358" y="12850"/>
                    </a:lnTo>
                    <a:lnTo>
                      <a:pt x="10255" y="12619"/>
                    </a:lnTo>
                    <a:lnTo>
                      <a:pt x="10178" y="12362"/>
                    </a:lnTo>
                    <a:lnTo>
                      <a:pt x="10126" y="12131"/>
                    </a:lnTo>
                    <a:lnTo>
                      <a:pt x="10101" y="11899"/>
                    </a:lnTo>
                    <a:lnTo>
                      <a:pt x="10075" y="11642"/>
                    </a:lnTo>
                    <a:lnTo>
                      <a:pt x="10101" y="11411"/>
                    </a:lnTo>
                    <a:lnTo>
                      <a:pt x="10126" y="11154"/>
                    </a:lnTo>
                    <a:lnTo>
                      <a:pt x="10615" y="10974"/>
                    </a:lnTo>
                    <a:lnTo>
                      <a:pt x="11103" y="10768"/>
                    </a:lnTo>
                    <a:lnTo>
                      <a:pt x="11540" y="10537"/>
                    </a:lnTo>
                    <a:lnTo>
                      <a:pt x="11977" y="10306"/>
                    </a:lnTo>
                    <a:lnTo>
                      <a:pt x="12388" y="10023"/>
                    </a:lnTo>
                    <a:lnTo>
                      <a:pt x="12773" y="9715"/>
                    </a:lnTo>
                    <a:lnTo>
                      <a:pt x="13108" y="9406"/>
                    </a:lnTo>
                    <a:lnTo>
                      <a:pt x="13442" y="9072"/>
                    </a:lnTo>
                    <a:lnTo>
                      <a:pt x="13724" y="8713"/>
                    </a:lnTo>
                    <a:lnTo>
                      <a:pt x="13981" y="8327"/>
                    </a:lnTo>
                    <a:lnTo>
                      <a:pt x="14187" y="7942"/>
                    </a:lnTo>
                    <a:lnTo>
                      <a:pt x="14392" y="7530"/>
                    </a:lnTo>
                    <a:lnTo>
                      <a:pt x="14521" y="7119"/>
                    </a:lnTo>
                    <a:lnTo>
                      <a:pt x="14624" y="6682"/>
                    </a:lnTo>
                    <a:lnTo>
                      <a:pt x="14701" y="6245"/>
                    </a:lnTo>
                    <a:lnTo>
                      <a:pt x="14727" y="5783"/>
                    </a:lnTo>
                    <a:lnTo>
                      <a:pt x="14701" y="5500"/>
                    </a:lnTo>
                    <a:lnTo>
                      <a:pt x="14675" y="5192"/>
                    </a:lnTo>
                    <a:lnTo>
                      <a:pt x="14624" y="4909"/>
                    </a:lnTo>
                    <a:lnTo>
                      <a:pt x="14572" y="4626"/>
                    </a:lnTo>
                    <a:lnTo>
                      <a:pt x="14495" y="4344"/>
                    </a:lnTo>
                    <a:lnTo>
                      <a:pt x="14392" y="4061"/>
                    </a:lnTo>
                    <a:lnTo>
                      <a:pt x="14264" y="3804"/>
                    </a:lnTo>
                    <a:lnTo>
                      <a:pt x="14135" y="3521"/>
                    </a:lnTo>
                    <a:lnTo>
                      <a:pt x="14007" y="3290"/>
                    </a:lnTo>
                    <a:lnTo>
                      <a:pt x="13827" y="3033"/>
                    </a:lnTo>
                    <a:lnTo>
                      <a:pt x="13647" y="2776"/>
                    </a:lnTo>
                    <a:lnTo>
                      <a:pt x="13467" y="2545"/>
                    </a:lnTo>
                    <a:lnTo>
                      <a:pt x="13030" y="2108"/>
                    </a:lnTo>
                    <a:lnTo>
                      <a:pt x="12568" y="1697"/>
                    </a:lnTo>
                    <a:lnTo>
                      <a:pt x="12054" y="1311"/>
                    </a:lnTo>
                    <a:lnTo>
                      <a:pt x="11488" y="977"/>
                    </a:lnTo>
                    <a:lnTo>
                      <a:pt x="10872" y="694"/>
                    </a:lnTo>
                    <a:lnTo>
                      <a:pt x="10229" y="463"/>
                    </a:lnTo>
                    <a:lnTo>
                      <a:pt x="9561" y="257"/>
                    </a:lnTo>
                    <a:lnTo>
                      <a:pt x="8841" y="103"/>
                    </a:lnTo>
                    <a:lnTo>
                      <a:pt x="8122" y="26"/>
                    </a:lnTo>
                    <a:lnTo>
                      <a:pt x="7377" y="0"/>
                    </a:ln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71438" dist="47625" dir="42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28" name="Google Shape;16464;p40">
                <a:extLst>
                  <a:ext uri="{FF2B5EF4-FFF2-40B4-BE49-F238E27FC236}">
                    <a16:creationId xmlns:a16="http://schemas.microsoft.com/office/drawing/2014/main" id="{EE09753D-08A6-8F94-D780-9DF15F182039}"/>
                  </a:ext>
                </a:extLst>
              </p:cNvPr>
              <p:cNvSpPr/>
              <p:nvPr/>
            </p:nvSpPr>
            <p:spPr>
              <a:xfrm>
                <a:off x="8312200" y="-2332900"/>
                <a:ext cx="368175" cy="327050"/>
              </a:xfrm>
              <a:custGeom>
                <a:avLst/>
                <a:gdLst/>
                <a:ahLst/>
                <a:cxnLst/>
                <a:rect l="l" t="t" r="r" b="b"/>
                <a:pathLst>
                  <a:path w="14727" h="13082" fill="none" extrusionOk="0">
                    <a:moveTo>
                      <a:pt x="7377" y="0"/>
                    </a:moveTo>
                    <a:lnTo>
                      <a:pt x="7377" y="0"/>
                    </a:lnTo>
                    <a:lnTo>
                      <a:pt x="6606" y="26"/>
                    </a:lnTo>
                    <a:lnTo>
                      <a:pt x="5886" y="103"/>
                    </a:lnTo>
                    <a:lnTo>
                      <a:pt x="5166" y="257"/>
                    </a:lnTo>
                    <a:lnTo>
                      <a:pt x="4498" y="463"/>
                    </a:lnTo>
                    <a:lnTo>
                      <a:pt x="3856" y="694"/>
                    </a:lnTo>
                    <a:lnTo>
                      <a:pt x="3239" y="977"/>
                    </a:lnTo>
                    <a:lnTo>
                      <a:pt x="2674" y="1311"/>
                    </a:lnTo>
                    <a:lnTo>
                      <a:pt x="2160" y="1697"/>
                    </a:lnTo>
                    <a:lnTo>
                      <a:pt x="1697" y="2108"/>
                    </a:lnTo>
                    <a:lnTo>
                      <a:pt x="1260" y="2545"/>
                    </a:lnTo>
                    <a:lnTo>
                      <a:pt x="1080" y="2776"/>
                    </a:lnTo>
                    <a:lnTo>
                      <a:pt x="900" y="3033"/>
                    </a:lnTo>
                    <a:lnTo>
                      <a:pt x="746" y="3290"/>
                    </a:lnTo>
                    <a:lnTo>
                      <a:pt x="592" y="3521"/>
                    </a:lnTo>
                    <a:lnTo>
                      <a:pt x="463" y="3804"/>
                    </a:lnTo>
                    <a:lnTo>
                      <a:pt x="335" y="4061"/>
                    </a:lnTo>
                    <a:lnTo>
                      <a:pt x="232" y="4344"/>
                    </a:lnTo>
                    <a:lnTo>
                      <a:pt x="155" y="4626"/>
                    </a:lnTo>
                    <a:lnTo>
                      <a:pt x="104" y="4909"/>
                    </a:lnTo>
                    <a:lnTo>
                      <a:pt x="52" y="5192"/>
                    </a:lnTo>
                    <a:lnTo>
                      <a:pt x="27" y="5500"/>
                    </a:lnTo>
                    <a:lnTo>
                      <a:pt x="1" y="5783"/>
                    </a:lnTo>
                    <a:lnTo>
                      <a:pt x="1" y="5783"/>
                    </a:lnTo>
                    <a:lnTo>
                      <a:pt x="27" y="6091"/>
                    </a:lnTo>
                    <a:lnTo>
                      <a:pt x="52" y="6374"/>
                    </a:lnTo>
                    <a:lnTo>
                      <a:pt x="104" y="6657"/>
                    </a:lnTo>
                    <a:lnTo>
                      <a:pt x="155" y="6965"/>
                    </a:lnTo>
                    <a:lnTo>
                      <a:pt x="232" y="7222"/>
                    </a:lnTo>
                    <a:lnTo>
                      <a:pt x="335" y="7505"/>
                    </a:lnTo>
                    <a:lnTo>
                      <a:pt x="463" y="7787"/>
                    </a:lnTo>
                    <a:lnTo>
                      <a:pt x="592" y="8044"/>
                    </a:lnTo>
                    <a:lnTo>
                      <a:pt x="746" y="8301"/>
                    </a:lnTo>
                    <a:lnTo>
                      <a:pt x="900" y="8558"/>
                    </a:lnTo>
                    <a:lnTo>
                      <a:pt x="1080" y="8790"/>
                    </a:lnTo>
                    <a:lnTo>
                      <a:pt x="1260" y="9021"/>
                    </a:lnTo>
                    <a:lnTo>
                      <a:pt x="1697" y="9458"/>
                    </a:lnTo>
                    <a:lnTo>
                      <a:pt x="2160" y="9869"/>
                    </a:lnTo>
                    <a:lnTo>
                      <a:pt x="2674" y="10254"/>
                    </a:lnTo>
                    <a:lnTo>
                      <a:pt x="3239" y="10589"/>
                    </a:lnTo>
                    <a:lnTo>
                      <a:pt x="3856" y="10871"/>
                    </a:lnTo>
                    <a:lnTo>
                      <a:pt x="4498" y="11128"/>
                    </a:lnTo>
                    <a:lnTo>
                      <a:pt x="5166" y="11308"/>
                    </a:lnTo>
                    <a:lnTo>
                      <a:pt x="5886" y="11462"/>
                    </a:lnTo>
                    <a:lnTo>
                      <a:pt x="6606" y="11539"/>
                    </a:lnTo>
                    <a:lnTo>
                      <a:pt x="7377" y="11565"/>
                    </a:lnTo>
                    <a:lnTo>
                      <a:pt x="7377" y="11565"/>
                    </a:lnTo>
                    <a:lnTo>
                      <a:pt x="7788" y="11565"/>
                    </a:lnTo>
                    <a:lnTo>
                      <a:pt x="8199" y="11539"/>
                    </a:lnTo>
                    <a:lnTo>
                      <a:pt x="8199" y="11539"/>
                    </a:lnTo>
                    <a:lnTo>
                      <a:pt x="8302" y="11796"/>
                    </a:lnTo>
                    <a:lnTo>
                      <a:pt x="8430" y="12053"/>
                    </a:lnTo>
                    <a:lnTo>
                      <a:pt x="8610" y="12259"/>
                    </a:lnTo>
                    <a:lnTo>
                      <a:pt x="8790" y="12465"/>
                    </a:lnTo>
                    <a:lnTo>
                      <a:pt x="8790" y="12465"/>
                    </a:lnTo>
                    <a:lnTo>
                      <a:pt x="8970" y="12593"/>
                    </a:lnTo>
                    <a:lnTo>
                      <a:pt x="9150" y="12722"/>
                    </a:lnTo>
                    <a:lnTo>
                      <a:pt x="9330" y="12824"/>
                    </a:lnTo>
                    <a:lnTo>
                      <a:pt x="9535" y="12901"/>
                    </a:lnTo>
                    <a:lnTo>
                      <a:pt x="9715" y="12979"/>
                    </a:lnTo>
                    <a:lnTo>
                      <a:pt x="9921" y="13030"/>
                    </a:lnTo>
                    <a:lnTo>
                      <a:pt x="10152" y="13056"/>
                    </a:lnTo>
                    <a:lnTo>
                      <a:pt x="10358" y="13081"/>
                    </a:lnTo>
                    <a:lnTo>
                      <a:pt x="10358" y="13081"/>
                    </a:lnTo>
                    <a:lnTo>
                      <a:pt x="10460" y="13081"/>
                    </a:lnTo>
                    <a:lnTo>
                      <a:pt x="10460" y="13081"/>
                    </a:lnTo>
                    <a:lnTo>
                      <a:pt x="10358" y="12850"/>
                    </a:lnTo>
                    <a:lnTo>
                      <a:pt x="10255" y="12619"/>
                    </a:lnTo>
                    <a:lnTo>
                      <a:pt x="10178" y="12362"/>
                    </a:lnTo>
                    <a:lnTo>
                      <a:pt x="10126" y="12131"/>
                    </a:lnTo>
                    <a:lnTo>
                      <a:pt x="10101" y="11899"/>
                    </a:lnTo>
                    <a:lnTo>
                      <a:pt x="10075" y="11642"/>
                    </a:lnTo>
                    <a:lnTo>
                      <a:pt x="10101" y="11411"/>
                    </a:lnTo>
                    <a:lnTo>
                      <a:pt x="10126" y="11154"/>
                    </a:lnTo>
                    <a:lnTo>
                      <a:pt x="10126" y="11154"/>
                    </a:lnTo>
                    <a:lnTo>
                      <a:pt x="10615" y="10974"/>
                    </a:lnTo>
                    <a:lnTo>
                      <a:pt x="11103" y="10768"/>
                    </a:lnTo>
                    <a:lnTo>
                      <a:pt x="11540" y="10537"/>
                    </a:lnTo>
                    <a:lnTo>
                      <a:pt x="11977" y="10306"/>
                    </a:lnTo>
                    <a:lnTo>
                      <a:pt x="12388" y="10023"/>
                    </a:lnTo>
                    <a:lnTo>
                      <a:pt x="12773" y="9715"/>
                    </a:lnTo>
                    <a:lnTo>
                      <a:pt x="13108" y="9406"/>
                    </a:lnTo>
                    <a:lnTo>
                      <a:pt x="13442" y="9072"/>
                    </a:lnTo>
                    <a:lnTo>
                      <a:pt x="13724" y="8713"/>
                    </a:lnTo>
                    <a:lnTo>
                      <a:pt x="13981" y="8327"/>
                    </a:lnTo>
                    <a:lnTo>
                      <a:pt x="14187" y="7942"/>
                    </a:lnTo>
                    <a:lnTo>
                      <a:pt x="14392" y="7530"/>
                    </a:lnTo>
                    <a:lnTo>
                      <a:pt x="14521" y="7119"/>
                    </a:lnTo>
                    <a:lnTo>
                      <a:pt x="14624" y="6682"/>
                    </a:lnTo>
                    <a:lnTo>
                      <a:pt x="14701" y="6245"/>
                    </a:lnTo>
                    <a:lnTo>
                      <a:pt x="14727" y="5783"/>
                    </a:lnTo>
                    <a:lnTo>
                      <a:pt x="14727" y="5783"/>
                    </a:lnTo>
                    <a:lnTo>
                      <a:pt x="14701" y="5500"/>
                    </a:lnTo>
                    <a:lnTo>
                      <a:pt x="14675" y="5192"/>
                    </a:lnTo>
                    <a:lnTo>
                      <a:pt x="14624" y="4909"/>
                    </a:lnTo>
                    <a:lnTo>
                      <a:pt x="14572" y="4626"/>
                    </a:lnTo>
                    <a:lnTo>
                      <a:pt x="14495" y="4344"/>
                    </a:lnTo>
                    <a:lnTo>
                      <a:pt x="14392" y="4061"/>
                    </a:lnTo>
                    <a:lnTo>
                      <a:pt x="14264" y="3804"/>
                    </a:lnTo>
                    <a:lnTo>
                      <a:pt x="14135" y="3521"/>
                    </a:lnTo>
                    <a:lnTo>
                      <a:pt x="14007" y="3290"/>
                    </a:lnTo>
                    <a:lnTo>
                      <a:pt x="13827" y="3033"/>
                    </a:lnTo>
                    <a:lnTo>
                      <a:pt x="13647" y="2776"/>
                    </a:lnTo>
                    <a:lnTo>
                      <a:pt x="13467" y="2545"/>
                    </a:lnTo>
                    <a:lnTo>
                      <a:pt x="13030" y="2108"/>
                    </a:lnTo>
                    <a:lnTo>
                      <a:pt x="12568" y="1697"/>
                    </a:lnTo>
                    <a:lnTo>
                      <a:pt x="12054" y="1311"/>
                    </a:lnTo>
                    <a:lnTo>
                      <a:pt x="11488" y="977"/>
                    </a:lnTo>
                    <a:lnTo>
                      <a:pt x="10872" y="694"/>
                    </a:lnTo>
                    <a:lnTo>
                      <a:pt x="10229" y="463"/>
                    </a:lnTo>
                    <a:lnTo>
                      <a:pt x="9561" y="257"/>
                    </a:lnTo>
                    <a:lnTo>
                      <a:pt x="8841" y="103"/>
                    </a:lnTo>
                    <a:lnTo>
                      <a:pt x="8122" y="26"/>
                    </a:lnTo>
                    <a:lnTo>
                      <a:pt x="7377" y="0"/>
                    </a:lnTo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71438" dist="47625" dir="42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</p:grpSp>
        <p:grpSp>
          <p:nvGrpSpPr>
            <p:cNvPr id="7" name="Google Shape;16465;p40">
              <a:extLst>
                <a:ext uri="{FF2B5EF4-FFF2-40B4-BE49-F238E27FC236}">
                  <a16:creationId xmlns:a16="http://schemas.microsoft.com/office/drawing/2014/main" id="{8B995EC2-FC41-81CB-1D4B-CA34A25DD0BE}"/>
                </a:ext>
              </a:extLst>
            </p:cNvPr>
            <p:cNvGrpSpPr/>
            <p:nvPr/>
          </p:nvGrpSpPr>
          <p:grpSpPr>
            <a:xfrm>
              <a:off x="2971371" y="-2203767"/>
              <a:ext cx="1454668" cy="1957171"/>
              <a:chOff x="10107725" y="-2303675"/>
              <a:chExt cx="1024775" cy="1378775"/>
            </a:xfrm>
          </p:grpSpPr>
          <p:sp>
            <p:nvSpPr>
              <p:cNvPr id="8" name="Google Shape;16466;p40">
                <a:extLst>
                  <a:ext uri="{FF2B5EF4-FFF2-40B4-BE49-F238E27FC236}">
                    <a16:creationId xmlns:a16="http://schemas.microsoft.com/office/drawing/2014/main" id="{3F796BDA-E3D4-D40A-6155-E8C55339DB0A}"/>
                  </a:ext>
                </a:extLst>
              </p:cNvPr>
              <p:cNvSpPr/>
              <p:nvPr/>
            </p:nvSpPr>
            <p:spPr>
              <a:xfrm>
                <a:off x="10134725" y="-1792275"/>
                <a:ext cx="975300" cy="568000"/>
              </a:xfrm>
              <a:custGeom>
                <a:avLst/>
                <a:gdLst/>
                <a:ahLst/>
                <a:cxnLst/>
                <a:rect l="l" t="t" r="r" b="b"/>
                <a:pathLst>
                  <a:path w="39012" h="22720" extrusionOk="0">
                    <a:moveTo>
                      <a:pt x="0" y="1"/>
                    </a:moveTo>
                    <a:lnTo>
                      <a:pt x="0" y="22719"/>
                    </a:lnTo>
                    <a:lnTo>
                      <a:pt x="39012" y="22719"/>
                    </a:lnTo>
                    <a:lnTo>
                      <a:pt x="39012" y="1"/>
                    </a:lnTo>
                    <a:close/>
                  </a:path>
                </a:pathLst>
              </a:custGeom>
              <a:solidFill>
                <a:srgbClr val="5E91E0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9" name="Google Shape;16467;p40">
                <a:extLst>
                  <a:ext uri="{FF2B5EF4-FFF2-40B4-BE49-F238E27FC236}">
                    <a16:creationId xmlns:a16="http://schemas.microsoft.com/office/drawing/2014/main" id="{C559E87C-5D59-A71A-A79D-5D4D47760082}"/>
                  </a:ext>
                </a:extLst>
              </p:cNvPr>
              <p:cNvSpPr/>
              <p:nvPr/>
            </p:nvSpPr>
            <p:spPr>
              <a:xfrm>
                <a:off x="10111575" y="-1918825"/>
                <a:ext cx="1020925" cy="830100"/>
              </a:xfrm>
              <a:custGeom>
                <a:avLst/>
                <a:gdLst/>
                <a:ahLst/>
                <a:cxnLst/>
                <a:rect l="l" t="t" r="r" b="b"/>
                <a:pathLst>
                  <a:path w="40837" h="33204" extrusionOk="0">
                    <a:moveTo>
                      <a:pt x="38653" y="5063"/>
                    </a:moveTo>
                    <a:lnTo>
                      <a:pt x="38781" y="7916"/>
                    </a:lnTo>
                    <a:lnTo>
                      <a:pt x="38858" y="10743"/>
                    </a:lnTo>
                    <a:lnTo>
                      <a:pt x="38910" y="13595"/>
                    </a:lnTo>
                    <a:lnTo>
                      <a:pt x="38935" y="16422"/>
                    </a:lnTo>
                    <a:lnTo>
                      <a:pt x="38935" y="19275"/>
                    </a:lnTo>
                    <a:lnTo>
                      <a:pt x="38884" y="22102"/>
                    </a:lnTo>
                    <a:lnTo>
                      <a:pt x="38781" y="24928"/>
                    </a:lnTo>
                    <a:lnTo>
                      <a:pt x="38678" y="27781"/>
                    </a:lnTo>
                    <a:lnTo>
                      <a:pt x="2185" y="27781"/>
                    </a:lnTo>
                    <a:lnTo>
                      <a:pt x="2057" y="24928"/>
                    </a:lnTo>
                    <a:lnTo>
                      <a:pt x="1980" y="22102"/>
                    </a:lnTo>
                    <a:lnTo>
                      <a:pt x="1928" y="19275"/>
                    </a:lnTo>
                    <a:lnTo>
                      <a:pt x="1903" y="16422"/>
                    </a:lnTo>
                    <a:lnTo>
                      <a:pt x="1928" y="13595"/>
                    </a:lnTo>
                    <a:lnTo>
                      <a:pt x="1980" y="10743"/>
                    </a:lnTo>
                    <a:lnTo>
                      <a:pt x="2083" y="7916"/>
                    </a:lnTo>
                    <a:lnTo>
                      <a:pt x="2185" y="5063"/>
                    </a:lnTo>
                    <a:close/>
                    <a:moveTo>
                      <a:pt x="669" y="0"/>
                    </a:moveTo>
                    <a:lnTo>
                      <a:pt x="515" y="2082"/>
                    </a:lnTo>
                    <a:lnTo>
                      <a:pt x="386" y="4138"/>
                    </a:lnTo>
                    <a:lnTo>
                      <a:pt x="258" y="6219"/>
                    </a:lnTo>
                    <a:lnTo>
                      <a:pt x="181" y="8301"/>
                    </a:lnTo>
                    <a:lnTo>
                      <a:pt x="104" y="10383"/>
                    </a:lnTo>
                    <a:lnTo>
                      <a:pt x="52" y="12464"/>
                    </a:lnTo>
                    <a:lnTo>
                      <a:pt x="27" y="14520"/>
                    </a:lnTo>
                    <a:lnTo>
                      <a:pt x="1" y="16602"/>
                    </a:lnTo>
                    <a:lnTo>
                      <a:pt x="27" y="18684"/>
                    </a:lnTo>
                    <a:lnTo>
                      <a:pt x="52" y="20765"/>
                    </a:lnTo>
                    <a:lnTo>
                      <a:pt x="104" y="22847"/>
                    </a:lnTo>
                    <a:lnTo>
                      <a:pt x="181" y="24903"/>
                    </a:lnTo>
                    <a:lnTo>
                      <a:pt x="258" y="26984"/>
                    </a:lnTo>
                    <a:lnTo>
                      <a:pt x="386" y="29066"/>
                    </a:lnTo>
                    <a:lnTo>
                      <a:pt x="515" y="31148"/>
                    </a:lnTo>
                    <a:lnTo>
                      <a:pt x="669" y="33204"/>
                    </a:lnTo>
                    <a:lnTo>
                      <a:pt x="40195" y="33204"/>
                    </a:lnTo>
                    <a:lnTo>
                      <a:pt x="40349" y="31148"/>
                    </a:lnTo>
                    <a:lnTo>
                      <a:pt x="40477" y="29066"/>
                    </a:lnTo>
                    <a:lnTo>
                      <a:pt x="40580" y="26984"/>
                    </a:lnTo>
                    <a:lnTo>
                      <a:pt x="40683" y="24903"/>
                    </a:lnTo>
                    <a:lnTo>
                      <a:pt x="40760" y="22847"/>
                    </a:lnTo>
                    <a:lnTo>
                      <a:pt x="40811" y="20765"/>
                    </a:lnTo>
                    <a:lnTo>
                      <a:pt x="40837" y="18684"/>
                    </a:lnTo>
                    <a:lnTo>
                      <a:pt x="40837" y="16602"/>
                    </a:lnTo>
                    <a:lnTo>
                      <a:pt x="40837" y="14520"/>
                    </a:lnTo>
                    <a:lnTo>
                      <a:pt x="40811" y="12464"/>
                    </a:lnTo>
                    <a:lnTo>
                      <a:pt x="40760" y="10383"/>
                    </a:lnTo>
                    <a:lnTo>
                      <a:pt x="40683" y="8301"/>
                    </a:lnTo>
                    <a:lnTo>
                      <a:pt x="40580" y="6219"/>
                    </a:lnTo>
                    <a:lnTo>
                      <a:pt x="40477" y="4138"/>
                    </a:lnTo>
                    <a:lnTo>
                      <a:pt x="40349" y="2082"/>
                    </a:lnTo>
                    <a:lnTo>
                      <a:pt x="40195" y="0"/>
                    </a:lnTo>
                    <a:close/>
                  </a:path>
                </a:pathLst>
              </a:custGeom>
              <a:solidFill>
                <a:srgbClr val="C2E782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0" name="Google Shape;16468;p40">
                <a:extLst>
                  <a:ext uri="{FF2B5EF4-FFF2-40B4-BE49-F238E27FC236}">
                    <a16:creationId xmlns:a16="http://schemas.microsoft.com/office/drawing/2014/main" id="{98A3B181-B56F-4C2F-BAA6-6F4D2B4B029E}"/>
                  </a:ext>
                </a:extLst>
              </p:cNvPr>
              <p:cNvSpPr/>
              <p:nvPr/>
            </p:nvSpPr>
            <p:spPr>
              <a:xfrm>
                <a:off x="10111575" y="-1075250"/>
                <a:ext cx="82925" cy="82250"/>
              </a:xfrm>
              <a:custGeom>
                <a:avLst/>
                <a:gdLst/>
                <a:ahLst/>
                <a:cxnLst/>
                <a:rect l="l" t="t" r="r" b="b"/>
                <a:pathLst>
                  <a:path w="3317" h="3290" extrusionOk="0">
                    <a:moveTo>
                      <a:pt x="1671" y="0"/>
                    </a:moveTo>
                    <a:lnTo>
                      <a:pt x="1594" y="26"/>
                    </a:lnTo>
                    <a:lnTo>
                      <a:pt x="1543" y="103"/>
                    </a:lnTo>
                    <a:lnTo>
                      <a:pt x="1491" y="206"/>
                    </a:lnTo>
                    <a:lnTo>
                      <a:pt x="1440" y="360"/>
                    </a:lnTo>
                    <a:lnTo>
                      <a:pt x="1363" y="797"/>
                    </a:lnTo>
                    <a:lnTo>
                      <a:pt x="1337" y="1311"/>
                    </a:lnTo>
                    <a:lnTo>
                      <a:pt x="798" y="1362"/>
                    </a:lnTo>
                    <a:lnTo>
                      <a:pt x="386" y="1439"/>
                    </a:lnTo>
                    <a:lnTo>
                      <a:pt x="232" y="1465"/>
                    </a:lnTo>
                    <a:lnTo>
                      <a:pt x="104" y="1542"/>
                    </a:lnTo>
                    <a:lnTo>
                      <a:pt x="27" y="1594"/>
                    </a:lnTo>
                    <a:lnTo>
                      <a:pt x="1" y="1645"/>
                    </a:lnTo>
                    <a:lnTo>
                      <a:pt x="27" y="1696"/>
                    </a:lnTo>
                    <a:lnTo>
                      <a:pt x="104" y="1774"/>
                    </a:lnTo>
                    <a:lnTo>
                      <a:pt x="232" y="1825"/>
                    </a:lnTo>
                    <a:lnTo>
                      <a:pt x="386" y="1876"/>
                    </a:lnTo>
                    <a:lnTo>
                      <a:pt x="798" y="1928"/>
                    </a:lnTo>
                    <a:lnTo>
                      <a:pt x="1337" y="1979"/>
                    </a:lnTo>
                    <a:lnTo>
                      <a:pt x="1363" y="2493"/>
                    </a:lnTo>
                    <a:lnTo>
                      <a:pt x="1440" y="2930"/>
                    </a:lnTo>
                    <a:lnTo>
                      <a:pt x="1491" y="3084"/>
                    </a:lnTo>
                    <a:lnTo>
                      <a:pt x="1543" y="3213"/>
                    </a:lnTo>
                    <a:lnTo>
                      <a:pt x="1594" y="3264"/>
                    </a:lnTo>
                    <a:lnTo>
                      <a:pt x="1671" y="3290"/>
                    </a:lnTo>
                    <a:lnTo>
                      <a:pt x="1723" y="3264"/>
                    </a:lnTo>
                    <a:lnTo>
                      <a:pt x="1774" y="3213"/>
                    </a:lnTo>
                    <a:lnTo>
                      <a:pt x="1826" y="3084"/>
                    </a:lnTo>
                    <a:lnTo>
                      <a:pt x="1877" y="2930"/>
                    </a:lnTo>
                    <a:lnTo>
                      <a:pt x="1954" y="2493"/>
                    </a:lnTo>
                    <a:lnTo>
                      <a:pt x="2005" y="1979"/>
                    </a:lnTo>
                    <a:lnTo>
                      <a:pt x="2519" y="1928"/>
                    </a:lnTo>
                    <a:lnTo>
                      <a:pt x="2931" y="1876"/>
                    </a:lnTo>
                    <a:lnTo>
                      <a:pt x="3110" y="1825"/>
                    </a:lnTo>
                    <a:lnTo>
                      <a:pt x="3213" y="1774"/>
                    </a:lnTo>
                    <a:lnTo>
                      <a:pt x="3290" y="1696"/>
                    </a:lnTo>
                    <a:lnTo>
                      <a:pt x="3316" y="1645"/>
                    </a:lnTo>
                    <a:lnTo>
                      <a:pt x="3290" y="1594"/>
                    </a:lnTo>
                    <a:lnTo>
                      <a:pt x="3213" y="1542"/>
                    </a:lnTo>
                    <a:lnTo>
                      <a:pt x="3110" y="1465"/>
                    </a:lnTo>
                    <a:lnTo>
                      <a:pt x="2931" y="1439"/>
                    </a:lnTo>
                    <a:lnTo>
                      <a:pt x="2519" y="1362"/>
                    </a:lnTo>
                    <a:lnTo>
                      <a:pt x="2005" y="1311"/>
                    </a:lnTo>
                    <a:lnTo>
                      <a:pt x="1954" y="797"/>
                    </a:lnTo>
                    <a:lnTo>
                      <a:pt x="1877" y="360"/>
                    </a:lnTo>
                    <a:lnTo>
                      <a:pt x="1826" y="206"/>
                    </a:lnTo>
                    <a:lnTo>
                      <a:pt x="1774" y="103"/>
                    </a:lnTo>
                    <a:lnTo>
                      <a:pt x="1723" y="26"/>
                    </a:lnTo>
                    <a:lnTo>
                      <a:pt x="1671" y="0"/>
                    </a:lnTo>
                    <a:close/>
                  </a:path>
                </a:pathLst>
              </a:custGeom>
              <a:solidFill>
                <a:srgbClr val="F8D14B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1" name="Google Shape;16469;p40">
                <a:extLst>
                  <a:ext uri="{FF2B5EF4-FFF2-40B4-BE49-F238E27FC236}">
                    <a16:creationId xmlns:a16="http://schemas.microsoft.com/office/drawing/2014/main" id="{15B9E748-8B84-149B-D4E1-537AEF997F86}"/>
                  </a:ext>
                </a:extLst>
              </p:cNvPr>
              <p:cNvSpPr/>
              <p:nvPr/>
            </p:nvSpPr>
            <p:spPr>
              <a:xfrm>
                <a:off x="10157200" y="-1020000"/>
                <a:ext cx="74550" cy="74550"/>
              </a:xfrm>
              <a:custGeom>
                <a:avLst/>
                <a:gdLst/>
                <a:ahLst/>
                <a:cxnLst/>
                <a:rect l="l" t="t" r="r" b="b"/>
                <a:pathLst>
                  <a:path w="2982" h="2982" extrusionOk="0">
                    <a:moveTo>
                      <a:pt x="1491" y="0"/>
                    </a:moveTo>
                    <a:lnTo>
                      <a:pt x="1440" y="26"/>
                    </a:lnTo>
                    <a:lnTo>
                      <a:pt x="1388" y="78"/>
                    </a:lnTo>
                    <a:lnTo>
                      <a:pt x="1337" y="180"/>
                    </a:lnTo>
                    <a:lnTo>
                      <a:pt x="1285" y="335"/>
                    </a:lnTo>
                    <a:lnTo>
                      <a:pt x="1234" y="720"/>
                    </a:lnTo>
                    <a:lnTo>
                      <a:pt x="1183" y="1183"/>
                    </a:lnTo>
                    <a:lnTo>
                      <a:pt x="720" y="1208"/>
                    </a:lnTo>
                    <a:lnTo>
                      <a:pt x="335" y="1285"/>
                    </a:lnTo>
                    <a:lnTo>
                      <a:pt x="206" y="1337"/>
                    </a:lnTo>
                    <a:lnTo>
                      <a:pt x="103" y="1388"/>
                    </a:lnTo>
                    <a:lnTo>
                      <a:pt x="26" y="1440"/>
                    </a:lnTo>
                    <a:lnTo>
                      <a:pt x="1" y="1491"/>
                    </a:lnTo>
                    <a:lnTo>
                      <a:pt x="26" y="1542"/>
                    </a:lnTo>
                    <a:lnTo>
                      <a:pt x="103" y="1594"/>
                    </a:lnTo>
                    <a:lnTo>
                      <a:pt x="206" y="1645"/>
                    </a:lnTo>
                    <a:lnTo>
                      <a:pt x="335" y="1671"/>
                    </a:lnTo>
                    <a:lnTo>
                      <a:pt x="720" y="1748"/>
                    </a:lnTo>
                    <a:lnTo>
                      <a:pt x="1183" y="1774"/>
                    </a:lnTo>
                    <a:lnTo>
                      <a:pt x="1234" y="2262"/>
                    </a:lnTo>
                    <a:lnTo>
                      <a:pt x="1285" y="2622"/>
                    </a:lnTo>
                    <a:lnTo>
                      <a:pt x="1337" y="2776"/>
                    </a:lnTo>
                    <a:lnTo>
                      <a:pt x="1388" y="2879"/>
                    </a:lnTo>
                    <a:lnTo>
                      <a:pt x="1440" y="2956"/>
                    </a:lnTo>
                    <a:lnTo>
                      <a:pt x="1491" y="2982"/>
                    </a:lnTo>
                    <a:lnTo>
                      <a:pt x="1542" y="2956"/>
                    </a:lnTo>
                    <a:lnTo>
                      <a:pt x="1594" y="2879"/>
                    </a:lnTo>
                    <a:lnTo>
                      <a:pt x="1645" y="2776"/>
                    </a:lnTo>
                    <a:lnTo>
                      <a:pt x="1697" y="2622"/>
                    </a:lnTo>
                    <a:lnTo>
                      <a:pt x="1748" y="2262"/>
                    </a:lnTo>
                    <a:lnTo>
                      <a:pt x="1799" y="1774"/>
                    </a:lnTo>
                    <a:lnTo>
                      <a:pt x="2262" y="1748"/>
                    </a:lnTo>
                    <a:lnTo>
                      <a:pt x="2648" y="1671"/>
                    </a:lnTo>
                    <a:lnTo>
                      <a:pt x="2776" y="1645"/>
                    </a:lnTo>
                    <a:lnTo>
                      <a:pt x="2905" y="1594"/>
                    </a:lnTo>
                    <a:lnTo>
                      <a:pt x="2956" y="1542"/>
                    </a:lnTo>
                    <a:lnTo>
                      <a:pt x="2982" y="1491"/>
                    </a:lnTo>
                    <a:lnTo>
                      <a:pt x="2956" y="1440"/>
                    </a:lnTo>
                    <a:lnTo>
                      <a:pt x="2905" y="1388"/>
                    </a:lnTo>
                    <a:lnTo>
                      <a:pt x="2776" y="1337"/>
                    </a:lnTo>
                    <a:lnTo>
                      <a:pt x="2648" y="1285"/>
                    </a:lnTo>
                    <a:lnTo>
                      <a:pt x="2262" y="1208"/>
                    </a:lnTo>
                    <a:lnTo>
                      <a:pt x="1799" y="1183"/>
                    </a:lnTo>
                    <a:lnTo>
                      <a:pt x="1748" y="720"/>
                    </a:lnTo>
                    <a:lnTo>
                      <a:pt x="1697" y="335"/>
                    </a:lnTo>
                    <a:lnTo>
                      <a:pt x="1645" y="180"/>
                    </a:lnTo>
                    <a:lnTo>
                      <a:pt x="1594" y="78"/>
                    </a:lnTo>
                    <a:lnTo>
                      <a:pt x="1542" y="26"/>
                    </a:lnTo>
                    <a:lnTo>
                      <a:pt x="1491" y="0"/>
                    </a:lnTo>
                    <a:close/>
                  </a:path>
                </a:pathLst>
              </a:custGeom>
              <a:solidFill>
                <a:srgbClr val="F8D14B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2" name="Google Shape;16470;p40">
                <a:extLst>
                  <a:ext uri="{FF2B5EF4-FFF2-40B4-BE49-F238E27FC236}">
                    <a16:creationId xmlns:a16="http://schemas.microsoft.com/office/drawing/2014/main" id="{628DDF0C-BC03-22FE-43F2-8D032000FD5A}"/>
                  </a:ext>
                </a:extLst>
              </p:cNvPr>
              <p:cNvSpPr/>
              <p:nvPr/>
            </p:nvSpPr>
            <p:spPr>
              <a:xfrm>
                <a:off x="10146275" y="-2069825"/>
                <a:ext cx="61700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2468" h="2469" extrusionOk="0">
                    <a:moveTo>
                      <a:pt x="1234" y="1"/>
                    </a:moveTo>
                    <a:lnTo>
                      <a:pt x="1183" y="27"/>
                    </a:lnTo>
                    <a:lnTo>
                      <a:pt x="1157" y="78"/>
                    </a:lnTo>
                    <a:lnTo>
                      <a:pt x="1080" y="284"/>
                    </a:lnTo>
                    <a:lnTo>
                      <a:pt x="1029" y="592"/>
                    </a:lnTo>
                    <a:lnTo>
                      <a:pt x="1003" y="977"/>
                    </a:lnTo>
                    <a:lnTo>
                      <a:pt x="592" y="1029"/>
                    </a:lnTo>
                    <a:lnTo>
                      <a:pt x="283" y="1080"/>
                    </a:lnTo>
                    <a:lnTo>
                      <a:pt x="78" y="1157"/>
                    </a:lnTo>
                    <a:lnTo>
                      <a:pt x="26" y="1183"/>
                    </a:lnTo>
                    <a:lnTo>
                      <a:pt x="1" y="1234"/>
                    </a:lnTo>
                    <a:lnTo>
                      <a:pt x="26" y="1286"/>
                    </a:lnTo>
                    <a:lnTo>
                      <a:pt x="78" y="1312"/>
                    </a:lnTo>
                    <a:lnTo>
                      <a:pt x="283" y="1389"/>
                    </a:lnTo>
                    <a:lnTo>
                      <a:pt x="592" y="1440"/>
                    </a:lnTo>
                    <a:lnTo>
                      <a:pt x="1003" y="1491"/>
                    </a:lnTo>
                    <a:lnTo>
                      <a:pt x="1029" y="1877"/>
                    </a:lnTo>
                    <a:lnTo>
                      <a:pt x="1080" y="2185"/>
                    </a:lnTo>
                    <a:lnTo>
                      <a:pt x="1157" y="2391"/>
                    </a:lnTo>
                    <a:lnTo>
                      <a:pt x="1183" y="2442"/>
                    </a:lnTo>
                    <a:lnTo>
                      <a:pt x="1234" y="2468"/>
                    </a:lnTo>
                    <a:lnTo>
                      <a:pt x="1286" y="2442"/>
                    </a:lnTo>
                    <a:lnTo>
                      <a:pt x="1337" y="2391"/>
                    </a:lnTo>
                    <a:lnTo>
                      <a:pt x="1388" y="2185"/>
                    </a:lnTo>
                    <a:lnTo>
                      <a:pt x="1465" y="1877"/>
                    </a:lnTo>
                    <a:lnTo>
                      <a:pt x="1491" y="1491"/>
                    </a:lnTo>
                    <a:lnTo>
                      <a:pt x="1877" y="1440"/>
                    </a:lnTo>
                    <a:lnTo>
                      <a:pt x="2185" y="1389"/>
                    </a:lnTo>
                    <a:lnTo>
                      <a:pt x="2391" y="1312"/>
                    </a:lnTo>
                    <a:lnTo>
                      <a:pt x="2442" y="1286"/>
                    </a:lnTo>
                    <a:lnTo>
                      <a:pt x="2468" y="1234"/>
                    </a:lnTo>
                    <a:lnTo>
                      <a:pt x="2442" y="1183"/>
                    </a:lnTo>
                    <a:lnTo>
                      <a:pt x="2391" y="1157"/>
                    </a:lnTo>
                    <a:lnTo>
                      <a:pt x="2185" y="1080"/>
                    </a:lnTo>
                    <a:lnTo>
                      <a:pt x="1877" y="1029"/>
                    </a:lnTo>
                    <a:lnTo>
                      <a:pt x="1491" y="977"/>
                    </a:lnTo>
                    <a:lnTo>
                      <a:pt x="1465" y="592"/>
                    </a:lnTo>
                    <a:lnTo>
                      <a:pt x="1388" y="284"/>
                    </a:lnTo>
                    <a:lnTo>
                      <a:pt x="1337" y="78"/>
                    </a:lnTo>
                    <a:lnTo>
                      <a:pt x="1286" y="27"/>
                    </a:lnTo>
                    <a:lnTo>
                      <a:pt x="1234" y="1"/>
                    </a:lnTo>
                    <a:close/>
                  </a:path>
                </a:pathLst>
              </a:custGeom>
              <a:solidFill>
                <a:srgbClr val="F8D14B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3" name="Google Shape;16471;p40">
                <a:extLst>
                  <a:ext uri="{FF2B5EF4-FFF2-40B4-BE49-F238E27FC236}">
                    <a16:creationId xmlns:a16="http://schemas.microsoft.com/office/drawing/2014/main" id="{D43D2887-B222-F7E1-F951-D54F76DE9371}"/>
                  </a:ext>
                </a:extLst>
              </p:cNvPr>
              <p:cNvSpPr/>
              <p:nvPr/>
            </p:nvSpPr>
            <p:spPr>
              <a:xfrm>
                <a:off x="10107725" y="-2018425"/>
                <a:ext cx="82900" cy="82925"/>
              </a:xfrm>
              <a:custGeom>
                <a:avLst/>
                <a:gdLst/>
                <a:ahLst/>
                <a:cxnLst/>
                <a:rect l="l" t="t" r="r" b="b"/>
                <a:pathLst>
                  <a:path w="3316" h="3317" extrusionOk="0">
                    <a:moveTo>
                      <a:pt x="1645" y="1"/>
                    </a:moveTo>
                    <a:lnTo>
                      <a:pt x="1594" y="27"/>
                    </a:lnTo>
                    <a:lnTo>
                      <a:pt x="1543" y="104"/>
                    </a:lnTo>
                    <a:lnTo>
                      <a:pt x="1491" y="232"/>
                    </a:lnTo>
                    <a:lnTo>
                      <a:pt x="1440" y="386"/>
                    </a:lnTo>
                    <a:lnTo>
                      <a:pt x="1363" y="798"/>
                    </a:lnTo>
                    <a:lnTo>
                      <a:pt x="1311" y="1337"/>
                    </a:lnTo>
                    <a:lnTo>
                      <a:pt x="797" y="1363"/>
                    </a:lnTo>
                    <a:lnTo>
                      <a:pt x="360" y="1440"/>
                    </a:lnTo>
                    <a:lnTo>
                      <a:pt x="206" y="1491"/>
                    </a:lnTo>
                    <a:lnTo>
                      <a:pt x="103" y="1543"/>
                    </a:lnTo>
                    <a:lnTo>
                      <a:pt x="26" y="1594"/>
                    </a:lnTo>
                    <a:lnTo>
                      <a:pt x="1" y="1671"/>
                    </a:lnTo>
                    <a:lnTo>
                      <a:pt x="26" y="1723"/>
                    </a:lnTo>
                    <a:lnTo>
                      <a:pt x="103" y="1774"/>
                    </a:lnTo>
                    <a:lnTo>
                      <a:pt x="206" y="1826"/>
                    </a:lnTo>
                    <a:lnTo>
                      <a:pt x="360" y="1877"/>
                    </a:lnTo>
                    <a:lnTo>
                      <a:pt x="797" y="1954"/>
                    </a:lnTo>
                    <a:lnTo>
                      <a:pt x="1311" y="2005"/>
                    </a:lnTo>
                    <a:lnTo>
                      <a:pt x="1363" y="2519"/>
                    </a:lnTo>
                    <a:lnTo>
                      <a:pt x="1440" y="2956"/>
                    </a:lnTo>
                    <a:lnTo>
                      <a:pt x="1491" y="3110"/>
                    </a:lnTo>
                    <a:lnTo>
                      <a:pt x="1543" y="3239"/>
                    </a:lnTo>
                    <a:lnTo>
                      <a:pt x="1594" y="3290"/>
                    </a:lnTo>
                    <a:lnTo>
                      <a:pt x="1645" y="3316"/>
                    </a:lnTo>
                    <a:lnTo>
                      <a:pt x="1723" y="3290"/>
                    </a:lnTo>
                    <a:lnTo>
                      <a:pt x="1774" y="3239"/>
                    </a:lnTo>
                    <a:lnTo>
                      <a:pt x="1825" y="3110"/>
                    </a:lnTo>
                    <a:lnTo>
                      <a:pt x="1877" y="2956"/>
                    </a:lnTo>
                    <a:lnTo>
                      <a:pt x="1954" y="2519"/>
                    </a:lnTo>
                    <a:lnTo>
                      <a:pt x="1980" y="2005"/>
                    </a:lnTo>
                    <a:lnTo>
                      <a:pt x="2519" y="1954"/>
                    </a:lnTo>
                    <a:lnTo>
                      <a:pt x="2930" y="1877"/>
                    </a:lnTo>
                    <a:lnTo>
                      <a:pt x="3110" y="1826"/>
                    </a:lnTo>
                    <a:lnTo>
                      <a:pt x="3213" y="1774"/>
                    </a:lnTo>
                    <a:lnTo>
                      <a:pt x="3290" y="1723"/>
                    </a:lnTo>
                    <a:lnTo>
                      <a:pt x="3316" y="1671"/>
                    </a:lnTo>
                    <a:lnTo>
                      <a:pt x="3290" y="1594"/>
                    </a:lnTo>
                    <a:lnTo>
                      <a:pt x="3213" y="1543"/>
                    </a:lnTo>
                    <a:lnTo>
                      <a:pt x="3110" y="1491"/>
                    </a:lnTo>
                    <a:lnTo>
                      <a:pt x="2930" y="1440"/>
                    </a:lnTo>
                    <a:lnTo>
                      <a:pt x="2519" y="1363"/>
                    </a:lnTo>
                    <a:lnTo>
                      <a:pt x="1980" y="1337"/>
                    </a:lnTo>
                    <a:lnTo>
                      <a:pt x="1954" y="798"/>
                    </a:lnTo>
                    <a:lnTo>
                      <a:pt x="1877" y="386"/>
                    </a:lnTo>
                    <a:lnTo>
                      <a:pt x="1825" y="232"/>
                    </a:lnTo>
                    <a:lnTo>
                      <a:pt x="1774" y="104"/>
                    </a:lnTo>
                    <a:lnTo>
                      <a:pt x="1723" y="27"/>
                    </a:lnTo>
                    <a:lnTo>
                      <a:pt x="1645" y="1"/>
                    </a:lnTo>
                    <a:close/>
                  </a:path>
                </a:pathLst>
              </a:custGeom>
              <a:solidFill>
                <a:srgbClr val="F8D14B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4" name="Google Shape;16472;p40">
                <a:extLst>
                  <a:ext uri="{FF2B5EF4-FFF2-40B4-BE49-F238E27FC236}">
                    <a16:creationId xmlns:a16="http://schemas.microsoft.com/office/drawing/2014/main" id="{1EBA32D7-5FDA-80AD-8558-6E6CBCA2DE4E}"/>
                  </a:ext>
                </a:extLst>
              </p:cNvPr>
              <p:cNvSpPr/>
              <p:nvPr/>
            </p:nvSpPr>
            <p:spPr>
              <a:xfrm>
                <a:off x="11017475" y="-2069825"/>
                <a:ext cx="61075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2443" h="2469" extrusionOk="0">
                    <a:moveTo>
                      <a:pt x="1234" y="1"/>
                    </a:moveTo>
                    <a:lnTo>
                      <a:pt x="1183" y="27"/>
                    </a:lnTo>
                    <a:lnTo>
                      <a:pt x="1132" y="78"/>
                    </a:lnTo>
                    <a:lnTo>
                      <a:pt x="1054" y="284"/>
                    </a:lnTo>
                    <a:lnTo>
                      <a:pt x="1003" y="592"/>
                    </a:lnTo>
                    <a:lnTo>
                      <a:pt x="977" y="977"/>
                    </a:lnTo>
                    <a:lnTo>
                      <a:pt x="592" y="1029"/>
                    </a:lnTo>
                    <a:lnTo>
                      <a:pt x="284" y="1080"/>
                    </a:lnTo>
                    <a:lnTo>
                      <a:pt x="78" y="1157"/>
                    </a:lnTo>
                    <a:lnTo>
                      <a:pt x="1" y="1183"/>
                    </a:lnTo>
                    <a:lnTo>
                      <a:pt x="1" y="1234"/>
                    </a:lnTo>
                    <a:lnTo>
                      <a:pt x="1" y="1286"/>
                    </a:lnTo>
                    <a:lnTo>
                      <a:pt x="78" y="1312"/>
                    </a:lnTo>
                    <a:lnTo>
                      <a:pt x="284" y="1389"/>
                    </a:lnTo>
                    <a:lnTo>
                      <a:pt x="592" y="1440"/>
                    </a:lnTo>
                    <a:lnTo>
                      <a:pt x="977" y="1491"/>
                    </a:lnTo>
                    <a:lnTo>
                      <a:pt x="1003" y="1877"/>
                    </a:lnTo>
                    <a:lnTo>
                      <a:pt x="1054" y="2185"/>
                    </a:lnTo>
                    <a:lnTo>
                      <a:pt x="1132" y="2391"/>
                    </a:lnTo>
                    <a:lnTo>
                      <a:pt x="1183" y="2442"/>
                    </a:lnTo>
                    <a:lnTo>
                      <a:pt x="1234" y="2468"/>
                    </a:lnTo>
                    <a:lnTo>
                      <a:pt x="1260" y="2442"/>
                    </a:lnTo>
                    <a:lnTo>
                      <a:pt x="1311" y="2391"/>
                    </a:lnTo>
                    <a:lnTo>
                      <a:pt x="1389" y="2185"/>
                    </a:lnTo>
                    <a:lnTo>
                      <a:pt x="1440" y="1877"/>
                    </a:lnTo>
                    <a:lnTo>
                      <a:pt x="1466" y="1491"/>
                    </a:lnTo>
                    <a:lnTo>
                      <a:pt x="1851" y="1440"/>
                    </a:lnTo>
                    <a:lnTo>
                      <a:pt x="2160" y="1389"/>
                    </a:lnTo>
                    <a:lnTo>
                      <a:pt x="2365" y="1312"/>
                    </a:lnTo>
                    <a:lnTo>
                      <a:pt x="2442" y="1286"/>
                    </a:lnTo>
                    <a:lnTo>
                      <a:pt x="2442" y="1234"/>
                    </a:lnTo>
                    <a:lnTo>
                      <a:pt x="2442" y="1183"/>
                    </a:lnTo>
                    <a:lnTo>
                      <a:pt x="2365" y="1157"/>
                    </a:lnTo>
                    <a:lnTo>
                      <a:pt x="2160" y="1080"/>
                    </a:lnTo>
                    <a:lnTo>
                      <a:pt x="1851" y="1029"/>
                    </a:lnTo>
                    <a:lnTo>
                      <a:pt x="1466" y="977"/>
                    </a:lnTo>
                    <a:lnTo>
                      <a:pt x="1440" y="592"/>
                    </a:lnTo>
                    <a:lnTo>
                      <a:pt x="1389" y="284"/>
                    </a:lnTo>
                    <a:lnTo>
                      <a:pt x="1311" y="78"/>
                    </a:lnTo>
                    <a:lnTo>
                      <a:pt x="1260" y="27"/>
                    </a:lnTo>
                    <a:lnTo>
                      <a:pt x="1234" y="1"/>
                    </a:lnTo>
                    <a:close/>
                  </a:path>
                </a:pathLst>
              </a:custGeom>
              <a:solidFill>
                <a:srgbClr val="F8D14B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5" name="Google Shape;16473;p40">
                <a:extLst>
                  <a:ext uri="{FF2B5EF4-FFF2-40B4-BE49-F238E27FC236}">
                    <a16:creationId xmlns:a16="http://schemas.microsoft.com/office/drawing/2014/main" id="{15C29436-F7BD-E8EB-CF94-1D7B7743FDD8}"/>
                  </a:ext>
                </a:extLst>
              </p:cNvPr>
              <p:cNvSpPr/>
              <p:nvPr/>
            </p:nvSpPr>
            <p:spPr>
              <a:xfrm>
                <a:off x="11034825" y="-2018425"/>
                <a:ext cx="82900" cy="82925"/>
              </a:xfrm>
              <a:custGeom>
                <a:avLst/>
                <a:gdLst/>
                <a:ahLst/>
                <a:cxnLst/>
                <a:rect l="l" t="t" r="r" b="b"/>
                <a:pathLst>
                  <a:path w="3316" h="3317" extrusionOk="0">
                    <a:moveTo>
                      <a:pt x="1645" y="1"/>
                    </a:moveTo>
                    <a:lnTo>
                      <a:pt x="1594" y="27"/>
                    </a:lnTo>
                    <a:lnTo>
                      <a:pt x="1543" y="104"/>
                    </a:lnTo>
                    <a:lnTo>
                      <a:pt x="1491" y="232"/>
                    </a:lnTo>
                    <a:lnTo>
                      <a:pt x="1440" y="386"/>
                    </a:lnTo>
                    <a:lnTo>
                      <a:pt x="1363" y="798"/>
                    </a:lnTo>
                    <a:lnTo>
                      <a:pt x="1311" y="1337"/>
                    </a:lnTo>
                    <a:lnTo>
                      <a:pt x="797" y="1363"/>
                    </a:lnTo>
                    <a:lnTo>
                      <a:pt x="360" y="1440"/>
                    </a:lnTo>
                    <a:lnTo>
                      <a:pt x="206" y="1491"/>
                    </a:lnTo>
                    <a:lnTo>
                      <a:pt x="104" y="1543"/>
                    </a:lnTo>
                    <a:lnTo>
                      <a:pt x="26" y="1594"/>
                    </a:lnTo>
                    <a:lnTo>
                      <a:pt x="1" y="1671"/>
                    </a:lnTo>
                    <a:lnTo>
                      <a:pt x="26" y="1723"/>
                    </a:lnTo>
                    <a:lnTo>
                      <a:pt x="104" y="1774"/>
                    </a:lnTo>
                    <a:lnTo>
                      <a:pt x="206" y="1826"/>
                    </a:lnTo>
                    <a:lnTo>
                      <a:pt x="360" y="1877"/>
                    </a:lnTo>
                    <a:lnTo>
                      <a:pt x="797" y="1954"/>
                    </a:lnTo>
                    <a:lnTo>
                      <a:pt x="1311" y="2005"/>
                    </a:lnTo>
                    <a:lnTo>
                      <a:pt x="1363" y="2519"/>
                    </a:lnTo>
                    <a:lnTo>
                      <a:pt x="1440" y="2956"/>
                    </a:lnTo>
                    <a:lnTo>
                      <a:pt x="1491" y="3110"/>
                    </a:lnTo>
                    <a:lnTo>
                      <a:pt x="1543" y="3239"/>
                    </a:lnTo>
                    <a:lnTo>
                      <a:pt x="1594" y="3290"/>
                    </a:lnTo>
                    <a:lnTo>
                      <a:pt x="1645" y="3316"/>
                    </a:lnTo>
                    <a:lnTo>
                      <a:pt x="1723" y="3290"/>
                    </a:lnTo>
                    <a:lnTo>
                      <a:pt x="1774" y="3239"/>
                    </a:lnTo>
                    <a:lnTo>
                      <a:pt x="1825" y="3110"/>
                    </a:lnTo>
                    <a:lnTo>
                      <a:pt x="1877" y="2956"/>
                    </a:lnTo>
                    <a:lnTo>
                      <a:pt x="1954" y="2519"/>
                    </a:lnTo>
                    <a:lnTo>
                      <a:pt x="2005" y="2005"/>
                    </a:lnTo>
                    <a:lnTo>
                      <a:pt x="2519" y="1954"/>
                    </a:lnTo>
                    <a:lnTo>
                      <a:pt x="2930" y="1877"/>
                    </a:lnTo>
                    <a:lnTo>
                      <a:pt x="3110" y="1826"/>
                    </a:lnTo>
                    <a:lnTo>
                      <a:pt x="3213" y="1774"/>
                    </a:lnTo>
                    <a:lnTo>
                      <a:pt x="3290" y="1723"/>
                    </a:lnTo>
                    <a:lnTo>
                      <a:pt x="3316" y="1671"/>
                    </a:lnTo>
                    <a:lnTo>
                      <a:pt x="3290" y="1594"/>
                    </a:lnTo>
                    <a:lnTo>
                      <a:pt x="3213" y="1543"/>
                    </a:lnTo>
                    <a:lnTo>
                      <a:pt x="3110" y="1491"/>
                    </a:lnTo>
                    <a:lnTo>
                      <a:pt x="2930" y="1440"/>
                    </a:lnTo>
                    <a:lnTo>
                      <a:pt x="2519" y="1363"/>
                    </a:lnTo>
                    <a:lnTo>
                      <a:pt x="2005" y="1337"/>
                    </a:lnTo>
                    <a:lnTo>
                      <a:pt x="1954" y="798"/>
                    </a:lnTo>
                    <a:lnTo>
                      <a:pt x="1877" y="386"/>
                    </a:lnTo>
                    <a:lnTo>
                      <a:pt x="1825" y="232"/>
                    </a:lnTo>
                    <a:lnTo>
                      <a:pt x="1774" y="104"/>
                    </a:lnTo>
                    <a:lnTo>
                      <a:pt x="1723" y="27"/>
                    </a:lnTo>
                    <a:lnTo>
                      <a:pt x="1645" y="1"/>
                    </a:lnTo>
                    <a:close/>
                  </a:path>
                </a:pathLst>
              </a:custGeom>
              <a:solidFill>
                <a:srgbClr val="F8D14B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6" name="Google Shape;16474;p40">
                <a:extLst>
                  <a:ext uri="{FF2B5EF4-FFF2-40B4-BE49-F238E27FC236}">
                    <a16:creationId xmlns:a16="http://schemas.microsoft.com/office/drawing/2014/main" id="{3CFB46AB-8413-8329-C54A-1298BEE115FB}"/>
                  </a:ext>
                </a:extLst>
              </p:cNvPr>
              <p:cNvSpPr/>
              <p:nvPr/>
            </p:nvSpPr>
            <p:spPr>
              <a:xfrm>
                <a:off x="11048975" y="-1079750"/>
                <a:ext cx="74550" cy="74550"/>
              </a:xfrm>
              <a:custGeom>
                <a:avLst/>
                <a:gdLst/>
                <a:ahLst/>
                <a:cxnLst/>
                <a:rect l="l" t="t" r="r" b="b"/>
                <a:pathLst>
                  <a:path w="2982" h="2982" extrusionOk="0">
                    <a:moveTo>
                      <a:pt x="1491" y="0"/>
                    </a:moveTo>
                    <a:lnTo>
                      <a:pt x="1439" y="26"/>
                    </a:lnTo>
                    <a:lnTo>
                      <a:pt x="1388" y="103"/>
                    </a:lnTo>
                    <a:lnTo>
                      <a:pt x="1336" y="206"/>
                    </a:lnTo>
                    <a:lnTo>
                      <a:pt x="1285" y="360"/>
                    </a:lnTo>
                    <a:lnTo>
                      <a:pt x="1234" y="720"/>
                    </a:lnTo>
                    <a:lnTo>
                      <a:pt x="1182" y="1208"/>
                    </a:lnTo>
                    <a:lnTo>
                      <a:pt x="720" y="1234"/>
                    </a:lnTo>
                    <a:lnTo>
                      <a:pt x="334" y="1311"/>
                    </a:lnTo>
                    <a:lnTo>
                      <a:pt x="206" y="1337"/>
                    </a:lnTo>
                    <a:lnTo>
                      <a:pt x="77" y="1388"/>
                    </a:lnTo>
                    <a:lnTo>
                      <a:pt x="26" y="1440"/>
                    </a:lnTo>
                    <a:lnTo>
                      <a:pt x="0" y="1491"/>
                    </a:lnTo>
                    <a:lnTo>
                      <a:pt x="26" y="1568"/>
                    </a:lnTo>
                    <a:lnTo>
                      <a:pt x="77" y="1619"/>
                    </a:lnTo>
                    <a:lnTo>
                      <a:pt x="206" y="1645"/>
                    </a:lnTo>
                    <a:lnTo>
                      <a:pt x="334" y="1697"/>
                    </a:lnTo>
                    <a:lnTo>
                      <a:pt x="720" y="1774"/>
                    </a:lnTo>
                    <a:lnTo>
                      <a:pt x="1182" y="1799"/>
                    </a:lnTo>
                    <a:lnTo>
                      <a:pt x="1234" y="2288"/>
                    </a:lnTo>
                    <a:lnTo>
                      <a:pt x="1285" y="2647"/>
                    </a:lnTo>
                    <a:lnTo>
                      <a:pt x="1336" y="2802"/>
                    </a:lnTo>
                    <a:lnTo>
                      <a:pt x="1388" y="2904"/>
                    </a:lnTo>
                    <a:lnTo>
                      <a:pt x="1439" y="2982"/>
                    </a:lnTo>
                    <a:lnTo>
                      <a:pt x="1542" y="2982"/>
                    </a:lnTo>
                    <a:lnTo>
                      <a:pt x="1593" y="2904"/>
                    </a:lnTo>
                    <a:lnTo>
                      <a:pt x="1645" y="2802"/>
                    </a:lnTo>
                    <a:lnTo>
                      <a:pt x="1696" y="2647"/>
                    </a:lnTo>
                    <a:lnTo>
                      <a:pt x="1748" y="2288"/>
                    </a:lnTo>
                    <a:lnTo>
                      <a:pt x="1799" y="1799"/>
                    </a:lnTo>
                    <a:lnTo>
                      <a:pt x="2262" y="1774"/>
                    </a:lnTo>
                    <a:lnTo>
                      <a:pt x="2647" y="1697"/>
                    </a:lnTo>
                    <a:lnTo>
                      <a:pt x="2776" y="1645"/>
                    </a:lnTo>
                    <a:lnTo>
                      <a:pt x="2878" y="1619"/>
                    </a:lnTo>
                    <a:lnTo>
                      <a:pt x="2956" y="1568"/>
                    </a:lnTo>
                    <a:lnTo>
                      <a:pt x="2981" y="1491"/>
                    </a:lnTo>
                    <a:lnTo>
                      <a:pt x="2956" y="1440"/>
                    </a:lnTo>
                    <a:lnTo>
                      <a:pt x="2878" y="1388"/>
                    </a:lnTo>
                    <a:lnTo>
                      <a:pt x="2776" y="1337"/>
                    </a:lnTo>
                    <a:lnTo>
                      <a:pt x="2647" y="1311"/>
                    </a:lnTo>
                    <a:lnTo>
                      <a:pt x="2262" y="1234"/>
                    </a:lnTo>
                    <a:lnTo>
                      <a:pt x="1799" y="1208"/>
                    </a:lnTo>
                    <a:lnTo>
                      <a:pt x="1748" y="720"/>
                    </a:lnTo>
                    <a:lnTo>
                      <a:pt x="1696" y="360"/>
                    </a:lnTo>
                    <a:lnTo>
                      <a:pt x="1645" y="206"/>
                    </a:lnTo>
                    <a:lnTo>
                      <a:pt x="1593" y="103"/>
                    </a:lnTo>
                    <a:lnTo>
                      <a:pt x="1542" y="26"/>
                    </a:lnTo>
                    <a:lnTo>
                      <a:pt x="1491" y="0"/>
                    </a:lnTo>
                    <a:close/>
                  </a:path>
                </a:pathLst>
              </a:custGeom>
              <a:solidFill>
                <a:srgbClr val="F8D14B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7" name="Google Shape;16475;p40">
                <a:extLst>
                  <a:ext uri="{FF2B5EF4-FFF2-40B4-BE49-F238E27FC236}">
                    <a16:creationId xmlns:a16="http://schemas.microsoft.com/office/drawing/2014/main" id="{3C548BE9-0618-ECF6-EC00-8F71866C2EDD}"/>
                  </a:ext>
                </a:extLst>
              </p:cNvPr>
              <p:cNvSpPr/>
              <p:nvPr/>
            </p:nvSpPr>
            <p:spPr>
              <a:xfrm>
                <a:off x="10989850" y="-1025775"/>
                <a:ext cx="100900" cy="100875"/>
              </a:xfrm>
              <a:custGeom>
                <a:avLst/>
                <a:gdLst/>
                <a:ahLst/>
                <a:cxnLst/>
                <a:rect l="l" t="t" r="r" b="b"/>
                <a:pathLst>
                  <a:path w="4036" h="4035" extrusionOk="0">
                    <a:moveTo>
                      <a:pt x="2005" y="0"/>
                    </a:moveTo>
                    <a:lnTo>
                      <a:pt x="1928" y="26"/>
                    </a:lnTo>
                    <a:lnTo>
                      <a:pt x="1877" y="129"/>
                    </a:lnTo>
                    <a:lnTo>
                      <a:pt x="1800" y="257"/>
                    </a:lnTo>
                    <a:lnTo>
                      <a:pt x="1748" y="463"/>
                    </a:lnTo>
                    <a:lnTo>
                      <a:pt x="1646" y="977"/>
                    </a:lnTo>
                    <a:lnTo>
                      <a:pt x="1594" y="1619"/>
                    </a:lnTo>
                    <a:lnTo>
                      <a:pt x="952" y="1671"/>
                    </a:lnTo>
                    <a:lnTo>
                      <a:pt x="463" y="1748"/>
                    </a:lnTo>
                    <a:lnTo>
                      <a:pt x="258" y="1825"/>
                    </a:lnTo>
                    <a:lnTo>
                      <a:pt x="104" y="1876"/>
                    </a:lnTo>
                    <a:lnTo>
                      <a:pt x="26" y="1953"/>
                    </a:lnTo>
                    <a:lnTo>
                      <a:pt x="1" y="2030"/>
                    </a:lnTo>
                    <a:lnTo>
                      <a:pt x="26" y="2082"/>
                    </a:lnTo>
                    <a:lnTo>
                      <a:pt x="104" y="2159"/>
                    </a:lnTo>
                    <a:lnTo>
                      <a:pt x="258" y="2236"/>
                    </a:lnTo>
                    <a:lnTo>
                      <a:pt x="463" y="2287"/>
                    </a:lnTo>
                    <a:lnTo>
                      <a:pt x="952" y="2364"/>
                    </a:lnTo>
                    <a:lnTo>
                      <a:pt x="1594" y="2416"/>
                    </a:lnTo>
                    <a:lnTo>
                      <a:pt x="1646" y="3058"/>
                    </a:lnTo>
                    <a:lnTo>
                      <a:pt x="1748" y="3572"/>
                    </a:lnTo>
                    <a:lnTo>
                      <a:pt x="1800" y="3778"/>
                    </a:lnTo>
                    <a:lnTo>
                      <a:pt x="1877" y="3906"/>
                    </a:lnTo>
                    <a:lnTo>
                      <a:pt x="1928" y="4009"/>
                    </a:lnTo>
                    <a:lnTo>
                      <a:pt x="2005" y="4035"/>
                    </a:lnTo>
                    <a:lnTo>
                      <a:pt x="2082" y="4009"/>
                    </a:lnTo>
                    <a:lnTo>
                      <a:pt x="2159" y="3906"/>
                    </a:lnTo>
                    <a:lnTo>
                      <a:pt x="2211" y="3778"/>
                    </a:lnTo>
                    <a:lnTo>
                      <a:pt x="2262" y="3572"/>
                    </a:lnTo>
                    <a:lnTo>
                      <a:pt x="2365" y="3058"/>
                    </a:lnTo>
                    <a:lnTo>
                      <a:pt x="2416" y="2416"/>
                    </a:lnTo>
                    <a:lnTo>
                      <a:pt x="3059" y="2364"/>
                    </a:lnTo>
                    <a:lnTo>
                      <a:pt x="3573" y="2287"/>
                    </a:lnTo>
                    <a:lnTo>
                      <a:pt x="3753" y="2236"/>
                    </a:lnTo>
                    <a:lnTo>
                      <a:pt x="3907" y="2159"/>
                    </a:lnTo>
                    <a:lnTo>
                      <a:pt x="3984" y="2082"/>
                    </a:lnTo>
                    <a:lnTo>
                      <a:pt x="4036" y="2030"/>
                    </a:lnTo>
                    <a:lnTo>
                      <a:pt x="3984" y="1953"/>
                    </a:lnTo>
                    <a:lnTo>
                      <a:pt x="3907" y="1876"/>
                    </a:lnTo>
                    <a:lnTo>
                      <a:pt x="3753" y="1799"/>
                    </a:lnTo>
                    <a:lnTo>
                      <a:pt x="3573" y="1748"/>
                    </a:lnTo>
                    <a:lnTo>
                      <a:pt x="3059" y="1671"/>
                    </a:lnTo>
                    <a:lnTo>
                      <a:pt x="2416" y="1619"/>
                    </a:lnTo>
                    <a:lnTo>
                      <a:pt x="2365" y="977"/>
                    </a:lnTo>
                    <a:lnTo>
                      <a:pt x="2262" y="463"/>
                    </a:lnTo>
                    <a:lnTo>
                      <a:pt x="2211" y="257"/>
                    </a:lnTo>
                    <a:lnTo>
                      <a:pt x="2159" y="129"/>
                    </a:lnTo>
                    <a:lnTo>
                      <a:pt x="2082" y="26"/>
                    </a:lnTo>
                    <a:lnTo>
                      <a:pt x="2005" y="0"/>
                    </a:lnTo>
                    <a:close/>
                  </a:path>
                </a:pathLst>
              </a:custGeom>
              <a:solidFill>
                <a:srgbClr val="F8D14B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8" name="Google Shape;16476;p40">
                <a:extLst>
                  <a:ext uri="{FF2B5EF4-FFF2-40B4-BE49-F238E27FC236}">
                    <a16:creationId xmlns:a16="http://schemas.microsoft.com/office/drawing/2014/main" id="{80023ADB-D706-2FEB-1EAF-9A87E16123DA}"/>
                  </a:ext>
                </a:extLst>
              </p:cNvPr>
              <p:cNvSpPr/>
              <p:nvPr/>
            </p:nvSpPr>
            <p:spPr>
              <a:xfrm>
                <a:off x="10520200" y="-1892500"/>
                <a:ext cx="90625" cy="74575"/>
              </a:xfrm>
              <a:custGeom>
                <a:avLst/>
                <a:gdLst/>
                <a:ahLst/>
                <a:cxnLst/>
                <a:rect l="l" t="t" r="r" b="b"/>
                <a:pathLst>
                  <a:path w="3625" h="2983" extrusionOk="0">
                    <a:moveTo>
                      <a:pt x="951" y="1"/>
                    </a:moveTo>
                    <a:lnTo>
                      <a:pt x="746" y="27"/>
                    </a:lnTo>
                    <a:lnTo>
                      <a:pt x="592" y="78"/>
                    </a:lnTo>
                    <a:lnTo>
                      <a:pt x="412" y="155"/>
                    </a:lnTo>
                    <a:lnTo>
                      <a:pt x="283" y="258"/>
                    </a:lnTo>
                    <a:lnTo>
                      <a:pt x="155" y="412"/>
                    </a:lnTo>
                    <a:lnTo>
                      <a:pt x="78" y="566"/>
                    </a:lnTo>
                    <a:lnTo>
                      <a:pt x="26" y="720"/>
                    </a:lnTo>
                    <a:lnTo>
                      <a:pt x="1" y="926"/>
                    </a:lnTo>
                    <a:lnTo>
                      <a:pt x="26" y="1209"/>
                    </a:lnTo>
                    <a:lnTo>
                      <a:pt x="103" y="1466"/>
                    </a:lnTo>
                    <a:lnTo>
                      <a:pt x="206" y="1723"/>
                    </a:lnTo>
                    <a:lnTo>
                      <a:pt x="360" y="1954"/>
                    </a:lnTo>
                    <a:lnTo>
                      <a:pt x="540" y="2185"/>
                    </a:lnTo>
                    <a:lnTo>
                      <a:pt x="746" y="2391"/>
                    </a:lnTo>
                    <a:lnTo>
                      <a:pt x="1003" y="2571"/>
                    </a:lnTo>
                    <a:lnTo>
                      <a:pt x="1260" y="2725"/>
                    </a:lnTo>
                    <a:lnTo>
                      <a:pt x="1517" y="2879"/>
                    </a:lnTo>
                    <a:lnTo>
                      <a:pt x="1774" y="2982"/>
                    </a:lnTo>
                    <a:lnTo>
                      <a:pt x="2031" y="2879"/>
                    </a:lnTo>
                    <a:lnTo>
                      <a:pt x="2314" y="2751"/>
                    </a:lnTo>
                    <a:lnTo>
                      <a:pt x="2571" y="2571"/>
                    </a:lnTo>
                    <a:lnTo>
                      <a:pt x="2828" y="2391"/>
                    </a:lnTo>
                    <a:lnTo>
                      <a:pt x="3033" y="2211"/>
                    </a:lnTo>
                    <a:lnTo>
                      <a:pt x="3239" y="1980"/>
                    </a:lnTo>
                    <a:lnTo>
                      <a:pt x="3393" y="1748"/>
                    </a:lnTo>
                    <a:lnTo>
                      <a:pt x="3521" y="1517"/>
                    </a:lnTo>
                    <a:lnTo>
                      <a:pt x="3598" y="1234"/>
                    </a:lnTo>
                    <a:lnTo>
                      <a:pt x="3624" y="952"/>
                    </a:lnTo>
                    <a:lnTo>
                      <a:pt x="3598" y="772"/>
                    </a:lnTo>
                    <a:lnTo>
                      <a:pt x="3547" y="592"/>
                    </a:lnTo>
                    <a:lnTo>
                      <a:pt x="3470" y="438"/>
                    </a:lnTo>
                    <a:lnTo>
                      <a:pt x="3367" y="309"/>
                    </a:lnTo>
                    <a:lnTo>
                      <a:pt x="3213" y="181"/>
                    </a:lnTo>
                    <a:lnTo>
                      <a:pt x="3059" y="104"/>
                    </a:lnTo>
                    <a:lnTo>
                      <a:pt x="2879" y="27"/>
                    </a:lnTo>
                    <a:lnTo>
                      <a:pt x="2545" y="27"/>
                    </a:lnTo>
                    <a:lnTo>
                      <a:pt x="2416" y="52"/>
                    </a:lnTo>
                    <a:lnTo>
                      <a:pt x="2288" y="104"/>
                    </a:lnTo>
                    <a:lnTo>
                      <a:pt x="2159" y="181"/>
                    </a:lnTo>
                    <a:lnTo>
                      <a:pt x="2057" y="284"/>
                    </a:lnTo>
                    <a:lnTo>
                      <a:pt x="1954" y="386"/>
                    </a:lnTo>
                    <a:lnTo>
                      <a:pt x="1877" y="489"/>
                    </a:lnTo>
                    <a:lnTo>
                      <a:pt x="1825" y="618"/>
                    </a:lnTo>
                    <a:lnTo>
                      <a:pt x="1748" y="489"/>
                    </a:lnTo>
                    <a:lnTo>
                      <a:pt x="1671" y="386"/>
                    </a:lnTo>
                    <a:lnTo>
                      <a:pt x="1594" y="258"/>
                    </a:lnTo>
                    <a:lnTo>
                      <a:pt x="1491" y="181"/>
                    </a:lnTo>
                    <a:lnTo>
                      <a:pt x="1363" y="104"/>
                    </a:lnTo>
                    <a:lnTo>
                      <a:pt x="1234" y="52"/>
                    </a:lnTo>
                    <a:lnTo>
                      <a:pt x="1080" y="1"/>
                    </a:lnTo>
                    <a:close/>
                  </a:path>
                </a:pathLst>
              </a:custGeom>
              <a:solidFill>
                <a:srgbClr val="F55854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9" name="Google Shape;16477;p40">
                <a:extLst>
                  <a:ext uri="{FF2B5EF4-FFF2-40B4-BE49-F238E27FC236}">
                    <a16:creationId xmlns:a16="http://schemas.microsoft.com/office/drawing/2014/main" id="{ABA00C52-71F1-5397-C130-D8C0B6B4C72C}"/>
                  </a:ext>
                </a:extLst>
              </p:cNvPr>
              <p:cNvSpPr/>
              <p:nvPr/>
            </p:nvSpPr>
            <p:spPr>
              <a:xfrm>
                <a:off x="10404550" y="-1892500"/>
                <a:ext cx="90625" cy="74575"/>
              </a:xfrm>
              <a:custGeom>
                <a:avLst/>
                <a:gdLst/>
                <a:ahLst/>
                <a:cxnLst/>
                <a:rect l="l" t="t" r="r" b="b"/>
                <a:pathLst>
                  <a:path w="3625" h="2983" extrusionOk="0">
                    <a:moveTo>
                      <a:pt x="926" y="1"/>
                    </a:moveTo>
                    <a:lnTo>
                      <a:pt x="746" y="27"/>
                    </a:lnTo>
                    <a:lnTo>
                      <a:pt x="566" y="78"/>
                    </a:lnTo>
                    <a:lnTo>
                      <a:pt x="412" y="155"/>
                    </a:lnTo>
                    <a:lnTo>
                      <a:pt x="283" y="258"/>
                    </a:lnTo>
                    <a:lnTo>
                      <a:pt x="155" y="412"/>
                    </a:lnTo>
                    <a:lnTo>
                      <a:pt x="78" y="566"/>
                    </a:lnTo>
                    <a:lnTo>
                      <a:pt x="1" y="720"/>
                    </a:lnTo>
                    <a:lnTo>
                      <a:pt x="1" y="926"/>
                    </a:lnTo>
                    <a:lnTo>
                      <a:pt x="26" y="1209"/>
                    </a:lnTo>
                    <a:lnTo>
                      <a:pt x="78" y="1466"/>
                    </a:lnTo>
                    <a:lnTo>
                      <a:pt x="206" y="1723"/>
                    </a:lnTo>
                    <a:lnTo>
                      <a:pt x="361" y="1954"/>
                    </a:lnTo>
                    <a:lnTo>
                      <a:pt x="540" y="2185"/>
                    </a:lnTo>
                    <a:lnTo>
                      <a:pt x="746" y="2391"/>
                    </a:lnTo>
                    <a:lnTo>
                      <a:pt x="1003" y="2571"/>
                    </a:lnTo>
                    <a:lnTo>
                      <a:pt x="1260" y="2725"/>
                    </a:lnTo>
                    <a:lnTo>
                      <a:pt x="1517" y="2879"/>
                    </a:lnTo>
                    <a:lnTo>
                      <a:pt x="1748" y="2982"/>
                    </a:lnTo>
                    <a:lnTo>
                      <a:pt x="1774" y="2982"/>
                    </a:lnTo>
                    <a:lnTo>
                      <a:pt x="2031" y="2879"/>
                    </a:lnTo>
                    <a:lnTo>
                      <a:pt x="2288" y="2751"/>
                    </a:lnTo>
                    <a:lnTo>
                      <a:pt x="2571" y="2571"/>
                    </a:lnTo>
                    <a:lnTo>
                      <a:pt x="2828" y="2391"/>
                    </a:lnTo>
                    <a:lnTo>
                      <a:pt x="3033" y="2211"/>
                    </a:lnTo>
                    <a:lnTo>
                      <a:pt x="3213" y="1980"/>
                    </a:lnTo>
                    <a:lnTo>
                      <a:pt x="3393" y="1748"/>
                    </a:lnTo>
                    <a:lnTo>
                      <a:pt x="3496" y="1517"/>
                    </a:lnTo>
                    <a:lnTo>
                      <a:pt x="3573" y="1234"/>
                    </a:lnTo>
                    <a:lnTo>
                      <a:pt x="3624" y="952"/>
                    </a:lnTo>
                    <a:lnTo>
                      <a:pt x="3599" y="772"/>
                    </a:lnTo>
                    <a:lnTo>
                      <a:pt x="3547" y="592"/>
                    </a:lnTo>
                    <a:lnTo>
                      <a:pt x="3470" y="438"/>
                    </a:lnTo>
                    <a:lnTo>
                      <a:pt x="3342" y="309"/>
                    </a:lnTo>
                    <a:lnTo>
                      <a:pt x="3213" y="181"/>
                    </a:lnTo>
                    <a:lnTo>
                      <a:pt x="3059" y="104"/>
                    </a:lnTo>
                    <a:lnTo>
                      <a:pt x="2879" y="27"/>
                    </a:lnTo>
                    <a:lnTo>
                      <a:pt x="2545" y="27"/>
                    </a:lnTo>
                    <a:lnTo>
                      <a:pt x="2391" y="52"/>
                    </a:lnTo>
                    <a:lnTo>
                      <a:pt x="2262" y="104"/>
                    </a:lnTo>
                    <a:lnTo>
                      <a:pt x="2159" y="181"/>
                    </a:lnTo>
                    <a:lnTo>
                      <a:pt x="2031" y="284"/>
                    </a:lnTo>
                    <a:lnTo>
                      <a:pt x="1954" y="386"/>
                    </a:lnTo>
                    <a:lnTo>
                      <a:pt x="1877" y="489"/>
                    </a:lnTo>
                    <a:lnTo>
                      <a:pt x="1800" y="618"/>
                    </a:lnTo>
                    <a:lnTo>
                      <a:pt x="1748" y="489"/>
                    </a:lnTo>
                    <a:lnTo>
                      <a:pt x="1671" y="386"/>
                    </a:lnTo>
                    <a:lnTo>
                      <a:pt x="1594" y="258"/>
                    </a:lnTo>
                    <a:lnTo>
                      <a:pt x="1466" y="181"/>
                    </a:lnTo>
                    <a:lnTo>
                      <a:pt x="1363" y="104"/>
                    </a:lnTo>
                    <a:lnTo>
                      <a:pt x="1234" y="52"/>
                    </a:lnTo>
                    <a:lnTo>
                      <a:pt x="1080" y="1"/>
                    </a:lnTo>
                    <a:close/>
                  </a:path>
                </a:pathLst>
              </a:custGeom>
              <a:solidFill>
                <a:srgbClr val="F55854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20" name="Google Shape;16478;p40">
                <a:extLst>
                  <a:ext uri="{FF2B5EF4-FFF2-40B4-BE49-F238E27FC236}">
                    <a16:creationId xmlns:a16="http://schemas.microsoft.com/office/drawing/2014/main" id="{A9367687-12D5-7A4D-6321-02CFD9B33442}"/>
                  </a:ext>
                </a:extLst>
              </p:cNvPr>
              <p:cNvSpPr/>
              <p:nvPr/>
            </p:nvSpPr>
            <p:spPr>
              <a:xfrm>
                <a:off x="10288275" y="-1892500"/>
                <a:ext cx="90600" cy="74575"/>
              </a:xfrm>
              <a:custGeom>
                <a:avLst/>
                <a:gdLst/>
                <a:ahLst/>
                <a:cxnLst/>
                <a:rect l="l" t="t" r="r" b="b"/>
                <a:pathLst>
                  <a:path w="3624" h="2983" extrusionOk="0">
                    <a:moveTo>
                      <a:pt x="951" y="1"/>
                    </a:moveTo>
                    <a:lnTo>
                      <a:pt x="771" y="27"/>
                    </a:lnTo>
                    <a:lnTo>
                      <a:pt x="591" y="78"/>
                    </a:lnTo>
                    <a:lnTo>
                      <a:pt x="437" y="155"/>
                    </a:lnTo>
                    <a:lnTo>
                      <a:pt x="283" y="258"/>
                    </a:lnTo>
                    <a:lnTo>
                      <a:pt x="180" y="412"/>
                    </a:lnTo>
                    <a:lnTo>
                      <a:pt x="77" y="566"/>
                    </a:lnTo>
                    <a:lnTo>
                      <a:pt x="26" y="720"/>
                    </a:lnTo>
                    <a:lnTo>
                      <a:pt x="0" y="926"/>
                    </a:lnTo>
                    <a:lnTo>
                      <a:pt x="26" y="1209"/>
                    </a:lnTo>
                    <a:lnTo>
                      <a:pt x="103" y="1466"/>
                    </a:lnTo>
                    <a:lnTo>
                      <a:pt x="231" y="1723"/>
                    </a:lnTo>
                    <a:lnTo>
                      <a:pt x="360" y="1954"/>
                    </a:lnTo>
                    <a:lnTo>
                      <a:pt x="566" y="2185"/>
                    </a:lnTo>
                    <a:lnTo>
                      <a:pt x="771" y="2391"/>
                    </a:lnTo>
                    <a:lnTo>
                      <a:pt x="1002" y="2571"/>
                    </a:lnTo>
                    <a:lnTo>
                      <a:pt x="1259" y="2725"/>
                    </a:lnTo>
                    <a:lnTo>
                      <a:pt x="1516" y="2879"/>
                    </a:lnTo>
                    <a:lnTo>
                      <a:pt x="1773" y="2982"/>
                    </a:lnTo>
                    <a:lnTo>
                      <a:pt x="2056" y="2879"/>
                    </a:lnTo>
                    <a:lnTo>
                      <a:pt x="2313" y="2751"/>
                    </a:lnTo>
                    <a:lnTo>
                      <a:pt x="2570" y="2571"/>
                    </a:lnTo>
                    <a:lnTo>
                      <a:pt x="2827" y="2391"/>
                    </a:lnTo>
                    <a:lnTo>
                      <a:pt x="3058" y="2211"/>
                    </a:lnTo>
                    <a:lnTo>
                      <a:pt x="3238" y="1980"/>
                    </a:lnTo>
                    <a:lnTo>
                      <a:pt x="3392" y="1748"/>
                    </a:lnTo>
                    <a:lnTo>
                      <a:pt x="3521" y="1517"/>
                    </a:lnTo>
                    <a:lnTo>
                      <a:pt x="3598" y="1234"/>
                    </a:lnTo>
                    <a:lnTo>
                      <a:pt x="3624" y="952"/>
                    </a:lnTo>
                    <a:lnTo>
                      <a:pt x="3624" y="772"/>
                    </a:lnTo>
                    <a:lnTo>
                      <a:pt x="3572" y="592"/>
                    </a:lnTo>
                    <a:lnTo>
                      <a:pt x="3470" y="438"/>
                    </a:lnTo>
                    <a:lnTo>
                      <a:pt x="3367" y="309"/>
                    </a:lnTo>
                    <a:lnTo>
                      <a:pt x="3238" y="181"/>
                    </a:lnTo>
                    <a:lnTo>
                      <a:pt x="3058" y="104"/>
                    </a:lnTo>
                    <a:lnTo>
                      <a:pt x="2904" y="27"/>
                    </a:lnTo>
                    <a:lnTo>
                      <a:pt x="2570" y="27"/>
                    </a:lnTo>
                    <a:lnTo>
                      <a:pt x="2416" y="52"/>
                    </a:lnTo>
                    <a:lnTo>
                      <a:pt x="2287" y="104"/>
                    </a:lnTo>
                    <a:lnTo>
                      <a:pt x="2159" y="181"/>
                    </a:lnTo>
                    <a:lnTo>
                      <a:pt x="2056" y="284"/>
                    </a:lnTo>
                    <a:lnTo>
                      <a:pt x="1953" y="386"/>
                    </a:lnTo>
                    <a:lnTo>
                      <a:pt x="1876" y="489"/>
                    </a:lnTo>
                    <a:lnTo>
                      <a:pt x="1825" y="618"/>
                    </a:lnTo>
                    <a:lnTo>
                      <a:pt x="1773" y="489"/>
                    </a:lnTo>
                    <a:lnTo>
                      <a:pt x="1696" y="386"/>
                    </a:lnTo>
                    <a:lnTo>
                      <a:pt x="1594" y="258"/>
                    </a:lnTo>
                    <a:lnTo>
                      <a:pt x="1491" y="181"/>
                    </a:lnTo>
                    <a:lnTo>
                      <a:pt x="1362" y="104"/>
                    </a:lnTo>
                    <a:lnTo>
                      <a:pt x="1234" y="52"/>
                    </a:lnTo>
                    <a:lnTo>
                      <a:pt x="1105" y="1"/>
                    </a:lnTo>
                    <a:close/>
                  </a:path>
                </a:pathLst>
              </a:custGeom>
              <a:solidFill>
                <a:srgbClr val="F55854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21" name="Google Shape;16479;p40">
                <a:extLst>
                  <a:ext uri="{FF2B5EF4-FFF2-40B4-BE49-F238E27FC236}">
                    <a16:creationId xmlns:a16="http://schemas.microsoft.com/office/drawing/2014/main" id="{20C040DB-0C58-69D3-2F9F-20AEC03BFAC0}"/>
                  </a:ext>
                </a:extLst>
              </p:cNvPr>
              <p:cNvSpPr/>
              <p:nvPr/>
            </p:nvSpPr>
            <p:spPr>
              <a:xfrm>
                <a:off x="10172625" y="-1892500"/>
                <a:ext cx="90600" cy="74575"/>
              </a:xfrm>
              <a:custGeom>
                <a:avLst/>
                <a:gdLst/>
                <a:ahLst/>
                <a:cxnLst/>
                <a:rect l="l" t="t" r="r" b="b"/>
                <a:pathLst>
                  <a:path w="3624" h="2983" extrusionOk="0">
                    <a:moveTo>
                      <a:pt x="951" y="1"/>
                    </a:moveTo>
                    <a:lnTo>
                      <a:pt x="746" y="27"/>
                    </a:lnTo>
                    <a:lnTo>
                      <a:pt x="566" y="78"/>
                    </a:lnTo>
                    <a:lnTo>
                      <a:pt x="411" y="155"/>
                    </a:lnTo>
                    <a:lnTo>
                      <a:pt x="283" y="258"/>
                    </a:lnTo>
                    <a:lnTo>
                      <a:pt x="154" y="412"/>
                    </a:lnTo>
                    <a:lnTo>
                      <a:pt x="77" y="566"/>
                    </a:lnTo>
                    <a:lnTo>
                      <a:pt x="26" y="720"/>
                    </a:lnTo>
                    <a:lnTo>
                      <a:pt x="0" y="926"/>
                    </a:lnTo>
                    <a:lnTo>
                      <a:pt x="26" y="1209"/>
                    </a:lnTo>
                    <a:lnTo>
                      <a:pt x="103" y="1466"/>
                    </a:lnTo>
                    <a:lnTo>
                      <a:pt x="206" y="1723"/>
                    </a:lnTo>
                    <a:lnTo>
                      <a:pt x="360" y="1954"/>
                    </a:lnTo>
                    <a:lnTo>
                      <a:pt x="540" y="2185"/>
                    </a:lnTo>
                    <a:lnTo>
                      <a:pt x="746" y="2391"/>
                    </a:lnTo>
                    <a:lnTo>
                      <a:pt x="1003" y="2571"/>
                    </a:lnTo>
                    <a:lnTo>
                      <a:pt x="1260" y="2725"/>
                    </a:lnTo>
                    <a:lnTo>
                      <a:pt x="1517" y="2879"/>
                    </a:lnTo>
                    <a:lnTo>
                      <a:pt x="1774" y="2982"/>
                    </a:lnTo>
                    <a:lnTo>
                      <a:pt x="2031" y="2879"/>
                    </a:lnTo>
                    <a:lnTo>
                      <a:pt x="2313" y="2751"/>
                    </a:lnTo>
                    <a:lnTo>
                      <a:pt x="2570" y="2571"/>
                    </a:lnTo>
                    <a:lnTo>
                      <a:pt x="2827" y="2391"/>
                    </a:lnTo>
                    <a:lnTo>
                      <a:pt x="3033" y="2211"/>
                    </a:lnTo>
                    <a:lnTo>
                      <a:pt x="3238" y="1980"/>
                    </a:lnTo>
                    <a:lnTo>
                      <a:pt x="3393" y="1748"/>
                    </a:lnTo>
                    <a:lnTo>
                      <a:pt x="3521" y="1517"/>
                    </a:lnTo>
                    <a:lnTo>
                      <a:pt x="3598" y="1234"/>
                    </a:lnTo>
                    <a:lnTo>
                      <a:pt x="3624" y="952"/>
                    </a:lnTo>
                    <a:lnTo>
                      <a:pt x="3598" y="772"/>
                    </a:lnTo>
                    <a:lnTo>
                      <a:pt x="3547" y="592"/>
                    </a:lnTo>
                    <a:lnTo>
                      <a:pt x="3470" y="438"/>
                    </a:lnTo>
                    <a:lnTo>
                      <a:pt x="3367" y="309"/>
                    </a:lnTo>
                    <a:lnTo>
                      <a:pt x="3213" y="181"/>
                    </a:lnTo>
                    <a:lnTo>
                      <a:pt x="3059" y="104"/>
                    </a:lnTo>
                    <a:lnTo>
                      <a:pt x="2879" y="27"/>
                    </a:lnTo>
                    <a:lnTo>
                      <a:pt x="2545" y="27"/>
                    </a:lnTo>
                    <a:lnTo>
                      <a:pt x="2416" y="52"/>
                    </a:lnTo>
                    <a:lnTo>
                      <a:pt x="2288" y="104"/>
                    </a:lnTo>
                    <a:lnTo>
                      <a:pt x="2159" y="181"/>
                    </a:lnTo>
                    <a:lnTo>
                      <a:pt x="2056" y="284"/>
                    </a:lnTo>
                    <a:lnTo>
                      <a:pt x="1953" y="386"/>
                    </a:lnTo>
                    <a:lnTo>
                      <a:pt x="1876" y="489"/>
                    </a:lnTo>
                    <a:lnTo>
                      <a:pt x="1825" y="618"/>
                    </a:lnTo>
                    <a:lnTo>
                      <a:pt x="1748" y="489"/>
                    </a:lnTo>
                    <a:lnTo>
                      <a:pt x="1671" y="386"/>
                    </a:lnTo>
                    <a:lnTo>
                      <a:pt x="1594" y="258"/>
                    </a:lnTo>
                    <a:lnTo>
                      <a:pt x="1491" y="181"/>
                    </a:lnTo>
                    <a:lnTo>
                      <a:pt x="1362" y="104"/>
                    </a:lnTo>
                    <a:lnTo>
                      <a:pt x="1234" y="52"/>
                    </a:lnTo>
                    <a:lnTo>
                      <a:pt x="1080" y="1"/>
                    </a:lnTo>
                    <a:close/>
                  </a:path>
                </a:pathLst>
              </a:custGeom>
              <a:solidFill>
                <a:srgbClr val="F55854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22" name="Google Shape;16480;p40">
                <a:extLst>
                  <a:ext uri="{FF2B5EF4-FFF2-40B4-BE49-F238E27FC236}">
                    <a16:creationId xmlns:a16="http://schemas.microsoft.com/office/drawing/2014/main" id="{7693B4E4-27AB-8FFE-A240-107222F2152D}"/>
                  </a:ext>
                </a:extLst>
              </p:cNvPr>
              <p:cNvSpPr/>
              <p:nvPr/>
            </p:nvSpPr>
            <p:spPr>
              <a:xfrm>
                <a:off x="10989850" y="-1892500"/>
                <a:ext cx="90625" cy="74575"/>
              </a:xfrm>
              <a:custGeom>
                <a:avLst/>
                <a:gdLst/>
                <a:ahLst/>
                <a:cxnLst/>
                <a:rect l="l" t="t" r="r" b="b"/>
                <a:pathLst>
                  <a:path w="3625" h="2983" extrusionOk="0">
                    <a:moveTo>
                      <a:pt x="926" y="1"/>
                    </a:moveTo>
                    <a:lnTo>
                      <a:pt x="746" y="27"/>
                    </a:lnTo>
                    <a:lnTo>
                      <a:pt x="566" y="78"/>
                    </a:lnTo>
                    <a:lnTo>
                      <a:pt x="412" y="155"/>
                    </a:lnTo>
                    <a:lnTo>
                      <a:pt x="283" y="258"/>
                    </a:lnTo>
                    <a:lnTo>
                      <a:pt x="155" y="412"/>
                    </a:lnTo>
                    <a:lnTo>
                      <a:pt x="78" y="566"/>
                    </a:lnTo>
                    <a:lnTo>
                      <a:pt x="1" y="720"/>
                    </a:lnTo>
                    <a:lnTo>
                      <a:pt x="1" y="926"/>
                    </a:lnTo>
                    <a:lnTo>
                      <a:pt x="26" y="1209"/>
                    </a:lnTo>
                    <a:lnTo>
                      <a:pt x="78" y="1466"/>
                    </a:lnTo>
                    <a:lnTo>
                      <a:pt x="206" y="1723"/>
                    </a:lnTo>
                    <a:lnTo>
                      <a:pt x="361" y="1954"/>
                    </a:lnTo>
                    <a:lnTo>
                      <a:pt x="540" y="2185"/>
                    </a:lnTo>
                    <a:lnTo>
                      <a:pt x="746" y="2391"/>
                    </a:lnTo>
                    <a:lnTo>
                      <a:pt x="1003" y="2571"/>
                    </a:lnTo>
                    <a:lnTo>
                      <a:pt x="1234" y="2725"/>
                    </a:lnTo>
                    <a:lnTo>
                      <a:pt x="1517" y="2879"/>
                    </a:lnTo>
                    <a:lnTo>
                      <a:pt x="1748" y="2982"/>
                    </a:lnTo>
                    <a:lnTo>
                      <a:pt x="1774" y="2982"/>
                    </a:lnTo>
                    <a:lnTo>
                      <a:pt x="2031" y="2879"/>
                    </a:lnTo>
                    <a:lnTo>
                      <a:pt x="2288" y="2751"/>
                    </a:lnTo>
                    <a:lnTo>
                      <a:pt x="2571" y="2571"/>
                    </a:lnTo>
                    <a:lnTo>
                      <a:pt x="2828" y="2391"/>
                    </a:lnTo>
                    <a:lnTo>
                      <a:pt x="3033" y="2211"/>
                    </a:lnTo>
                    <a:lnTo>
                      <a:pt x="3213" y="1980"/>
                    </a:lnTo>
                    <a:lnTo>
                      <a:pt x="3393" y="1748"/>
                    </a:lnTo>
                    <a:lnTo>
                      <a:pt x="3496" y="1517"/>
                    </a:lnTo>
                    <a:lnTo>
                      <a:pt x="3573" y="1234"/>
                    </a:lnTo>
                    <a:lnTo>
                      <a:pt x="3624" y="952"/>
                    </a:lnTo>
                    <a:lnTo>
                      <a:pt x="3599" y="772"/>
                    </a:lnTo>
                    <a:lnTo>
                      <a:pt x="3547" y="592"/>
                    </a:lnTo>
                    <a:lnTo>
                      <a:pt x="3470" y="438"/>
                    </a:lnTo>
                    <a:lnTo>
                      <a:pt x="3342" y="309"/>
                    </a:lnTo>
                    <a:lnTo>
                      <a:pt x="3213" y="181"/>
                    </a:lnTo>
                    <a:lnTo>
                      <a:pt x="3059" y="104"/>
                    </a:lnTo>
                    <a:lnTo>
                      <a:pt x="2879" y="27"/>
                    </a:lnTo>
                    <a:lnTo>
                      <a:pt x="2545" y="27"/>
                    </a:lnTo>
                    <a:lnTo>
                      <a:pt x="2391" y="52"/>
                    </a:lnTo>
                    <a:lnTo>
                      <a:pt x="2262" y="104"/>
                    </a:lnTo>
                    <a:lnTo>
                      <a:pt x="2159" y="181"/>
                    </a:lnTo>
                    <a:lnTo>
                      <a:pt x="2031" y="284"/>
                    </a:lnTo>
                    <a:lnTo>
                      <a:pt x="1954" y="386"/>
                    </a:lnTo>
                    <a:lnTo>
                      <a:pt x="1877" y="489"/>
                    </a:lnTo>
                    <a:lnTo>
                      <a:pt x="1800" y="618"/>
                    </a:lnTo>
                    <a:lnTo>
                      <a:pt x="1748" y="489"/>
                    </a:lnTo>
                    <a:lnTo>
                      <a:pt x="1671" y="386"/>
                    </a:lnTo>
                    <a:lnTo>
                      <a:pt x="1594" y="258"/>
                    </a:lnTo>
                    <a:lnTo>
                      <a:pt x="1466" y="181"/>
                    </a:lnTo>
                    <a:lnTo>
                      <a:pt x="1363" y="104"/>
                    </a:lnTo>
                    <a:lnTo>
                      <a:pt x="1234" y="52"/>
                    </a:lnTo>
                    <a:lnTo>
                      <a:pt x="1080" y="1"/>
                    </a:lnTo>
                    <a:close/>
                  </a:path>
                </a:pathLst>
              </a:custGeom>
              <a:solidFill>
                <a:srgbClr val="F55854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23" name="Google Shape;16481;p40">
                <a:extLst>
                  <a:ext uri="{FF2B5EF4-FFF2-40B4-BE49-F238E27FC236}">
                    <a16:creationId xmlns:a16="http://schemas.microsoft.com/office/drawing/2014/main" id="{61904705-F7EE-0163-CD09-5C512E64CBC0}"/>
                  </a:ext>
                </a:extLst>
              </p:cNvPr>
              <p:cNvSpPr/>
              <p:nvPr/>
            </p:nvSpPr>
            <p:spPr>
              <a:xfrm>
                <a:off x="10873575" y="-1892500"/>
                <a:ext cx="90600" cy="74575"/>
              </a:xfrm>
              <a:custGeom>
                <a:avLst/>
                <a:gdLst/>
                <a:ahLst/>
                <a:cxnLst/>
                <a:rect l="l" t="t" r="r" b="b"/>
                <a:pathLst>
                  <a:path w="3624" h="2983" extrusionOk="0">
                    <a:moveTo>
                      <a:pt x="951" y="1"/>
                    </a:moveTo>
                    <a:lnTo>
                      <a:pt x="771" y="27"/>
                    </a:lnTo>
                    <a:lnTo>
                      <a:pt x="591" y="78"/>
                    </a:lnTo>
                    <a:lnTo>
                      <a:pt x="437" y="155"/>
                    </a:lnTo>
                    <a:lnTo>
                      <a:pt x="283" y="258"/>
                    </a:lnTo>
                    <a:lnTo>
                      <a:pt x="180" y="412"/>
                    </a:lnTo>
                    <a:lnTo>
                      <a:pt x="77" y="566"/>
                    </a:lnTo>
                    <a:lnTo>
                      <a:pt x="26" y="720"/>
                    </a:lnTo>
                    <a:lnTo>
                      <a:pt x="0" y="926"/>
                    </a:lnTo>
                    <a:lnTo>
                      <a:pt x="26" y="1209"/>
                    </a:lnTo>
                    <a:lnTo>
                      <a:pt x="103" y="1466"/>
                    </a:lnTo>
                    <a:lnTo>
                      <a:pt x="206" y="1723"/>
                    </a:lnTo>
                    <a:lnTo>
                      <a:pt x="360" y="1954"/>
                    </a:lnTo>
                    <a:lnTo>
                      <a:pt x="566" y="2185"/>
                    </a:lnTo>
                    <a:lnTo>
                      <a:pt x="771" y="2391"/>
                    </a:lnTo>
                    <a:lnTo>
                      <a:pt x="1002" y="2571"/>
                    </a:lnTo>
                    <a:lnTo>
                      <a:pt x="1259" y="2725"/>
                    </a:lnTo>
                    <a:lnTo>
                      <a:pt x="1516" y="2879"/>
                    </a:lnTo>
                    <a:lnTo>
                      <a:pt x="1773" y="2982"/>
                    </a:lnTo>
                    <a:lnTo>
                      <a:pt x="2056" y="2879"/>
                    </a:lnTo>
                    <a:lnTo>
                      <a:pt x="2313" y="2751"/>
                    </a:lnTo>
                    <a:lnTo>
                      <a:pt x="2570" y="2571"/>
                    </a:lnTo>
                    <a:lnTo>
                      <a:pt x="2827" y="2391"/>
                    </a:lnTo>
                    <a:lnTo>
                      <a:pt x="3058" y="2211"/>
                    </a:lnTo>
                    <a:lnTo>
                      <a:pt x="3238" y="1980"/>
                    </a:lnTo>
                    <a:lnTo>
                      <a:pt x="3392" y="1748"/>
                    </a:lnTo>
                    <a:lnTo>
                      <a:pt x="3521" y="1517"/>
                    </a:lnTo>
                    <a:lnTo>
                      <a:pt x="3598" y="1234"/>
                    </a:lnTo>
                    <a:lnTo>
                      <a:pt x="3624" y="952"/>
                    </a:lnTo>
                    <a:lnTo>
                      <a:pt x="3624" y="772"/>
                    </a:lnTo>
                    <a:lnTo>
                      <a:pt x="3572" y="592"/>
                    </a:lnTo>
                    <a:lnTo>
                      <a:pt x="3470" y="438"/>
                    </a:lnTo>
                    <a:lnTo>
                      <a:pt x="3367" y="309"/>
                    </a:lnTo>
                    <a:lnTo>
                      <a:pt x="3238" y="181"/>
                    </a:lnTo>
                    <a:lnTo>
                      <a:pt x="3058" y="104"/>
                    </a:lnTo>
                    <a:lnTo>
                      <a:pt x="2904" y="27"/>
                    </a:lnTo>
                    <a:lnTo>
                      <a:pt x="2570" y="27"/>
                    </a:lnTo>
                    <a:lnTo>
                      <a:pt x="2416" y="52"/>
                    </a:lnTo>
                    <a:lnTo>
                      <a:pt x="2287" y="104"/>
                    </a:lnTo>
                    <a:lnTo>
                      <a:pt x="2159" y="181"/>
                    </a:lnTo>
                    <a:lnTo>
                      <a:pt x="2056" y="284"/>
                    </a:lnTo>
                    <a:lnTo>
                      <a:pt x="1953" y="386"/>
                    </a:lnTo>
                    <a:lnTo>
                      <a:pt x="1876" y="489"/>
                    </a:lnTo>
                    <a:lnTo>
                      <a:pt x="1825" y="618"/>
                    </a:lnTo>
                    <a:lnTo>
                      <a:pt x="1773" y="489"/>
                    </a:lnTo>
                    <a:lnTo>
                      <a:pt x="1696" y="386"/>
                    </a:lnTo>
                    <a:lnTo>
                      <a:pt x="1594" y="258"/>
                    </a:lnTo>
                    <a:lnTo>
                      <a:pt x="1491" y="181"/>
                    </a:lnTo>
                    <a:lnTo>
                      <a:pt x="1362" y="104"/>
                    </a:lnTo>
                    <a:lnTo>
                      <a:pt x="1234" y="52"/>
                    </a:lnTo>
                    <a:lnTo>
                      <a:pt x="1105" y="1"/>
                    </a:lnTo>
                    <a:close/>
                  </a:path>
                </a:pathLst>
              </a:custGeom>
              <a:solidFill>
                <a:srgbClr val="F55854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24" name="Google Shape;16482;p40">
                <a:extLst>
                  <a:ext uri="{FF2B5EF4-FFF2-40B4-BE49-F238E27FC236}">
                    <a16:creationId xmlns:a16="http://schemas.microsoft.com/office/drawing/2014/main" id="{CD4BFEB8-17A9-23FF-9BA8-EECB68D7D208}"/>
                  </a:ext>
                </a:extLst>
              </p:cNvPr>
              <p:cNvSpPr/>
              <p:nvPr/>
            </p:nvSpPr>
            <p:spPr>
              <a:xfrm>
                <a:off x="10757925" y="-1892500"/>
                <a:ext cx="90600" cy="74575"/>
              </a:xfrm>
              <a:custGeom>
                <a:avLst/>
                <a:gdLst/>
                <a:ahLst/>
                <a:cxnLst/>
                <a:rect l="l" t="t" r="r" b="b"/>
                <a:pathLst>
                  <a:path w="3624" h="2983" extrusionOk="0">
                    <a:moveTo>
                      <a:pt x="951" y="1"/>
                    </a:moveTo>
                    <a:lnTo>
                      <a:pt x="746" y="27"/>
                    </a:lnTo>
                    <a:lnTo>
                      <a:pt x="566" y="78"/>
                    </a:lnTo>
                    <a:lnTo>
                      <a:pt x="412" y="155"/>
                    </a:lnTo>
                    <a:lnTo>
                      <a:pt x="283" y="258"/>
                    </a:lnTo>
                    <a:lnTo>
                      <a:pt x="155" y="412"/>
                    </a:lnTo>
                    <a:lnTo>
                      <a:pt x="77" y="566"/>
                    </a:lnTo>
                    <a:lnTo>
                      <a:pt x="26" y="720"/>
                    </a:lnTo>
                    <a:lnTo>
                      <a:pt x="0" y="926"/>
                    </a:lnTo>
                    <a:lnTo>
                      <a:pt x="26" y="1209"/>
                    </a:lnTo>
                    <a:lnTo>
                      <a:pt x="103" y="1466"/>
                    </a:lnTo>
                    <a:lnTo>
                      <a:pt x="206" y="1723"/>
                    </a:lnTo>
                    <a:lnTo>
                      <a:pt x="360" y="1954"/>
                    </a:lnTo>
                    <a:lnTo>
                      <a:pt x="540" y="2185"/>
                    </a:lnTo>
                    <a:lnTo>
                      <a:pt x="746" y="2391"/>
                    </a:lnTo>
                    <a:lnTo>
                      <a:pt x="1003" y="2571"/>
                    </a:lnTo>
                    <a:lnTo>
                      <a:pt x="1260" y="2725"/>
                    </a:lnTo>
                    <a:lnTo>
                      <a:pt x="1517" y="2879"/>
                    </a:lnTo>
                    <a:lnTo>
                      <a:pt x="1774" y="2982"/>
                    </a:lnTo>
                    <a:lnTo>
                      <a:pt x="2031" y="2879"/>
                    </a:lnTo>
                    <a:lnTo>
                      <a:pt x="2313" y="2751"/>
                    </a:lnTo>
                    <a:lnTo>
                      <a:pt x="2570" y="2571"/>
                    </a:lnTo>
                    <a:lnTo>
                      <a:pt x="2827" y="2391"/>
                    </a:lnTo>
                    <a:lnTo>
                      <a:pt x="3033" y="2211"/>
                    </a:lnTo>
                    <a:lnTo>
                      <a:pt x="3238" y="1980"/>
                    </a:lnTo>
                    <a:lnTo>
                      <a:pt x="3393" y="1748"/>
                    </a:lnTo>
                    <a:lnTo>
                      <a:pt x="3521" y="1517"/>
                    </a:lnTo>
                    <a:lnTo>
                      <a:pt x="3598" y="1234"/>
                    </a:lnTo>
                    <a:lnTo>
                      <a:pt x="3624" y="952"/>
                    </a:lnTo>
                    <a:lnTo>
                      <a:pt x="3598" y="772"/>
                    </a:lnTo>
                    <a:lnTo>
                      <a:pt x="3547" y="592"/>
                    </a:lnTo>
                    <a:lnTo>
                      <a:pt x="3470" y="438"/>
                    </a:lnTo>
                    <a:lnTo>
                      <a:pt x="3367" y="309"/>
                    </a:lnTo>
                    <a:lnTo>
                      <a:pt x="3213" y="181"/>
                    </a:lnTo>
                    <a:lnTo>
                      <a:pt x="3059" y="104"/>
                    </a:lnTo>
                    <a:lnTo>
                      <a:pt x="2879" y="27"/>
                    </a:lnTo>
                    <a:lnTo>
                      <a:pt x="2545" y="27"/>
                    </a:lnTo>
                    <a:lnTo>
                      <a:pt x="2416" y="52"/>
                    </a:lnTo>
                    <a:lnTo>
                      <a:pt x="2288" y="104"/>
                    </a:lnTo>
                    <a:lnTo>
                      <a:pt x="2159" y="181"/>
                    </a:lnTo>
                    <a:lnTo>
                      <a:pt x="2056" y="284"/>
                    </a:lnTo>
                    <a:lnTo>
                      <a:pt x="1953" y="386"/>
                    </a:lnTo>
                    <a:lnTo>
                      <a:pt x="1876" y="489"/>
                    </a:lnTo>
                    <a:lnTo>
                      <a:pt x="1825" y="618"/>
                    </a:lnTo>
                    <a:lnTo>
                      <a:pt x="1748" y="489"/>
                    </a:lnTo>
                    <a:lnTo>
                      <a:pt x="1671" y="386"/>
                    </a:lnTo>
                    <a:lnTo>
                      <a:pt x="1594" y="258"/>
                    </a:lnTo>
                    <a:lnTo>
                      <a:pt x="1491" y="181"/>
                    </a:lnTo>
                    <a:lnTo>
                      <a:pt x="1362" y="104"/>
                    </a:lnTo>
                    <a:lnTo>
                      <a:pt x="1234" y="52"/>
                    </a:lnTo>
                    <a:lnTo>
                      <a:pt x="1080" y="1"/>
                    </a:lnTo>
                    <a:close/>
                  </a:path>
                </a:pathLst>
              </a:custGeom>
              <a:solidFill>
                <a:srgbClr val="F55854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25" name="Google Shape;16483;p40">
                <a:extLst>
                  <a:ext uri="{FF2B5EF4-FFF2-40B4-BE49-F238E27FC236}">
                    <a16:creationId xmlns:a16="http://schemas.microsoft.com/office/drawing/2014/main" id="{0E884039-6933-CF37-CDBA-C3219FC66AF1}"/>
                  </a:ext>
                </a:extLst>
              </p:cNvPr>
              <p:cNvSpPr/>
              <p:nvPr/>
            </p:nvSpPr>
            <p:spPr>
              <a:xfrm>
                <a:off x="10642275" y="-1892500"/>
                <a:ext cx="90625" cy="74575"/>
              </a:xfrm>
              <a:custGeom>
                <a:avLst/>
                <a:gdLst/>
                <a:ahLst/>
                <a:cxnLst/>
                <a:rect l="l" t="t" r="r" b="b"/>
                <a:pathLst>
                  <a:path w="3625" h="2983" extrusionOk="0">
                    <a:moveTo>
                      <a:pt x="926" y="1"/>
                    </a:moveTo>
                    <a:lnTo>
                      <a:pt x="746" y="27"/>
                    </a:lnTo>
                    <a:lnTo>
                      <a:pt x="566" y="78"/>
                    </a:lnTo>
                    <a:lnTo>
                      <a:pt x="412" y="155"/>
                    </a:lnTo>
                    <a:lnTo>
                      <a:pt x="283" y="258"/>
                    </a:lnTo>
                    <a:lnTo>
                      <a:pt x="155" y="412"/>
                    </a:lnTo>
                    <a:lnTo>
                      <a:pt x="78" y="566"/>
                    </a:lnTo>
                    <a:lnTo>
                      <a:pt x="0" y="720"/>
                    </a:lnTo>
                    <a:lnTo>
                      <a:pt x="0" y="926"/>
                    </a:lnTo>
                    <a:lnTo>
                      <a:pt x="0" y="1209"/>
                    </a:lnTo>
                    <a:lnTo>
                      <a:pt x="78" y="1466"/>
                    </a:lnTo>
                    <a:lnTo>
                      <a:pt x="206" y="1723"/>
                    </a:lnTo>
                    <a:lnTo>
                      <a:pt x="360" y="1954"/>
                    </a:lnTo>
                    <a:lnTo>
                      <a:pt x="540" y="2185"/>
                    </a:lnTo>
                    <a:lnTo>
                      <a:pt x="746" y="2391"/>
                    </a:lnTo>
                    <a:lnTo>
                      <a:pt x="977" y="2571"/>
                    </a:lnTo>
                    <a:lnTo>
                      <a:pt x="1234" y="2725"/>
                    </a:lnTo>
                    <a:lnTo>
                      <a:pt x="1517" y="2879"/>
                    </a:lnTo>
                    <a:lnTo>
                      <a:pt x="1748" y="2982"/>
                    </a:lnTo>
                    <a:lnTo>
                      <a:pt x="1774" y="2982"/>
                    </a:lnTo>
                    <a:lnTo>
                      <a:pt x="2031" y="2879"/>
                    </a:lnTo>
                    <a:lnTo>
                      <a:pt x="2288" y="2751"/>
                    </a:lnTo>
                    <a:lnTo>
                      <a:pt x="2570" y="2571"/>
                    </a:lnTo>
                    <a:lnTo>
                      <a:pt x="2827" y="2391"/>
                    </a:lnTo>
                    <a:lnTo>
                      <a:pt x="3033" y="2211"/>
                    </a:lnTo>
                    <a:lnTo>
                      <a:pt x="3213" y="1980"/>
                    </a:lnTo>
                    <a:lnTo>
                      <a:pt x="3393" y="1748"/>
                    </a:lnTo>
                    <a:lnTo>
                      <a:pt x="3496" y="1517"/>
                    </a:lnTo>
                    <a:lnTo>
                      <a:pt x="3573" y="1234"/>
                    </a:lnTo>
                    <a:lnTo>
                      <a:pt x="3624" y="952"/>
                    </a:lnTo>
                    <a:lnTo>
                      <a:pt x="3598" y="772"/>
                    </a:lnTo>
                    <a:lnTo>
                      <a:pt x="3547" y="592"/>
                    </a:lnTo>
                    <a:lnTo>
                      <a:pt x="3470" y="438"/>
                    </a:lnTo>
                    <a:lnTo>
                      <a:pt x="3341" y="309"/>
                    </a:lnTo>
                    <a:lnTo>
                      <a:pt x="3213" y="181"/>
                    </a:lnTo>
                    <a:lnTo>
                      <a:pt x="3059" y="104"/>
                    </a:lnTo>
                    <a:lnTo>
                      <a:pt x="2879" y="27"/>
                    </a:lnTo>
                    <a:lnTo>
                      <a:pt x="2545" y="27"/>
                    </a:lnTo>
                    <a:lnTo>
                      <a:pt x="2390" y="52"/>
                    </a:lnTo>
                    <a:lnTo>
                      <a:pt x="2262" y="104"/>
                    </a:lnTo>
                    <a:lnTo>
                      <a:pt x="2133" y="181"/>
                    </a:lnTo>
                    <a:lnTo>
                      <a:pt x="2031" y="284"/>
                    </a:lnTo>
                    <a:lnTo>
                      <a:pt x="1954" y="386"/>
                    </a:lnTo>
                    <a:lnTo>
                      <a:pt x="1877" y="489"/>
                    </a:lnTo>
                    <a:lnTo>
                      <a:pt x="1799" y="618"/>
                    </a:lnTo>
                    <a:lnTo>
                      <a:pt x="1748" y="489"/>
                    </a:lnTo>
                    <a:lnTo>
                      <a:pt x="1671" y="386"/>
                    </a:lnTo>
                    <a:lnTo>
                      <a:pt x="1568" y="258"/>
                    </a:lnTo>
                    <a:lnTo>
                      <a:pt x="1465" y="181"/>
                    </a:lnTo>
                    <a:lnTo>
                      <a:pt x="1363" y="104"/>
                    </a:lnTo>
                    <a:lnTo>
                      <a:pt x="1234" y="52"/>
                    </a:lnTo>
                    <a:lnTo>
                      <a:pt x="1080" y="1"/>
                    </a:lnTo>
                    <a:close/>
                  </a:path>
                </a:pathLst>
              </a:custGeom>
              <a:solidFill>
                <a:srgbClr val="F55854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26" name="Google Shape;16484;p40">
                <a:extLst>
                  <a:ext uri="{FF2B5EF4-FFF2-40B4-BE49-F238E27FC236}">
                    <a16:creationId xmlns:a16="http://schemas.microsoft.com/office/drawing/2014/main" id="{D832A1EC-9491-A03D-817D-5D86F3C71C9D}"/>
                  </a:ext>
                </a:extLst>
              </p:cNvPr>
              <p:cNvSpPr/>
              <p:nvPr/>
            </p:nvSpPr>
            <p:spPr>
              <a:xfrm>
                <a:off x="10520200" y="-1194125"/>
                <a:ext cx="90625" cy="74575"/>
              </a:xfrm>
              <a:custGeom>
                <a:avLst/>
                <a:gdLst/>
                <a:ahLst/>
                <a:cxnLst/>
                <a:rect l="l" t="t" r="r" b="b"/>
                <a:pathLst>
                  <a:path w="3625" h="2983" extrusionOk="0">
                    <a:moveTo>
                      <a:pt x="951" y="1"/>
                    </a:moveTo>
                    <a:lnTo>
                      <a:pt x="746" y="27"/>
                    </a:lnTo>
                    <a:lnTo>
                      <a:pt x="592" y="78"/>
                    </a:lnTo>
                    <a:lnTo>
                      <a:pt x="412" y="155"/>
                    </a:lnTo>
                    <a:lnTo>
                      <a:pt x="283" y="284"/>
                    </a:lnTo>
                    <a:lnTo>
                      <a:pt x="155" y="412"/>
                    </a:lnTo>
                    <a:lnTo>
                      <a:pt x="78" y="566"/>
                    </a:lnTo>
                    <a:lnTo>
                      <a:pt x="26" y="746"/>
                    </a:lnTo>
                    <a:lnTo>
                      <a:pt x="1" y="926"/>
                    </a:lnTo>
                    <a:lnTo>
                      <a:pt x="26" y="1209"/>
                    </a:lnTo>
                    <a:lnTo>
                      <a:pt x="103" y="1492"/>
                    </a:lnTo>
                    <a:lnTo>
                      <a:pt x="206" y="1749"/>
                    </a:lnTo>
                    <a:lnTo>
                      <a:pt x="360" y="1980"/>
                    </a:lnTo>
                    <a:lnTo>
                      <a:pt x="540" y="2185"/>
                    </a:lnTo>
                    <a:lnTo>
                      <a:pt x="746" y="2391"/>
                    </a:lnTo>
                    <a:lnTo>
                      <a:pt x="1003" y="2597"/>
                    </a:lnTo>
                    <a:lnTo>
                      <a:pt x="1260" y="2751"/>
                    </a:lnTo>
                    <a:lnTo>
                      <a:pt x="1517" y="2879"/>
                    </a:lnTo>
                    <a:lnTo>
                      <a:pt x="1774" y="2982"/>
                    </a:lnTo>
                    <a:lnTo>
                      <a:pt x="2031" y="2879"/>
                    </a:lnTo>
                    <a:lnTo>
                      <a:pt x="2314" y="2751"/>
                    </a:lnTo>
                    <a:lnTo>
                      <a:pt x="2571" y="2597"/>
                    </a:lnTo>
                    <a:lnTo>
                      <a:pt x="2828" y="2417"/>
                    </a:lnTo>
                    <a:lnTo>
                      <a:pt x="3033" y="2211"/>
                    </a:lnTo>
                    <a:lnTo>
                      <a:pt x="3239" y="2005"/>
                    </a:lnTo>
                    <a:lnTo>
                      <a:pt x="3393" y="1774"/>
                    </a:lnTo>
                    <a:lnTo>
                      <a:pt x="3521" y="1517"/>
                    </a:lnTo>
                    <a:lnTo>
                      <a:pt x="3598" y="1260"/>
                    </a:lnTo>
                    <a:lnTo>
                      <a:pt x="3624" y="978"/>
                    </a:lnTo>
                    <a:lnTo>
                      <a:pt x="3598" y="798"/>
                    </a:lnTo>
                    <a:lnTo>
                      <a:pt x="3547" y="618"/>
                    </a:lnTo>
                    <a:lnTo>
                      <a:pt x="3470" y="464"/>
                    </a:lnTo>
                    <a:lnTo>
                      <a:pt x="3367" y="309"/>
                    </a:lnTo>
                    <a:lnTo>
                      <a:pt x="3213" y="207"/>
                    </a:lnTo>
                    <a:lnTo>
                      <a:pt x="3059" y="104"/>
                    </a:lnTo>
                    <a:lnTo>
                      <a:pt x="2879" y="52"/>
                    </a:lnTo>
                    <a:lnTo>
                      <a:pt x="2699" y="27"/>
                    </a:lnTo>
                    <a:lnTo>
                      <a:pt x="2545" y="52"/>
                    </a:lnTo>
                    <a:lnTo>
                      <a:pt x="2416" y="78"/>
                    </a:lnTo>
                    <a:lnTo>
                      <a:pt x="2288" y="129"/>
                    </a:lnTo>
                    <a:lnTo>
                      <a:pt x="2159" y="207"/>
                    </a:lnTo>
                    <a:lnTo>
                      <a:pt x="2057" y="284"/>
                    </a:lnTo>
                    <a:lnTo>
                      <a:pt x="1954" y="386"/>
                    </a:lnTo>
                    <a:lnTo>
                      <a:pt x="1877" y="515"/>
                    </a:lnTo>
                    <a:lnTo>
                      <a:pt x="1825" y="643"/>
                    </a:lnTo>
                    <a:lnTo>
                      <a:pt x="1748" y="515"/>
                    </a:lnTo>
                    <a:lnTo>
                      <a:pt x="1671" y="386"/>
                    </a:lnTo>
                    <a:lnTo>
                      <a:pt x="1594" y="284"/>
                    </a:lnTo>
                    <a:lnTo>
                      <a:pt x="1491" y="181"/>
                    </a:lnTo>
                    <a:lnTo>
                      <a:pt x="1363" y="129"/>
                    </a:lnTo>
                    <a:lnTo>
                      <a:pt x="1234" y="52"/>
                    </a:lnTo>
                    <a:lnTo>
                      <a:pt x="1080" y="27"/>
                    </a:lnTo>
                    <a:lnTo>
                      <a:pt x="951" y="1"/>
                    </a:lnTo>
                    <a:close/>
                  </a:path>
                </a:pathLst>
              </a:custGeom>
              <a:solidFill>
                <a:srgbClr val="F55854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27" name="Google Shape;16485;p40">
                <a:extLst>
                  <a:ext uri="{FF2B5EF4-FFF2-40B4-BE49-F238E27FC236}">
                    <a16:creationId xmlns:a16="http://schemas.microsoft.com/office/drawing/2014/main" id="{97D42550-F9AD-BCEC-AE37-BAB8601BE5F6}"/>
                  </a:ext>
                </a:extLst>
              </p:cNvPr>
              <p:cNvSpPr/>
              <p:nvPr/>
            </p:nvSpPr>
            <p:spPr>
              <a:xfrm>
                <a:off x="10404550" y="-1194125"/>
                <a:ext cx="90625" cy="74575"/>
              </a:xfrm>
              <a:custGeom>
                <a:avLst/>
                <a:gdLst/>
                <a:ahLst/>
                <a:cxnLst/>
                <a:rect l="l" t="t" r="r" b="b"/>
                <a:pathLst>
                  <a:path w="3625" h="2983" extrusionOk="0">
                    <a:moveTo>
                      <a:pt x="926" y="1"/>
                    </a:moveTo>
                    <a:lnTo>
                      <a:pt x="746" y="27"/>
                    </a:lnTo>
                    <a:lnTo>
                      <a:pt x="566" y="78"/>
                    </a:lnTo>
                    <a:lnTo>
                      <a:pt x="412" y="155"/>
                    </a:lnTo>
                    <a:lnTo>
                      <a:pt x="283" y="284"/>
                    </a:lnTo>
                    <a:lnTo>
                      <a:pt x="155" y="412"/>
                    </a:lnTo>
                    <a:lnTo>
                      <a:pt x="78" y="566"/>
                    </a:lnTo>
                    <a:lnTo>
                      <a:pt x="1" y="746"/>
                    </a:lnTo>
                    <a:lnTo>
                      <a:pt x="1" y="926"/>
                    </a:lnTo>
                    <a:lnTo>
                      <a:pt x="26" y="1209"/>
                    </a:lnTo>
                    <a:lnTo>
                      <a:pt x="78" y="1492"/>
                    </a:lnTo>
                    <a:lnTo>
                      <a:pt x="206" y="1749"/>
                    </a:lnTo>
                    <a:lnTo>
                      <a:pt x="361" y="1980"/>
                    </a:lnTo>
                    <a:lnTo>
                      <a:pt x="540" y="2185"/>
                    </a:lnTo>
                    <a:lnTo>
                      <a:pt x="746" y="2391"/>
                    </a:lnTo>
                    <a:lnTo>
                      <a:pt x="1003" y="2597"/>
                    </a:lnTo>
                    <a:lnTo>
                      <a:pt x="1260" y="2751"/>
                    </a:lnTo>
                    <a:lnTo>
                      <a:pt x="1517" y="2879"/>
                    </a:lnTo>
                    <a:lnTo>
                      <a:pt x="1748" y="2982"/>
                    </a:lnTo>
                    <a:lnTo>
                      <a:pt x="1774" y="2982"/>
                    </a:lnTo>
                    <a:lnTo>
                      <a:pt x="2031" y="2879"/>
                    </a:lnTo>
                    <a:lnTo>
                      <a:pt x="2288" y="2751"/>
                    </a:lnTo>
                    <a:lnTo>
                      <a:pt x="2571" y="2597"/>
                    </a:lnTo>
                    <a:lnTo>
                      <a:pt x="2828" y="2417"/>
                    </a:lnTo>
                    <a:lnTo>
                      <a:pt x="3033" y="2211"/>
                    </a:lnTo>
                    <a:lnTo>
                      <a:pt x="3213" y="2005"/>
                    </a:lnTo>
                    <a:lnTo>
                      <a:pt x="3393" y="1774"/>
                    </a:lnTo>
                    <a:lnTo>
                      <a:pt x="3496" y="1517"/>
                    </a:lnTo>
                    <a:lnTo>
                      <a:pt x="3573" y="1260"/>
                    </a:lnTo>
                    <a:lnTo>
                      <a:pt x="3624" y="978"/>
                    </a:lnTo>
                    <a:lnTo>
                      <a:pt x="3599" y="798"/>
                    </a:lnTo>
                    <a:lnTo>
                      <a:pt x="3547" y="618"/>
                    </a:lnTo>
                    <a:lnTo>
                      <a:pt x="3470" y="464"/>
                    </a:lnTo>
                    <a:lnTo>
                      <a:pt x="3342" y="309"/>
                    </a:lnTo>
                    <a:lnTo>
                      <a:pt x="3213" y="207"/>
                    </a:lnTo>
                    <a:lnTo>
                      <a:pt x="3059" y="104"/>
                    </a:lnTo>
                    <a:lnTo>
                      <a:pt x="2879" y="52"/>
                    </a:lnTo>
                    <a:lnTo>
                      <a:pt x="2699" y="27"/>
                    </a:lnTo>
                    <a:lnTo>
                      <a:pt x="2545" y="52"/>
                    </a:lnTo>
                    <a:lnTo>
                      <a:pt x="2391" y="78"/>
                    </a:lnTo>
                    <a:lnTo>
                      <a:pt x="2262" y="129"/>
                    </a:lnTo>
                    <a:lnTo>
                      <a:pt x="2159" y="207"/>
                    </a:lnTo>
                    <a:lnTo>
                      <a:pt x="2031" y="284"/>
                    </a:lnTo>
                    <a:lnTo>
                      <a:pt x="1954" y="386"/>
                    </a:lnTo>
                    <a:lnTo>
                      <a:pt x="1877" y="515"/>
                    </a:lnTo>
                    <a:lnTo>
                      <a:pt x="1800" y="643"/>
                    </a:lnTo>
                    <a:lnTo>
                      <a:pt x="1748" y="515"/>
                    </a:lnTo>
                    <a:lnTo>
                      <a:pt x="1671" y="386"/>
                    </a:lnTo>
                    <a:lnTo>
                      <a:pt x="1594" y="284"/>
                    </a:lnTo>
                    <a:lnTo>
                      <a:pt x="1466" y="181"/>
                    </a:lnTo>
                    <a:lnTo>
                      <a:pt x="1363" y="129"/>
                    </a:lnTo>
                    <a:lnTo>
                      <a:pt x="1234" y="52"/>
                    </a:lnTo>
                    <a:lnTo>
                      <a:pt x="1080" y="27"/>
                    </a:lnTo>
                    <a:lnTo>
                      <a:pt x="926" y="1"/>
                    </a:lnTo>
                    <a:close/>
                  </a:path>
                </a:pathLst>
              </a:custGeom>
              <a:solidFill>
                <a:srgbClr val="F55854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28" name="Google Shape;16486;p40">
                <a:extLst>
                  <a:ext uri="{FF2B5EF4-FFF2-40B4-BE49-F238E27FC236}">
                    <a16:creationId xmlns:a16="http://schemas.microsoft.com/office/drawing/2014/main" id="{A3990270-7BAD-FBC1-8CC2-0BB31F992575}"/>
                  </a:ext>
                </a:extLst>
              </p:cNvPr>
              <p:cNvSpPr/>
              <p:nvPr/>
            </p:nvSpPr>
            <p:spPr>
              <a:xfrm>
                <a:off x="10288275" y="-1194125"/>
                <a:ext cx="90600" cy="74575"/>
              </a:xfrm>
              <a:custGeom>
                <a:avLst/>
                <a:gdLst/>
                <a:ahLst/>
                <a:cxnLst/>
                <a:rect l="l" t="t" r="r" b="b"/>
                <a:pathLst>
                  <a:path w="3624" h="2983" extrusionOk="0">
                    <a:moveTo>
                      <a:pt x="951" y="1"/>
                    </a:moveTo>
                    <a:lnTo>
                      <a:pt x="771" y="27"/>
                    </a:lnTo>
                    <a:lnTo>
                      <a:pt x="591" y="78"/>
                    </a:lnTo>
                    <a:lnTo>
                      <a:pt x="437" y="155"/>
                    </a:lnTo>
                    <a:lnTo>
                      <a:pt x="283" y="284"/>
                    </a:lnTo>
                    <a:lnTo>
                      <a:pt x="180" y="412"/>
                    </a:lnTo>
                    <a:lnTo>
                      <a:pt x="77" y="566"/>
                    </a:lnTo>
                    <a:lnTo>
                      <a:pt x="26" y="746"/>
                    </a:lnTo>
                    <a:lnTo>
                      <a:pt x="0" y="926"/>
                    </a:lnTo>
                    <a:lnTo>
                      <a:pt x="26" y="1209"/>
                    </a:lnTo>
                    <a:lnTo>
                      <a:pt x="103" y="1492"/>
                    </a:lnTo>
                    <a:lnTo>
                      <a:pt x="231" y="1749"/>
                    </a:lnTo>
                    <a:lnTo>
                      <a:pt x="360" y="1980"/>
                    </a:lnTo>
                    <a:lnTo>
                      <a:pt x="566" y="2185"/>
                    </a:lnTo>
                    <a:lnTo>
                      <a:pt x="771" y="2391"/>
                    </a:lnTo>
                    <a:lnTo>
                      <a:pt x="1002" y="2597"/>
                    </a:lnTo>
                    <a:lnTo>
                      <a:pt x="1259" y="2751"/>
                    </a:lnTo>
                    <a:lnTo>
                      <a:pt x="1516" y="2879"/>
                    </a:lnTo>
                    <a:lnTo>
                      <a:pt x="1773" y="2982"/>
                    </a:lnTo>
                    <a:lnTo>
                      <a:pt x="2056" y="2879"/>
                    </a:lnTo>
                    <a:lnTo>
                      <a:pt x="2313" y="2751"/>
                    </a:lnTo>
                    <a:lnTo>
                      <a:pt x="2570" y="2597"/>
                    </a:lnTo>
                    <a:lnTo>
                      <a:pt x="2827" y="2417"/>
                    </a:lnTo>
                    <a:lnTo>
                      <a:pt x="3058" y="2211"/>
                    </a:lnTo>
                    <a:lnTo>
                      <a:pt x="3238" y="2005"/>
                    </a:lnTo>
                    <a:lnTo>
                      <a:pt x="3392" y="1774"/>
                    </a:lnTo>
                    <a:lnTo>
                      <a:pt x="3521" y="1517"/>
                    </a:lnTo>
                    <a:lnTo>
                      <a:pt x="3598" y="1260"/>
                    </a:lnTo>
                    <a:lnTo>
                      <a:pt x="3624" y="978"/>
                    </a:lnTo>
                    <a:lnTo>
                      <a:pt x="3624" y="798"/>
                    </a:lnTo>
                    <a:lnTo>
                      <a:pt x="3572" y="618"/>
                    </a:lnTo>
                    <a:lnTo>
                      <a:pt x="3470" y="464"/>
                    </a:lnTo>
                    <a:lnTo>
                      <a:pt x="3367" y="309"/>
                    </a:lnTo>
                    <a:lnTo>
                      <a:pt x="3238" y="207"/>
                    </a:lnTo>
                    <a:lnTo>
                      <a:pt x="3058" y="104"/>
                    </a:lnTo>
                    <a:lnTo>
                      <a:pt x="2904" y="52"/>
                    </a:lnTo>
                    <a:lnTo>
                      <a:pt x="2699" y="27"/>
                    </a:lnTo>
                    <a:lnTo>
                      <a:pt x="2570" y="52"/>
                    </a:lnTo>
                    <a:lnTo>
                      <a:pt x="2416" y="78"/>
                    </a:lnTo>
                    <a:lnTo>
                      <a:pt x="2287" y="129"/>
                    </a:lnTo>
                    <a:lnTo>
                      <a:pt x="2159" y="207"/>
                    </a:lnTo>
                    <a:lnTo>
                      <a:pt x="2056" y="284"/>
                    </a:lnTo>
                    <a:lnTo>
                      <a:pt x="1953" y="386"/>
                    </a:lnTo>
                    <a:lnTo>
                      <a:pt x="1876" y="515"/>
                    </a:lnTo>
                    <a:lnTo>
                      <a:pt x="1825" y="643"/>
                    </a:lnTo>
                    <a:lnTo>
                      <a:pt x="1773" y="515"/>
                    </a:lnTo>
                    <a:lnTo>
                      <a:pt x="1696" y="386"/>
                    </a:lnTo>
                    <a:lnTo>
                      <a:pt x="1594" y="284"/>
                    </a:lnTo>
                    <a:lnTo>
                      <a:pt x="1491" y="181"/>
                    </a:lnTo>
                    <a:lnTo>
                      <a:pt x="1362" y="129"/>
                    </a:lnTo>
                    <a:lnTo>
                      <a:pt x="1234" y="52"/>
                    </a:lnTo>
                    <a:lnTo>
                      <a:pt x="1105" y="27"/>
                    </a:lnTo>
                    <a:lnTo>
                      <a:pt x="951" y="1"/>
                    </a:lnTo>
                    <a:close/>
                  </a:path>
                </a:pathLst>
              </a:custGeom>
              <a:solidFill>
                <a:srgbClr val="F55854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29" name="Google Shape;16487;p40">
                <a:extLst>
                  <a:ext uri="{FF2B5EF4-FFF2-40B4-BE49-F238E27FC236}">
                    <a16:creationId xmlns:a16="http://schemas.microsoft.com/office/drawing/2014/main" id="{EC6CD494-47C9-1CD9-DC12-7071E12F9221}"/>
                  </a:ext>
                </a:extLst>
              </p:cNvPr>
              <p:cNvSpPr/>
              <p:nvPr/>
            </p:nvSpPr>
            <p:spPr>
              <a:xfrm>
                <a:off x="10172625" y="-1194125"/>
                <a:ext cx="90600" cy="74575"/>
              </a:xfrm>
              <a:custGeom>
                <a:avLst/>
                <a:gdLst/>
                <a:ahLst/>
                <a:cxnLst/>
                <a:rect l="l" t="t" r="r" b="b"/>
                <a:pathLst>
                  <a:path w="3624" h="2983" extrusionOk="0">
                    <a:moveTo>
                      <a:pt x="951" y="1"/>
                    </a:moveTo>
                    <a:lnTo>
                      <a:pt x="746" y="27"/>
                    </a:lnTo>
                    <a:lnTo>
                      <a:pt x="566" y="78"/>
                    </a:lnTo>
                    <a:lnTo>
                      <a:pt x="411" y="155"/>
                    </a:lnTo>
                    <a:lnTo>
                      <a:pt x="283" y="284"/>
                    </a:lnTo>
                    <a:lnTo>
                      <a:pt x="154" y="412"/>
                    </a:lnTo>
                    <a:lnTo>
                      <a:pt x="77" y="566"/>
                    </a:lnTo>
                    <a:lnTo>
                      <a:pt x="26" y="746"/>
                    </a:lnTo>
                    <a:lnTo>
                      <a:pt x="0" y="926"/>
                    </a:lnTo>
                    <a:lnTo>
                      <a:pt x="26" y="1209"/>
                    </a:lnTo>
                    <a:lnTo>
                      <a:pt x="103" y="1492"/>
                    </a:lnTo>
                    <a:lnTo>
                      <a:pt x="206" y="1749"/>
                    </a:lnTo>
                    <a:lnTo>
                      <a:pt x="360" y="1980"/>
                    </a:lnTo>
                    <a:lnTo>
                      <a:pt x="540" y="2185"/>
                    </a:lnTo>
                    <a:lnTo>
                      <a:pt x="746" y="2391"/>
                    </a:lnTo>
                    <a:lnTo>
                      <a:pt x="1003" y="2597"/>
                    </a:lnTo>
                    <a:lnTo>
                      <a:pt x="1260" y="2751"/>
                    </a:lnTo>
                    <a:lnTo>
                      <a:pt x="1517" y="2879"/>
                    </a:lnTo>
                    <a:lnTo>
                      <a:pt x="1774" y="2982"/>
                    </a:lnTo>
                    <a:lnTo>
                      <a:pt x="2031" y="2879"/>
                    </a:lnTo>
                    <a:lnTo>
                      <a:pt x="2313" y="2751"/>
                    </a:lnTo>
                    <a:lnTo>
                      <a:pt x="2570" y="2597"/>
                    </a:lnTo>
                    <a:lnTo>
                      <a:pt x="2827" y="2417"/>
                    </a:lnTo>
                    <a:lnTo>
                      <a:pt x="3033" y="2211"/>
                    </a:lnTo>
                    <a:lnTo>
                      <a:pt x="3238" y="2005"/>
                    </a:lnTo>
                    <a:lnTo>
                      <a:pt x="3393" y="1774"/>
                    </a:lnTo>
                    <a:lnTo>
                      <a:pt x="3521" y="1517"/>
                    </a:lnTo>
                    <a:lnTo>
                      <a:pt x="3598" y="1260"/>
                    </a:lnTo>
                    <a:lnTo>
                      <a:pt x="3624" y="978"/>
                    </a:lnTo>
                    <a:lnTo>
                      <a:pt x="3598" y="798"/>
                    </a:lnTo>
                    <a:lnTo>
                      <a:pt x="3547" y="618"/>
                    </a:lnTo>
                    <a:lnTo>
                      <a:pt x="3470" y="464"/>
                    </a:lnTo>
                    <a:lnTo>
                      <a:pt x="3367" y="309"/>
                    </a:lnTo>
                    <a:lnTo>
                      <a:pt x="3213" y="207"/>
                    </a:lnTo>
                    <a:lnTo>
                      <a:pt x="3059" y="104"/>
                    </a:lnTo>
                    <a:lnTo>
                      <a:pt x="2879" y="52"/>
                    </a:lnTo>
                    <a:lnTo>
                      <a:pt x="2699" y="27"/>
                    </a:lnTo>
                    <a:lnTo>
                      <a:pt x="2545" y="52"/>
                    </a:lnTo>
                    <a:lnTo>
                      <a:pt x="2416" y="78"/>
                    </a:lnTo>
                    <a:lnTo>
                      <a:pt x="2288" y="129"/>
                    </a:lnTo>
                    <a:lnTo>
                      <a:pt x="2159" y="207"/>
                    </a:lnTo>
                    <a:lnTo>
                      <a:pt x="2056" y="284"/>
                    </a:lnTo>
                    <a:lnTo>
                      <a:pt x="1953" y="386"/>
                    </a:lnTo>
                    <a:lnTo>
                      <a:pt x="1876" y="515"/>
                    </a:lnTo>
                    <a:lnTo>
                      <a:pt x="1825" y="643"/>
                    </a:lnTo>
                    <a:lnTo>
                      <a:pt x="1748" y="515"/>
                    </a:lnTo>
                    <a:lnTo>
                      <a:pt x="1671" y="386"/>
                    </a:lnTo>
                    <a:lnTo>
                      <a:pt x="1594" y="284"/>
                    </a:lnTo>
                    <a:lnTo>
                      <a:pt x="1491" y="181"/>
                    </a:lnTo>
                    <a:lnTo>
                      <a:pt x="1362" y="129"/>
                    </a:lnTo>
                    <a:lnTo>
                      <a:pt x="1234" y="52"/>
                    </a:lnTo>
                    <a:lnTo>
                      <a:pt x="1080" y="27"/>
                    </a:lnTo>
                    <a:lnTo>
                      <a:pt x="951" y="1"/>
                    </a:lnTo>
                    <a:close/>
                  </a:path>
                </a:pathLst>
              </a:custGeom>
              <a:solidFill>
                <a:srgbClr val="F55854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30" name="Google Shape;16488;p40">
                <a:extLst>
                  <a:ext uri="{FF2B5EF4-FFF2-40B4-BE49-F238E27FC236}">
                    <a16:creationId xmlns:a16="http://schemas.microsoft.com/office/drawing/2014/main" id="{1903E640-1E93-5CB1-0158-F35A2AC5A0E5}"/>
                  </a:ext>
                </a:extLst>
              </p:cNvPr>
              <p:cNvSpPr/>
              <p:nvPr/>
            </p:nvSpPr>
            <p:spPr>
              <a:xfrm>
                <a:off x="10989850" y="-1194125"/>
                <a:ext cx="90625" cy="74575"/>
              </a:xfrm>
              <a:custGeom>
                <a:avLst/>
                <a:gdLst/>
                <a:ahLst/>
                <a:cxnLst/>
                <a:rect l="l" t="t" r="r" b="b"/>
                <a:pathLst>
                  <a:path w="3625" h="2983" extrusionOk="0">
                    <a:moveTo>
                      <a:pt x="926" y="1"/>
                    </a:moveTo>
                    <a:lnTo>
                      <a:pt x="746" y="27"/>
                    </a:lnTo>
                    <a:lnTo>
                      <a:pt x="566" y="78"/>
                    </a:lnTo>
                    <a:lnTo>
                      <a:pt x="412" y="155"/>
                    </a:lnTo>
                    <a:lnTo>
                      <a:pt x="283" y="284"/>
                    </a:lnTo>
                    <a:lnTo>
                      <a:pt x="155" y="412"/>
                    </a:lnTo>
                    <a:lnTo>
                      <a:pt x="78" y="566"/>
                    </a:lnTo>
                    <a:lnTo>
                      <a:pt x="1" y="746"/>
                    </a:lnTo>
                    <a:lnTo>
                      <a:pt x="1" y="926"/>
                    </a:lnTo>
                    <a:lnTo>
                      <a:pt x="26" y="1209"/>
                    </a:lnTo>
                    <a:lnTo>
                      <a:pt x="78" y="1492"/>
                    </a:lnTo>
                    <a:lnTo>
                      <a:pt x="206" y="1749"/>
                    </a:lnTo>
                    <a:lnTo>
                      <a:pt x="361" y="1980"/>
                    </a:lnTo>
                    <a:lnTo>
                      <a:pt x="540" y="2185"/>
                    </a:lnTo>
                    <a:lnTo>
                      <a:pt x="746" y="2391"/>
                    </a:lnTo>
                    <a:lnTo>
                      <a:pt x="1003" y="2597"/>
                    </a:lnTo>
                    <a:lnTo>
                      <a:pt x="1234" y="2751"/>
                    </a:lnTo>
                    <a:lnTo>
                      <a:pt x="1517" y="2879"/>
                    </a:lnTo>
                    <a:lnTo>
                      <a:pt x="1748" y="2982"/>
                    </a:lnTo>
                    <a:lnTo>
                      <a:pt x="1774" y="2982"/>
                    </a:lnTo>
                    <a:lnTo>
                      <a:pt x="2031" y="2879"/>
                    </a:lnTo>
                    <a:lnTo>
                      <a:pt x="2288" y="2751"/>
                    </a:lnTo>
                    <a:lnTo>
                      <a:pt x="2571" y="2597"/>
                    </a:lnTo>
                    <a:lnTo>
                      <a:pt x="2828" y="2417"/>
                    </a:lnTo>
                    <a:lnTo>
                      <a:pt x="3033" y="2211"/>
                    </a:lnTo>
                    <a:lnTo>
                      <a:pt x="3213" y="2005"/>
                    </a:lnTo>
                    <a:lnTo>
                      <a:pt x="3393" y="1774"/>
                    </a:lnTo>
                    <a:lnTo>
                      <a:pt x="3496" y="1517"/>
                    </a:lnTo>
                    <a:lnTo>
                      <a:pt x="3573" y="1260"/>
                    </a:lnTo>
                    <a:lnTo>
                      <a:pt x="3624" y="978"/>
                    </a:lnTo>
                    <a:lnTo>
                      <a:pt x="3599" y="798"/>
                    </a:lnTo>
                    <a:lnTo>
                      <a:pt x="3547" y="618"/>
                    </a:lnTo>
                    <a:lnTo>
                      <a:pt x="3470" y="464"/>
                    </a:lnTo>
                    <a:lnTo>
                      <a:pt x="3342" y="309"/>
                    </a:lnTo>
                    <a:lnTo>
                      <a:pt x="3213" y="207"/>
                    </a:lnTo>
                    <a:lnTo>
                      <a:pt x="3059" y="104"/>
                    </a:lnTo>
                    <a:lnTo>
                      <a:pt x="2879" y="52"/>
                    </a:lnTo>
                    <a:lnTo>
                      <a:pt x="2699" y="27"/>
                    </a:lnTo>
                    <a:lnTo>
                      <a:pt x="2545" y="52"/>
                    </a:lnTo>
                    <a:lnTo>
                      <a:pt x="2391" y="78"/>
                    </a:lnTo>
                    <a:lnTo>
                      <a:pt x="2262" y="129"/>
                    </a:lnTo>
                    <a:lnTo>
                      <a:pt x="2159" y="207"/>
                    </a:lnTo>
                    <a:lnTo>
                      <a:pt x="2031" y="284"/>
                    </a:lnTo>
                    <a:lnTo>
                      <a:pt x="1954" y="386"/>
                    </a:lnTo>
                    <a:lnTo>
                      <a:pt x="1877" y="515"/>
                    </a:lnTo>
                    <a:lnTo>
                      <a:pt x="1800" y="643"/>
                    </a:lnTo>
                    <a:lnTo>
                      <a:pt x="1748" y="515"/>
                    </a:lnTo>
                    <a:lnTo>
                      <a:pt x="1671" y="386"/>
                    </a:lnTo>
                    <a:lnTo>
                      <a:pt x="1594" y="284"/>
                    </a:lnTo>
                    <a:lnTo>
                      <a:pt x="1466" y="181"/>
                    </a:lnTo>
                    <a:lnTo>
                      <a:pt x="1363" y="129"/>
                    </a:lnTo>
                    <a:lnTo>
                      <a:pt x="1234" y="52"/>
                    </a:lnTo>
                    <a:lnTo>
                      <a:pt x="1080" y="27"/>
                    </a:lnTo>
                    <a:lnTo>
                      <a:pt x="926" y="1"/>
                    </a:lnTo>
                    <a:close/>
                  </a:path>
                </a:pathLst>
              </a:custGeom>
              <a:solidFill>
                <a:srgbClr val="F55854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31" name="Google Shape;16489;p40">
                <a:extLst>
                  <a:ext uri="{FF2B5EF4-FFF2-40B4-BE49-F238E27FC236}">
                    <a16:creationId xmlns:a16="http://schemas.microsoft.com/office/drawing/2014/main" id="{0EB95B72-3D12-6B06-A7B6-75AD17F6C3ED}"/>
                  </a:ext>
                </a:extLst>
              </p:cNvPr>
              <p:cNvSpPr/>
              <p:nvPr/>
            </p:nvSpPr>
            <p:spPr>
              <a:xfrm>
                <a:off x="10873575" y="-1194125"/>
                <a:ext cx="90600" cy="74575"/>
              </a:xfrm>
              <a:custGeom>
                <a:avLst/>
                <a:gdLst/>
                <a:ahLst/>
                <a:cxnLst/>
                <a:rect l="l" t="t" r="r" b="b"/>
                <a:pathLst>
                  <a:path w="3624" h="2983" extrusionOk="0">
                    <a:moveTo>
                      <a:pt x="951" y="1"/>
                    </a:moveTo>
                    <a:lnTo>
                      <a:pt x="771" y="27"/>
                    </a:lnTo>
                    <a:lnTo>
                      <a:pt x="591" y="78"/>
                    </a:lnTo>
                    <a:lnTo>
                      <a:pt x="437" y="155"/>
                    </a:lnTo>
                    <a:lnTo>
                      <a:pt x="283" y="284"/>
                    </a:lnTo>
                    <a:lnTo>
                      <a:pt x="180" y="412"/>
                    </a:lnTo>
                    <a:lnTo>
                      <a:pt x="77" y="566"/>
                    </a:lnTo>
                    <a:lnTo>
                      <a:pt x="26" y="746"/>
                    </a:lnTo>
                    <a:lnTo>
                      <a:pt x="0" y="926"/>
                    </a:lnTo>
                    <a:lnTo>
                      <a:pt x="26" y="1209"/>
                    </a:lnTo>
                    <a:lnTo>
                      <a:pt x="103" y="1492"/>
                    </a:lnTo>
                    <a:lnTo>
                      <a:pt x="206" y="1749"/>
                    </a:lnTo>
                    <a:lnTo>
                      <a:pt x="360" y="1980"/>
                    </a:lnTo>
                    <a:lnTo>
                      <a:pt x="566" y="2185"/>
                    </a:lnTo>
                    <a:lnTo>
                      <a:pt x="771" y="2391"/>
                    </a:lnTo>
                    <a:lnTo>
                      <a:pt x="1002" y="2597"/>
                    </a:lnTo>
                    <a:lnTo>
                      <a:pt x="1259" y="2751"/>
                    </a:lnTo>
                    <a:lnTo>
                      <a:pt x="1516" y="2879"/>
                    </a:lnTo>
                    <a:lnTo>
                      <a:pt x="1773" y="2982"/>
                    </a:lnTo>
                    <a:lnTo>
                      <a:pt x="2056" y="2879"/>
                    </a:lnTo>
                    <a:lnTo>
                      <a:pt x="2313" y="2751"/>
                    </a:lnTo>
                    <a:lnTo>
                      <a:pt x="2570" y="2597"/>
                    </a:lnTo>
                    <a:lnTo>
                      <a:pt x="2827" y="2417"/>
                    </a:lnTo>
                    <a:lnTo>
                      <a:pt x="3058" y="2211"/>
                    </a:lnTo>
                    <a:lnTo>
                      <a:pt x="3238" y="2005"/>
                    </a:lnTo>
                    <a:lnTo>
                      <a:pt x="3392" y="1774"/>
                    </a:lnTo>
                    <a:lnTo>
                      <a:pt x="3521" y="1517"/>
                    </a:lnTo>
                    <a:lnTo>
                      <a:pt x="3598" y="1260"/>
                    </a:lnTo>
                    <a:lnTo>
                      <a:pt x="3624" y="978"/>
                    </a:lnTo>
                    <a:lnTo>
                      <a:pt x="3624" y="798"/>
                    </a:lnTo>
                    <a:lnTo>
                      <a:pt x="3572" y="618"/>
                    </a:lnTo>
                    <a:lnTo>
                      <a:pt x="3470" y="464"/>
                    </a:lnTo>
                    <a:lnTo>
                      <a:pt x="3367" y="309"/>
                    </a:lnTo>
                    <a:lnTo>
                      <a:pt x="3238" y="207"/>
                    </a:lnTo>
                    <a:lnTo>
                      <a:pt x="3058" y="104"/>
                    </a:lnTo>
                    <a:lnTo>
                      <a:pt x="2904" y="52"/>
                    </a:lnTo>
                    <a:lnTo>
                      <a:pt x="2699" y="27"/>
                    </a:lnTo>
                    <a:lnTo>
                      <a:pt x="2570" y="52"/>
                    </a:lnTo>
                    <a:lnTo>
                      <a:pt x="2416" y="78"/>
                    </a:lnTo>
                    <a:lnTo>
                      <a:pt x="2287" y="129"/>
                    </a:lnTo>
                    <a:lnTo>
                      <a:pt x="2159" y="207"/>
                    </a:lnTo>
                    <a:lnTo>
                      <a:pt x="2056" y="284"/>
                    </a:lnTo>
                    <a:lnTo>
                      <a:pt x="1953" y="386"/>
                    </a:lnTo>
                    <a:lnTo>
                      <a:pt x="1876" y="515"/>
                    </a:lnTo>
                    <a:lnTo>
                      <a:pt x="1825" y="643"/>
                    </a:lnTo>
                    <a:lnTo>
                      <a:pt x="1773" y="515"/>
                    </a:lnTo>
                    <a:lnTo>
                      <a:pt x="1696" y="386"/>
                    </a:lnTo>
                    <a:lnTo>
                      <a:pt x="1594" y="284"/>
                    </a:lnTo>
                    <a:lnTo>
                      <a:pt x="1491" y="181"/>
                    </a:lnTo>
                    <a:lnTo>
                      <a:pt x="1362" y="129"/>
                    </a:lnTo>
                    <a:lnTo>
                      <a:pt x="1234" y="52"/>
                    </a:lnTo>
                    <a:lnTo>
                      <a:pt x="1105" y="27"/>
                    </a:lnTo>
                    <a:lnTo>
                      <a:pt x="951" y="1"/>
                    </a:lnTo>
                    <a:close/>
                  </a:path>
                </a:pathLst>
              </a:custGeom>
              <a:solidFill>
                <a:srgbClr val="F55854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32" name="Google Shape;16490;p40">
                <a:extLst>
                  <a:ext uri="{FF2B5EF4-FFF2-40B4-BE49-F238E27FC236}">
                    <a16:creationId xmlns:a16="http://schemas.microsoft.com/office/drawing/2014/main" id="{E0111523-18F9-DB3E-67FF-943FA37672F0}"/>
                  </a:ext>
                </a:extLst>
              </p:cNvPr>
              <p:cNvSpPr/>
              <p:nvPr/>
            </p:nvSpPr>
            <p:spPr>
              <a:xfrm>
                <a:off x="10757925" y="-1194125"/>
                <a:ext cx="90600" cy="74575"/>
              </a:xfrm>
              <a:custGeom>
                <a:avLst/>
                <a:gdLst/>
                <a:ahLst/>
                <a:cxnLst/>
                <a:rect l="l" t="t" r="r" b="b"/>
                <a:pathLst>
                  <a:path w="3624" h="2983" extrusionOk="0">
                    <a:moveTo>
                      <a:pt x="951" y="1"/>
                    </a:moveTo>
                    <a:lnTo>
                      <a:pt x="746" y="27"/>
                    </a:lnTo>
                    <a:lnTo>
                      <a:pt x="566" y="78"/>
                    </a:lnTo>
                    <a:lnTo>
                      <a:pt x="412" y="155"/>
                    </a:lnTo>
                    <a:lnTo>
                      <a:pt x="283" y="284"/>
                    </a:lnTo>
                    <a:lnTo>
                      <a:pt x="155" y="412"/>
                    </a:lnTo>
                    <a:lnTo>
                      <a:pt x="77" y="566"/>
                    </a:lnTo>
                    <a:lnTo>
                      <a:pt x="26" y="746"/>
                    </a:lnTo>
                    <a:lnTo>
                      <a:pt x="0" y="926"/>
                    </a:lnTo>
                    <a:lnTo>
                      <a:pt x="26" y="1209"/>
                    </a:lnTo>
                    <a:lnTo>
                      <a:pt x="103" y="1492"/>
                    </a:lnTo>
                    <a:lnTo>
                      <a:pt x="206" y="1749"/>
                    </a:lnTo>
                    <a:lnTo>
                      <a:pt x="360" y="1980"/>
                    </a:lnTo>
                    <a:lnTo>
                      <a:pt x="540" y="2185"/>
                    </a:lnTo>
                    <a:lnTo>
                      <a:pt x="746" y="2391"/>
                    </a:lnTo>
                    <a:lnTo>
                      <a:pt x="1003" y="2597"/>
                    </a:lnTo>
                    <a:lnTo>
                      <a:pt x="1260" y="2751"/>
                    </a:lnTo>
                    <a:lnTo>
                      <a:pt x="1517" y="2879"/>
                    </a:lnTo>
                    <a:lnTo>
                      <a:pt x="1774" y="2982"/>
                    </a:lnTo>
                    <a:lnTo>
                      <a:pt x="2031" y="2879"/>
                    </a:lnTo>
                    <a:lnTo>
                      <a:pt x="2313" y="2751"/>
                    </a:lnTo>
                    <a:lnTo>
                      <a:pt x="2570" y="2597"/>
                    </a:lnTo>
                    <a:lnTo>
                      <a:pt x="2827" y="2417"/>
                    </a:lnTo>
                    <a:lnTo>
                      <a:pt x="3033" y="2211"/>
                    </a:lnTo>
                    <a:lnTo>
                      <a:pt x="3238" y="2005"/>
                    </a:lnTo>
                    <a:lnTo>
                      <a:pt x="3393" y="1774"/>
                    </a:lnTo>
                    <a:lnTo>
                      <a:pt x="3521" y="1517"/>
                    </a:lnTo>
                    <a:lnTo>
                      <a:pt x="3598" y="1260"/>
                    </a:lnTo>
                    <a:lnTo>
                      <a:pt x="3624" y="978"/>
                    </a:lnTo>
                    <a:lnTo>
                      <a:pt x="3598" y="798"/>
                    </a:lnTo>
                    <a:lnTo>
                      <a:pt x="3547" y="618"/>
                    </a:lnTo>
                    <a:lnTo>
                      <a:pt x="3470" y="464"/>
                    </a:lnTo>
                    <a:lnTo>
                      <a:pt x="3367" y="309"/>
                    </a:lnTo>
                    <a:lnTo>
                      <a:pt x="3213" y="207"/>
                    </a:lnTo>
                    <a:lnTo>
                      <a:pt x="3059" y="104"/>
                    </a:lnTo>
                    <a:lnTo>
                      <a:pt x="2879" y="52"/>
                    </a:lnTo>
                    <a:lnTo>
                      <a:pt x="2699" y="27"/>
                    </a:lnTo>
                    <a:lnTo>
                      <a:pt x="2545" y="52"/>
                    </a:lnTo>
                    <a:lnTo>
                      <a:pt x="2416" y="78"/>
                    </a:lnTo>
                    <a:lnTo>
                      <a:pt x="2288" y="129"/>
                    </a:lnTo>
                    <a:lnTo>
                      <a:pt x="2159" y="207"/>
                    </a:lnTo>
                    <a:lnTo>
                      <a:pt x="2056" y="284"/>
                    </a:lnTo>
                    <a:lnTo>
                      <a:pt x="1953" y="386"/>
                    </a:lnTo>
                    <a:lnTo>
                      <a:pt x="1876" y="515"/>
                    </a:lnTo>
                    <a:lnTo>
                      <a:pt x="1825" y="643"/>
                    </a:lnTo>
                    <a:lnTo>
                      <a:pt x="1748" y="515"/>
                    </a:lnTo>
                    <a:lnTo>
                      <a:pt x="1671" y="386"/>
                    </a:lnTo>
                    <a:lnTo>
                      <a:pt x="1594" y="284"/>
                    </a:lnTo>
                    <a:lnTo>
                      <a:pt x="1491" y="181"/>
                    </a:lnTo>
                    <a:lnTo>
                      <a:pt x="1362" y="129"/>
                    </a:lnTo>
                    <a:lnTo>
                      <a:pt x="1234" y="52"/>
                    </a:lnTo>
                    <a:lnTo>
                      <a:pt x="1080" y="27"/>
                    </a:lnTo>
                    <a:lnTo>
                      <a:pt x="951" y="1"/>
                    </a:lnTo>
                    <a:close/>
                  </a:path>
                </a:pathLst>
              </a:custGeom>
              <a:solidFill>
                <a:srgbClr val="F55854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33" name="Google Shape;16491;p40">
                <a:extLst>
                  <a:ext uri="{FF2B5EF4-FFF2-40B4-BE49-F238E27FC236}">
                    <a16:creationId xmlns:a16="http://schemas.microsoft.com/office/drawing/2014/main" id="{C8D43D28-267F-5CA6-7F2E-1BD07F48FD72}"/>
                  </a:ext>
                </a:extLst>
              </p:cNvPr>
              <p:cNvSpPr/>
              <p:nvPr/>
            </p:nvSpPr>
            <p:spPr>
              <a:xfrm>
                <a:off x="10642275" y="-1194125"/>
                <a:ext cx="90625" cy="74575"/>
              </a:xfrm>
              <a:custGeom>
                <a:avLst/>
                <a:gdLst/>
                <a:ahLst/>
                <a:cxnLst/>
                <a:rect l="l" t="t" r="r" b="b"/>
                <a:pathLst>
                  <a:path w="3625" h="2983" extrusionOk="0">
                    <a:moveTo>
                      <a:pt x="926" y="1"/>
                    </a:moveTo>
                    <a:lnTo>
                      <a:pt x="746" y="27"/>
                    </a:lnTo>
                    <a:lnTo>
                      <a:pt x="566" y="78"/>
                    </a:lnTo>
                    <a:lnTo>
                      <a:pt x="412" y="155"/>
                    </a:lnTo>
                    <a:lnTo>
                      <a:pt x="283" y="284"/>
                    </a:lnTo>
                    <a:lnTo>
                      <a:pt x="155" y="412"/>
                    </a:lnTo>
                    <a:lnTo>
                      <a:pt x="78" y="566"/>
                    </a:lnTo>
                    <a:lnTo>
                      <a:pt x="0" y="746"/>
                    </a:lnTo>
                    <a:lnTo>
                      <a:pt x="0" y="926"/>
                    </a:lnTo>
                    <a:lnTo>
                      <a:pt x="0" y="1209"/>
                    </a:lnTo>
                    <a:lnTo>
                      <a:pt x="78" y="1492"/>
                    </a:lnTo>
                    <a:lnTo>
                      <a:pt x="206" y="1749"/>
                    </a:lnTo>
                    <a:lnTo>
                      <a:pt x="360" y="1980"/>
                    </a:lnTo>
                    <a:lnTo>
                      <a:pt x="540" y="2185"/>
                    </a:lnTo>
                    <a:lnTo>
                      <a:pt x="746" y="2391"/>
                    </a:lnTo>
                    <a:lnTo>
                      <a:pt x="977" y="2597"/>
                    </a:lnTo>
                    <a:lnTo>
                      <a:pt x="1234" y="2751"/>
                    </a:lnTo>
                    <a:lnTo>
                      <a:pt x="1517" y="2879"/>
                    </a:lnTo>
                    <a:lnTo>
                      <a:pt x="1748" y="2982"/>
                    </a:lnTo>
                    <a:lnTo>
                      <a:pt x="1774" y="2982"/>
                    </a:lnTo>
                    <a:lnTo>
                      <a:pt x="2031" y="2879"/>
                    </a:lnTo>
                    <a:lnTo>
                      <a:pt x="2288" y="2751"/>
                    </a:lnTo>
                    <a:lnTo>
                      <a:pt x="2570" y="2597"/>
                    </a:lnTo>
                    <a:lnTo>
                      <a:pt x="2827" y="2417"/>
                    </a:lnTo>
                    <a:lnTo>
                      <a:pt x="3033" y="2211"/>
                    </a:lnTo>
                    <a:lnTo>
                      <a:pt x="3213" y="2005"/>
                    </a:lnTo>
                    <a:lnTo>
                      <a:pt x="3393" y="1774"/>
                    </a:lnTo>
                    <a:lnTo>
                      <a:pt x="3496" y="1517"/>
                    </a:lnTo>
                    <a:lnTo>
                      <a:pt x="3573" y="1260"/>
                    </a:lnTo>
                    <a:lnTo>
                      <a:pt x="3624" y="978"/>
                    </a:lnTo>
                    <a:lnTo>
                      <a:pt x="3598" y="798"/>
                    </a:lnTo>
                    <a:lnTo>
                      <a:pt x="3547" y="618"/>
                    </a:lnTo>
                    <a:lnTo>
                      <a:pt x="3470" y="464"/>
                    </a:lnTo>
                    <a:lnTo>
                      <a:pt x="3341" y="309"/>
                    </a:lnTo>
                    <a:lnTo>
                      <a:pt x="3213" y="207"/>
                    </a:lnTo>
                    <a:lnTo>
                      <a:pt x="3059" y="104"/>
                    </a:lnTo>
                    <a:lnTo>
                      <a:pt x="2879" y="52"/>
                    </a:lnTo>
                    <a:lnTo>
                      <a:pt x="2699" y="27"/>
                    </a:lnTo>
                    <a:lnTo>
                      <a:pt x="2545" y="52"/>
                    </a:lnTo>
                    <a:lnTo>
                      <a:pt x="2390" y="78"/>
                    </a:lnTo>
                    <a:lnTo>
                      <a:pt x="2262" y="129"/>
                    </a:lnTo>
                    <a:lnTo>
                      <a:pt x="2133" y="207"/>
                    </a:lnTo>
                    <a:lnTo>
                      <a:pt x="2031" y="284"/>
                    </a:lnTo>
                    <a:lnTo>
                      <a:pt x="1954" y="386"/>
                    </a:lnTo>
                    <a:lnTo>
                      <a:pt x="1877" y="515"/>
                    </a:lnTo>
                    <a:lnTo>
                      <a:pt x="1799" y="643"/>
                    </a:lnTo>
                    <a:lnTo>
                      <a:pt x="1748" y="515"/>
                    </a:lnTo>
                    <a:lnTo>
                      <a:pt x="1671" y="386"/>
                    </a:lnTo>
                    <a:lnTo>
                      <a:pt x="1568" y="284"/>
                    </a:lnTo>
                    <a:lnTo>
                      <a:pt x="1465" y="181"/>
                    </a:lnTo>
                    <a:lnTo>
                      <a:pt x="1363" y="129"/>
                    </a:lnTo>
                    <a:lnTo>
                      <a:pt x="1234" y="52"/>
                    </a:lnTo>
                    <a:lnTo>
                      <a:pt x="1080" y="27"/>
                    </a:lnTo>
                    <a:lnTo>
                      <a:pt x="926" y="1"/>
                    </a:lnTo>
                    <a:close/>
                  </a:path>
                </a:pathLst>
              </a:custGeom>
              <a:solidFill>
                <a:srgbClr val="F55854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34" name="Google Shape;16492;p40">
                <a:extLst>
                  <a:ext uri="{FF2B5EF4-FFF2-40B4-BE49-F238E27FC236}">
                    <a16:creationId xmlns:a16="http://schemas.microsoft.com/office/drawing/2014/main" id="{4BB40A4C-4398-62AE-FFA7-012B193D6D2B}"/>
                  </a:ext>
                </a:extLst>
              </p:cNvPr>
              <p:cNvSpPr/>
              <p:nvPr/>
            </p:nvSpPr>
            <p:spPr>
              <a:xfrm>
                <a:off x="10716150" y="-1343800"/>
                <a:ext cx="279525" cy="121450"/>
              </a:xfrm>
              <a:custGeom>
                <a:avLst/>
                <a:gdLst/>
                <a:ahLst/>
                <a:cxnLst/>
                <a:rect l="l" t="t" r="r" b="b"/>
                <a:pathLst>
                  <a:path w="11181" h="4858" extrusionOk="0">
                    <a:moveTo>
                      <a:pt x="695" y="0"/>
                    </a:moveTo>
                    <a:lnTo>
                      <a:pt x="515" y="514"/>
                    </a:lnTo>
                    <a:lnTo>
                      <a:pt x="361" y="1054"/>
                    </a:lnTo>
                    <a:lnTo>
                      <a:pt x="206" y="1593"/>
                    </a:lnTo>
                    <a:lnTo>
                      <a:pt x="78" y="2159"/>
                    </a:lnTo>
                    <a:lnTo>
                      <a:pt x="78" y="2184"/>
                    </a:lnTo>
                    <a:lnTo>
                      <a:pt x="1" y="2544"/>
                    </a:lnTo>
                    <a:lnTo>
                      <a:pt x="1" y="2904"/>
                    </a:lnTo>
                    <a:lnTo>
                      <a:pt x="1" y="3264"/>
                    </a:lnTo>
                    <a:lnTo>
                      <a:pt x="52" y="3598"/>
                    </a:lnTo>
                    <a:lnTo>
                      <a:pt x="129" y="3932"/>
                    </a:lnTo>
                    <a:lnTo>
                      <a:pt x="258" y="4240"/>
                    </a:lnTo>
                    <a:lnTo>
                      <a:pt x="386" y="4549"/>
                    </a:lnTo>
                    <a:lnTo>
                      <a:pt x="566" y="4857"/>
                    </a:lnTo>
                    <a:lnTo>
                      <a:pt x="10615" y="4857"/>
                    </a:lnTo>
                    <a:lnTo>
                      <a:pt x="10795" y="4549"/>
                    </a:lnTo>
                    <a:lnTo>
                      <a:pt x="10923" y="4240"/>
                    </a:lnTo>
                    <a:lnTo>
                      <a:pt x="11052" y="3906"/>
                    </a:lnTo>
                    <a:lnTo>
                      <a:pt x="11129" y="3572"/>
                    </a:lnTo>
                    <a:lnTo>
                      <a:pt x="11180" y="3238"/>
                    </a:lnTo>
                    <a:lnTo>
                      <a:pt x="11180" y="2878"/>
                    </a:lnTo>
                    <a:lnTo>
                      <a:pt x="11154" y="2519"/>
                    </a:lnTo>
                    <a:lnTo>
                      <a:pt x="11103" y="2159"/>
                    </a:lnTo>
                    <a:lnTo>
                      <a:pt x="11077" y="2056"/>
                    </a:lnTo>
                    <a:lnTo>
                      <a:pt x="10949" y="1542"/>
                    </a:lnTo>
                    <a:lnTo>
                      <a:pt x="10795" y="1002"/>
                    </a:lnTo>
                    <a:lnTo>
                      <a:pt x="10640" y="488"/>
                    </a:lnTo>
                    <a:lnTo>
                      <a:pt x="10460" y="0"/>
                    </a:lnTo>
                    <a:close/>
                  </a:path>
                </a:pathLst>
              </a:custGeom>
              <a:solidFill>
                <a:srgbClr val="E7C59E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35" name="Google Shape;16493;p40">
                <a:extLst>
                  <a:ext uri="{FF2B5EF4-FFF2-40B4-BE49-F238E27FC236}">
                    <a16:creationId xmlns:a16="http://schemas.microsoft.com/office/drawing/2014/main" id="{D6B4FF6E-D2C0-3C72-2AA5-6E543944C78E}"/>
                  </a:ext>
                </a:extLst>
              </p:cNvPr>
              <p:cNvSpPr/>
              <p:nvPr/>
            </p:nvSpPr>
            <p:spPr>
              <a:xfrm>
                <a:off x="10718075" y="-1343800"/>
                <a:ext cx="275025" cy="86100"/>
              </a:xfrm>
              <a:custGeom>
                <a:avLst/>
                <a:gdLst/>
                <a:ahLst/>
                <a:cxnLst/>
                <a:rect l="l" t="t" r="r" b="b"/>
                <a:pathLst>
                  <a:path w="11001" h="3444" extrusionOk="0">
                    <a:moveTo>
                      <a:pt x="618" y="0"/>
                    </a:moveTo>
                    <a:lnTo>
                      <a:pt x="438" y="514"/>
                    </a:lnTo>
                    <a:lnTo>
                      <a:pt x="284" y="1054"/>
                    </a:lnTo>
                    <a:lnTo>
                      <a:pt x="129" y="1593"/>
                    </a:lnTo>
                    <a:lnTo>
                      <a:pt x="1" y="2159"/>
                    </a:lnTo>
                    <a:lnTo>
                      <a:pt x="386" y="2390"/>
                    </a:lnTo>
                    <a:lnTo>
                      <a:pt x="823" y="2596"/>
                    </a:lnTo>
                    <a:lnTo>
                      <a:pt x="1312" y="2801"/>
                    </a:lnTo>
                    <a:lnTo>
                      <a:pt x="1826" y="2955"/>
                    </a:lnTo>
                    <a:lnTo>
                      <a:pt x="2391" y="3110"/>
                    </a:lnTo>
                    <a:lnTo>
                      <a:pt x="2982" y="3238"/>
                    </a:lnTo>
                    <a:lnTo>
                      <a:pt x="3625" y="3341"/>
                    </a:lnTo>
                    <a:lnTo>
                      <a:pt x="4267" y="3392"/>
                    </a:lnTo>
                    <a:lnTo>
                      <a:pt x="4858" y="3444"/>
                    </a:lnTo>
                    <a:lnTo>
                      <a:pt x="5424" y="3444"/>
                    </a:lnTo>
                    <a:lnTo>
                      <a:pt x="6220" y="3418"/>
                    </a:lnTo>
                    <a:lnTo>
                      <a:pt x="6965" y="3367"/>
                    </a:lnTo>
                    <a:lnTo>
                      <a:pt x="7582" y="3290"/>
                    </a:lnTo>
                    <a:lnTo>
                      <a:pt x="8173" y="3187"/>
                    </a:lnTo>
                    <a:lnTo>
                      <a:pt x="8764" y="3033"/>
                    </a:lnTo>
                    <a:lnTo>
                      <a:pt x="9278" y="2878"/>
                    </a:lnTo>
                    <a:lnTo>
                      <a:pt x="9792" y="2698"/>
                    </a:lnTo>
                    <a:lnTo>
                      <a:pt x="10229" y="2519"/>
                    </a:lnTo>
                    <a:lnTo>
                      <a:pt x="10640" y="2287"/>
                    </a:lnTo>
                    <a:lnTo>
                      <a:pt x="11000" y="2056"/>
                    </a:lnTo>
                    <a:lnTo>
                      <a:pt x="10872" y="1542"/>
                    </a:lnTo>
                    <a:lnTo>
                      <a:pt x="10718" y="1002"/>
                    </a:lnTo>
                    <a:lnTo>
                      <a:pt x="10563" y="488"/>
                    </a:lnTo>
                    <a:lnTo>
                      <a:pt x="10383" y="0"/>
                    </a:lnTo>
                    <a:close/>
                  </a:path>
                </a:pathLst>
              </a:custGeom>
              <a:solidFill>
                <a:srgbClr val="F8D14B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36" name="Google Shape;16494;p40">
                <a:extLst>
                  <a:ext uri="{FF2B5EF4-FFF2-40B4-BE49-F238E27FC236}">
                    <a16:creationId xmlns:a16="http://schemas.microsoft.com/office/drawing/2014/main" id="{92267C64-6A9B-4E59-0EE7-8D1DA8465F7E}"/>
                  </a:ext>
                </a:extLst>
              </p:cNvPr>
              <p:cNvSpPr/>
              <p:nvPr/>
            </p:nvSpPr>
            <p:spPr>
              <a:xfrm>
                <a:off x="10820250" y="-1325825"/>
                <a:ext cx="72625" cy="68125"/>
              </a:xfrm>
              <a:custGeom>
                <a:avLst/>
                <a:gdLst/>
                <a:ahLst/>
                <a:cxnLst/>
                <a:rect l="l" t="t" r="r" b="b"/>
                <a:pathLst>
                  <a:path w="2905" h="2725" extrusionOk="0">
                    <a:moveTo>
                      <a:pt x="1439" y="1"/>
                    </a:moveTo>
                    <a:lnTo>
                      <a:pt x="1311" y="26"/>
                    </a:lnTo>
                    <a:lnTo>
                      <a:pt x="1157" y="52"/>
                    </a:lnTo>
                    <a:lnTo>
                      <a:pt x="1028" y="103"/>
                    </a:lnTo>
                    <a:lnTo>
                      <a:pt x="874" y="155"/>
                    </a:lnTo>
                    <a:lnTo>
                      <a:pt x="745" y="232"/>
                    </a:lnTo>
                    <a:lnTo>
                      <a:pt x="643" y="335"/>
                    </a:lnTo>
                    <a:lnTo>
                      <a:pt x="514" y="438"/>
                    </a:lnTo>
                    <a:lnTo>
                      <a:pt x="411" y="566"/>
                    </a:lnTo>
                    <a:lnTo>
                      <a:pt x="231" y="849"/>
                    </a:lnTo>
                    <a:lnTo>
                      <a:pt x="103" y="1157"/>
                    </a:lnTo>
                    <a:lnTo>
                      <a:pt x="26" y="1517"/>
                    </a:lnTo>
                    <a:lnTo>
                      <a:pt x="0" y="1902"/>
                    </a:lnTo>
                    <a:lnTo>
                      <a:pt x="0" y="2108"/>
                    </a:lnTo>
                    <a:lnTo>
                      <a:pt x="26" y="2314"/>
                    </a:lnTo>
                    <a:lnTo>
                      <a:pt x="77" y="2493"/>
                    </a:lnTo>
                    <a:lnTo>
                      <a:pt x="129" y="2673"/>
                    </a:lnTo>
                    <a:lnTo>
                      <a:pt x="694" y="2725"/>
                    </a:lnTo>
                    <a:lnTo>
                      <a:pt x="1285" y="2725"/>
                    </a:lnTo>
                    <a:lnTo>
                      <a:pt x="2056" y="2699"/>
                    </a:lnTo>
                    <a:lnTo>
                      <a:pt x="2801" y="2648"/>
                    </a:lnTo>
                    <a:lnTo>
                      <a:pt x="2878" y="2288"/>
                    </a:lnTo>
                    <a:lnTo>
                      <a:pt x="2904" y="2108"/>
                    </a:lnTo>
                    <a:lnTo>
                      <a:pt x="2904" y="1902"/>
                    </a:lnTo>
                    <a:lnTo>
                      <a:pt x="2878" y="1517"/>
                    </a:lnTo>
                    <a:lnTo>
                      <a:pt x="2801" y="1157"/>
                    </a:lnTo>
                    <a:lnTo>
                      <a:pt x="2673" y="849"/>
                    </a:lnTo>
                    <a:lnTo>
                      <a:pt x="2493" y="566"/>
                    </a:lnTo>
                    <a:lnTo>
                      <a:pt x="2390" y="438"/>
                    </a:lnTo>
                    <a:lnTo>
                      <a:pt x="2262" y="335"/>
                    </a:lnTo>
                    <a:lnTo>
                      <a:pt x="2159" y="232"/>
                    </a:lnTo>
                    <a:lnTo>
                      <a:pt x="2030" y="155"/>
                    </a:lnTo>
                    <a:lnTo>
                      <a:pt x="1876" y="103"/>
                    </a:lnTo>
                    <a:lnTo>
                      <a:pt x="1748" y="52"/>
                    </a:lnTo>
                    <a:lnTo>
                      <a:pt x="1594" y="26"/>
                    </a:lnTo>
                    <a:lnTo>
                      <a:pt x="1439" y="1"/>
                    </a:lnTo>
                    <a:close/>
                  </a:path>
                </a:pathLst>
              </a:custGeom>
              <a:solidFill>
                <a:srgbClr val="000000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37" name="Google Shape;16495;p40">
                <a:extLst>
                  <a:ext uri="{FF2B5EF4-FFF2-40B4-BE49-F238E27FC236}">
                    <a16:creationId xmlns:a16="http://schemas.microsoft.com/office/drawing/2014/main" id="{DBBEF506-2330-F729-E264-81BF3961E0DA}"/>
                  </a:ext>
                </a:extLst>
              </p:cNvPr>
              <p:cNvSpPr/>
              <p:nvPr/>
            </p:nvSpPr>
            <p:spPr>
              <a:xfrm>
                <a:off x="10829875" y="-1317475"/>
                <a:ext cx="53350" cy="72000"/>
              </a:xfrm>
              <a:custGeom>
                <a:avLst/>
                <a:gdLst/>
                <a:ahLst/>
                <a:cxnLst/>
                <a:rect l="l" t="t" r="r" b="b"/>
                <a:pathLst>
                  <a:path w="2134" h="2880" extrusionOk="0">
                    <a:moveTo>
                      <a:pt x="1054" y="1"/>
                    </a:moveTo>
                    <a:lnTo>
                      <a:pt x="849" y="26"/>
                    </a:lnTo>
                    <a:lnTo>
                      <a:pt x="643" y="104"/>
                    </a:lnTo>
                    <a:lnTo>
                      <a:pt x="463" y="232"/>
                    </a:lnTo>
                    <a:lnTo>
                      <a:pt x="309" y="412"/>
                    </a:lnTo>
                    <a:lnTo>
                      <a:pt x="181" y="617"/>
                    </a:lnTo>
                    <a:lnTo>
                      <a:pt x="78" y="874"/>
                    </a:lnTo>
                    <a:lnTo>
                      <a:pt x="26" y="1131"/>
                    </a:lnTo>
                    <a:lnTo>
                      <a:pt x="1" y="1440"/>
                    </a:lnTo>
                    <a:lnTo>
                      <a:pt x="26" y="1723"/>
                    </a:lnTo>
                    <a:lnTo>
                      <a:pt x="78" y="1980"/>
                    </a:lnTo>
                    <a:lnTo>
                      <a:pt x="181" y="2237"/>
                    </a:lnTo>
                    <a:lnTo>
                      <a:pt x="309" y="2442"/>
                    </a:lnTo>
                    <a:lnTo>
                      <a:pt x="463" y="2622"/>
                    </a:lnTo>
                    <a:lnTo>
                      <a:pt x="643" y="2751"/>
                    </a:lnTo>
                    <a:lnTo>
                      <a:pt x="849" y="2828"/>
                    </a:lnTo>
                    <a:lnTo>
                      <a:pt x="1054" y="2879"/>
                    </a:lnTo>
                    <a:lnTo>
                      <a:pt x="1286" y="2828"/>
                    </a:lnTo>
                    <a:lnTo>
                      <a:pt x="1491" y="2751"/>
                    </a:lnTo>
                    <a:lnTo>
                      <a:pt x="1671" y="2622"/>
                    </a:lnTo>
                    <a:lnTo>
                      <a:pt x="1825" y="2442"/>
                    </a:lnTo>
                    <a:lnTo>
                      <a:pt x="1954" y="2237"/>
                    </a:lnTo>
                    <a:lnTo>
                      <a:pt x="2057" y="1980"/>
                    </a:lnTo>
                    <a:lnTo>
                      <a:pt x="2108" y="1723"/>
                    </a:lnTo>
                    <a:lnTo>
                      <a:pt x="2134" y="1440"/>
                    </a:lnTo>
                    <a:lnTo>
                      <a:pt x="2108" y="1131"/>
                    </a:lnTo>
                    <a:lnTo>
                      <a:pt x="2057" y="874"/>
                    </a:lnTo>
                    <a:lnTo>
                      <a:pt x="1954" y="617"/>
                    </a:lnTo>
                    <a:lnTo>
                      <a:pt x="1825" y="412"/>
                    </a:lnTo>
                    <a:lnTo>
                      <a:pt x="1671" y="232"/>
                    </a:lnTo>
                    <a:lnTo>
                      <a:pt x="1491" y="104"/>
                    </a:lnTo>
                    <a:lnTo>
                      <a:pt x="1286" y="26"/>
                    </a:lnTo>
                    <a:lnTo>
                      <a:pt x="1054" y="1"/>
                    </a:lnTo>
                    <a:close/>
                  </a:path>
                </a:pathLst>
              </a:custGeom>
              <a:solidFill>
                <a:srgbClr val="C2E782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38" name="Google Shape;16496;p40">
                <a:extLst>
                  <a:ext uri="{FF2B5EF4-FFF2-40B4-BE49-F238E27FC236}">
                    <a16:creationId xmlns:a16="http://schemas.microsoft.com/office/drawing/2014/main" id="{2FABB2B0-BB86-2A7E-A00D-2F3FA1DC206A}"/>
                  </a:ext>
                </a:extLst>
              </p:cNvPr>
              <p:cNvSpPr/>
              <p:nvPr/>
            </p:nvSpPr>
            <p:spPr>
              <a:xfrm>
                <a:off x="10860725" y="-1313625"/>
                <a:ext cx="17375" cy="38575"/>
              </a:xfrm>
              <a:custGeom>
                <a:avLst/>
                <a:gdLst/>
                <a:ahLst/>
                <a:cxnLst/>
                <a:rect l="l" t="t" r="r" b="b"/>
                <a:pathLst>
                  <a:path w="695" h="1543" extrusionOk="0">
                    <a:moveTo>
                      <a:pt x="0" y="1"/>
                    </a:moveTo>
                    <a:lnTo>
                      <a:pt x="232" y="335"/>
                    </a:lnTo>
                    <a:lnTo>
                      <a:pt x="411" y="720"/>
                    </a:lnTo>
                    <a:lnTo>
                      <a:pt x="566" y="1106"/>
                    </a:lnTo>
                    <a:lnTo>
                      <a:pt x="668" y="1543"/>
                    </a:lnTo>
                    <a:lnTo>
                      <a:pt x="694" y="1337"/>
                    </a:lnTo>
                    <a:lnTo>
                      <a:pt x="694" y="1157"/>
                    </a:lnTo>
                    <a:lnTo>
                      <a:pt x="668" y="900"/>
                    </a:lnTo>
                    <a:lnTo>
                      <a:pt x="617" y="643"/>
                    </a:lnTo>
                    <a:lnTo>
                      <a:pt x="540" y="515"/>
                    </a:lnTo>
                    <a:lnTo>
                      <a:pt x="488" y="412"/>
                    </a:lnTo>
                    <a:lnTo>
                      <a:pt x="386" y="284"/>
                    </a:lnTo>
                    <a:lnTo>
                      <a:pt x="283" y="181"/>
                    </a:lnTo>
                    <a:lnTo>
                      <a:pt x="154" y="78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39" name="Google Shape;16497;p40">
                <a:extLst>
                  <a:ext uri="{FF2B5EF4-FFF2-40B4-BE49-F238E27FC236}">
                    <a16:creationId xmlns:a16="http://schemas.microsoft.com/office/drawing/2014/main" id="{3614313B-AF05-FB71-0DCB-5D8257D00FDD}"/>
                  </a:ext>
                </a:extLst>
              </p:cNvPr>
              <p:cNvSpPr/>
              <p:nvPr/>
            </p:nvSpPr>
            <p:spPr>
              <a:xfrm>
                <a:off x="10873575" y="-1273150"/>
                <a:ext cx="5800" cy="5825"/>
              </a:xfrm>
              <a:custGeom>
                <a:avLst/>
                <a:gdLst/>
                <a:ahLst/>
                <a:cxnLst/>
                <a:rect l="l" t="t" r="r" b="b"/>
                <a:pathLst>
                  <a:path w="232" h="233" extrusionOk="0">
                    <a:moveTo>
                      <a:pt x="103" y="1"/>
                    </a:moveTo>
                    <a:lnTo>
                      <a:pt x="26" y="27"/>
                    </a:lnTo>
                    <a:lnTo>
                      <a:pt x="0" y="78"/>
                    </a:lnTo>
                    <a:lnTo>
                      <a:pt x="0" y="129"/>
                    </a:lnTo>
                    <a:lnTo>
                      <a:pt x="26" y="181"/>
                    </a:lnTo>
                    <a:lnTo>
                      <a:pt x="52" y="207"/>
                    </a:lnTo>
                    <a:lnTo>
                      <a:pt x="103" y="232"/>
                    </a:lnTo>
                    <a:lnTo>
                      <a:pt x="129" y="207"/>
                    </a:lnTo>
                    <a:lnTo>
                      <a:pt x="180" y="207"/>
                    </a:lnTo>
                    <a:lnTo>
                      <a:pt x="206" y="155"/>
                    </a:lnTo>
                    <a:lnTo>
                      <a:pt x="231" y="129"/>
                    </a:lnTo>
                    <a:lnTo>
                      <a:pt x="231" y="78"/>
                    </a:lnTo>
                    <a:lnTo>
                      <a:pt x="206" y="27"/>
                    </a:lnTo>
                    <a:lnTo>
                      <a:pt x="15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40" name="Google Shape;16498;p40">
                <a:extLst>
                  <a:ext uri="{FF2B5EF4-FFF2-40B4-BE49-F238E27FC236}">
                    <a16:creationId xmlns:a16="http://schemas.microsoft.com/office/drawing/2014/main" id="{8DB3775A-D260-14BC-455A-764DE8AEDA14}"/>
                  </a:ext>
                </a:extLst>
              </p:cNvPr>
              <p:cNvSpPr/>
              <p:nvPr/>
            </p:nvSpPr>
            <p:spPr>
              <a:xfrm>
                <a:off x="10887700" y="-1690100"/>
                <a:ext cx="127225" cy="138800"/>
              </a:xfrm>
              <a:custGeom>
                <a:avLst/>
                <a:gdLst/>
                <a:ahLst/>
                <a:cxnLst/>
                <a:rect l="l" t="t" r="r" b="b"/>
                <a:pathLst>
                  <a:path w="5089" h="5552" extrusionOk="0">
                    <a:moveTo>
                      <a:pt x="4087" y="0"/>
                    </a:moveTo>
                    <a:lnTo>
                      <a:pt x="3855" y="26"/>
                    </a:lnTo>
                    <a:lnTo>
                      <a:pt x="3624" y="103"/>
                    </a:lnTo>
                    <a:lnTo>
                      <a:pt x="3393" y="154"/>
                    </a:lnTo>
                    <a:lnTo>
                      <a:pt x="3187" y="257"/>
                    </a:lnTo>
                    <a:lnTo>
                      <a:pt x="2750" y="463"/>
                    </a:lnTo>
                    <a:lnTo>
                      <a:pt x="2365" y="694"/>
                    </a:lnTo>
                    <a:lnTo>
                      <a:pt x="2005" y="977"/>
                    </a:lnTo>
                    <a:lnTo>
                      <a:pt x="1671" y="1285"/>
                    </a:lnTo>
                    <a:lnTo>
                      <a:pt x="1363" y="1594"/>
                    </a:lnTo>
                    <a:lnTo>
                      <a:pt x="1080" y="1928"/>
                    </a:lnTo>
                    <a:lnTo>
                      <a:pt x="823" y="2236"/>
                    </a:lnTo>
                    <a:lnTo>
                      <a:pt x="617" y="2544"/>
                    </a:lnTo>
                    <a:lnTo>
                      <a:pt x="283" y="3084"/>
                    </a:lnTo>
                    <a:lnTo>
                      <a:pt x="52" y="3470"/>
                    </a:lnTo>
                    <a:lnTo>
                      <a:pt x="1" y="3624"/>
                    </a:lnTo>
                    <a:lnTo>
                      <a:pt x="4626" y="5551"/>
                    </a:lnTo>
                    <a:lnTo>
                      <a:pt x="4806" y="5012"/>
                    </a:lnTo>
                    <a:lnTo>
                      <a:pt x="4935" y="4472"/>
                    </a:lnTo>
                    <a:lnTo>
                      <a:pt x="5038" y="3984"/>
                    </a:lnTo>
                    <a:lnTo>
                      <a:pt x="5089" y="3495"/>
                    </a:lnTo>
                    <a:lnTo>
                      <a:pt x="5089" y="3161"/>
                    </a:lnTo>
                    <a:lnTo>
                      <a:pt x="5089" y="2801"/>
                    </a:lnTo>
                    <a:lnTo>
                      <a:pt x="5038" y="2262"/>
                    </a:lnTo>
                    <a:lnTo>
                      <a:pt x="4986" y="1928"/>
                    </a:lnTo>
                    <a:lnTo>
                      <a:pt x="4909" y="1594"/>
                    </a:lnTo>
                    <a:lnTo>
                      <a:pt x="4755" y="1080"/>
                    </a:lnTo>
                    <a:lnTo>
                      <a:pt x="4575" y="643"/>
                    </a:lnTo>
                    <a:lnTo>
                      <a:pt x="4421" y="309"/>
                    </a:lnTo>
                    <a:lnTo>
                      <a:pt x="4292" y="103"/>
                    </a:lnTo>
                    <a:lnTo>
                      <a:pt x="4267" y="52"/>
                    </a:lnTo>
                    <a:lnTo>
                      <a:pt x="4215" y="26"/>
                    </a:lnTo>
                    <a:lnTo>
                      <a:pt x="4138" y="0"/>
                    </a:lnTo>
                    <a:close/>
                  </a:path>
                </a:pathLst>
              </a:custGeom>
              <a:solidFill>
                <a:srgbClr val="E7C59E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41" name="Google Shape;16499;p40">
                <a:extLst>
                  <a:ext uri="{FF2B5EF4-FFF2-40B4-BE49-F238E27FC236}">
                    <a16:creationId xmlns:a16="http://schemas.microsoft.com/office/drawing/2014/main" id="{F82CA0A3-44F5-1DF4-7367-C992D359270E}"/>
                  </a:ext>
                </a:extLst>
              </p:cNvPr>
              <p:cNvSpPr/>
              <p:nvPr/>
            </p:nvSpPr>
            <p:spPr>
              <a:xfrm>
                <a:off x="10928825" y="-1650275"/>
                <a:ext cx="64275" cy="74550"/>
              </a:xfrm>
              <a:custGeom>
                <a:avLst/>
                <a:gdLst/>
                <a:ahLst/>
                <a:cxnLst/>
                <a:rect l="l" t="t" r="r" b="b"/>
                <a:pathLst>
                  <a:path w="2571" h="2982" extrusionOk="0">
                    <a:moveTo>
                      <a:pt x="2056" y="1"/>
                    </a:moveTo>
                    <a:lnTo>
                      <a:pt x="1825" y="52"/>
                    </a:lnTo>
                    <a:lnTo>
                      <a:pt x="1594" y="155"/>
                    </a:lnTo>
                    <a:lnTo>
                      <a:pt x="1388" y="258"/>
                    </a:lnTo>
                    <a:lnTo>
                      <a:pt x="1208" y="386"/>
                    </a:lnTo>
                    <a:lnTo>
                      <a:pt x="1003" y="540"/>
                    </a:lnTo>
                    <a:lnTo>
                      <a:pt x="848" y="694"/>
                    </a:lnTo>
                    <a:lnTo>
                      <a:pt x="540" y="1054"/>
                    </a:lnTo>
                    <a:lnTo>
                      <a:pt x="309" y="1388"/>
                    </a:lnTo>
                    <a:lnTo>
                      <a:pt x="129" y="1671"/>
                    </a:lnTo>
                    <a:lnTo>
                      <a:pt x="0" y="1954"/>
                    </a:lnTo>
                    <a:lnTo>
                      <a:pt x="2339" y="2982"/>
                    </a:lnTo>
                    <a:lnTo>
                      <a:pt x="2416" y="2699"/>
                    </a:lnTo>
                    <a:lnTo>
                      <a:pt x="2493" y="2442"/>
                    </a:lnTo>
                    <a:lnTo>
                      <a:pt x="2545" y="2185"/>
                    </a:lnTo>
                    <a:lnTo>
                      <a:pt x="2570" y="1928"/>
                    </a:lnTo>
                    <a:lnTo>
                      <a:pt x="2570" y="1697"/>
                    </a:lnTo>
                    <a:lnTo>
                      <a:pt x="2570" y="1465"/>
                    </a:lnTo>
                    <a:lnTo>
                      <a:pt x="2519" y="1054"/>
                    </a:lnTo>
                    <a:lnTo>
                      <a:pt x="2442" y="720"/>
                    </a:lnTo>
                    <a:lnTo>
                      <a:pt x="2339" y="412"/>
                    </a:lnTo>
                    <a:lnTo>
                      <a:pt x="2236" y="206"/>
                    </a:lnTo>
                    <a:lnTo>
                      <a:pt x="2159" y="52"/>
                    </a:lnTo>
                    <a:lnTo>
                      <a:pt x="2133" y="26"/>
                    </a:lnTo>
                    <a:lnTo>
                      <a:pt x="2056" y="1"/>
                    </a:lnTo>
                    <a:close/>
                  </a:path>
                </a:pathLst>
              </a:custGeom>
              <a:solidFill>
                <a:srgbClr val="000000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42" name="Google Shape;16500;p40">
                <a:extLst>
                  <a:ext uri="{FF2B5EF4-FFF2-40B4-BE49-F238E27FC236}">
                    <a16:creationId xmlns:a16="http://schemas.microsoft.com/office/drawing/2014/main" id="{077CC4B4-EC7D-35F7-6ED4-B9F675DC9FDE}"/>
                  </a:ext>
                </a:extLst>
              </p:cNvPr>
              <p:cNvSpPr/>
              <p:nvPr/>
            </p:nvSpPr>
            <p:spPr>
              <a:xfrm>
                <a:off x="10697525" y="-1690100"/>
                <a:ext cx="127250" cy="138800"/>
              </a:xfrm>
              <a:custGeom>
                <a:avLst/>
                <a:gdLst/>
                <a:ahLst/>
                <a:cxnLst/>
                <a:rect l="l" t="t" r="r" b="b"/>
                <a:pathLst>
                  <a:path w="5090" h="5552" extrusionOk="0">
                    <a:moveTo>
                      <a:pt x="951" y="0"/>
                    </a:moveTo>
                    <a:lnTo>
                      <a:pt x="874" y="26"/>
                    </a:lnTo>
                    <a:lnTo>
                      <a:pt x="849" y="52"/>
                    </a:lnTo>
                    <a:lnTo>
                      <a:pt x="797" y="103"/>
                    </a:lnTo>
                    <a:lnTo>
                      <a:pt x="669" y="334"/>
                    </a:lnTo>
                    <a:lnTo>
                      <a:pt x="489" y="668"/>
                    </a:lnTo>
                    <a:lnTo>
                      <a:pt x="309" y="1131"/>
                    </a:lnTo>
                    <a:lnTo>
                      <a:pt x="155" y="1696"/>
                    </a:lnTo>
                    <a:lnTo>
                      <a:pt x="78" y="2030"/>
                    </a:lnTo>
                    <a:lnTo>
                      <a:pt x="26" y="2364"/>
                    </a:lnTo>
                    <a:lnTo>
                      <a:pt x="1" y="2930"/>
                    </a:lnTo>
                    <a:lnTo>
                      <a:pt x="1" y="3264"/>
                    </a:lnTo>
                    <a:lnTo>
                      <a:pt x="1" y="3624"/>
                    </a:lnTo>
                    <a:lnTo>
                      <a:pt x="78" y="4086"/>
                    </a:lnTo>
                    <a:lnTo>
                      <a:pt x="155" y="4549"/>
                    </a:lnTo>
                    <a:lnTo>
                      <a:pt x="283" y="5037"/>
                    </a:lnTo>
                    <a:lnTo>
                      <a:pt x="463" y="5551"/>
                    </a:lnTo>
                    <a:lnTo>
                      <a:pt x="5089" y="3624"/>
                    </a:lnTo>
                    <a:lnTo>
                      <a:pt x="5038" y="3470"/>
                    </a:lnTo>
                    <a:lnTo>
                      <a:pt x="4832" y="3084"/>
                    </a:lnTo>
                    <a:lnTo>
                      <a:pt x="4472" y="2544"/>
                    </a:lnTo>
                    <a:lnTo>
                      <a:pt x="4267" y="2236"/>
                    </a:lnTo>
                    <a:lnTo>
                      <a:pt x="4010" y="1928"/>
                    </a:lnTo>
                    <a:lnTo>
                      <a:pt x="3727" y="1594"/>
                    </a:lnTo>
                    <a:lnTo>
                      <a:pt x="3419" y="1285"/>
                    </a:lnTo>
                    <a:lnTo>
                      <a:pt x="3085" y="977"/>
                    </a:lnTo>
                    <a:lnTo>
                      <a:pt x="2725" y="694"/>
                    </a:lnTo>
                    <a:lnTo>
                      <a:pt x="2339" y="463"/>
                    </a:lnTo>
                    <a:lnTo>
                      <a:pt x="1902" y="257"/>
                    </a:lnTo>
                    <a:lnTo>
                      <a:pt x="1697" y="154"/>
                    </a:lnTo>
                    <a:lnTo>
                      <a:pt x="1465" y="103"/>
                    </a:lnTo>
                    <a:lnTo>
                      <a:pt x="1234" y="26"/>
                    </a:lnTo>
                    <a:lnTo>
                      <a:pt x="1003" y="0"/>
                    </a:lnTo>
                    <a:close/>
                  </a:path>
                </a:pathLst>
              </a:custGeom>
              <a:solidFill>
                <a:srgbClr val="E7C59E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43" name="Google Shape;16501;p40">
                <a:extLst>
                  <a:ext uri="{FF2B5EF4-FFF2-40B4-BE49-F238E27FC236}">
                    <a16:creationId xmlns:a16="http://schemas.microsoft.com/office/drawing/2014/main" id="{2C5DBFE3-1B9A-5409-35B3-80314BC2C433}"/>
                  </a:ext>
                </a:extLst>
              </p:cNvPr>
              <p:cNvSpPr/>
              <p:nvPr/>
            </p:nvSpPr>
            <p:spPr>
              <a:xfrm>
                <a:off x="10719375" y="-1650275"/>
                <a:ext cx="64275" cy="74550"/>
              </a:xfrm>
              <a:custGeom>
                <a:avLst/>
                <a:gdLst/>
                <a:ahLst/>
                <a:cxnLst/>
                <a:rect l="l" t="t" r="r" b="b"/>
                <a:pathLst>
                  <a:path w="2571" h="2982" extrusionOk="0">
                    <a:moveTo>
                      <a:pt x="514" y="1"/>
                    </a:moveTo>
                    <a:lnTo>
                      <a:pt x="437" y="26"/>
                    </a:lnTo>
                    <a:lnTo>
                      <a:pt x="412" y="52"/>
                    </a:lnTo>
                    <a:lnTo>
                      <a:pt x="334" y="206"/>
                    </a:lnTo>
                    <a:lnTo>
                      <a:pt x="232" y="412"/>
                    </a:lnTo>
                    <a:lnTo>
                      <a:pt x="129" y="720"/>
                    </a:lnTo>
                    <a:lnTo>
                      <a:pt x="52" y="1054"/>
                    </a:lnTo>
                    <a:lnTo>
                      <a:pt x="0" y="1465"/>
                    </a:lnTo>
                    <a:lnTo>
                      <a:pt x="0" y="1697"/>
                    </a:lnTo>
                    <a:lnTo>
                      <a:pt x="0" y="1928"/>
                    </a:lnTo>
                    <a:lnTo>
                      <a:pt x="26" y="2185"/>
                    </a:lnTo>
                    <a:lnTo>
                      <a:pt x="77" y="2442"/>
                    </a:lnTo>
                    <a:lnTo>
                      <a:pt x="155" y="2699"/>
                    </a:lnTo>
                    <a:lnTo>
                      <a:pt x="232" y="2982"/>
                    </a:lnTo>
                    <a:lnTo>
                      <a:pt x="2570" y="1954"/>
                    </a:lnTo>
                    <a:lnTo>
                      <a:pt x="2442" y="1671"/>
                    </a:lnTo>
                    <a:lnTo>
                      <a:pt x="2262" y="1388"/>
                    </a:lnTo>
                    <a:lnTo>
                      <a:pt x="2031" y="1054"/>
                    </a:lnTo>
                    <a:lnTo>
                      <a:pt x="1722" y="694"/>
                    </a:lnTo>
                    <a:lnTo>
                      <a:pt x="1568" y="540"/>
                    </a:lnTo>
                    <a:lnTo>
                      <a:pt x="1362" y="386"/>
                    </a:lnTo>
                    <a:lnTo>
                      <a:pt x="1183" y="258"/>
                    </a:lnTo>
                    <a:lnTo>
                      <a:pt x="977" y="155"/>
                    </a:lnTo>
                    <a:lnTo>
                      <a:pt x="746" y="52"/>
                    </a:lnTo>
                    <a:lnTo>
                      <a:pt x="514" y="1"/>
                    </a:lnTo>
                    <a:close/>
                  </a:path>
                </a:pathLst>
              </a:custGeom>
              <a:solidFill>
                <a:srgbClr val="000000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44" name="Google Shape;16502;p40">
                <a:extLst>
                  <a:ext uri="{FF2B5EF4-FFF2-40B4-BE49-F238E27FC236}">
                    <a16:creationId xmlns:a16="http://schemas.microsoft.com/office/drawing/2014/main" id="{A973662A-5048-84D9-3FE4-277281BC98A4}"/>
                  </a:ext>
                </a:extLst>
              </p:cNvPr>
              <p:cNvSpPr/>
              <p:nvPr/>
            </p:nvSpPr>
            <p:spPr>
              <a:xfrm>
                <a:off x="10663475" y="-1620075"/>
                <a:ext cx="386800" cy="302625"/>
              </a:xfrm>
              <a:custGeom>
                <a:avLst/>
                <a:gdLst/>
                <a:ahLst/>
                <a:cxnLst/>
                <a:rect l="l" t="t" r="r" b="b"/>
                <a:pathLst>
                  <a:path w="15472" h="12105" extrusionOk="0">
                    <a:moveTo>
                      <a:pt x="6837" y="0"/>
                    </a:moveTo>
                    <a:lnTo>
                      <a:pt x="6040" y="52"/>
                    </a:lnTo>
                    <a:lnTo>
                      <a:pt x="5243" y="129"/>
                    </a:lnTo>
                    <a:lnTo>
                      <a:pt x="4832" y="180"/>
                    </a:lnTo>
                    <a:lnTo>
                      <a:pt x="4447" y="257"/>
                    </a:lnTo>
                    <a:lnTo>
                      <a:pt x="3958" y="412"/>
                    </a:lnTo>
                    <a:lnTo>
                      <a:pt x="3470" y="566"/>
                    </a:lnTo>
                    <a:lnTo>
                      <a:pt x="3007" y="771"/>
                    </a:lnTo>
                    <a:lnTo>
                      <a:pt x="2570" y="1028"/>
                    </a:lnTo>
                    <a:lnTo>
                      <a:pt x="2185" y="1311"/>
                    </a:lnTo>
                    <a:lnTo>
                      <a:pt x="1799" y="1619"/>
                    </a:lnTo>
                    <a:lnTo>
                      <a:pt x="1465" y="2005"/>
                    </a:lnTo>
                    <a:lnTo>
                      <a:pt x="1311" y="2211"/>
                    </a:lnTo>
                    <a:lnTo>
                      <a:pt x="1157" y="2416"/>
                    </a:lnTo>
                    <a:lnTo>
                      <a:pt x="900" y="2853"/>
                    </a:lnTo>
                    <a:lnTo>
                      <a:pt x="669" y="3316"/>
                    </a:lnTo>
                    <a:lnTo>
                      <a:pt x="489" y="3804"/>
                    </a:lnTo>
                    <a:lnTo>
                      <a:pt x="335" y="4292"/>
                    </a:lnTo>
                    <a:lnTo>
                      <a:pt x="232" y="4780"/>
                    </a:lnTo>
                    <a:lnTo>
                      <a:pt x="129" y="5294"/>
                    </a:lnTo>
                    <a:lnTo>
                      <a:pt x="52" y="5808"/>
                    </a:lnTo>
                    <a:lnTo>
                      <a:pt x="26" y="6322"/>
                    </a:lnTo>
                    <a:lnTo>
                      <a:pt x="1" y="6708"/>
                    </a:lnTo>
                    <a:lnTo>
                      <a:pt x="1" y="7093"/>
                    </a:lnTo>
                    <a:lnTo>
                      <a:pt x="26" y="7505"/>
                    </a:lnTo>
                    <a:lnTo>
                      <a:pt x="52" y="7890"/>
                    </a:lnTo>
                    <a:lnTo>
                      <a:pt x="129" y="8276"/>
                    </a:lnTo>
                    <a:lnTo>
                      <a:pt x="232" y="8661"/>
                    </a:lnTo>
                    <a:lnTo>
                      <a:pt x="360" y="9021"/>
                    </a:lnTo>
                    <a:lnTo>
                      <a:pt x="515" y="9381"/>
                    </a:lnTo>
                    <a:lnTo>
                      <a:pt x="720" y="9689"/>
                    </a:lnTo>
                    <a:lnTo>
                      <a:pt x="926" y="9972"/>
                    </a:lnTo>
                    <a:lnTo>
                      <a:pt x="1157" y="10229"/>
                    </a:lnTo>
                    <a:lnTo>
                      <a:pt x="1440" y="10486"/>
                    </a:lnTo>
                    <a:lnTo>
                      <a:pt x="1722" y="10691"/>
                    </a:lnTo>
                    <a:lnTo>
                      <a:pt x="2031" y="10897"/>
                    </a:lnTo>
                    <a:lnTo>
                      <a:pt x="2339" y="11077"/>
                    </a:lnTo>
                    <a:lnTo>
                      <a:pt x="2648" y="11231"/>
                    </a:lnTo>
                    <a:lnTo>
                      <a:pt x="2982" y="11385"/>
                    </a:lnTo>
                    <a:lnTo>
                      <a:pt x="3341" y="11514"/>
                    </a:lnTo>
                    <a:lnTo>
                      <a:pt x="3676" y="11616"/>
                    </a:lnTo>
                    <a:lnTo>
                      <a:pt x="4035" y="11694"/>
                    </a:lnTo>
                    <a:lnTo>
                      <a:pt x="4729" y="11848"/>
                    </a:lnTo>
                    <a:lnTo>
                      <a:pt x="5449" y="11951"/>
                    </a:lnTo>
                    <a:lnTo>
                      <a:pt x="6117" y="12028"/>
                    </a:lnTo>
                    <a:lnTo>
                      <a:pt x="6811" y="12079"/>
                    </a:lnTo>
                    <a:lnTo>
                      <a:pt x="7479" y="12105"/>
                    </a:lnTo>
                    <a:lnTo>
                      <a:pt x="8173" y="12105"/>
                    </a:lnTo>
                    <a:lnTo>
                      <a:pt x="8841" y="12079"/>
                    </a:lnTo>
                    <a:lnTo>
                      <a:pt x="9509" y="12002"/>
                    </a:lnTo>
                    <a:lnTo>
                      <a:pt x="10177" y="11925"/>
                    </a:lnTo>
                    <a:lnTo>
                      <a:pt x="10846" y="11796"/>
                    </a:lnTo>
                    <a:lnTo>
                      <a:pt x="11411" y="11668"/>
                    </a:lnTo>
                    <a:lnTo>
                      <a:pt x="11951" y="11514"/>
                    </a:lnTo>
                    <a:lnTo>
                      <a:pt x="12490" y="11308"/>
                    </a:lnTo>
                    <a:lnTo>
                      <a:pt x="12979" y="11051"/>
                    </a:lnTo>
                    <a:lnTo>
                      <a:pt x="13467" y="10768"/>
                    </a:lnTo>
                    <a:lnTo>
                      <a:pt x="13698" y="10614"/>
                    </a:lnTo>
                    <a:lnTo>
                      <a:pt x="13930" y="10434"/>
                    </a:lnTo>
                    <a:lnTo>
                      <a:pt x="14135" y="10254"/>
                    </a:lnTo>
                    <a:lnTo>
                      <a:pt x="14315" y="10074"/>
                    </a:lnTo>
                    <a:lnTo>
                      <a:pt x="14495" y="9843"/>
                    </a:lnTo>
                    <a:lnTo>
                      <a:pt x="14675" y="9638"/>
                    </a:lnTo>
                    <a:lnTo>
                      <a:pt x="14803" y="9406"/>
                    </a:lnTo>
                    <a:lnTo>
                      <a:pt x="14958" y="9175"/>
                    </a:lnTo>
                    <a:lnTo>
                      <a:pt x="15060" y="8918"/>
                    </a:lnTo>
                    <a:lnTo>
                      <a:pt x="15163" y="8661"/>
                    </a:lnTo>
                    <a:lnTo>
                      <a:pt x="15317" y="8147"/>
                    </a:lnTo>
                    <a:lnTo>
                      <a:pt x="15420" y="7607"/>
                    </a:lnTo>
                    <a:lnTo>
                      <a:pt x="15471" y="7068"/>
                    </a:lnTo>
                    <a:lnTo>
                      <a:pt x="15471" y="6528"/>
                    </a:lnTo>
                    <a:lnTo>
                      <a:pt x="15446" y="5988"/>
                    </a:lnTo>
                    <a:lnTo>
                      <a:pt x="15394" y="5449"/>
                    </a:lnTo>
                    <a:lnTo>
                      <a:pt x="15317" y="4986"/>
                    </a:lnTo>
                    <a:lnTo>
                      <a:pt x="15214" y="4549"/>
                    </a:lnTo>
                    <a:lnTo>
                      <a:pt x="15086" y="4087"/>
                    </a:lnTo>
                    <a:lnTo>
                      <a:pt x="14958" y="3675"/>
                    </a:lnTo>
                    <a:lnTo>
                      <a:pt x="14778" y="3238"/>
                    </a:lnTo>
                    <a:lnTo>
                      <a:pt x="14572" y="2853"/>
                    </a:lnTo>
                    <a:lnTo>
                      <a:pt x="14315" y="2468"/>
                    </a:lnTo>
                    <a:lnTo>
                      <a:pt x="14058" y="2108"/>
                    </a:lnTo>
                    <a:lnTo>
                      <a:pt x="13750" y="1774"/>
                    </a:lnTo>
                    <a:lnTo>
                      <a:pt x="13416" y="1491"/>
                    </a:lnTo>
                    <a:lnTo>
                      <a:pt x="13081" y="1234"/>
                    </a:lnTo>
                    <a:lnTo>
                      <a:pt x="12696" y="1003"/>
                    </a:lnTo>
                    <a:lnTo>
                      <a:pt x="12310" y="797"/>
                    </a:lnTo>
                    <a:lnTo>
                      <a:pt x="11925" y="643"/>
                    </a:lnTo>
                    <a:lnTo>
                      <a:pt x="11514" y="489"/>
                    </a:lnTo>
                    <a:lnTo>
                      <a:pt x="11103" y="360"/>
                    </a:lnTo>
                    <a:lnTo>
                      <a:pt x="10666" y="257"/>
                    </a:lnTo>
                    <a:lnTo>
                      <a:pt x="10255" y="180"/>
                    </a:lnTo>
                    <a:lnTo>
                      <a:pt x="9818" y="129"/>
                    </a:lnTo>
                    <a:lnTo>
                      <a:pt x="9381" y="77"/>
                    </a:lnTo>
                    <a:lnTo>
                      <a:pt x="8507" y="26"/>
                    </a:lnTo>
                    <a:lnTo>
                      <a:pt x="7633" y="0"/>
                    </a:lnTo>
                    <a:close/>
                  </a:path>
                </a:pathLst>
              </a:custGeom>
              <a:solidFill>
                <a:srgbClr val="E7C59E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45" name="Google Shape;16503;p40">
                <a:extLst>
                  <a:ext uri="{FF2B5EF4-FFF2-40B4-BE49-F238E27FC236}">
                    <a16:creationId xmlns:a16="http://schemas.microsoft.com/office/drawing/2014/main" id="{1D38D4BF-FEA1-503D-6426-0F1F0367AD79}"/>
                  </a:ext>
                </a:extLst>
              </p:cNvPr>
              <p:cNvSpPr/>
              <p:nvPr/>
            </p:nvSpPr>
            <p:spPr>
              <a:xfrm>
                <a:off x="10662825" y="-1469100"/>
                <a:ext cx="388100" cy="151650"/>
              </a:xfrm>
              <a:custGeom>
                <a:avLst/>
                <a:gdLst/>
                <a:ahLst/>
                <a:cxnLst/>
                <a:rect l="l" t="t" r="r" b="b"/>
                <a:pathLst>
                  <a:path w="15524" h="6066" extrusionOk="0">
                    <a:moveTo>
                      <a:pt x="15472" y="1"/>
                    </a:moveTo>
                    <a:lnTo>
                      <a:pt x="15343" y="438"/>
                    </a:lnTo>
                    <a:lnTo>
                      <a:pt x="15240" y="874"/>
                    </a:lnTo>
                    <a:lnTo>
                      <a:pt x="15112" y="1311"/>
                    </a:lnTo>
                    <a:lnTo>
                      <a:pt x="15035" y="1517"/>
                    </a:lnTo>
                    <a:lnTo>
                      <a:pt x="14932" y="1723"/>
                    </a:lnTo>
                    <a:lnTo>
                      <a:pt x="14701" y="2108"/>
                    </a:lnTo>
                    <a:lnTo>
                      <a:pt x="14444" y="2468"/>
                    </a:lnTo>
                    <a:lnTo>
                      <a:pt x="14161" y="2802"/>
                    </a:lnTo>
                    <a:lnTo>
                      <a:pt x="13827" y="3085"/>
                    </a:lnTo>
                    <a:lnTo>
                      <a:pt x="13467" y="3367"/>
                    </a:lnTo>
                    <a:lnTo>
                      <a:pt x="13082" y="3599"/>
                    </a:lnTo>
                    <a:lnTo>
                      <a:pt x="12825" y="3727"/>
                    </a:lnTo>
                    <a:lnTo>
                      <a:pt x="12542" y="3856"/>
                    </a:lnTo>
                    <a:lnTo>
                      <a:pt x="11951" y="4087"/>
                    </a:lnTo>
                    <a:lnTo>
                      <a:pt x="11309" y="4267"/>
                    </a:lnTo>
                    <a:lnTo>
                      <a:pt x="10640" y="4421"/>
                    </a:lnTo>
                    <a:lnTo>
                      <a:pt x="9946" y="4524"/>
                    </a:lnTo>
                    <a:lnTo>
                      <a:pt x="9253" y="4601"/>
                    </a:lnTo>
                    <a:lnTo>
                      <a:pt x="8507" y="4652"/>
                    </a:lnTo>
                    <a:lnTo>
                      <a:pt x="7042" y="4652"/>
                    </a:lnTo>
                    <a:lnTo>
                      <a:pt x="6323" y="4601"/>
                    </a:lnTo>
                    <a:lnTo>
                      <a:pt x="5629" y="4549"/>
                    </a:lnTo>
                    <a:lnTo>
                      <a:pt x="4961" y="4447"/>
                    </a:lnTo>
                    <a:lnTo>
                      <a:pt x="4293" y="4344"/>
                    </a:lnTo>
                    <a:lnTo>
                      <a:pt x="3676" y="4164"/>
                    </a:lnTo>
                    <a:lnTo>
                      <a:pt x="3085" y="3984"/>
                    </a:lnTo>
                    <a:lnTo>
                      <a:pt x="2519" y="3727"/>
                    </a:lnTo>
                    <a:lnTo>
                      <a:pt x="2262" y="3599"/>
                    </a:lnTo>
                    <a:lnTo>
                      <a:pt x="2005" y="3444"/>
                    </a:lnTo>
                    <a:lnTo>
                      <a:pt x="1774" y="3290"/>
                    </a:lnTo>
                    <a:lnTo>
                      <a:pt x="1543" y="3110"/>
                    </a:lnTo>
                    <a:lnTo>
                      <a:pt x="1311" y="2905"/>
                    </a:lnTo>
                    <a:lnTo>
                      <a:pt x="1080" y="2673"/>
                    </a:lnTo>
                    <a:lnTo>
                      <a:pt x="900" y="2442"/>
                    </a:lnTo>
                    <a:lnTo>
                      <a:pt x="695" y="2185"/>
                    </a:lnTo>
                    <a:lnTo>
                      <a:pt x="541" y="1902"/>
                    </a:lnTo>
                    <a:lnTo>
                      <a:pt x="412" y="1620"/>
                    </a:lnTo>
                    <a:lnTo>
                      <a:pt x="284" y="1311"/>
                    </a:lnTo>
                    <a:lnTo>
                      <a:pt x="181" y="977"/>
                    </a:lnTo>
                    <a:lnTo>
                      <a:pt x="78" y="592"/>
                    </a:lnTo>
                    <a:lnTo>
                      <a:pt x="27" y="181"/>
                    </a:lnTo>
                    <a:lnTo>
                      <a:pt x="1" y="566"/>
                    </a:lnTo>
                    <a:lnTo>
                      <a:pt x="1" y="926"/>
                    </a:lnTo>
                    <a:lnTo>
                      <a:pt x="1" y="1260"/>
                    </a:lnTo>
                    <a:lnTo>
                      <a:pt x="27" y="1594"/>
                    </a:lnTo>
                    <a:lnTo>
                      <a:pt x="78" y="2005"/>
                    </a:lnTo>
                    <a:lnTo>
                      <a:pt x="181" y="2391"/>
                    </a:lnTo>
                    <a:lnTo>
                      <a:pt x="284" y="2725"/>
                    </a:lnTo>
                    <a:lnTo>
                      <a:pt x="412" y="3033"/>
                    </a:lnTo>
                    <a:lnTo>
                      <a:pt x="541" y="3342"/>
                    </a:lnTo>
                    <a:lnTo>
                      <a:pt x="695" y="3599"/>
                    </a:lnTo>
                    <a:lnTo>
                      <a:pt x="900" y="3856"/>
                    </a:lnTo>
                    <a:lnTo>
                      <a:pt x="1080" y="4087"/>
                    </a:lnTo>
                    <a:lnTo>
                      <a:pt x="1311" y="4318"/>
                    </a:lnTo>
                    <a:lnTo>
                      <a:pt x="1543" y="4524"/>
                    </a:lnTo>
                    <a:lnTo>
                      <a:pt x="1774" y="4704"/>
                    </a:lnTo>
                    <a:lnTo>
                      <a:pt x="2005" y="4858"/>
                    </a:lnTo>
                    <a:lnTo>
                      <a:pt x="2262" y="5012"/>
                    </a:lnTo>
                    <a:lnTo>
                      <a:pt x="2519" y="5166"/>
                    </a:lnTo>
                    <a:lnTo>
                      <a:pt x="3085" y="5398"/>
                    </a:lnTo>
                    <a:lnTo>
                      <a:pt x="3676" y="5603"/>
                    </a:lnTo>
                    <a:lnTo>
                      <a:pt x="4293" y="5757"/>
                    </a:lnTo>
                    <a:lnTo>
                      <a:pt x="4961" y="5886"/>
                    </a:lnTo>
                    <a:lnTo>
                      <a:pt x="5629" y="5963"/>
                    </a:lnTo>
                    <a:lnTo>
                      <a:pt x="6323" y="6040"/>
                    </a:lnTo>
                    <a:lnTo>
                      <a:pt x="7042" y="6066"/>
                    </a:lnTo>
                    <a:lnTo>
                      <a:pt x="8507" y="6066"/>
                    </a:lnTo>
                    <a:lnTo>
                      <a:pt x="9253" y="6014"/>
                    </a:lnTo>
                    <a:lnTo>
                      <a:pt x="9946" y="5937"/>
                    </a:lnTo>
                    <a:lnTo>
                      <a:pt x="10640" y="5834"/>
                    </a:lnTo>
                    <a:lnTo>
                      <a:pt x="11309" y="5706"/>
                    </a:lnTo>
                    <a:lnTo>
                      <a:pt x="11951" y="5526"/>
                    </a:lnTo>
                    <a:lnTo>
                      <a:pt x="12542" y="5295"/>
                    </a:lnTo>
                    <a:lnTo>
                      <a:pt x="12825" y="5166"/>
                    </a:lnTo>
                    <a:lnTo>
                      <a:pt x="13082" y="5012"/>
                    </a:lnTo>
                    <a:lnTo>
                      <a:pt x="13467" y="4781"/>
                    </a:lnTo>
                    <a:lnTo>
                      <a:pt x="13827" y="4524"/>
                    </a:lnTo>
                    <a:lnTo>
                      <a:pt x="14084" y="4318"/>
                    </a:lnTo>
                    <a:lnTo>
                      <a:pt x="14290" y="4087"/>
                    </a:lnTo>
                    <a:lnTo>
                      <a:pt x="14495" y="3856"/>
                    </a:lnTo>
                    <a:lnTo>
                      <a:pt x="14701" y="3599"/>
                    </a:lnTo>
                    <a:lnTo>
                      <a:pt x="14855" y="3316"/>
                    </a:lnTo>
                    <a:lnTo>
                      <a:pt x="15009" y="3033"/>
                    </a:lnTo>
                    <a:lnTo>
                      <a:pt x="15138" y="2725"/>
                    </a:lnTo>
                    <a:lnTo>
                      <a:pt x="15266" y="2416"/>
                    </a:lnTo>
                    <a:lnTo>
                      <a:pt x="15369" y="2005"/>
                    </a:lnTo>
                    <a:lnTo>
                      <a:pt x="15446" y="1594"/>
                    </a:lnTo>
                    <a:lnTo>
                      <a:pt x="15497" y="1209"/>
                    </a:lnTo>
                    <a:lnTo>
                      <a:pt x="15523" y="797"/>
                    </a:lnTo>
                    <a:lnTo>
                      <a:pt x="15497" y="412"/>
                    </a:lnTo>
                    <a:lnTo>
                      <a:pt x="15472" y="1"/>
                    </a:lnTo>
                    <a:close/>
                  </a:path>
                </a:pathLst>
              </a:custGeom>
              <a:solidFill>
                <a:srgbClr val="000000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46" name="Google Shape;16504;p40">
                <a:extLst>
                  <a:ext uri="{FF2B5EF4-FFF2-40B4-BE49-F238E27FC236}">
                    <a16:creationId xmlns:a16="http://schemas.microsoft.com/office/drawing/2014/main" id="{0E484B77-8B32-EB06-E6E8-06F2C6ED2BBF}"/>
                  </a:ext>
                </a:extLst>
              </p:cNvPr>
              <p:cNvSpPr/>
              <p:nvPr/>
            </p:nvSpPr>
            <p:spPr>
              <a:xfrm>
                <a:off x="10840150" y="-1620075"/>
                <a:ext cx="210125" cy="231950"/>
              </a:xfrm>
              <a:custGeom>
                <a:avLst/>
                <a:gdLst/>
                <a:ahLst/>
                <a:cxnLst/>
                <a:rect l="l" t="t" r="r" b="b"/>
                <a:pathLst>
                  <a:path w="8405" h="9278" extrusionOk="0">
                    <a:moveTo>
                      <a:pt x="489" y="0"/>
                    </a:moveTo>
                    <a:lnTo>
                      <a:pt x="284" y="591"/>
                    </a:lnTo>
                    <a:lnTo>
                      <a:pt x="129" y="1208"/>
                    </a:lnTo>
                    <a:lnTo>
                      <a:pt x="78" y="1542"/>
                    </a:lnTo>
                    <a:lnTo>
                      <a:pt x="27" y="1851"/>
                    </a:lnTo>
                    <a:lnTo>
                      <a:pt x="1" y="2185"/>
                    </a:lnTo>
                    <a:lnTo>
                      <a:pt x="1" y="2519"/>
                    </a:lnTo>
                    <a:lnTo>
                      <a:pt x="1" y="2879"/>
                    </a:lnTo>
                    <a:lnTo>
                      <a:pt x="27" y="3213"/>
                    </a:lnTo>
                    <a:lnTo>
                      <a:pt x="78" y="3547"/>
                    </a:lnTo>
                    <a:lnTo>
                      <a:pt x="129" y="3881"/>
                    </a:lnTo>
                    <a:lnTo>
                      <a:pt x="206" y="4215"/>
                    </a:lnTo>
                    <a:lnTo>
                      <a:pt x="309" y="4523"/>
                    </a:lnTo>
                    <a:lnTo>
                      <a:pt x="412" y="4832"/>
                    </a:lnTo>
                    <a:lnTo>
                      <a:pt x="541" y="5140"/>
                    </a:lnTo>
                    <a:lnTo>
                      <a:pt x="669" y="5449"/>
                    </a:lnTo>
                    <a:lnTo>
                      <a:pt x="823" y="5731"/>
                    </a:lnTo>
                    <a:lnTo>
                      <a:pt x="977" y="6014"/>
                    </a:lnTo>
                    <a:lnTo>
                      <a:pt x="1157" y="6297"/>
                    </a:lnTo>
                    <a:lnTo>
                      <a:pt x="1337" y="6554"/>
                    </a:lnTo>
                    <a:lnTo>
                      <a:pt x="1543" y="6811"/>
                    </a:lnTo>
                    <a:lnTo>
                      <a:pt x="1748" y="7068"/>
                    </a:lnTo>
                    <a:lnTo>
                      <a:pt x="1980" y="7299"/>
                    </a:lnTo>
                    <a:lnTo>
                      <a:pt x="2211" y="7505"/>
                    </a:lnTo>
                    <a:lnTo>
                      <a:pt x="2468" y="7736"/>
                    </a:lnTo>
                    <a:lnTo>
                      <a:pt x="2725" y="7916"/>
                    </a:lnTo>
                    <a:lnTo>
                      <a:pt x="2982" y="8121"/>
                    </a:lnTo>
                    <a:lnTo>
                      <a:pt x="3239" y="8301"/>
                    </a:lnTo>
                    <a:lnTo>
                      <a:pt x="3522" y="8455"/>
                    </a:lnTo>
                    <a:lnTo>
                      <a:pt x="3830" y="8610"/>
                    </a:lnTo>
                    <a:lnTo>
                      <a:pt x="4113" y="8738"/>
                    </a:lnTo>
                    <a:lnTo>
                      <a:pt x="4421" y="8867"/>
                    </a:lnTo>
                    <a:lnTo>
                      <a:pt x="4755" y="8969"/>
                    </a:lnTo>
                    <a:lnTo>
                      <a:pt x="5064" y="9047"/>
                    </a:lnTo>
                    <a:lnTo>
                      <a:pt x="5398" y="9124"/>
                    </a:lnTo>
                    <a:lnTo>
                      <a:pt x="5732" y="9175"/>
                    </a:lnTo>
                    <a:lnTo>
                      <a:pt x="6066" y="9226"/>
                    </a:lnTo>
                    <a:lnTo>
                      <a:pt x="6400" y="9252"/>
                    </a:lnTo>
                    <a:lnTo>
                      <a:pt x="6760" y="9278"/>
                    </a:lnTo>
                    <a:lnTo>
                      <a:pt x="7325" y="9252"/>
                    </a:lnTo>
                    <a:lnTo>
                      <a:pt x="7865" y="9175"/>
                    </a:lnTo>
                    <a:lnTo>
                      <a:pt x="8045" y="8815"/>
                    </a:lnTo>
                    <a:lnTo>
                      <a:pt x="8173" y="8430"/>
                    </a:lnTo>
                    <a:lnTo>
                      <a:pt x="8276" y="8019"/>
                    </a:lnTo>
                    <a:lnTo>
                      <a:pt x="8353" y="7607"/>
                    </a:lnTo>
                    <a:lnTo>
                      <a:pt x="8404" y="7248"/>
                    </a:lnTo>
                    <a:lnTo>
                      <a:pt x="8404" y="6862"/>
                    </a:lnTo>
                    <a:lnTo>
                      <a:pt x="8404" y="6477"/>
                    </a:lnTo>
                    <a:lnTo>
                      <a:pt x="8379" y="6040"/>
                    </a:lnTo>
                    <a:lnTo>
                      <a:pt x="8327" y="5397"/>
                    </a:lnTo>
                    <a:lnTo>
                      <a:pt x="8250" y="4909"/>
                    </a:lnTo>
                    <a:lnTo>
                      <a:pt x="8147" y="4472"/>
                    </a:lnTo>
                    <a:lnTo>
                      <a:pt x="8019" y="4061"/>
                    </a:lnTo>
                    <a:lnTo>
                      <a:pt x="7891" y="3675"/>
                    </a:lnTo>
                    <a:lnTo>
                      <a:pt x="7736" y="3290"/>
                    </a:lnTo>
                    <a:lnTo>
                      <a:pt x="7556" y="2956"/>
                    </a:lnTo>
                    <a:lnTo>
                      <a:pt x="7377" y="2622"/>
                    </a:lnTo>
                    <a:lnTo>
                      <a:pt x="7145" y="2339"/>
                    </a:lnTo>
                    <a:lnTo>
                      <a:pt x="6940" y="2056"/>
                    </a:lnTo>
                    <a:lnTo>
                      <a:pt x="6683" y="1799"/>
                    </a:lnTo>
                    <a:lnTo>
                      <a:pt x="6426" y="1568"/>
                    </a:lnTo>
                    <a:lnTo>
                      <a:pt x="6143" y="1337"/>
                    </a:lnTo>
                    <a:lnTo>
                      <a:pt x="5860" y="1131"/>
                    </a:lnTo>
                    <a:lnTo>
                      <a:pt x="5552" y="951"/>
                    </a:lnTo>
                    <a:lnTo>
                      <a:pt x="5243" y="797"/>
                    </a:lnTo>
                    <a:lnTo>
                      <a:pt x="4909" y="643"/>
                    </a:lnTo>
                    <a:lnTo>
                      <a:pt x="4370" y="463"/>
                    </a:lnTo>
                    <a:lnTo>
                      <a:pt x="3830" y="309"/>
                    </a:lnTo>
                    <a:lnTo>
                      <a:pt x="3239" y="206"/>
                    </a:lnTo>
                    <a:lnTo>
                      <a:pt x="2648" y="103"/>
                    </a:lnTo>
                    <a:lnTo>
                      <a:pt x="1903" y="26"/>
                    </a:lnTo>
                    <a:lnTo>
                      <a:pt x="1286" y="0"/>
                    </a:lnTo>
                    <a:close/>
                  </a:path>
                </a:pathLst>
              </a:custGeom>
              <a:solidFill>
                <a:srgbClr val="000000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47" name="Google Shape;16505;p40">
                <a:extLst>
                  <a:ext uri="{FF2B5EF4-FFF2-40B4-BE49-F238E27FC236}">
                    <a16:creationId xmlns:a16="http://schemas.microsoft.com/office/drawing/2014/main" id="{0B361C22-A9BD-78EA-0665-E3B143C7BE2D}"/>
                  </a:ext>
                </a:extLst>
              </p:cNvPr>
              <p:cNvSpPr/>
              <p:nvPr/>
            </p:nvSpPr>
            <p:spPr>
              <a:xfrm>
                <a:off x="10979575" y="-1578325"/>
                <a:ext cx="36650" cy="58500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2340" extrusionOk="0">
                    <a:moveTo>
                      <a:pt x="1" y="1"/>
                    </a:moveTo>
                    <a:lnTo>
                      <a:pt x="412" y="566"/>
                    </a:lnTo>
                    <a:lnTo>
                      <a:pt x="617" y="823"/>
                    </a:lnTo>
                    <a:lnTo>
                      <a:pt x="797" y="1106"/>
                    </a:lnTo>
                    <a:lnTo>
                      <a:pt x="977" y="1414"/>
                    </a:lnTo>
                    <a:lnTo>
                      <a:pt x="1131" y="1697"/>
                    </a:lnTo>
                    <a:lnTo>
                      <a:pt x="1260" y="2005"/>
                    </a:lnTo>
                    <a:lnTo>
                      <a:pt x="1388" y="2339"/>
                    </a:lnTo>
                    <a:lnTo>
                      <a:pt x="1440" y="2134"/>
                    </a:lnTo>
                    <a:lnTo>
                      <a:pt x="1465" y="1954"/>
                    </a:lnTo>
                    <a:lnTo>
                      <a:pt x="1465" y="1774"/>
                    </a:lnTo>
                    <a:lnTo>
                      <a:pt x="1440" y="1594"/>
                    </a:lnTo>
                    <a:lnTo>
                      <a:pt x="1388" y="1414"/>
                    </a:lnTo>
                    <a:lnTo>
                      <a:pt x="1337" y="1234"/>
                    </a:lnTo>
                    <a:lnTo>
                      <a:pt x="1260" y="1080"/>
                    </a:lnTo>
                    <a:lnTo>
                      <a:pt x="1157" y="900"/>
                    </a:lnTo>
                    <a:lnTo>
                      <a:pt x="1054" y="746"/>
                    </a:lnTo>
                    <a:lnTo>
                      <a:pt x="926" y="592"/>
                    </a:lnTo>
                    <a:lnTo>
                      <a:pt x="797" y="463"/>
                    </a:lnTo>
                    <a:lnTo>
                      <a:pt x="669" y="361"/>
                    </a:lnTo>
                    <a:lnTo>
                      <a:pt x="515" y="232"/>
                    </a:lnTo>
                    <a:lnTo>
                      <a:pt x="335" y="155"/>
                    </a:lnTo>
                    <a:lnTo>
                      <a:pt x="180" y="78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48" name="Google Shape;16506;p40">
                <a:extLst>
                  <a:ext uri="{FF2B5EF4-FFF2-40B4-BE49-F238E27FC236}">
                    <a16:creationId xmlns:a16="http://schemas.microsoft.com/office/drawing/2014/main" id="{EABEBCC2-FFFB-5FAA-0B21-B4FB25B6D14D}"/>
                  </a:ext>
                </a:extLst>
              </p:cNvPr>
              <p:cNvSpPr/>
              <p:nvPr/>
            </p:nvSpPr>
            <p:spPr>
              <a:xfrm>
                <a:off x="11010425" y="-1504425"/>
                <a:ext cx="9650" cy="9650"/>
              </a:xfrm>
              <a:custGeom>
                <a:avLst/>
                <a:gdLst/>
                <a:ahLst/>
                <a:cxnLst/>
                <a:rect l="l" t="t" r="r" b="b"/>
                <a:pathLst>
                  <a:path w="386" h="386" extrusionOk="0">
                    <a:moveTo>
                      <a:pt x="103" y="0"/>
                    </a:moveTo>
                    <a:lnTo>
                      <a:pt x="52" y="26"/>
                    </a:lnTo>
                    <a:lnTo>
                      <a:pt x="26" y="77"/>
                    </a:lnTo>
                    <a:lnTo>
                      <a:pt x="0" y="154"/>
                    </a:lnTo>
                    <a:lnTo>
                      <a:pt x="0" y="232"/>
                    </a:lnTo>
                    <a:lnTo>
                      <a:pt x="26" y="309"/>
                    </a:lnTo>
                    <a:lnTo>
                      <a:pt x="77" y="360"/>
                    </a:lnTo>
                    <a:lnTo>
                      <a:pt x="154" y="386"/>
                    </a:lnTo>
                    <a:lnTo>
                      <a:pt x="231" y="386"/>
                    </a:lnTo>
                    <a:lnTo>
                      <a:pt x="309" y="360"/>
                    </a:lnTo>
                    <a:lnTo>
                      <a:pt x="360" y="283"/>
                    </a:lnTo>
                    <a:lnTo>
                      <a:pt x="386" y="232"/>
                    </a:lnTo>
                    <a:lnTo>
                      <a:pt x="386" y="129"/>
                    </a:lnTo>
                    <a:lnTo>
                      <a:pt x="334" y="52"/>
                    </a:lnTo>
                    <a:lnTo>
                      <a:pt x="25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49" name="Google Shape;16507;p40">
                <a:extLst>
                  <a:ext uri="{FF2B5EF4-FFF2-40B4-BE49-F238E27FC236}">
                    <a16:creationId xmlns:a16="http://schemas.microsoft.com/office/drawing/2014/main" id="{8ED9B697-93CC-03E2-3378-B8B981C1EB53}"/>
                  </a:ext>
                </a:extLst>
              </p:cNvPr>
              <p:cNvSpPr/>
              <p:nvPr/>
            </p:nvSpPr>
            <p:spPr>
              <a:xfrm>
                <a:off x="10728375" y="-1525000"/>
                <a:ext cx="91900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3676" h="3651" extrusionOk="0">
                    <a:moveTo>
                      <a:pt x="1542" y="1"/>
                    </a:moveTo>
                    <a:lnTo>
                      <a:pt x="1311" y="78"/>
                    </a:lnTo>
                    <a:lnTo>
                      <a:pt x="1234" y="78"/>
                    </a:lnTo>
                    <a:lnTo>
                      <a:pt x="1080" y="155"/>
                    </a:lnTo>
                    <a:lnTo>
                      <a:pt x="925" y="232"/>
                    </a:lnTo>
                    <a:lnTo>
                      <a:pt x="771" y="335"/>
                    </a:lnTo>
                    <a:lnTo>
                      <a:pt x="617" y="438"/>
                    </a:lnTo>
                    <a:lnTo>
                      <a:pt x="488" y="566"/>
                    </a:lnTo>
                    <a:lnTo>
                      <a:pt x="386" y="695"/>
                    </a:lnTo>
                    <a:lnTo>
                      <a:pt x="283" y="823"/>
                    </a:lnTo>
                    <a:lnTo>
                      <a:pt x="206" y="977"/>
                    </a:lnTo>
                    <a:lnTo>
                      <a:pt x="129" y="1132"/>
                    </a:lnTo>
                    <a:lnTo>
                      <a:pt x="77" y="1312"/>
                    </a:lnTo>
                    <a:lnTo>
                      <a:pt x="26" y="1466"/>
                    </a:lnTo>
                    <a:lnTo>
                      <a:pt x="0" y="1646"/>
                    </a:lnTo>
                    <a:lnTo>
                      <a:pt x="0" y="1826"/>
                    </a:lnTo>
                    <a:lnTo>
                      <a:pt x="0" y="2005"/>
                    </a:lnTo>
                    <a:lnTo>
                      <a:pt x="26" y="2185"/>
                    </a:lnTo>
                    <a:lnTo>
                      <a:pt x="77" y="2365"/>
                    </a:lnTo>
                    <a:lnTo>
                      <a:pt x="129" y="2519"/>
                    </a:lnTo>
                    <a:lnTo>
                      <a:pt x="257" y="2776"/>
                    </a:lnTo>
                    <a:lnTo>
                      <a:pt x="411" y="3008"/>
                    </a:lnTo>
                    <a:lnTo>
                      <a:pt x="591" y="3188"/>
                    </a:lnTo>
                    <a:lnTo>
                      <a:pt x="823" y="3342"/>
                    </a:lnTo>
                    <a:lnTo>
                      <a:pt x="977" y="3445"/>
                    </a:lnTo>
                    <a:lnTo>
                      <a:pt x="1157" y="3547"/>
                    </a:lnTo>
                    <a:lnTo>
                      <a:pt x="1465" y="3624"/>
                    </a:lnTo>
                    <a:lnTo>
                      <a:pt x="1748" y="3650"/>
                    </a:lnTo>
                    <a:lnTo>
                      <a:pt x="2056" y="3650"/>
                    </a:lnTo>
                    <a:lnTo>
                      <a:pt x="2364" y="3573"/>
                    </a:lnTo>
                    <a:lnTo>
                      <a:pt x="2544" y="3522"/>
                    </a:lnTo>
                    <a:lnTo>
                      <a:pt x="2699" y="3445"/>
                    </a:lnTo>
                    <a:lnTo>
                      <a:pt x="2853" y="3342"/>
                    </a:lnTo>
                    <a:lnTo>
                      <a:pt x="3007" y="3239"/>
                    </a:lnTo>
                    <a:lnTo>
                      <a:pt x="3135" y="3110"/>
                    </a:lnTo>
                    <a:lnTo>
                      <a:pt x="3264" y="2982"/>
                    </a:lnTo>
                    <a:lnTo>
                      <a:pt x="3367" y="2853"/>
                    </a:lnTo>
                    <a:lnTo>
                      <a:pt x="3444" y="2699"/>
                    </a:lnTo>
                    <a:lnTo>
                      <a:pt x="3521" y="2545"/>
                    </a:lnTo>
                    <a:lnTo>
                      <a:pt x="3598" y="2365"/>
                    </a:lnTo>
                    <a:lnTo>
                      <a:pt x="3624" y="2185"/>
                    </a:lnTo>
                    <a:lnTo>
                      <a:pt x="3649" y="2031"/>
                    </a:lnTo>
                    <a:lnTo>
                      <a:pt x="3675" y="1851"/>
                    </a:lnTo>
                    <a:lnTo>
                      <a:pt x="3649" y="1671"/>
                    </a:lnTo>
                    <a:lnTo>
                      <a:pt x="3624" y="1466"/>
                    </a:lnTo>
                    <a:lnTo>
                      <a:pt x="3598" y="1286"/>
                    </a:lnTo>
                    <a:lnTo>
                      <a:pt x="3521" y="1106"/>
                    </a:lnTo>
                    <a:lnTo>
                      <a:pt x="3418" y="900"/>
                    </a:lnTo>
                    <a:lnTo>
                      <a:pt x="3315" y="746"/>
                    </a:lnTo>
                    <a:lnTo>
                      <a:pt x="3187" y="592"/>
                    </a:lnTo>
                    <a:lnTo>
                      <a:pt x="3033" y="438"/>
                    </a:lnTo>
                    <a:lnTo>
                      <a:pt x="2878" y="309"/>
                    </a:lnTo>
                    <a:lnTo>
                      <a:pt x="2699" y="206"/>
                    </a:lnTo>
                    <a:lnTo>
                      <a:pt x="2519" y="129"/>
                    </a:lnTo>
                    <a:lnTo>
                      <a:pt x="2287" y="52"/>
                    </a:lnTo>
                    <a:lnTo>
                      <a:pt x="2056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0" name="Google Shape;16508;p40">
                <a:extLst>
                  <a:ext uri="{FF2B5EF4-FFF2-40B4-BE49-F238E27FC236}">
                    <a16:creationId xmlns:a16="http://schemas.microsoft.com/office/drawing/2014/main" id="{37D13F44-549A-CBA8-91B9-7A962E42FB9A}"/>
                  </a:ext>
                </a:extLst>
              </p:cNvPr>
              <p:cNvSpPr/>
              <p:nvPr/>
            </p:nvSpPr>
            <p:spPr>
              <a:xfrm>
                <a:off x="10728375" y="-1525000"/>
                <a:ext cx="59125" cy="88700"/>
              </a:xfrm>
              <a:custGeom>
                <a:avLst/>
                <a:gdLst/>
                <a:ahLst/>
                <a:cxnLst/>
                <a:rect l="l" t="t" r="r" b="b"/>
                <a:pathLst>
                  <a:path w="2365" h="3548" extrusionOk="0">
                    <a:moveTo>
                      <a:pt x="1542" y="1"/>
                    </a:moveTo>
                    <a:lnTo>
                      <a:pt x="1311" y="78"/>
                    </a:lnTo>
                    <a:lnTo>
                      <a:pt x="1234" y="78"/>
                    </a:lnTo>
                    <a:lnTo>
                      <a:pt x="1080" y="155"/>
                    </a:lnTo>
                    <a:lnTo>
                      <a:pt x="925" y="232"/>
                    </a:lnTo>
                    <a:lnTo>
                      <a:pt x="771" y="335"/>
                    </a:lnTo>
                    <a:lnTo>
                      <a:pt x="617" y="438"/>
                    </a:lnTo>
                    <a:lnTo>
                      <a:pt x="488" y="566"/>
                    </a:lnTo>
                    <a:lnTo>
                      <a:pt x="386" y="695"/>
                    </a:lnTo>
                    <a:lnTo>
                      <a:pt x="283" y="823"/>
                    </a:lnTo>
                    <a:lnTo>
                      <a:pt x="206" y="977"/>
                    </a:lnTo>
                    <a:lnTo>
                      <a:pt x="129" y="1132"/>
                    </a:lnTo>
                    <a:lnTo>
                      <a:pt x="77" y="1312"/>
                    </a:lnTo>
                    <a:lnTo>
                      <a:pt x="26" y="1466"/>
                    </a:lnTo>
                    <a:lnTo>
                      <a:pt x="0" y="1646"/>
                    </a:lnTo>
                    <a:lnTo>
                      <a:pt x="0" y="1826"/>
                    </a:lnTo>
                    <a:lnTo>
                      <a:pt x="0" y="2005"/>
                    </a:lnTo>
                    <a:lnTo>
                      <a:pt x="26" y="2185"/>
                    </a:lnTo>
                    <a:lnTo>
                      <a:pt x="77" y="2365"/>
                    </a:lnTo>
                    <a:lnTo>
                      <a:pt x="129" y="2519"/>
                    </a:lnTo>
                    <a:lnTo>
                      <a:pt x="257" y="2776"/>
                    </a:lnTo>
                    <a:lnTo>
                      <a:pt x="411" y="3008"/>
                    </a:lnTo>
                    <a:lnTo>
                      <a:pt x="591" y="3188"/>
                    </a:lnTo>
                    <a:lnTo>
                      <a:pt x="823" y="3342"/>
                    </a:lnTo>
                    <a:lnTo>
                      <a:pt x="977" y="3445"/>
                    </a:lnTo>
                    <a:lnTo>
                      <a:pt x="1157" y="3547"/>
                    </a:lnTo>
                    <a:lnTo>
                      <a:pt x="1414" y="3393"/>
                    </a:lnTo>
                    <a:lnTo>
                      <a:pt x="1645" y="3213"/>
                    </a:lnTo>
                    <a:lnTo>
                      <a:pt x="1851" y="3008"/>
                    </a:lnTo>
                    <a:lnTo>
                      <a:pt x="2030" y="2776"/>
                    </a:lnTo>
                    <a:lnTo>
                      <a:pt x="2185" y="2519"/>
                    </a:lnTo>
                    <a:lnTo>
                      <a:pt x="2287" y="2237"/>
                    </a:lnTo>
                    <a:lnTo>
                      <a:pt x="2339" y="1954"/>
                    </a:lnTo>
                    <a:lnTo>
                      <a:pt x="2364" y="1646"/>
                    </a:lnTo>
                    <a:lnTo>
                      <a:pt x="2339" y="1414"/>
                    </a:lnTo>
                    <a:lnTo>
                      <a:pt x="2313" y="1183"/>
                    </a:lnTo>
                    <a:lnTo>
                      <a:pt x="2236" y="952"/>
                    </a:lnTo>
                    <a:lnTo>
                      <a:pt x="2133" y="720"/>
                    </a:lnTo>
                    <a:lnTo>
                      <a:pt x="2030" y="515"/>
                    </a:lnTo>
                    <a:lnTo>
                      <a:pt x="1876" y="335"/>
                    </a:lnTo>
                    <a:lnTo>
                      <a:pt x="1722" y="155"/>
                    </a:lnTo>
                    <a:lnTo>
                      <a:pt x="1542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1" name="Google Shape;16509;p40">
                <a:extLst>
                  <a:ext uri="{FF2B5EF4-FFF2-40B4-BE49-F238E27FC236}">
                    <a16:creationId xmlns:a16="http://schemas.microsoft.com/office/drawing/2014/main" id="{84334A91-1F46-4CE1-9DC9-2D0B4C19666F}"/>
                  </a:ext>
                </a:extLst>
              </p:cNvPr>
              <p:cNvSpPr/>
              <p:nvPr/>
            </p:nvSpPr>
            <p:spPr>
              <a:xfrm>
                <a:off x="10891550" y="-1525000"/>
                <a:ext cx="91900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3676" h="3651" extrusionOk="0">
                    <a:moveTo>
                      <a:pt x="1568" y="1"/>
                    </a:moveTo>
                    <a:lnTo>
                      <a:pt x="1311" y="78"/>
                    </a:lnTo>
                    <a:lnTo>
                      <a:pt x="1260" y="78"/>
                    </a:lnTo>
                    <a:lnTo>
                      <a:pt x="1080" y="155"/>
                    </a:lnTo>
                    <a:lnTo>
                      <a:pt x="926" y="232"/>
                    </a:lnTo>
                    <a:lnTo>
                      <a:pt x="772" y="335"/>
                    </a:lnTo>
                    <a:lnTo>
                      <a:pt x="643" y="438"/>
                    </a:lnTo>
                    <a:lnTo>
                      <a:pt x="515" y="566"/>
                    </a:lnTo>
                    <a:lnTo>
                      <a:pt x="386" y="695"/>
                    </a:lnTo>
                    <a:lnTo>
                      <a:pt x="283" y="823"/>
                    </a:lnTo>
                    <a:lnTo>
                      <a:pt x="206" y="977"/>
                    </a:lnTo>
                    <a:lnTo>
                      <a:pt x="129" y="1132"/>
                    </a:lnTo>
                    <a:lnTo>
                      <a:pt x="78" y="1312"/>
                    </a:lnTo>
                    <a:lnTo>
                      <a:pt x="26" y="1466"/>
                    </a:lnTo>
                    <a:lnTo>
                      <a:pt x="1" y="1646"/>
                    </a:lnTo>
                    <a:lnTo>
                      <a:pt x="1" y="1826"/>
                    </a:lnTo>
                    <a:lnTo>
                      <a:pt x="1" y="2005"/>
                    </a:lnTo>
                    <a:lnTo>
                      <a:pt x="26" y="2185"/>
                    </a:lnTo>
                    <a:lnTo>
                      <a:pt x="78" y="2365"/>
                    </a:lnTo>
                    <a:lnTo>
                      <a:pt x="155" y="2519"/>
                    </a:lnTo>
                    <a:lnTo>
                      <a:pt x="258" y="2776"/>
                    </a:lnTo>
                    <a:lnTo>
                      <a:pt x="438" y="3008"/>
                    </a:lnTo>
                    <a:lnTo>
                      <a:pt x="618" y="3188"/>
                    </a:lnTo>
                    <a:lnTo>
                      <a:pt x="823" y="3342"/>
                    </a:lnTo>
                    <a:lnTo>
                      <a:pt x="1003" y="3445"/>
                    </a:lnTo>
                    <a:lnTo>
                      <a:pt x="1183" y="3547"/>
                    </a:lnTo>
                    <a:lnTo>
                      <a:pt x="1466" y="3624"/>
                    </a:lnTo>
                    <a:lnTo>
                      <a:pt x="1748" y="3650"/>
                    </a:lnTo>
                    <a:lnTo>
                      <a:pt x="2057" y="3650"/>
                    </a:lnTo>
                    <a:lnTo>
                      <a:pt x="2365" y="3573"/>
                    </a:lnTo>
                    <a:lnTo>
                      <a:pt x="2545" y="3522"/>
                    </a:lnTo>
                    <a:lnTo>
                      <a:pt x="2725" y="3445"/>
                    </a:lnTo>
                    <a:lnTo>
                      <a:pt x="2879" y="3342"/>
                    </a:lnTo>
                    <a:lnTo>
                      <a:pt x="3008" y="3239"/>
                    </a:lnTo>
                    <a:lnTo>
                      <a:pt x="3136" y="3110"/>
                    </a:lnTo>
                    <a:lnTo>
                      <a:pt x="3265" y="2982"/>
                    </a:lnTo>
                    <a:lnTo>
                      <a:pt x="3367" y="2853"/>
                    </a:lnTo>
                    <a:lnTo>
                      <a:pt x="3470" y="2699"/>
                    </a:lnTo>
                    <a:lnTo>
                      <a:pt x="3522" y="2545"/>
                    </a:lnTo>
                    <a:lnTo>
                      <a:pt x="3599" y="2365"/>
                    </a:lnTo>
                    <a:lnTo>
                      <a:pt x="3650" y="2185"/>
                    </a:lnTo>
                    <a:lnTo>
                      <a:pt x="3676" y="2031"/>
                    </a:lnTo>
                    <a:lnTo>
                      <a:pt x="3676" y="1851"/>
                    </a:lnTo>
                    <a:lnTo>
                      <a:pt x="3676" y="1671"/>
                    </a:lnTo>
                    <a:lnTo>
                      <a:pt x="3650" y="1466"/>
                    </a:lnTo>
                    <a:lnTo>
                      <a:pt x="3599" y="1286"/>
                    </a:lnTo>
                    <a:lnTo>
                      <a:pt x="3522" y="1106"/>
                    </a:lnTo>
                    <a:lnTo>
                      <a:pt x="3419" y="900"/>
                    </a:lnTo>
                    <a:lnTo>
                      <a:pt x="3316" y="746"/>
                    </a:lnTo>
                    <a:lnTo>
                      <a:pt x="3187" y="592"/>
                    </a:lnTo>
                    <a:lnTo>
                      <a:pt x="3033" y="438"/>
                    </a:lnTo>
                    <a:lnTo>
                      <a:pt x="2879" y="309"/>
                    </a:lnTo>
                    <a:lnTo>
                      <a:pt x="2725" y="206"/>
                    </a:lnTo>
                    <a:lnTo>
                      <a:pt x="2545" y="129"/>
                    </a:lnTo>
                    <a:lnTo>
                      <a:pt x="2314" y="52"/>
                    </a:lnTo>
                    <a:lnTo>
                      <a:pt x="205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2" name="Google Shape;16510;p40">
                <a:extLst>
                  <a:ext uri="{FF2B5EF4-FFF2-40B4-BE49-F238E27FC236}">
                    <a16:creationId xmlns:a16="http://schemas.microsoft.com/office/drawing/2014/main" id="{7721CBBA-3EEF-48D1-B56D-B15208E277D7}"/>
                  </a:ext>
                </a:extLst>
              </p:cNvPr>
              <p:cNvSpPr/>
              <p:nvPr/>
            </p:nvSpPr>
            <p:spPr>
              <a:xfrm>
                <a:off x="10891550" y="-1525000"/>
                <a:ext cx="59150" cy="88700"/>
              </a:xfrm>
              <a:custGeom>
                <a:avLst/>
                <a:gdLst/>
                <a:ahLst/>
                <a:cxnLst/>
                <a:rect l="l" t="t" r="r" b="b"/>
                <a:pathLst>
                  <a:path w="2366" h="3548" extrusionOk="0">
                    <a:moveTo>
                      <a:pt x="1568" y="1"/>
                    </a:moveTo>
                    <a:lnTo>
                      <a:pt x="1311" y="78"/>
                    </a:lnTo>
                    <a:lnTo>
                      <a:pt x="1260" y="78"/>
                    </a:lnTo>
                    <a:lnTo>
                      <a:pt x="1080" y="155"/>
                    </a:lnTo>
                    <a:lnTo>
                      <a:pt x="926" y="232"/>
                    </a:lnTo>
                    <a:lnTo>
                      <a:pt x="772" y="335"/>
                    </a:lnTo>
                    <a:lnTo>
                      <a:pt x="643" y="438"/>
                    </a:lnTo>
                    <a:lnTo>
                      <a:pt x="515" y="566"/>
                    </a:lnTo>
                    <a:lnTo>
                      <a:pt x="386" y="695"/>
                    </a:lnTo>
                    <a:lnTo>
                      <a:pt x="283" y="823"/>
                    </a:lnTo>
                    <a:lnTo>
                      <a:pt x="206" y="977"/>
                    </a:lnTo>
                    <a:lnTo>
                      <a:pt x="129" y="1132"/>
                    </a:lnTo>
                    <a:lnTo>
                      <a:pt x="78" y="1312"/>
                    </a:lnTo>
                    <a:lnTo>
                      <a:pt x="26" y="1466"/>
                    </a:lnTo>
                    <a:lnTo>
                      <a:pt x="1" y="1646"/>
                    </a:lnTo>
                    <a:lnTo>
                      <a:pt x="1" y="1826"/>
                    </a:lnTo>
                    <a:lnTo>
                      <a:pt x="1" y="2005"/>
                    </a:lnTo>
                    <a:lnTo>
                      <a:pt x="26" y="2185"/>
                    </a:lnTo>
                    <a:lnTo>
                      <a:pt x="78" y="2365"/>
                    </a:lnTo>
                    <a:lnTo>
                      <a:pt x="155" y="2519"/>
                    </a:lnTo>
                    <a:lnTo>
                      <a:pt x="258" y="2776"/>
                    </a:lnTo>
                    <a:lnTo>
                      <a:pt x="438" y="3008"/>
                    </a:lnTo>
                    <a:lnTo>
                      <a:pt x="618" y="3188"/>
                    </a:lnTo>
                    <a:lnTo>
                      <a:pt x="823" y="3342"/>
                    </a:lnTo>
                    <a:lnTo>
                      <a:pt x="1003" y="3445"/>
                    </a:lnTo>
                    <a:lnTo>
                      <a:pt x="1183" y="3547"/>
                    </a:lnTo>
                    <a:lnTo>
                      <a:pt x="1440" y="3393"/>
                    </a:lnTo>
                    <a:lnTo>
                      <a:pt x="1671" y="3213"/>
                    </a:lnTo>
                    <a:lnTo>
                      <a:pt x="1877" y="3008"/>
                    </a:lnTo>
                    <a:lnTo>
                      <a:pt x="2031" y="2776"/>
                    </a:lnTo>
                    <a:lnTo>
                      <a:pt x="2185" y="2519"/>
                    </a:lnTo>
                    <a:lnTo>
                      <a:pt x="2288" y="2237"/>
                    </a:lnTo>
                    <a:lnTo>
                      <a:pt x="2339" y="1954"/>
                    </a:lnTo>
                    <a:lnTo>
                      <a:pt x="2365" y="1646"/>
                    </a:lnTo>
                    <a:lnTo>
                      <a:pt x="2365" y="1414"/>
                    </a:lnTo>
                    <a:lnTo>
                      <a:pt x="2314" y="1183"/>
                    </a:lnTo>
                    <a:lnTo>
                      <a:pt x="2237" y="952"/>
                    </a:lnTo>
                    <a:lnTo>
                      <a:pt x="2160" y="720"/>
                    </a:lnTo>
                    <a:lnTo>
                      <a:pt x="2031" y="515"/>
                    </a:lnTo>
                    <a:lnTo>
                      <a:pt x="1903" y="335"/>
                    </a:lnTo>
                    <a:lnTo>
                      <a:pt x="1748" y="155"/>
                    </a:lnTo>
                    <a:lnTo>
                      <a:pt x="1568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3" name="Google Shape;16511;p40">
                <a:extLst>
                  <a:ext uri="{FF2B5EF4-FFF2-40B4-BE49-F238E27FC236}">
                    <a16:creationId xmlns:a16="http://schemas.microsoft.com/office/drawing/2014/main" id="{FC649C94-8298-4E43-89A9-E57292731A44}"/>
                  </a:ext>
                </a:extLst>
              </p:cNvPr>
              <p:cNvSpPr/>
              <p:nvPr/>
            </p:nvSpPr>
            <p:spPr>
              <a:xfrm>
                <a:off x="10824750" y="-1449825"/>
                <a:ext cx="62325" cy="32800"/>
              </a:xfrm>
              <a:custGeom>
                <a:avLst/>
                <a:gdLst/>
                <a:ahLst/>
                <a:cxnLst/>
                <a:rect l="l" t="t" r="r" b="b"/>
                <a:pathLst>
                  <a:path w="2493" h="1312" extrusionOk="0">
                    <a:moveTo>
                      <a:pt x="1208" y="1"/>
                    </a:moveTo>
                    <a:lnTo>
                      <a:pt x="1157" y="643"/>
                    </a:lnTo>
                    <a:lnTo>
                      <a:pt x="1182" y="1106"/>
                    </a:lnTo>
                    <a:lnTo>
                      <a:pt x="1182" y="1106"/>
                    </a:lnTo>
                    <a:lnTo>
                      <a:pt x="1002" y="1080"/>
                    </a:lnTo>
                    <a:lnTo>
                      <a:pt x="822" y="1029"/>
                    </a:lnTo>
                    <a:lnTo>
                      <a:pt x="643" y="952"/>
                    </a:lnTo>
                    <a:lnTo>
                      <a:pt x="488" y="849"/>
                    </a:lnTo>
                    <a:lnTo>
                      <a:pt x="334" y="695"/>
                    </a:lnTo>
                    <a:lnTo>
                      <a:pt x="206" y="540"/>
                    </a:lnTo>
                    <a:lnTo>
                      <a:pt x="103" y="360"/>
                    </a:lnTo>
                    <a:lnTo>
                      <a:pt x="0" y="155"/>
                    </a:lnTo>
                    <a:lnTo>
                      <a:pt x="51" y="386"/>
                    </a:lnTo>
                    <a:lnTo>
                      <a:pt x="129" y="592"/>
                    </a:lnTo>
                    <a:lnTo>
                      <a:pt x="231" y="772"/>
                    </a:lnTo>
                    <a:lnTo>
                      <a:pt x="386" y="952"/>
                    </a:lnTo>
                    <a:lnTo>
                      <a:pt x="514" y="1080"/>
                    </a:lnTo>
                    <a:lnTo>
                      <a:pt x="668" y="1157"/>
                    </a:lnTo>
                    <a:lnTo>
                      <a:pt x="822" y="1234"/>
                    </a:lnTo>
                    <a:lnTo>
                      <a:pt x="977" y="1286"/>
                    </a:lnTo>
                    <a:lnTo>
                      <a:pt x="1157" y="1286"/>
                    </a:lnTo>
                    <a:lnTo>
                      <a:pt x="1311" y="1311"/>
                    </a:lnTo>
                    <a:lnTo>
                      <a:pt x="1491" y="1286"/>
                    </a:lnTo>
                    <a:lnTo>
                      <a:pt x="1645" y="1234"/>
                    </a:lnTo>
                    <a:lnTo>
                      <a:pt x="1799" y="1183"/>
                    </a:lnTo>
                    <a:lnTo>
                      <a:pt x="1927" y="1106"/>
                    </a:lnTo>
                    <a:lnTo>
                      <a:pt x="2056" y="1003"/>
                    </a:lnTo>
                    <a:lnTo>
                      <a:pt x="2184" y="900"/>
                    </a:lnTo>
                    <a:lnTo>
                      <a:pt x="2287" y="746"/>
                    </a:lnTo>
                    <a:lnTo>
                      <a:pt x="2364" y="617"/>
                    </a:lnTo>
                    <a:lnTo>
                      <a:pt x="2441" y="438"/>
                    </a:lnTo>
                    <a:lnTo>
                      <a:pt x="2493" y="258"/>
                    </a:lnTo>
                    <a:lnTo>
                      <a:pt x="2390" y="438"/>
                    </a:lnTo>
                    <a:lnTo>
                      <a:pt x="2262" y="617"/>
                    </a:lnTo>
                    <a:lnTo>
                      <a:pt x="2107" y="772"/>
                    </a:lnTo>
                    <a:lnTo>
                      <a:pt x="1953" y="900"/>
                    </a:lnTo>
                    <a:lnTo>
                      <a:pt x="1825" y="977"/>
                    </a:lnTo>
                    <a:lnTo>
                      <a:pt x="1671" y="1029"/>
                    </a:lnTo>
                    <a:lnTo>
                      <a:pt x="1516" y="1080"/>
                    </a:lnTo>
                    <a:lnTo>
                      <a:pt x="1336" y="1106"/>
                    </a:lnTo>
                    <a:lnTo>
                      <a:pt x="1336" y="643"/>
                    </a:lnTo>
                    <a:lnTo>
                      <a:pt x="1362" y="26"/>
                    </a:lnTo>
                    <a:lnTo>
                      <a:pt x="1208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4" name="Google Shape;16512;p40">
                <a:extLst>
                  <a:ext uri="{FF2B5EF4-FFF2-40B4-BE49-F238E27FC236}">
                    <a16:creationId xmlns:a16="http://schemas.microsoft.com/office/drawing/2014/main" id="{0F0583F5-7B2B-9B74-26EA-91514A19D221}"/>
                  </a:ext>
                </a:extLst>
              </p:cNvPr>
              <p:cNvSpPr/>
              <p:nvPr/>
            </p:nvSpPr>
            <p:spPr>
              <a:xfrm>
                <a:off x="10827950" y="-1483875"/>
                <a:ext cx="55925" cy="37925"/>
              </a:xfrm>
              <a:custGeom>
                <a:avLst/>
                <a:gdLst/>
                <a:ahLst/>
                <a:cxnLst/>
                <a:rect l="l" t="t" r="r" b="b"/>
                <a:pathLst>
                  <a:path w="2237" h="1517" extrusionOk="0">
                    <a:moveTo>
                      <a:pt x="926" y="1"/>
                    </a:moveTo>
                    <a:lnTo>
                      <a:pt x="720" y="26"/>
                    </a:lnTo>
                    <a:lnTo>
                      <a:pt x="515" y="78"/>
                    </a:lnTo>
                    <a:lnTo>
                      <a:pt x="335" y="129"/>
                    </a:lnTo>
                    <a:lnTo>
                      <a:pt x="206" y="206"/>
                    </a:lnTo>
                    <a:lnTo>
                      <a:pt x="103" y="283"/>
                    </a:lnTo>
                    <a:lnTo>
                      <a:pt x="26" y="386"/>
                    </a:lnTo>
                    <a:lnTo>
                      <a:pt x="1" y="489"/>
                    </a:lnTo>
                    <a:lnTo>
                      <a:pt x="26" y="643"/>
                    </a:lnTo>
                    <a:lnTo>
                      <a:pt x="103" y="797"/>
                    </a:lnTo>
                    <a:lnTo>
                      <a:pt x="206" y="977"/>
                    </a:lnTo>
                    <a:lnTo>
                      <a:pt x="335" y="1131"/>
                    </a:lnTo>
                    <a:lnTo>
                      <a:pt x="515" y="1286"/>
                    </a:lnTo>
                    <a:lnTo>
                      <a:pt x="720" y="1414"/>
                    </a:lnTo>
                    <a:lnTo>
                      <a:pt x="926" y="1491"/>
                    </a:lnTo>
                    <a:lnTo>
                      <a:pt x="1157" y="1517"/>
                    </a:lnTo>
                    <a:lnTo>
                      <a:pt x="1260" y="1517"/>
                    </a:lnTo>
                    <a:lnTo>
                      <a:pt x="1363" y="1491"/>
                    </a:lnTo>
                    <a:lnTo>
                      <a:pt x="1568" y="1414"/>
                    </a:lnTo>
                    <a:lnTo>
                      <a:pt x="1774" y="1286"/>
                    </a:lnTo>
                    <a:lnTo>
                      <a:pt x="1928" y="1131"/>
                    </a:lnTo>
                    <a:lnTo>
                      <a:pt x="2056" y="977"/>
                    </a:lnTo>
                    <a:lnTo>
                      <a:pt x="2159" y="797"/>
                    </a:lnTo>
                    <a:lnTo>
                      <a:pt x="2211" y="643"/>
                    </a:lnTo>
                    <a:lnTo>
                      <a:pt x="2236" y="489"/>
                    </a:lnTo>
                    <a:lnTo>
                      <a:pt x="2211" y="386"/>
                    </a:lnTo>
                    <a:lnTo>
                      <a:pt x="2159" y="283"/>
                    </a:lnTo>
                    <a:lnTo>
                      <a:pt x="2056" y="206"/>
                    </a:lnTo>
                    <a:lnTo>
                      <a:pt x="1928" y="129"/>
                    </a:lnTo>
                    <a:lnTo>
                      <a:pt x="1774" y="78"/>
                    </a:lnTo>
                    <a:lnTo>
                      <a:pt x="1568" y="26"/>
                    </a:lnTo>
                    <a:lnTo>
                      <a:pt x="1363" y="1"/>
                    </a:lnTo>
                    <a:close/>
                  </a:path>
                </a:pathLst>
              </a:custGeom>
              <a:solidFill>
                <a:srgbClr val="F0A661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5" name="Google Shape;16513;p40">
                <a:extLst>
                  <a:ext uri="{FF2B5EF4-FFF2-40B4-BE49-F238E27FC236}">
                    <a16:creationId xmlns:a16="http://schemas.microsoft.com/office/drawing/2014/main" id="{FC7DBEB3-C2B8-D9C3-E55F-0DB6763BFC24}"/>
                  </a:ext>
                </a:extLst>
              </p:cNvPr>
              <p:cNvSpPr/>
              <p:nvPr/>
            </p:nvSpPr>
            <p:spPr>
              <a:xfrm>
                <a:off x="10845300" y="-1479375"/>
                <a:ext cx="22500" cy="10300"/>
              </a:xfrm>
              <a:custGeom>
                <a:avLst/>
                <a:gdLst/>
                <a:ahLst/>
                <a:cxnLst/>
                <a:rect l="l" t="t" r="r" b="b"/>
                <a:pathLst>
                  <a:path w="900" h="412" extrusionOk="0">
                    <a:moveTo>
                      <a:pt x="463" y="1"/>
                    </a:moveTo>
                    <a:lnTo>
                      <a:pt x="283" y="26"/>
                    </a:lnTo>
                    <a:lnTo>
                      <a:pt x="129" y="52"/>
                    </a:lnTo>
                    <a:lnTo>
                      <a:pt x="26" y="129"/>
                    </a:lnTo>
                    <a:lnTo>
                      <a:pt x="0" y="155"/>
                    </a:lnTo>
                    <a:lnTo>
                      <a:pt x="0" y="206"/>
                    </a:lnTo>
                    <a:lnTo>
                      <a:pt x="0" y="257"/>
                    </a:lnTo>
                    <a:lnTo>
                      <a:pt x="26" y="283"/>
                    </a:lnTo>
                    <a:lnTo>
                      <a:pt x="129" y="360"/>
                    </a:lnTo>
                    <a:lnTo>
                      <a:pt x="283" y="412"/>
                    </a:lnTo>
                    <a:lnTo>
                      <a:pt x="643" y="412"/>
                    </a:lnTo>
                    <a:lnTo>
                      <a:pt x="771" y="360"/>
                    </a:lnTo>
                    <a:lnTo>
                      <a:pt x="874" y="283"/>
                    </a:lnTo>
                    <a:lnTo>
                      <a:pt x="900" y="257"/>
                    </a:lnTo>
                    <a:lnTo>
                      <a:pt x="900" y="206"/>
                    </a:lnTo>
                    <a:lnTo>
                      <a:pt x="900" y="155"/>
                    </a:lnTo>
                    <a:lnTo>
                      <a:pt x="874" y="129"/>
                    </a:lnTo>
                    <a:lnTo>
                      <a:pt x="771" y="52"/>
                    </a:lnTo>
                    <a:lnTo>
                      <a:pt x="643" y="26"/>
                    </a:lnTo>
                    <a:lnTo>
                      <a:pt x="463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6" name="Google Shape;16514;p40">
                <a:extLst>
                  <a:ext uri="{FF2B5EF4-FFF2-40B4-BE49-F238E27FC236}">
                    <a16:creationId xmlns:a16="http://schemas.microsoft.com/office/drawing/2014/main" id="{00B4A60C-3A83-B7DE-5CA6-09A0CD53A4C4}"/>
                  </a:ext>
                </a:extLst>
              </p:cNvPr>
              <p:cNvSpPr/>
              <p:nvPr/>
            </p:nvSpPr>
            <p:spPr>
              <a:xfrm>
                <a:off x="10719375" y="-1556475"/>
                <a:ext cx="52050" cy="30225"/>
              </a:xfrm>
              <a:custGeom>
                <a:avLst/>
                <a:gdLst/>
                <a:ahLst/>
                <a:cxnLst/>
                <a:rect l="l" t="t" r="r" b="b"/>
                <a:pathLst>
                  <a:path w="2082" h="1209" extrusionOk="0">
                    <a:moveTo>
                      <a:pt x="1594" y="1"/>
                    </a:moveTo>
                    <a:lnTo>
                      <a:pt x="1362" y="26"/>
                    </a:lnTo>
                    <a:lnTo>
                      <a:pt x="1131" y="52"/>
                    </a:lnTo>
                    <a:lnTo>
                      <a:pt x="900" y="155"/>
                    </a:lnTo>
                    <a:lnTo>
                      <a:pt x="669" y="283"/>
                    </a:lnTo>
                    <a:lnTo>
                      <a:pt x="489" y="412"/>
                    </a:lnTo>
                    <a:lnTo>
                      <a:pt x="309" y="592"/>
                    </a:lnTo>
                    <a:lnTo>
                      <a:pt x="129" y="849"/>
                    </a:lnTo>
                    <a:lnTo>
                      <a:pt x="52" y="1003"/>
                    </a:lnTo>
                    <a:lnTo>
                      <a:pt x="0" y="1131"/>
                    </a:lnTo>
                    <a:lnTo>
                      <a:pt x="0" y="1183"/>
                    </a:lnTo>
                    <a:lnTo>
                      <a:pt x="26" y="1208"/>
                    </a:lnTo>
                    <a:lnTo>
                      <a:pt x="77" y="1208"/>
                    </a:lnTo>
                    <a:lnTo>
                      <a:pt x="540" y="849"/>
                    </a:lnTo>
                    <a:lnTo>
                      <a:pt x="771" y="694"/>
                    </a:lnTo>
                    <a:lnTo>
                      <a:pt x="1003" y="566"/>
                    </a:lnTo>
                    <a:lnTo>
                      <a:pt x="1260" y="437"/>
                    </a:lnTo>
                    <a:lnTo>
                      <a:pt x="1517" y="335"/>
                    </a:lnTo>
                    <a:lnTo>
                      <a:pt x="1774" y="283"/>
                    </a:lnTo>
                    <a:lnTo>
                      <a:pt x="2056" y="232"/>
                    </a:lnTo>
                    <a:lnTo>
                      <a:pt x="2082" y="232"/>
                    </a:lnTo>
                    <a:lnTo>
                      <a:pt x="2082" y="206"/>
                    </a:lnTo>
                    <a:lnTo>
                      <a:pt x="2082" y="155"/>
                    </a:lnTo>
                    <a:lnTo>
                      <a:pt x="1851" y="52"/>
                    </a:lnTo>
                    <a:lnTo>
                      <a:pt x="1594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7" name="Google Shape;16515;p40">
                <a:extLst>
                  <a:ext uri="{FF2B5EF4-FFF2-40B4-BE49-F238E27FC236}">
                    <a16:creationId xmlns:a16="http://schemas.microsoft.com/office/drawing/2014/main" id="{D17388C4-BDC4-E063-3D82-969CE90861FD}"/>
                  </a:ext>
                </a:extLst>
              </p:cNvPr>
              <p:cNvSpPr/>
              <p:nvPr/>
            </p:nvSpPr>
            <p:spPr>
              <a:xfrm>
                <a:off x="10944250" y="-1556475"/>
                <a:ext cx="55900" cy="35375"/>
              </a:xfrm>
              <a:custGeom>
                <a:avLst/>
                <a:gdLst/>
                <a:ahLst/>
                <a:cxnLst/>
                <a:rect l="l" t="t" r="r" b="b"/>
                <a:pathLst>
                  <a:path w="2236" h="1415" extrusionOk="0">
                    <a:moveTo>
                      <a:pt x="386" y="1"/>
                    </a:moveTo>
                    <a:lnTo>
                      <a:pt x="206" y="26"/>
                    </a:lnTo>
                    <a:lnTo>
                      <a:pt x="52" y="103"/>
                    </a:lnTo>
                    <a:lnTo>
                      <a:pt x="26" y="103"/>
                    </a:lnTo>
                    <a:lnTo>
                      <a:pt x="0" y="129"/>
                    </a:lnTo>
                    <a:lnTo>
                      <a:pt x="26" y="155"/>
                    </a:lnTo>
                    <a:lnTo>
                      <a:pt x="52" y="180"/>
                    </a:lnTo>
                    <a:lnTo>
                      <a:pt x="360" y="258"/>
                    </a:lnTo>
                    <a:lnTo>
                      <a:pt x="643" y="335"/>
                    </a:lnTo>
                    <a:lnTo>
                      <a:pt x="925" y="463"/>
                    </a:lnTo>
                    <a:lnTo>
                      <a:pt x="1182" y="617"/>
                    </a:lnTo>
                    <a:lnTo>
                      <a:pt x="1439" y="797"/>
                    </a:lnTo>
                    <a:lnTo>
                      <a:pt x="1671" y="977"/>
                    </a:lnTo>
                    <a:lnTo>
                      <a:pt x="2159" y="1388"/>
                    </a:lnTo>
                    <a:lnTo>
                      <a:pt x="2185" y="1414"/>
                    </a:lnTo>
                    <a:lnTo>
                      <a:pt x="2236" y="1388"/>
                    </a:lnTo>
                    <a:lnTo>
                      <a:pt x="2185" y="1234"/>
                    </a:lnTo>
                    <a:lnTo>
                      <a:pt x="2107" y="1054"/>
                    </a:lnTo>
                    <a:lnTo>
                      <a:pt x="2030" y="900"/>
                    </a:lnTo>
                    <a:lnTo>
                      <a:pt x="1928" y="746"/>
                    </a:lnTo>
                    <a:lnTo>
                      <a:pt x="1825" y="617"/>
                    </a:lnTo>
                    <a:lnTo>
                      <a:pt x="1696" y="489"/>
                    </a:lnTo>
                    <a:lnTo>
                      <a:pt x="1568" y="360"/>
                    </a:lnTo>
                    <a:lnTo>
                      <a:pt x="1414" y="258"/>
                    </a:lnTo>
                    <a:lnTo>
                      <a:pt x="1259" y="180"/>
                    </a:lnTo>
                    <a:lnTo>
                      <a:pt x="1079" y="103"/>
                    </a:lnTo>
                    <a:lnTo>
                      <a:pt x="925" y="52"/>
                    </a:lnTo>
                    <a:lnTo>
                      <a:pt x="745" y="26"/>
                    </a:lnTo>
                    <a:lnTo>
                      <a:pt x="565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8" name="Google Shape;16516;p40">
                <a:extLst>
                  <a:ext uri="{FF2B5EF4-FFF2-40B4-BE49-F238E27FC236}">
                    <a16:creationId xmlns:a16="http://schemas.microsoft.com/office/drawing/2014/main" id="{212F199A-2093-F596-5FE8-4A4307371683}"/>
                  </a:ext>
                </a:extLst>
              </p:cNvPr>
              <p:cNvSpPr/>
              <p:nvPr/>
            </p:nvSpPr>
            <p:spPr>
              <a:xfrm>
                <a:off x="10715525" y="-1294350"/>
                <a:ext cx="76475" cy="97050"/>
              </a:xfrm>
              <a:custGeom>
                <a:avLst/>
                <a:gdLst/>
                <a:ahLst/>
                <a:cxnLst/>
                <a:rect l="l" t="t" r="r" b="b"/>
                <a:pathLst>
                  <a:path w="3059" h="3882" extrusionOk="0">
                    <a:moveTo>
                      <a:pt x="1542" y="1"/>
                    </a:moveTo>
                    <a:lnTo>
                      <a:pt x="1234" y="27"/>
                    </a:lnTo>
                    <a:lnTo>
                      <a:pt x="951" y="78"/>
                    </a:lnTo>
                    <a:lnTo>
                      <a:pt x="668" y="206"/>
                    </a:lnTo>
                    <a:lnTo>
                      <a:pt x="566" y="284"/>
                    </a:lnTo>
                    <a:lnTo>
                      <a:pt x="463" y="386"/>
                    </a:lnTo>
                    <a:lnTo>
                      <a:pt x="360" y="489"/>
                    </a:lnTo>
                    <a:lnTo>
                      <a:pt x="257" y="618"/>
                    </a:lnTo>
                    <a:lnTo>
                      <a:pt x="180" y="746"/>
                    </a:lnTo>
                    <a:lnTo>
                      <a:pt x="129" y="900"/>
                    </a:lnTo>
                    <a:lnTo>
                      <a:pt x="77" y="1055"/>
                    </a:lnTo>
                    <a:lnTo>
                      <a:pt x="26" y="1234"/>
                    </a:lnTo>
                    <a:lnTo>
                      <a:pt x="0" y="1440"/>
                    </a:lnTo>
                    <a:lnTo>
                      <a:pt x="0" y="1646"/>
                    </a:lnTo>
                    <a:lnTo>
                      <a:pt x="26" y="1928"/>
                    </a:lnTo>
                    <a:lnTo>
                      <a:pt x="52" y="2211"/>
                    </a:lnTo>
                    <a:lnTo>
                      <a:pt x="129" y="2494"/>
                    </a:lnTo>
                    <a:lnTo>
                      <a:pt x="231" y="2751"/>
                    </a:lnTo>
                    <a:lnTo>
                      <a:pt x="334" y="3008"/>
                    </a:lnTo>
                    <a:lnTo>
                      <a:pt x="488" y="3239"/>
                    </a:lnTo>
                    <a:lnTo>
                      <a:pt x="643" y="3445"/>
                    </a:lnTo>
                    <a:lnTo>
                      <a:pt x="823" y="3599"/>
                    </a:lnTo>
                    <a:lnTo>
                      <a:pt x="1002" y="3727"/>
                    </a:lnTo>
                    <a:lnTo>
                      <a:pt x="1208" y="3830"/>
                    </a:lnTo>
                    <a:lnTo>
                      <a:pt x="1439" y="3881"/>
                    </a:lnTo>
                    <a:lnTo>
                      <a:pt x="1619" y="3881"/>
                    </a:lnTo>
                    <a:lnTo>
                      <a:pt x="1851" y="3830"/>
                    </a:lnTo>
                    <a:lnTo>
                      <a:pt x="2082" y="3727"/>
                    </a:lnTo>
                    <a:lnTo>
                      <a:pt x="2262" y="3599"/>
                    </a:lnTo>
                    <a:lnTo>
                      <a:pt x="2442" y="3445"/>
                    </a:lnTo>
                    <a:lnTo>
                      <a:pt x="2596" y="3239"/>
                    </a:lnTo>
                    <a:lnTo>
                      <a:pt x="2724" y="3008"/>
                    </a:lnTo>
                    <a:lnTo>
                      <a:pt x="2827" y="2751"/>
                    </a:lnTo>
                    <a:lnTo>
                      <a:pt x="2930" y="2494"/>
                    </a:lnTo>
                    <a:lnTo>
                      <a:pt x="3007" y="2211"/>
                    </a:lnTo>
                    <a:lnTo>
                      <a:pt x="3058" y="1928"/>
                    </a:lnTo>
                    <a:lnTo>
                      <a:pt x="3058" y="1646"/>
                    </a:lnTo>
                    <a:lnTo>
                      <a:pt x="3058" y="1440"/>
                    </a:lnTo>
                    <a:lnTo>
                      <a:pt x="3033" y="1234"/>
                    </a:lnTo>
                    <a:lnTo>
                      <a:pt x="3007" y="1055"/>
                    </a:lnTo>
                    <a:lnTo>
                      <a:pt x="2956" y="900"/>
                    </a:lnTo>
                    <a:lnTo>
                      <a:pt x="2878" y="746"/>
                    </a:lnTo>
                    <a:lnTo>
                      <a:pt x="2801" y="618"/>
                    </a:lnTo>
                    <a:lnTo>
                      <a:pt x="2724" y="489"/>
                    </a:lnTo>
                    <a:lnTo>
                      <a:pt x="2622" y="386"/>
                    </a:lnTo>
                    <a:lnTo>
                      <a:pt x="2519" y="284"/>
                    </a:lnTo>
                    <a:lnTo>
                      <a:pt x="2390" y="206"/>
                    </a:lnTo>
                    <a:lnTo>
                      <a:pt x="2133" y="78"/>
                    </a:lnTo>
                    <a:lnTo>
                      <a:pt x="1851" y="27"/>
                    </a:lnTo>
                    <a:lnTo>
                      <a:pt x="1542" y="1"/>
                    </a:lnTo>
                    <a:close/>
                  </a:path>
                </a:pathLst>
              </a:custGeom>
              <a:solidFill>
                <a:srgbClr val="E7C59E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9" name="Google Shape;16517;p40">
                <a:extLst>
                  <a:ext uri="{FF2B5EF4-FFF2-40B4-BE49-F238E27FC236}">
                    <a16:creationId xmlns:a16="http://schemas.microsoft.com/office/drawing/2014/main" id="{713C4793-3839-0B8A-1396-3F3BE622585E}"/>
                  </a:ext>
                </a:extLst>
              </p:cNvPr>
              <p:cNvSpPr/>
              <p:nvPr/>
            </p:nvSpPr>
            <p:spPr>
              <a:xfrm>
                <a:off x="10734800" y="-1236525"/>
                <a:ext cx="5800" cy="35375"/>
              </a:xfrm>
              <a:custGeom>
                <a:avLst/>
                <a:gdLst/>
                <a:ahLst/>
                <a:cxnLst/>
                <a:rect l="l" t="t" r="r" b="b"/>
                <a:pathLst>
                  <a:path w="232" h="1415" extrusionOk="0">
                    <a:moveTo>
                      <a:pt x="77" y="1"/>
                    </a:moveTo>
                    <a:lnTo>
                      <a:pt x="26" y="309"/>
                    </a:lnTo>
                    <a:lnTo>
                      <a:pt x="0" y="643"/>
                    </a:lnTo>
                    <a:lnTo>
                      <a:pt x="0" y="977"/>
                    </a:lnTo>
                    <a:lnTo>
                      <a:pt x="52" y="1286"/>
                    </a:lnTo>
                    <a:lnTo>
                      <a:pt x="231" y="1414"/>
                    </a:lnTo>
                    <a:lnTo>
                      <a:pt x="154" y="720"/>
                    </a:lnTo>
                    <a:lnTo>
                      <a:pt x="77" y="1"/>
                    </a:lnTo>
                    <a:close/>
                  </a:path>
                </a:pathLst>
              </a:custGeom>
              <a:solidFill>
                <a:srgbClr val="000000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60" name="Google Shape;16518;p40">
                <a:extLst>
                  <a:ext uri="{FF2B5EF4-FFF2-40B4-BE49-F238E27FC236}">
                    <a16:creationId xmlns:a16="http://schemas.microsoft.com/office/drawing/2014/main" id="{0B0D8F0A-DDFE-FEA3-9774-B0A587D9C46F}"/>
                  </a:ext>
                </a:extLst>
              </p:cNvPr>
              <p:cNvSpPr/>
              <p:nvPr/>
            </p:nvSpPr>
            <p:spPr>
              <a:xfrm>
                <a:off x="10767550" y="-1236525"/>
                <a:ext cx="5825" cy="35375"/>
              </a:xfrm>
              <a:custGeom>
                <a:avLst/>
                <a:gdLst/>
                <a:ahLst/>
                <a:cxnLst/>
                <a:rect l="l" t="t" r="r" b="b"/>
                <a:pathLst>
                  <a:path w="233" h="1415" extrusionOk="0">
                    <a:moveTo>
                      <a:pt x="129" y="1"/>
                    </a:moveTo>
                    <a:lnTo>
                      <a:pt x="52" y="720"/>
                    </a:lnTo>
                    <a:lnTo>
                      <a:pt x="1" y="1414"/>
                    </a:lnTo>
                    <a:lnTo>
                      <a:pt x="181" y="1286"/>
                    </a:lnTo>
                    <a:lnTo>
                      <a:pt x="206" y="977"/>
                    </a:lnTo>
                    <a:lnTo>
                      <a:pt x="232" y="643"/>
                    </a:lnTo>
                    <a:lnTo>
                      <a:pt x="206" y="309"/>
                    </a:lnTo>
                    <a:lnTo>
                      <a:pt x="129" y="1"/>
                    </a:lnTo>
                    <a:close/>
                  </a:path>
                </a:pathLst>
              </a:custGeom>
              <a:solidFill>
                <a:srgbClr val="000000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61" name="Google Shape;16519;p40">
                <a:extLst>
                  <a:ext uri="{FF2B5EF4-FFF2-40B4-BE49-F238E27FC236}">
                    <a16:creationId xmlns:a16="http://schemas.microsoft.com/office/drawing/2014/main" id="{07A9E5A8-F45F-0210-9179-A2B6EEE0FB11}"/>
                  </a:ext>
                </a:extLst>
              </p:cNvPr>
              <p:cNvSpPr/>
              <p:nvPr/>
            </p:nvSpPr>
            <p:spPr>
              <a:xfrm>
                <a:off x="10751500" y="-1228175"/>
                <a:ext cx="4525" cy="30875"/>
              </a:xfrm>
              <a:custGeom>
                <a:avLst/>
                <a:gdLst/>
                <a:ahLst/>
                <a:cxnLst/>
                <a:rect l="l" t="t" r="r" b="b"/>
                <a:pathLst>
                  <a:path w="181" h="1235" extrusionOk="0">
                    <a:moveTo>
                      <a:pt x="77" y="1"/>
                    </a:moveTo>
                    <a:lnTo>
                      <a:pt x="52" y="309"/>
                    </a:lnTo>
                    <a:lnTo>
                      <a:pt x="0" y="618"/>
                    </a:lnTo>
                    <a:lnTo>
                      <a:pt x="0" y="926"/>
                    </a:lnTo>
                    <a:lnTo>
                      <a:pt x="0" y="1234"/>
                    </a:lnTo>
                    <a:lnTo>
                      <a:pt x="180" y="1234"/>
                    </a:lnTo>
                    <a:lnTo>
                      <a:pt x="180" y="926"/>
                    </a:lnTo>
                    <a:lnTo>
                      <a:pt x="180" y="618"/>
                    </a:lnTo>
                    <a:lnTo>
                      <a:pt x="129" y="309"/>
                    </a:lnTo>
                    <a:lnTo>
                      <a:pt x="77" y="1"/>
                    </a:lnTo>
                    <a:close/>
                  </a:path>
                </a:pathLst>
              </a:custGeom>
              <a:solidFill>
                <a:srgbClr val="000000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62" name="Google Shape;16520;p40">
                <a:extLst>
                  <a:ext uri="{FF2B5EF4-FFF2-40B4-BE49-F238E27FC236}">
                    <a16:creationId xmlns:a16="http://schemas.microsoft.com/office/drawing/2014/main" id="{F65A47D2-9E43-FF47-8853-69C90F312D83}"/>
                  </a:ext>
                </a:extLst>
              </p:cNvPr>
              <p:cNvSpPr/>
              <p:nvPr/>
            </p:nvSpPr>
            <p:spPr>
              <a:xfrm>
                <a:off x="10919175" y="-1294350"/>
                <a:ext cx="76500" cy="97050"/>
              </a:xfrm>
              <a:custGeom>
                <a:avLst/>
                <a:gdLst/>
                <a:ahLst/>
                <a:cxnLst/>
                <a:rect l="l" t="t" r="r" b="b"/>
                <a:pathLst>
                  <a:path w="3060" h="3882" extrusionOk="0">
                    <a:moveTo>
                      <a:pt x="1517" y="1"/>
                    </a:moveTo>
                    <a:lnTo>
                      <a:pt x="1209" y="27"/>
                    </a:lnTo>
                    <a:lnTo>
                      <a:pt x="926" y="78"/>
                    </a:lnTo>
                    <a:lnTo>
                      <a:pt x="669" y="206"/>
                    </a:lnTo>
                    <a:lnTo>
                      <a:pt x="541" y="284"/>
                    </a:lnTo>
                    <a:lnTo>
                      <a:pt x="438" y="386"/>
                    </a:lnTo>
                    <a:lnTo>
                      <a:pt x="335" y="489"/>
                    </a:lnTo>
                    <a:lnTo>
                      <a:pt x="258" y="618"/>
                    </a:lnTo>
                    <a:lnTo>
                      <a:pt x="181" y="746"/>
                    </a:lnTo>
                    <a:lnTo>
                      <a:pt x="104" y="900"/>
                    </a:lnTo>
                    <a:lnTo>
                      <a:pt x="52" y="1055"/>
                    </a:lnTo>
                    <a:lnTo>
                      <a:pt x="27" y="1234"/>
                    </a:lnTo>
                    <a:lnTo>
                      <a:pt x="1" y="1440"/>
                    </a:lnTo>
                    <a:lnTo>
                      <a:pt x="1" y="1646"/>
                    </a:lnTo>
                    <a:lnTo>
                      <a:pt x="1" y="1928"/>
                    </a:lnTo>
                    <a:lnTo>
                      <a:pt x="52" y="2211"/>
                    </a:lnTo>
                    <a:lnTo>
                      <a:pt x="129" y="2494"/>
                    </a:lnTo>
                    <a:lnTo>
                      <a:pt x="206" y="2751"/>
                    </a:lnTo>
                    <a:lnTo>
                      <a:pt x="335" y="3008"/>
                    </a:lnTo>
                    <a:lnTo>
                      <a:pt x="463" y="3239"/>
                    </a:lnTo>
                    <a:lnTo>
                      <a:pt x="618" y="3445"/>
                    </a:lnTo>
                    <a:lnTo>
                      <a:pt x="798" y="3599"/>
                    </a:lnTo>
                    <a:lnTo>
                      <a:pt x="977" y="3727"/>
                    </a:lnTo>
                    <a:lnTo>
                      <a:pt x="1209" y="3830"/>
                    </a:lnTo>
                    <a:lnTo>
                      <a:pt x="1440" y="3881"/>
                    </a:lnTo>
                    <a:lnTo>
                      <a:pt x="1594" y="3881"/>
                    </a:lnTo>
                    <a:lnTo>
                      <a:pt x="1851" y="3830"/>
                    </a:lnTo>
                    <a:lnTo>
                      <a:pt x="2057" y="3727"/>
                    </a:lnTo>
                    <a:lnTo>
                      <a:pt x="2237" y="3599"/>
                    </a:lnTo>
                    <a:lnTo>
                      <a:pt x="2417" y="3445"/>
                    </a:lnTo>
                    <a:lnTo>
                      <a:pt x="2571" y="3239"/>
                    </a:lnTo>
                    <a:lnTo>
                      <a:pt x="2725" y="3008"/>
                    </a:lnTo>
                    <a:lnTo>
                      <a:pt x="2828" y="2751"/>
                    </a:lnTo>
                    <a:lnTo>
                      <a:pt x="2931" y="2494"/>
                    </a:lnTo>
                    <a:lnTo>
                      <a:pt x="3008" y="2211"/>
                    </a:lnTo>
                    <a:lnTo>
                      <a:pt x="3033" y="1928"/>
                    </a:lnTo>
                    <a:lnTo>
                      <a:pt x="3059" y="1646"/>
                    </a:lnTo>
                    <a:lnTo>
                      <a:pt x="3033" y="1440"/>
                    </a:lnTo>
                    <a:lnTo>
                      <a:pt x="3033" y="1234"/>
                    </a:lnTo>
                    <a:lnTo>
                      <a:pt x="2982" y="1055"/>
                    </a:lnTo>
                    <a:lnTo>
                      <a:pt x="2931" y="900"/>
                    </a:lnTo>
                    <a:lnTo>
                      <a:pt x="2879" y="746"/>
                    </a:lnTo>
                    <a:lnTo>
                      <a:pt x="2802" y="618"/>
                    </a:lnTo>
                    <a:lnTo>
                      <a:pt x="2699" y="489"/>
                    </a:lnTo>
                    <a:lnTo>
                      <a:pt x="2596" y="386"/>
                    </a:lnTo>
                    <a:lnTo>
                      <a:pt x="2494" y="284"/>
                    </a:lnTo>
                    <a:lnTo>
                      <a:pt x="2391" y="206"/>
                    </a:lnTo>
                    <a:lnTo>
                      <a:pt x="2108" y="78"/>
                    </a:lnTo>
                    <a:lnTo>
                      <a:pt x="1825" y="27"/>
                    </a:lnTo>
                    <a:lnTo>
                      <a:pt x="1517" y="1"/>
                    </a:lnTo>
                    <a:close/>
                  </a:path>
                </a:pathLst>
              </a:custGeom>
              <a:solidFill>
                <a:srgbClr val="E7C59E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63" name="Google Shape;16521;p40">
                <a:extLst>
                  <a:ext uri="{FF2B5EF4-FFF2-40B4-BE49-F238E27FC236}">
                    <a16:creationId xmlns:a16="http://schemas.microsoft.com/office/drawing/2014/main" id="{CED56817-B6BB-B5C2-8ADA-AFD5952224A5}"/>
                  </a:ext>
                </a:extLst>
              </p:cNvPr>
              <p:cNvSpPr/>
              <p:nvPr/>
            </p:nvSpPr>
            <p:spPr>
              <a:xfrm>
                <a:off x="10937825" y="-1236525"/>
                <a:ext cx="5800" cy="35375"/>
              </a:xfrm>
              <a:custGeom>
                <a:avLst/>
                <a:gdLst/>
                <a:ahLst/>
                <a:cxnLst/>
                <a:rect l="l" t="t" r="r" b="b"/>
                <a:pathLst>
                  <a:path w="232" h="1415" extrusionOk="0">
                    <a:moveTo>
                      <a:pt x="103" y="1"/>
                    </a:moveTo>
                    <a:lnTo>
                      <a:pt x="26" y="309"/>
                    </a:lnTo>
                    <a:lnTo>
                      <a:pt x="0" y="643"/>
                    </a:lnTo>
                    <a:lnTo>
                      <a:pt x="26" y="977"/>
                    </a:lnTo>
                    <a:lnTo>
                      <a:pt x="52" y="1286"/>
                    </a:lnTo>
                    <a:lnTo>
                      <a:pt x="231" y="1414"/>
                    </a:lnTo>
                    <a:lnTo>
                      <a:pt x="180" y="720"/>
                    </a:lnTo>
                    <a:lnTo>
                      <a:pt x="103" y="1"/>
                    </a:lnTo>
                    <a:close/>
                  </a:path>
                </a:pathLst>
              </a:custGeom>
              <a:solidFill>
                <a:srgbClr val="000000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64" name="Google Shape;16522;p40">
                <a:extLst>
                  <a:ext uri="{FF2B5EF4-FFF2-40B4-BE49-F238E27FC236}">
                    <a16:creationId xmlns:a16="http://schemas.microsoft.com/office/drawing/2014/main" id="{7B62E096-8BC3-CE55-E5AE-4714959CC3EA}"/>
                  </a:ext>
                </a:extLst>
              </p:cNvPr>
              <p:cNvSpPr/>
              <p:nvPr/>
            </p:nvSpPr>
            <p:spPr>
              <a:xfrm>
                <a:off x="10970575" y="-1236525"/>
                <a:ext cx="5825" cy="35375"/>
              </a:xfrm>
              <a:custGeom>
                <a:avLst/>
                <a:gdLst/>
                <a:ahLst/>
                <a:cxnLst/>
                <a:rect l="l" t="t" r="r" b="b"/>
                <a:pathLst>
                  <a:path w="233" h="1415" extrusionOk="0">
                    <a:moveTo>
                      <a:pt x="155" y="1"/>
                    </a:moveTo>
                    <a:lnTo>
                      <a:pt x="78" y="720"/>
                    </a:lnTo>
                    <a:lnTo>
                      <a:pt x="1" y="1414"/>
                    </a:lnTo>
                    <a:lnTo>
                      <a:pt x="181" y="1286"/>
                    </a:lnTo>
                    <a:lnTo>
                      <a:pt x="232" y="977"/>
                    </a:lnTo>
                    <a:lnTo>
                      <a:pt x="232" y="643"/>
                    </a:lnTo>
                    <a:lnTo>
                      <a:pt x="206" y="309"/>
                    </a:lnTo>
                    <a:lnTo>
                      <a:pt x="155" y="1"/>
                    </a:lnTo>
                    <a:close/>
                  </a:path>
                </a:pathLst>
              </a:custGeom>
              <a:solidFill>
                <a:srgbClr val="000000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65" name="Google Shape;16523;p40">
                <a:extLst>
                  <a:ext uri="{FF2B5EF4-FFF2-40B4-BE49-F238E27FC236}">
                    <a16:creationId xmlns:a16="http://schemas.microsoft.com/office/drawing/2014/main" id="{9EFE568B-ACB4-3156-0843-90156155D794}"/>
                  </a:ext>
                </a:extLst>
              </p:cNvPr>
              <p:cNvSpPr/>
              <p:nvPr/>
            </p:nvSpPr>
            <p:spPr>
              <a:xfrm>
                <a:off x="10954525" y="-1228175"/>
                <a:ext cx="5150" cy="30875"/>
              </a:xfrm>
              <a:custGeom>
                <a:avLst/>
                <a:gdLst/>
                <a:ahLst/>
                <a:cxnLst/>
                <a:rect l="l" t="t" r="r" b="b"/>
                <a:pathLst>
                  <a:path w="206" h="1235" extrusionOk="0">
                    <a:moveTo>
                      <a:pt x="103" y="1"/>
                    </a:moveTo>
                    <a:lnTo>
                      <a:pt x="52" y="309"/>
                    </a:lnTo>
                    <a:lnTo>
                      <a:pt x="26" y="618"/>
                    </a:lnTo>
                    <a:lnTo>
                      <a:pt x="0" y="926"/>
                    </a:lnTo>
                    <a:lnTo>
                      <a:pt x="26" y="1234"/>
                    </a:lnTo>
                    <a:lnTo>
                      <a:pt x="180" y="1234"/>
                    </a:lnTo>
                    <a:lnTo>
                      <a:pt x="206" y="926"/>
                    </a:lnTo>
                    <a:lnTo>
                      <a:pt x="180" y="618"/>
                    </a:lnTo>
                    <a:lnTo>
                      <a:pt x="154" y="309"/>
                    </a:lnTo>
                    <a:lnTo>
                      <a:pt x="103" y="1"/>
                    </a:lnTo>
                    <a:close/>
                  </a:path>
                </a:pathLst>
              </a:custGeom>
              <a:solidFill>
                <a:srgbClr val="000000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66" name="Google Shape;16524;p40">
                <a:extLst>
                  <a:ext uri="{FF2B5EF4-FFF2-40B4-BE49-F238E27FC236}">
                    <a16:creationId xmlns:a16="http://schemas.microsoft.com/office/drawing/2014/main" id="{31DF8294-1FE9-12C6-5444-6A4DE55A310A}"/>
                  </a:ext>
                </a:extLst>
              </p:cNvPr>
              <p:cNvSpPr/>
              <p:nvPr/>
            </p:nvSpPr>
            <p:spPr>
              <a:xfrm>
                <a:off x="10244575" y="-1389425"/>
                <a:ext cx="90625" cy="166425"/>
              </a:xfrm>
              <a:custGeom>
                <a:avLst/>
                <a:gdLst/>
                <a:ahLst/>
                <a:cxnLst/>
                <a:rect l="l" t="t" r="r" b="b"/>
                <a:pathLst>
                  <a:path w="3625" h="6657" extrusionOk="0">
                    <a:moveTo>
                      <a:pt x="874" y="0"/>
                    </a:moveTo>
                    <a:lnTo>
                      <a:pt x="694" y="437"/>
                    </a:lnTo>
                    <a:lnTo>
                      <a:pt x="540" y="848"/>
                    </a:lnTo>
                    <a:lnTo>
                      <a:pt x="386" y="1260"/>
                    </a:lnTo>
                    <a:lnTo>
                      <a:pt x="283" y="1645"/>
                    </a:lnTo>
                    <a:lnTo>
                      <a:pt x="206" y="2005"/>
                    </a:lnTo>
                    <a:lnTo>
                      <a:pt x="129" y="2365"/>
                    </a:lnTo>
                    <a:lnTo>
                      <a:pt x="26" y="3007"/>
                    </a:lnTo>
                    <a:lnTo>
                      <a:pt x="1" y="3624"/>
                    </a:lnTo>
                    <a:lnTo>
                      <a:pt x="26" y="4164"/>
                    </a:lnTo>
                    <a:lnTo>
                      <a:pt x="103" y="4652"/>
                    </a:lnTo>
                    <a:lnTo>
                      <a:pt x="206" y="5089"/>
                    </a:lnTo>
                    <a:lnTo>
                      <a:pt x="335" y="5449"/>
                    </a:lnTo>
                    <a:lnTo>
                      <a:pt x="489" y="5783"/>
                    </a:lnTo>
                    <a:lnTo>
                      <a:pt x="643" y="6040"/>
                    </a:lnTo>
                    <a:lnTo>
                      <a:pt x="772" y="6271"/>
                    </a:lnTo>
                    <a:lnTo>
                      <a:pt x="1003" y="6554"/>
                    </a:lnTo>
                    <a:lnTo>
                      <a:pt x="1106" y="6656"/>
                    </a:lnTo>
                    <a:lnTo>
                      <a:pt x="3624" y="6656"/>
                    </a:lnTo>
                    <a:lnTo>
                      <a:pt x="3393" y="6502"/>
                    </a:lnTo>
                    <a:lnTo>
                      <a:pt x="3187" y="6348"/>
                    </a:lnTo>
                    <a:lnTo>
                      <a:pt x="2982" y="6143"/>
                    </a:lnTo>
                    <a:lnTo>
                      <a:pt x="2776" y="5937"/>
                    </a:lnTo>
                    <a:lnTo>
                      <a:pt x="2596" y="5731"/>
                    </a:lnTo>
                    <a:lnTo>
                      <a:pt x="2442" y="5500"/>
                    </a:lnTo>
                    <a:lnTo>
                      <a:pt x="2134" y="5012"/>
                    </a:lnTo>
                    <a:lnTo>
                      <a:pt x="1877" y="4472"/>
                    </a:lnTo>
                    <a:lnTo>
                      <a:pt x="1645" y="3907"/>
                    </a:lnTo>
                    <a:lnTo>
                      <a:pt x="1465" y="3341"/>
                    </a:lnTo>
                    <a:lnTo>
                      <a:pt x="1311" y="2776"/>
                    </a:lnTo>
                    <a:lnTo>
                      <a:pt x="1183" y="2236"/>
                    </a:lnTo>
                    <a:lnTo>
                      <a:pt x="1080" y="1722"/>
                    </a:lnTo>
                    <a:lnTo>
                      <a:pt x="951" y="848"/>
                    </a:lnTo>
                    <a:lnTo>
                      <a:pt x="874" y="232"/>
                    </a:lnTo>
                    <a:lnTo>
                      <a:pt x="874" y="0"/>
                    </a:lnTo>
                    <a:close/>
                  </a:path>
                </a:pathLst>
              </a:custGeom>
              <a:solidFill>
                <a:srgbClr val="92572B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67" name="Google Shape;16525;p40">
                <a:extLst>
                  <a:ext uri="{FF2B5EF4-FFF2-40B4-BE49-F238E27FC236}">
                    <a16:creationId xmlns:a16="http://schemas.microsoft.com/office/drawing/2014/main" id="{F0BCE0B7-4310-1BBE-D304-3892991A4E74}"/>
                  </a:ext>
                </a:extLst>
              </p:cNvPr>
              <p:cNvSpPr/>
              <p:nvPr/>
            </p:nvSpPr>
            <p:spPr>
              <a:xfrm>
                <a:off x="10261275" y="-1410625"/>
                <a:ext cx="77775" cy="95100"/>
              </a:xfrm>
              <a:custGeom>
                <a:avLst/>
                <a:gdLst/>
                <a:ahLst/>
                <a:cxnLst/>
                <a:rect l="l" t="t" r="r" b="b"/>
                <a:pathLst>
                  <a:path w="3111" h="3804" extrusionOk="0">
                    <a:moveTo>
                      <a:pt x="797" y="0"/>
                    </a:moveTo>
                    <a:lnTo>
                      <a:pt x="566" y="26"/>
                    </a:lnTo>
                    <a:lnTo>
                      <a:pt x="463" y="77"/>
                    </a:lnTo>
                    <a:lnTo>
                      <a:pt x="361" y="103"/>
                    </a:lnTo>
                    <a:lnTo>
                      <a:pt x="258" y="180"/>
                    </a:lnTo>
                    <a:lnTo>
                      <a:pt x="181" y="257"/>
                    </a:lnTo>
                    <a:lnTo>
                      <a:pt x="104" y="334"/>
                    </a:lnTo>
                    <a:lnTo>
                      <a:pt x="78" y="437"/>
                    </a:lnTo>
                    <a:lnTo>
                      <a:pt x="26" y="540"/>
                    </a:lnTo>
                    <a:lnTo>
                      <a:pt x="1" y="669"/>
                    </a:lnTo>
                    <a:lnTo>
                      <a:pt x="26" y="900"/>
                    </a:lnTo>
                    <a:lnTo>
                      <a:pt x="78" y="1182"/>
                    </a:lnTo>
                    <a:lnTo>
                      <a:pt x="206" y="1439"/>
                    </a:lnTo>
                    <a:lnTo>
                      <a:pt x="361" y="1722"/>
                    </a:lnTo>
                    <a:lnTo>
                      <a:pt x="592" y="2005"/>
                    </a:lnTo>
                    <a:lnTo>
                      <a:pt x="849" y="2262"/>
                    </a:lnTo>
                    <a:lnTo>
                      <a:pt x="900" y="2313"/>
                    </a:lnTo>
                    <a:lnTo>
                      <a:pt x="772" y="2467"/>
                    </a:lnTo>
                    <a:lnTo>
                      <a:pt x="643" y="2647"/>
                    </a:lnTo>
                    <a:lnTo>
                      <a:pt x="566" y="2802"/>
                    </a:lnTo>
                    <a:lnTo>
                      <a:pt x="515" y="2981"/>
                    </a:lnTo>
                    <a:lnTo>
                      <a:pt x="463" y="3136"/>
                    </a:lnTo>
                    <a:lnTo>
                      <a:pt x="463" y="3290"/>
                    </a:lnTo>
                    <a:lnTo>
                      <a:pt x="515" y="3444"/>
                    </a:lnTo>
                    <a:lnTo>
                      <a:pt x="566" y="3547"/>
                    </a:lnTo>
                    <a:lnTo>
                      <a:pt x="695" y="3675"/>
                    </a:lnTo>
                    <a:lnTo>
                      <a:pt x="875" y="3778"/>
                    </a:lnTo>
                    <a:lnTo>
                      <a:pt x="1080" y="3804"/>
                    </a:lnTo>
                    <a:lnTo>
                      <a:pt x="1286" y="3804"/>
                    </a:lnTo>
                    <a:lnTo>
                      <a:pt x="1543" y="3778"/>
                    </a:lnTo>
                    <a:lnTo>
                      <a:pt x="1800" y="3701"/>
                    </a:lnTo>
                    <a:lnTo>
                      <a:pt x="2057" y="3573"/>
                    </a:lnTo>
                    <a:lnTo>
                      <a:pt x="2288" y="3418"/>
                    </a:lnTo>
                    <a:lnTo>
                      <a:pt x="2519" y="3238"/>
                    </a:lnTo>
                    <a:lnTo>
                      <a:pt x="2699" y="3059"/>
                    </a:lnTo>
                    <a:lnTo>
                      <a:pt x="2828" y="2879"/>
                    </a:lnTo>
                    <a:lnTo>
                      <a:pt x="2956" y="2699"/>
                    </a:lnTo>
                    <a:lnTo>
                      <a:pt x="3033" y="2493"/>
                    </a:lnTo>
                    <a:lnTo>
                      <a:pt x="3085" y="2313"/>
                    </a:lnTo>
                    <a:lnTo>
                      <a:pt x="3110" y="2133"/>
                    </a:lnTo>
                    <a:lnTo>
                      <a:pt x="3085" y="1979"/>
                    </a:lnTo>
                    <a:lnTo>
                      <a:pt x="3033" y="1825"/>
                    </a:lnTo>
                    <a:lnTo>
                      <a:pt x="2982" y="1645"/>
                    </a:lnTo>
                    <a:lnTo>
                      <a:pt x="2905" y="1465"/>
                    </a:lnTo>
                    <a:lnTo>
                      <a:pt x="2828" y="1311"/>
                    </a:lnTo>
                    <a:lnTo>
                      <a:pt x="2699" y="1131"/>
                    </a:lnTo>
                    <a:lnTo>
                      <a:pt x="2571" y="951"/>
                    </a:lnTo>
                    <a:lnTo>
                      <a:pt x="2417" y="797"/>
                    </a:lnTo>
                    <a:lnTo>
                      <a:pt x="2262" y="643"/>
                    </a:lnTo>
                    <a:lnTo>
                      <a:pt x="1954" y="412"/>
                    </a:lnTo>
                    <a:lnTo>
                      <a:pt x="1671" y="232"/>
                    </a:lnTo>
                    <a:lnTo>
                      <a:pt x="1363" y="103"/>
                    </a:lnTo>
                    <a:lnTo>
                      <a:pt x="1080" y="26"/>
                    </a:lnTo>
                    <a:lnTo>
                      <a:pt x="797" y="0"/>
                    </a:lnTo>
                    <a:close/>
                  </a:path>
                </a:pathLst>
              </a:custGeom>
              <a:solidFill>
                <a:srgbClr val="F8D14B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68" name="Google Shape;16526;p40">
                <a:extLst>
                  <a:ext uri="{FF2B5EF4-FFF2-40B4-BE49-F238E27FC236}">
                    <a16:creationId xmlns:a16="http://schemas.microsoft.com/office/drawing/2014/main" id="{1109FA0A-0113-027F-7227-92839FA949D0}"/>
                  </a:ext>
                </a:extLst>
              </p:cNvPr>
              <p:cNvSpPr/>
              <p:nvPr/>
            </p:nvSpPr>
            <p:spPr>
              <a:xfrm>
                <a:off x="10303675" y="-1372075"/>
                <a:ext cx="279525" cy="149725"/>
              </a:xfrm>
              <a:custGeom>
                <a:avLst/>
                <a:gdLst/>
                <a:ahLst/>
                <a:cxnLst/>
                <a:rect l="l" t="t" r="r" b="b"/>
                <a:pathLst>
                  <a:path w="11181" h="5989" extrusionOk="0">
                    <a:moveTo>
                      <a:pt x="978" y="0"/>
                    </a:moveTo>
                    <a:lnTo>
                      <a:pt x="746" y="694"/>
                    </a:lnTo>
                    <a:lnTo>
                      <a:pt x="489" y="1594"/>
                    </a:lnTo>
                    <a:lnTo>
                      <a:pt x="258" y="2544"/>
                    </a:lnTo>
                    <a:lnTo>
                      <a:pt x="78" y="3290"/>
                    </a:lnTo>
                    <a:lnTo>
                      <a:pt x="78" y="3315"/>
                    </a:lnTo>
                    <a:lnTo>
                      <a:pt x="1" y="3675"/>
                    </a:lnTo>
                    <a:lnTo>
                      <a:pt x="1" y="4035"/>
                    </a:lnTo>
                    <a:lnTo>
                      <a:pt x="1" y="4395"/>
                    </a:lnTo>
                    <a:lnTo>
                      <a:pt x="52" y="4729"/>
                    </a:lnTo>
                    <a:lnTo>
                      <a:pt x="129" y="5063"/>
                    </a:lnTo>
                    <a:lnTo>
                      <a:pt x="232" y="5371"/>
                    </a:lnTo>
                    <a:lnTo>
                      <a:pt x="386" y="5680"/>
                    </a:lnTo>
                    <a:lnTo>
                      <a:pt x="566" y="5988"/>
                    </a:lnTo>
                    <a:lnTo>
                      <a:pt x="10615" y="5988"/>
                    </a:lnTo>
                    <a:lnTo>
                      <a:pt x="10795" y="5680"/>
                    </a:lnTo>
                    <a:lnTo>
                      <a:pt x="10923" y="5371"/>
                    </a:lnTo>
                    <a:lnTo>
                      <a:pt x="11052" y="5037"/>
                    </a:lnTo>
                    <a:lnTo>
                      <a:pt x="11129" y="4703"/>
                    </a:lnTo>
                    <a:lnTo>
                      <a:pt x="11180" y="4369"/>
                    </a:lnTo>
                    <a:lnTo>
                      <a:pt x="11180" y="4009"/>
                    </a:lnTo>
                    <a:lnTo>
                      <a:pt x="11154" y="3650"/>
                    </a:lnTo>
                    <a:lnTo>
                      <a:pt x="11103" y="3290"/>
                    </a:lnTo>
                    <a:lnTo>
                      <a:pt x="11077" y="3187"/>
                    </a:lnTo>
                    <a:lnTo>
                      <a:pt x="10897" y="2519"/>
                    </a:lnTo>
                    <a:lnTo>
                      <a:pt x="10615" y="1722"/>
                    </a:lnTo>
                    <a:lnTo>
                      <a:pt x="10101" y="309"/>
                    </a:lnTo>
                    <a:lnTo>
                      <a:pt x="978" y="0"/>
                    </a:lnTo>
                    <a:close/>
                  </a:path>
                </a:pathLst>
              </a:custGeom>
              <a:solidFill>
                <a:srgbClr val="92572B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69" name="Google Shape;16527;p40">
                <a:extLst>
                  <a:ext uri="{FF2B5EF4-FFF2-40B4-BE49-F238E27FC236}">
                    <a16:creationId xmlns:a16="http://schemas.microsoft.com/office/drawing/2014/main" id="{A6AD9E2F-3165-A543-EC95-822F402FBD3B}"/>
                  </a:ext>
                </a:extLst>
              </p:cNvPr>
              <p:cNvSpPr/>
              <p:nvPr/>
            </p:nvSpPr>
            <p:spPr>
              <a:xfrm>
                <a:off x="10391075" y="-1728650"/>
                <a:ext cx="114375" cy="142650"/>
              </a:xfrm>
              <a:custGeom>
                <a:avLst/>
                <a:gdLst/>
                <a:ahLst/>
                <a:cxnLst/>
                <a:rect l="l" t="t" r="r" b="b"/>
                <a:pathLst>
                  <a:path w="4575" h="5706" extrusionOk="0">
                    <a:moveTo>
                      <a:pt x="2184" y="0"/>
                    </a:moveTo>
                    <a:lnTo>
                      <a:pt x="2082" y="26"/>
                    </a:lnTo>
                    <a:lnTo>
                      <a:pt x="2005" y="77"/>
                    </a:lnTo>
                    <a:lnTo>
                      <a:pt x="1953" y="129"/>
                    </a:lnTo>
                    <a:lnTo>
                      <a:pt x="1336" y="925"/>
                    </a:lnTo>
                    <a:lnTo>
                      <a:pt x="1079" y="1337"/>
                    </a:lnTo>
                    <a:lnTo>
                      <a:pt x="797" y="1748"/>
                    </a:lnTo>
                    <a:lnTo>
                      <a:pt x="540" y="2236"/>
                    </a:lnTo>
                    <a:lnTo>
                      <a:pt x="308" y="2699"/>
                    </a:lnTo>
                    <a:lnTo>
                      <a:pt x="129" y="3187"/>
                    </a:lnTo>
                    <a:lnTo>
                      <a:pt x="0" y="3701"/>
                    </a:lnTo>
                    <a:lnTo>
                      <a:pt x="231" y="3752"/>
                    </a:lnTo>
                    <a:lnTo>
                      <a:pt x="463" y="3829"/>
                    </a:lnTo>
                    <a:lnTo>
                      <a:pt x="900" y="4009"/>
                    </a:lnTo>
                    <a:lnTo>
                      <a:pt x="1311" y="4189"/>
                    </a:lnTo>
                    <a:lnTo>
                      <a:pt x="1748" y="4369"/>
                    </a:lnTo>
                    <a:lnTo>
                      <a:pt x="2184" y="4523"/>
                    </a:lnTo>
                    <a:lnTo>
                      <a:pt x="2596" y="4677"/>
                    </a:lnTo>
                    <a:lnTo>
                      <a:pt x="3007" y="4857"/>
                    </a:lnTo>
                    <a:lnTo>
                      <a:pt x="3418" y="5063"/>
                    </a:lnTo>
                    <a:lnTo>
                      <a:pt x="4009" y="5371"/>
                    </a:lnTo>
                    <a:lnTo>
                      <a:pt x="4575" y="5705"/>
                    </a:lnTo>
                    <a:lnTo>
                      <a:pt x="4523" y="5217"/>
                    </a:lnTo>
                    <a:lnTo>
                      <a:pt x="4420" y="4703"/>
                    </a:lnTo>
                    <a:lnTo>
                      <a:pt x="4318" y="4215"/>
                    </a:lnTo>
                    <a:lnTo>
                      <a:pt x="4189" y="3727"/>
                    </a:lnTo>
                    <a:lnTo>
                      <a:pt x="4035" y="3238"/>
                    </a:lnTo>
                    <a:lnTo>
                      <a:pt x="3881" y="2750"/>
                    </a:lnTo>
                    <a:lnTo>
                      <a:pt x="3701" y="2287"/>
                    </a:lnTo>
                    <a:lnTo>
                      <a:pt x="3495" y="1825"/>
                    </a:lnTo>
                    <a:lnTo>
                      <a:pt x="3084" y="1080"/>
                    </a:lnTo>
                    <a:lnTo>
                      <a:pt x="2544" y="180"/>
                    </a:lnTo>
                    <a:lnTo>
                      <a:pt x="2493" y="103"/>
                    </a:lnTo>
                    <a:lnTo>
                      <a:pt x="2416" y="52"/>
                    </a:lnTo>
                    <a:lnTo>
                      <a:pt x="2339" y="26"/>
                    </a:lnTo>
                    <a:lnTo>
                      <a:pt x="2262" y="0"/>
                    </a:lnTo>
                    <a:close/>
                  </a:path>
                </a:pathLst>
              </a:custGeom>
              <a:solidFill>
                <a:srgbClr val="92572B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70" name="Google Shape;16528;p40">
                <a:extLst>
                  <a:ext uri="{FF2B5EF4-FFF2-40B4-BE49-F238E27FC236}">
                    <a16:creationId xmlns:a16="http://schemas.microsoft.com/office/drawing/2014/main" id="{18F3AD26-53F9-0D2D-96BD-B3A0B831140C}"/>
                  </a:ext>
                </a:extLst>
              </p:cNvPr>
              <p:cNvSpPr/>
              <p:nvPr/>
            </p:nvSpPr>
            <p:spPr>
              <a:xfrm>
                <a:off x="10410350" y="-1690750"/>
                <a:ext cx="77100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084" h="3779" extrusionOk="0">
                    <a:moveTo>
                      <a:pt x="1516" y="0"/>
                    </a:moveTo>
                    <a:lnTo>
                      <a:pt x="1388" y="26"/>
                    </a:lnTo>
                    <a:lnTo>
                      <a:pt x="1336" y="52"/>
                    </a:lnTo>
                    <a:lnTo>
                      <a:pt x="1285" y="103"/>
                    </a:lnTo>
                    <a:lnTo>
                      <a:pt x="899" y="643"/>
                    </a:lnTo>
                    <a:lnTo>
                      <a:pt x="514" y="1208"/>
                    </a:lnTo>
                    <a:lnTo>
                      <a:pt x="360" y="1491"/>
                    </a:lnTo>
                    <a:lnTo>
                      <a:pt x="206" y="1799"/>
                    </a:lnTo>
                    <a:lnTo>
                      <a:pt x="77" y="2108"/>
                    </a:lnTo>
                    <a:lnTo>
                      <a:pt x="0" y="2442"/>
                    </a:lnTo>
                    <a:lnTo>
                      <a:pt x="488" y="2647"/>
                    </a:lnTo>
                    <a:lnTo>
                      <a:pt x="977" y="2853"/>
                    </a:lnTo>
                    <a:lnTo>
                      <a:pt x="1413" y="3007"/>
                    </a:lnTo>
                    <a:lnTo>
                      <a:pt x="1825" y="3161"/>
                    </a:lnTo>
                    <a:lnTo>
                      <a:pt x="2236" y="3341"/>
                    </a:lnTo>
                    <a:lnTo>
                      <a:pt x="2647" y="3547"/>
                    </a:lnTo>
                    <a:lnTo>
                      <a:pt x="3084" y="3778"/>
                    </a:lnTo>
                    <a:lnTo>
                      <a:pt x="2981" y="3110"/>
                    </a:lnTo>
                    <a:lnTo>
                      <a:pt x="2801" y="2493"/>
                    </a:lnTo>
                    <a:lnTo>
                      <a:pt x="2596" y="1851"/>
                    </a:lnTo>
                    <a:lnTo>
                      <a:pt x="2339" y="1260"/>
                    </a:lnTo>
                    <a:lnTo>
                      <a:pt x="2082" y="746"/>
                    </a:lnTo>
                    <a:lnTo>
                      <a:pt x="1696" y="129"/>
                    </a:lnTo>
                    <a:lnTo>
                      <a:pt x="1670" y="78"/>
                    </a:lnTo>
                    <a:lnTo>
                      <a:pt x="1619" y="26"/>
                    </a:lnTo>
                    <a:lnTo>
                      <a:pt x="1516" y="0"/>
                    </a:lnTo>
                    <a:close/>
                  </a:path>
                </a:pathLst>
              </a:custGeom>
              <a:solidFill>
                <a:srgbClr val="000000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71" name="Google Shape;16529;p40">
                <a:extLst>
                  <a:ext uri="{FF2B5EF4-FFF2-40B4-BE49-F238E27FC236}">
                    <a16:creationId xmlns:a16="http://schemas.microsoft.com/office/drawing/2014/main" id="{16678F42-260E-7D67-A9E0-B3E5FB44001C}"/>
                  </a:ext>
                </a:extLst>
              </p:cNvPr>
              <p:cNvSpPr/>
              <p:nvPr/>
            </p:nvSpPr>
            <p:spPr>
              <a:xfrm>
                <a:off x="10322950" y="-1364375"/>
                <a:ext cx="233250" cy="77125"/>
              </a:xfrm>
              <a:custGeom>
                <a:avLst/>
                <a:gdLst/>
                <a:ahLst/>
                <a:cxnLst/>
                <a:rect l="l" t="t" r="r" b="b"/>
                <a:pathLst>
                  <a:path w="9330" h="3085" extrusionOk="0">
                    <a:moveTo>
                      <a:pt x="1" y="1"/>
                    </a:moveTo>
                    <a:lnTo>
                      <a:pt x="27" y="309"/>
                    </a:lnTo>
                    <a:lnTo>
                      <a:pt x="129" y="617"/>
                    </a:lnTo>
                    <a:lnTo>
                      <a:pt x="258" y="900"/>
                    </a:lnTo>
                    <a:lnTo>
                      <a:pt x="412" y="1183"/>
                    </a:lnTo>
                    <a:lnTo>
                      <a:pt x="618" y="1466"/>
                    </a:lnTo>
                    <a:lnTo>
                      <a:pt x="849" y="1723"/>
                    </a:lnTo>
                    <a:lnTo>
                      <a:pt x="1132" y="1954"/>
                    </a:lnTo>
                    <a:lnTo>
                      <a:pt x="1440" y="2185"/>
                    </a:lnTo>
                    <a:lnTo>
                      <a:pt x="1774" y="2365"/>
                    </a:lnTo>
                    <a:lnTo>
                      <a:pt x="2160" y="2545"/>
                    </a:lnTo>
                    <a:lnTo>
                      <a:pt x="2545" y="2699"/>
                    </a:lnTo>
                    <a:lnTo>
                      <a:pt x="2956" y="2828"/>
                    </a:lnTo>
                    <a:lnTo>
                      <a:pt x="3393" y="2930"/>
                    </a:lnTo>
                    <a:lnTo>
                      <a:pt x="3856" y="3007"/>
                    </a:lnTo>
                    <a:lnTo>
                      <a:pt x="4318" y="3059"/>
                    </a:lnTo>
                    <a:lnTo>
                      <a:pt x="4807" y="3085"/>
                    </a:lnTo>
                    <a:lnTo>
                      <a:pt x="5192" y="3059"/>
                    </a:lnTo>
                    <a:lnTo>
                      <a:pt x="5552" y="3033"/>
                    </a:lnTo>
                    <a:lnTo>
                      <a:pt x="5937" y="2982"/>
                    </a:lnTo>
                    <a:lnTo>
                      <a:pt x="6297" y="2905"/>
                    </a:lnTo>
                    <a:lnTo>
                      <a:pt x="6631" y="2828"/>
                    </a:lnTo>
                    <a:lnTo>
                      <a:pt x="6965" y="2725"/>
                    </a:lnTo>
                    <a:lnTo>
                      <a:pt x="7300" y="2622"/>
                    </a:lnTo>
                    <a:lnTo>
                      <a:pt x="7608" y="2468"/>
                    </a:lnTo>
                    <a:lnTo>
                      <a:pt x="7891" y="2339"/>
                    </a:lnTo>
                    <a:lnTo>
                      <a:pt x="8148" y="2159"/>
                    </a:lnTo>
                    <a:lnTo>
                      <a:pt x="8405" y="2005"/>
                    </a:lnTo>
                    <a:lnTo>
                      <a:pt x="8636" y="1800"/>
                    </a:lnTo>
                    <a:lnTo>
                      <a:pt x="8841" y="1620"/>
                    </a:lnTo>
                    <a:lnTo>
                      <a:pt x="9021" y="1414"/>
                    </a:lnTo>
                    <a:lnTo>
                      <a:pt x="9176" y="1183"/>
                    </a:lnTo>
                    <a:lnTo>
                      <a:pt x="9330" y="952"/>
                    </a:lnTo>
                    <a:lnTo>
                      <a:pt x="8764" y="1183"/>
                    </a:lnTo>
                    <a:lnTo>
                      <a:pt x="8199" y="1388"/>
                    </a:lnTo>
                    <a:lnTo>
                      <a:pt x="7634" y="1543"/>
                    </a:lnTo>
                    <a:lnTo>
                      <a:pt x="7043" y="1697"/>
                    </a:lnTo>
                    <a:lnTo>
                      <a:pt x="6554" y="1774"/>
                    </a:lnTo>
                    <a:lnTo>
                      <a:pt x="6092" y="1851"/>
                    </a:lnTo>
                    <a:lnTo>
                      <a:pt x="5629" y="1877"/>
                    </a:lnTo>
                    <a:lnTo>
                      <a:pt x="5141" y="1877"/>
                    </a:lnTo>
                    <a:lnTo>
                      <a:pt x="4678" y="1851"/>
                    </a:lnTo>
                    <a:lnTo>
                      <a:pt x="4216" y="1825"/>
                    </a:lnTo>
                    <a:lnTo>
                      <a:pt x="3753" y="1748"/>
                    </a:lnTo>
                    <a:lnTo>
                      <a:pt x="3290" y="1645"/>
                    </a:lnTo>
                    <a:lnTo>
                      <a:pt x="2854" y="1517"/>
                    </a:lnTo>
                    <a:lnTo>
                      <a:pt x="2391" y="1363"/>
                    </a:lnTo>
                    <a:lnTo>
                      <a:pt x="1980" y="1209"/>
                    </a:lnTo>
                    <a:lnTo>
                      <a:pt x="1543" y="1003"/>
                    </a:lnTo>
                    <a:lnTo>
                      <a:pt x="1132" y="797"/>
                    </a:lnTo>
                    <a:lnTo>
                      <a:pt x="746" y="540"/>
                    </a:lnTo>
                    <a:lnTo>
                      <a:pt x="361" y="283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8D14B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72" name="Google Shape;16530;p40">
                <a:extLst>
                  <a:ext uri="{FF2B5EF4-FFF2-40B4-BE49-F238E27FC236}">
                    <a16:creationId xmlns:a16="http://schemas.microsoft.com/office/drawing/2014/main" id="{FC1EF915-8415-07AF-8BD2-27E50251438F}"/>
                  </a:ext>
                </a:extLst>
              </p:cNvPr>
              <p:cNvSpPr/>
              <p:nvPr/>
            </p:nvSpPr>
            <p:spPr>
              <a:xfrm>
                <a:off x="10220175" y="-1692675"/>
                <a:ext cx="417625" cy="373950"/>
              </a:xfrm>
              <a:custGeom>
                <a:avLst/>
                <a:gdLst/>
                <a:ahLst/>
                <a:cxnLst/>
                <a:rect l="l" t="t" r="r" b="b"/>
                <a:pathLst>
                  <a:path w="16705" h="14958" extrusionOk="0">
                    <a:moveTo>
                      <a:pt x="5551" y="0"/>
                    </a:moveTo>
                    <a:lnTo>
                      <a:pt x="5448" y="26"/>
                    </a:lnTo>
                    <a:lnTo>
                      <a:pt x="5320" y="52"/>
                    </a:lnTo>
                    <a:lnTo>
                      <a:pt x="5217" y="129"/>
                    </a:lnTo>
                    <a:lnTo>
                      <a:pt x="5114" y="206"/>
                    </a:lnTo>
                    <a:lnTo>
                      <a:pt x="5011" y="309"/>
                    </a:lnTo>
                    <a:lnTo>
                      <a:pt x="4909" y="437"/>
                    </a:lnTo>
                    <a:lnTo>
                      <a:pt x="4832" y="566"/>
                    </a:lnTo>
                    <a:lnTo>
                      <a:pt x="4677" y="874"/>
                    </a:lnTo>
                    <a:lnTo>
                      <a:pt x="4575" y="1208"/>
                    </a:lnTo>
                    <a:lnTo>
                      <a:pt x="4497" y="1542"/>
                    </a:lnTo>
                    <a:lnTo>
                      <a:pt x="4446" y="1876"/>
                    </a:lnTo>
                    <a:lnTo>
                      <a:pt x="4266" y="1825"/>
                    </a:lnTo>
                    <a:lnTo>
                      <a:pt x="4112" y="1774"/>
                    </a:lnTo>
                    <a:lnTo>
                      <a:pt x="3752" y="1774"/>
                    </a:lnTo>
                    <a:lnTo>
                      <a:pt x="3521" y="1799"/>
                    </a:lnTo>
                    <a:lnTo>
                      <a:pt x="3290" y="1851"/>
                    </a:lnTo>
                    <a:lnTo>
                      <a:pt x="3084" y="1979"/>
                    </a:lnTo>
                    <a:lnTo>
                      <a:pt x="3007" y="2056"/>
                    </a:lnTo>
                    <a:lnTo>
                      <a:pt x="2930" y="2133"/>
                    </a:lnTo>
                    <a:lnTo>
                      <a:pt x="2853" y="2262"/>
                    </a:lnTo>
                    <a:lnTo>
                      <a:pt x="2827" y="2390"/>
                    </a:lnTo>
                    <a:lnTo>
                      <a:pt x="2827" y="2519"/>
                    </a:lnTo>
                    <a:lnTo>
                      <a:pt x="2827" y="2647"/>
                    </a:lnTo>
                    <a:lnTo>
                      <a:pt x="2390" y="2313"/>
                    </a:lnTo>
                    <a:lnTo>
                      <a:pt x="1979" y="2056"/>
                    </a:lnTo>
                    <a:lnTo>
                      <a:pt x="1568" y="1799"/>
                    </a:lnTo>
                    <a:lnTo>
                      <a:pt x="694" y="1337"/>
                    </a:lnTo>
                    <a:lnTo>
                      <a:pt x="591" y="1311"/>
                    </a:lnTo>
                    <a:lnTo>
                      <a:pt x="514" y="1285"/>
                    </a:lnTo>
                    <a:lnTo>
                      <a:pt x="411" y="1311"/>
                    </a:lnTo>
                    <a:lnTo>
                      <a:pt x="334" y="1337"/>
                    </a:lnTo>
                    <a:lnTo>
                      <a:pt x="283" y="1388"/>
                    </a:lnTo>
                    <a:lnTo>
                      <a:pt x="206" y="1440"/>
                    </a:lnTo>
                    <a:lnTo>
                      <a:pt x="180" y="1517"/>
                    </a:lnTo>
                    <a:lnTo>
                      <a:pt x="154" y="1619"/>
                    </a:lnTo>
                    <a:lnTo>
                      <a:pt x="51" y="2673"/>
                    </a:lnTo>
                    <a:lnTo>
                      <a:pt x="0" y="3521"/>
                    </a:lnTo>
                    <a:lnTo>
                      <a:pt x="0" y="4189"/>
                    </a:lnTo>
                    <a:lnTo>
                      <a:pt x="51" y="4883"/>
                    </a:lnTo>
                    <a:lnTo>
                      <a:pt x="154" y="5577"/>
                    </a:lnTo>
                    <a:lnTo>
                      <a:pt x="283" y="6245"/>
                    </a:lnTo>
                    <a:lnTo>
                      <a:pt x="437" y="6913"/>
                    </a:lnTo>
                    <a:lnTo>
                      <a:pt x="643" y="7582"/>
                    </a:lnTo>
                    <a:lnTo>
                      <a:pt x="874" y="8224"/>
                    </a:lnTo>
                    <a:lnTo>
                      <a:pt x="1131" y="8867"/>
                    </a:lnTo>
                    <a:lnTo>
                      <a:pt x="1593" y="9920"/>
                    </a:lnTo>
                    <a:lnTo>
                      <a:pt x="1876" y="10409"/>
                    </a:lnTo>
                    <a:lnTo>
                      <a:pt x="2159" y="10897"/>
                    </a:lnTo>
                    <a:lnTo>
                      <a:pt x="2441" y="11385"/>
                    </a:lnTo>
                    <a:lnTo>
                      <a:pt x="2776" y="11848"/>
                    </a:lnTo>
                    <a:lnTo>
                      <a:pt x="3161" y="12285"/>
                    </a:lnTo>
                    <a:lnTo>
                      <a:pt x="3572" y="12696"/>
                    </a:lnTo>
                    <a:lnTo>
                      <a:pt x="4035" y="13081"/>
                    </a:lnTo>
                    <a:lnTo>
                      <a:pt x="4523" y="13441"/>
                    </a:lnTo>
                    <a:lnTo>
                      <a:pt x="5011" y="13775"/>
                    </a:lnTo>
                    <a:lnTo>
                      <a:pt x="5525" y="14058"/>
                    </a:lnTo>
                    <a:lnTo>
                      <a:pt x="6065" y="14315"/>
                    </a:lnTo>
                    <a:lnTo>
                      <a:pt x="6630" y="14520"/>
                    </a:lnTo>
                    <a:lnTo>
                      <a:pt x="7170" y="14675"/>
                    </a:lnTo>
                    <a:lnTo>
                      <a:pt x="7736" y="14803"/>
                    </a:lnTo>
                    <a:lnTo>
                      <a:pt x="8327" y="14906"/>
                    </a:lnTo>
                    <a:lnTo>
                      <a:pt x="8918" y="14957"/>
                    </a:lnTo>
                    <a:lnTo>
                      <a:pt x="9483" y="14957"/>
                    </a:lnTo>
                    <a:lnTo>
                      <a:pt x="10074" y="14932"/>
                    </a:lnTo>
                    <a:lnTo>
                      <a:pt x="10665" y="14880"/>
                    </a:lnTo>
                    <a:lnTo>
                      <a:pt x="11256" y="14777"/>
                    </a:lnTo>
                    <a:lnTo>
                      <a:pt x="11847" y="14649"/>
                    </a:lnTo>
                    <a:lnTo>
                      <a:pt x="12438" y="14469"/>
                    </a:lnTo>
                    <a:lnTo>
                      <a:pt x="12901" y="14289"/>
                    </a:lnTo>
                    <a:lnTo>
                      <a:pt x="13389" y="14084"/>
                    </a:lnTo>
                    <a:lnTo>
                      <a:pt x="13749" y="13929"/>
                    </a:lnTo>
                    <a:lnTo>
                      <a:pt x="14083" y="13724"/>
                    </a:lnTo>
                    <a:lnTo>
                      <a:pt x="14417" y="13544"/>
                    </a:lnTo>
                    <a:lnTo>
                      <a:pt x="14751" y="13313"/>
                    </a:lnTo>
                    <a:lnTo>
                      <a:pt x="15034" y="13081"/>
                    </a:lnTo>
                    <a:lnTo>
                      <a:pt x="15317" y="12850"/>
                    </a:lnTo>
                    <a:lnTo>
                      <a:pt x="15599" y="12593"/>
                    </a:lnTo>
                    <a:lnTo>
                      <a:pt x="15831" y="12310"/>
                    </a:lnTo>
                    <a:lnTo>
                      <a:pt x="16036" y="12053"/>
                    </a:lnTo>
                    <a:lnTo>
                      <a:pt x="16165" y="11822"/>
                    </a:lnTo>
                    <a:lnTo>
                      <a:pt x="16293" y="11591"/>
                    </a:lnTo>
                    <a:lnTo>
                      <a:pt x="16396" y="11385"/>
                    </a:lnTo>
                    <a:lnTo>
                      <a:pt x="16499" y="11128"/>
                    </a:lnTo>
                    <a:lnTo>
                      <a:pt x="16576" y="10897"/>
                    </a:lnTo>
                    <a:lnTo>
                      <a:pt x="16627" y="10640"/>
                    </a:lnTo>
                    <a:lnTo>
                      <a:pt x="16679" y="10357"/>
                    </a:lnTo>
                    <a:lnTo>
                      <a:pt x="16705" y="10100"/>
                    </a:lnTo>
                    <a:lnTo>
                      <a:pt x="16653" y="9766"/>
                    </a:lnTo>
                    <a:lnTo>
                      <a:pt x="16576" y="9458"/>
                    </a:lnTo>
                    <a:lnTo>
                      <a:pt x="16473" y="9124"/>
                    </a:lnTo>
                    <a:lnTo>
                      <a:pt x="16345" y="8789"/>
                    </a:lnTo>
                    <a:lnTo>
                      <a:pt x="16216" y="8481"/>
                    </a:lnTo>
                    <a:lnTo>
                      <a:pt x="16036" y="8147"/>
                    </a:lnTo>
                    <a:lnTo>
                      <a:pt x="15856" y="7839"/>
                    </a:lnTo>
                    <a:lnTo>
                      <a:pt x="15651" y="7505"/>
                    </a:lnTo>
                    <a:lnTo>
                      <a:pt x="15214" y="6888"/>
                    </a:lnTo>
                    <a:lnTo>
                      <a:pt x="14700" y="6297"/>
                    </a:lnTo>
                    <a:lnTo>
                      <a:pt x="14135" y="5706"/>
                    </a:lnTo>
                    <a:lnTo>
                      <a:pt x="13518" y="5140"/>
                    </a:lnTo>
                    <a:lnTo>
                      <a:pt x="12875" y="4601"/>
                    </a:lnTo>
                    <a:lnTo>
                      <a:pt x="12207" y="4112"/>
                    </a:lnTo>
                    <a:lnTo>
                      <a:pt x="11539" y="3675"/>
                    </a:lnTo>
                    <a:lnTo>
                      <a:pt x="10845" y="3264"/>
                    </a:lnTo>
                    <a:lnTo>
                      <a:pt x="10151" y="2904"/>
                    </a:lnTo>
                    <a:lnTo>
                      <a:pt x="9483" y="2596"/>
                    </a:lnTo>
                    <a:lnTo>
                      <a:pt x="8815" y="2339"/>
                    </a:lnTo>
                    <a:lnTo>
                      <a:pt x="8172" y="2159"/>
                    </a:lnTo>
                    <a:lnTo>
                      <a:pt x="8532" y="2005"/>
                    </a:lnTo>
                    <a:lnTo>
                      <a:pt x="8789" y="1876"/>
                    </a:lnTo>
                    <a:lnTo>
                      <a:pt x="8995" y="1722"/>
                    </a:lnTo>
                    <a:lnTo>
                      <a:pt x="9123" y="1568"/>
                    </a:lnTo>
                    <a:lnTo>
                      <a:pt x="9200" y="1414"/>
                    </a:lnTo>
                    <a:lnTo>
                      <a:pt x="9226" y="1260"/>
                    </a:lnTo>
                    <a:lnTo>
                      <a:pt x="9175" y="1131"/>
                    </a:lnTo>
                    <a:lnTo>
                      <a:pt x="9098" y="1003"/>
                    </a:lnTo>
                    <a:lnTo>
                      <a:pt x="8969" y="900"/>
                    </a:lnTo>
                    <a:lnTo>
                      <a:pt x="8815" y="797"/>
                    </a:lnTo>
                    <a:lnTo>
                      <a:pt x="8635" y="746"/>
                    </a:lnTo>
                    <a:lnTo>
                      <a:pt x="8404" y="694"/>
                    </a:lnTo>
                    <a:lnTo>
                      <a:pt x="7915" y="694"/>
                    </a:lnTo>
                    <a:lnTo>
                      <a:pt x="7633" y="746"/>
                    </a:lnTo>
                    <a:lnTo>
                      <a:pt x="7376" y="848"/>
                    </a:lnTo>
                    <a:lnTo>
                      <a:pt x="7376" y="694"/>
                    </a:lnTo>
                    <a:lnTo>
                      <a:pt x="7376" y="591"/>
                    </a:lnTo>
                    <a:lnTo>
                      <a:pt x="7324" y="489"/>
                    </a:lnTo>
                    <a:lnTo>
                      <a:pt x="7273" y="437"/>
                    </a:lnTo>
                    <a:lnTo>
                      <a:pt x="7196" y="386"/>
                    </a:lnTo>
                    <a:lnTo>
                      <a:pt x="7119" y="386"/>
                    </a:lnTo>
                    <a:lnTo>
                      <a:pt x="7016" y="360"/>
                    </a:lnTo>
                    <a:lnTo>
                      <a:pt x="6913" y="386"/>
                    </a:lnTo>
                    <a:lnTo>
                      <a:pt x="6682" y="437"/>
                    </a:lnTo>
                    <a:lnTo>
                      <a:pt x="6451" y="540"/>
                    </a:lnTo>
                    <a:lnTo>
                      <a:pt x="6245" y="669"/>
                    </a:lnTo>
                    <a:lnTo>
                      <a:pt x="6091" y="797"/>
                    </a:lnTo>
                    <a:lnTo>
                      <a:pt x="6116" y="591"/>
                    </a:lnTo>
                    <a:lnTo>
                      <a:pt x="6116" y="437"/>
                    </a:lnTo>
                    <a:lnTo>
                      <a:pt x="6065" y="309"/>
                    </a:lnTo>
                    <a:lnTo>
                      <a:pt x="6014" y="206"/>
                    </a:lnTo>
                    <a:lnTo>
                      <a:pt x="5937" y="103"/>
                    </a:lnTo>
                    <a:lnTo>
                      <a:pt x="5859" y="52"/>
                    </a:lnTo>
                    <a:lnTo>
                      <a:pt x="5757" y="0"/>
                    </a:lnTo>
                    <a:close/>
                  </a:path>
                </a:pathLst>
              </a:custGeom>
              <a:solidFill>
                <a:srgbClr val="92572B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73" name="Google Shape;16531;p40">
                <a:extLst>
                  <a:ext uri="{FF2B5EF4-FFF2-40B4-BE49-F238E27FC236}">
                    <a16:creationId xmlns:a16="http://schemas.microsoft.com/office/drawing/2014/main" id="{602B0D33-A213-2621-2B53-0D1F29D204FB}"/>
                  </a:ext>
                </a:extLst>
              </p:cNvPr>
              <p:cNvSpPr/>
              <p:nvPr/>
            </p:nvSpPr>
            <p:spPr>
              <a:xfrm>
                <a:off x="10220175" y="-1660550"/>
                <a:ext cx="376500" cy="341825"/>
              </a:xfrm>
              <a:custGeom>
                <a:avLst/>
                <a:gdLst/>
                <a:ahLst/>
                <a:cxnLst/>
                <a:rect l="l" t="t" r="r" b="b"/>
                <a:pathLst>
                  <a:path w="15060" h="13673" extrusionOk="0">
                    <a:moveTo>
                      <a:pt x="514" y="0"/>
                    </a:moveTo>
                    <a:lnTo>
                      <a:pt x="411" y="26"/>
                    </a:lnTo>
                    <a:lnTo>
                      <a:pt x="334" y="52"/>
                    </a:lnTo>
                    <a:lnTo>
                      <a:pt x="283" y="103"/>
                    </a:lnTo>
                    <a:lnTo>
                      <a:pt x="206" y="155"/>
                    </a:lnTo>
                    <a:lnTo>
                      <a:pt x="180" y="232"/>
                    </a:lnTo>
                    <a:lnTo>
                      <a:pt x="154" y="334"/>
                    </a:lnTo>
                    <a:lnTo>
                      <a:pt x="51" y="1388"/>
                    </a:lnTo>
                    <a:lnTo>
                      <a:pt x="0" y="2236"/>
                    </a:lnTo>
                    <a:lnTo>
                      <a:pt x="0" y="2904"/>
                    </a:lnTo>
                    <a:lnTo>
                      <a:pt x="51" y="3598"/>
                    </a:lnTo>
                    <a:lnTo>
                      <a:pt x="154" y="4292"/>
                    </a:lnTo>
                    <a:lnTo>
                      <a:pt x="283" y="4960"/>
                    </a:lnTo>
                    <a:lnTo>
                      <a:pt x="437" y="5628"/>
                    </a:lnTo>
                    <a:lnTo>
                      <a:pt x="643" y="6297"/>
                    </a:lnTo>
                    <a:lnTo>
                      <a:pt x="874" y="6939"/>
                    </a:lnTo>
                    <a:lnTo>
                      <a:pt x="1131" y="7582"/>
                    </a:lnTo>
                    <a:lnTo>
                      <a:pt x="1593" y="8635"/>
                    </a:lnTo>
                    <a:lnTo>
                      <a:pt x="1876" y="9124"/>
                    </a:lnTo>
                    <a:lnTo>
                      <a:pt x="2133" y="9612"/>
                    </a:lnTo>
                    <a:lnTo>
                      <a:pt x="2441" y="10100"/>
                    </a:lnTo>
                    <a:lnTo>
                      <a:pt x="2776" y="10563"/>
                    </a:lnTo>
                    <a:lnTo>
                      <a:pt x="3161" y="11000"/>
                    </a:lnTo>
                    <a:lnTo>
                      <a:pt x="3572" y="11411"/>
                    </a:lnTo>
                    <a:lnTo>
                      <a:pt x="4035" y="11796"/>
                    </a:lnTo>
                    <a:lnTo>
                      <a:pt x="4523" y="12156"/>
                    </a:lnTo>
                    <a:lnTo>
                      <a:pt x="5011" y="12490"/>
                    </a:lnTo>
                    <a:lnTo>
                      <a:pt x="5525" y="12773"/>
                    </a:lnTo>
                    <a:lnTo>
                      <a:pt x="6065" y="13030"/>
                    </a:lnTo>
                    <a:lnTo>
                      <a:pt x="6630" y="13235"/>
                    </a:lnTo>
                    <a:lnTo>
                      <a:pt x="7170" y="13390"/>
                    </a:lnTo>
                    <a:lnTo>
                      <a:pt x="7736" y="13518"/>
                    </a:lnTo>
                    <a:lnTo>
                      <a:pt x="8327" y="13621"/>
                    </a:lnTo>
                    <a:lnTo>
                      <a:pt x="8918" y="13672"/>
                    </a:lnTo>
                    <a:lnTo>
                      <a:pt x="9483" y="13672"/>
                    </a:lnTo>
                    <a:lnTo>
                      <a:pt x="10074" y="13647"/>
                    </a:lnTo>
                    <a:lnTo>
                      <a:pt x="10665" y="13595"/>
                    </a:lnTo>
                    <a:lnTo>
                      <a:pt x="11256" y="13492"/>
                    </a:lnTo>
                    <a:lnTo>
                      <a:pt x="11847" y="13364"/>
                    </a:lnTo>
                    <a:lnTo>
                      <a:pt x="12438" y="13184"/>
                    </a:lnTo>
                    <a:lnTo>
                      <a:pt x="12901" y="13004"/>
                    </a:lnTo>
                    <a:lnTo>
                      <a:pt x="13389" y="12799"/>
                    </a:lnTo>
                    <a:lnTo>
                      <a:pt x="13826" y="12593"/>
                    </a:lnTo>
                    <a:lnTo>
                      <a:pt x="14263" y="12336"/>
                    </a:lnTo>
                    <a:lnTo>
                      <a:pt x="14674" y="12079"/>
                    </a:lnTo>
                    <a:lnTo>
                      <a:pt x="15060" y="11796"/>
                    </a:lnTo>
                    <a:lnTo>
                      <a:pt x="14726" y="11950"/>
                    </a:lnTo>
                    <a:lnTo>
                      <a:pt x="14392" y="12130"/>
                    </a:lnTo>
                    <a:lnTo>
                      <a:pt x="13929" y="12310"/>
                    </a:lnTo>
                    <a:lnTo>
                      <a:pt x="13441" y="12490"/>
                    </a:lnTo>
                    <a:lnTo>
                      <a:pt x="12875" y="12670"/>
                    </a:lnTo>
                    <a:lnTo>
                      <a:pt x="12284" y="12799"/>
                    </a:lnTo>
                    <a:lnTo>
                      <a:pt x="11693" y="12901"/>
                    </a:lnTo>
                    <a:lnTo>
                      <a:pt x="11102" y="12978"/>
                    </a:lnTo>
                    <a:lnTo>
                      <a:pt x="10511" y="13004"/>
                    </a:lnTo>
                    <a:lnTo>
                      <a:pt x="9920" y="12978"/>
                    </a:lnTo>
                    <a:lnTo>
                      <a:pt x="9329" y="12927"/>
                    </a:lnTo>
                    <a:lnTo>
                      <a:pt x="8763" y="12850"/>
                    </a:lnTo>
                    <a:lnTo>
                      <a:pt x="8198" y="12721"/>
                    </a:lnTo>
                    <a:lnTo>
                      <a:pt x="7633" y="12542"/>
                    </a:lnTo>
                    <a:lnTo>
                      <a:pt x="7093" y="12336"/>
                    </a:lnTo>
                    <a:lnTo>
                      <a:pt x="6553" y="12079"/>
                    </a:lnTo>
                    <a:lnTo>
                      <a:pt x="6039" y="11796"/>
                    </a:lnTo>
                    <a:lnTo>
                      <a:pt x="5525" y="11488"/>
                    </a:lnTo>
                    <a:lnTo>
                      <a:pt x="5037" y="11128"/>
                    </a:lnTo>
                    <a:lnTo>
                      <a:pt x="4575" y="10717"/>
                    </a:lnTo>
                    <a:lnTo>
                      <a:pt x="4163" y="10306"/>
                    </a:lnTo>
                    <a:lnTo>
                      <a:pt x="3804" y="9869"/>
                    </a:lnTo>
                    <a:lnTo>
                      <a:pt x="3469" y="9406"/>
                    </a:lnTo>
                    <a:lnTo>
                      <a:pt x="3161" y="8944"/>
                    </a:lnTo>
                    <a:lnTo>
                      <a:pt x="2878" y="8455"/>
                    </a:lnTo>
                    <a:lnTo>
                      <a:pt x="2621" y="7941"/>
                    </a:lnTo>
                    <a:lnTo>
                      <a:pt x="2133" y="6888"/>
                    </a:lnTo>
                    <a:lnTo>
                      <a:pt x="1876" y="6245"/>
                    </a:lnTo>
                    <a:lnTo>
                      <a:pt x="1645" y="5603"/>
                    </a:lnTo>
                    <a:lnTo>
                      <a:pt x="1439" y="4935"/>
                    </a:lnTo>
                    <a:lnTo>
                      <a:pt x="1285" y="4266"/>
                    </a:lnTo>
                    <a:lnTo>
                      <a:pt x="1157" y="3598"/>
                    </a:lnTo>
                    <a:lnTo>
                      <a:pt x="1079" y="2930"/>
                    </a:lnTo>
                    <a:lnTo>
                      <a:pt x="1028" y="2236"/>
                    </a:lnTo>
                    <a:lnTo>
                      <a:pt x="1002" y="1542"/>
                    </a:lnTo>
                    <a:lnTo>
                      <a:pt x="1028" y="1003"/>
                    </a:lnTo>
                    <a:lnTo>
                      <a:pt x="1105" y="257"/>
                    </a:lnTo>
                    <a:lnTo>
                      <a:pt x="694" y="52"/>
                    </a:lnTo>
                    <a:lnTo>
                      <a:pt x="591" y="26"/>
                    </a:lnTo>
                    <a:lnTo>
                      <a:pt x="514" y="0"/>
                    </a:lnTo>
                    <a:close/>
                  </a:path>
                </a:pathLst>
              </a:custGeom>
              <a:solidFill>
                <a:srgbClr val="000000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74" name="Google Shape;16532;p40">
                <a:extLst>
                  <a:ext uri="{FF2B5EF4-FFF2-40B4-BE49-F238E27FC236}">
                    <a16:creationId xmlns:a16="http://schemas.microsoft.com/office/drawing/2014/main" id="{21D306B6-DE2F-2411-CCE7-C3C316B48D96}"/>
                  </a:ext>
                </a:extLst>
              </p:cNvPr>
              <p:cNvSpPr/>
              <p:nvPr/>
            </p:nvSpPr>
            <p:spPr>
              <a:xfrm>
                <a:off x="10242000" y="-1627150"/>
                <a:ext cx="61075" cy="140100"/>
              </a:xfrm>
              <a:custGeom>
                <a:avLst/>
                <a:gdLst/>
                <a:ahLst/>
                <a:cxnLst/>
                <a:rect l="l" t="t" r="r" b="b"/>
                <a:pathLst>
                  <a:path w="2443" h="5604" extrusionOk="0">
                    <a:moveTo>
                      <a:pt x="386" y="1"/>
                    </a:moveTo>
                    <a:lnTo>
                      <a:pt x="258" y="26"/>
                    </a:lnTo>
                    <a:lnTo>
                      <a:pt x="181" y="103"/>
                    </a:lnTo>
                    <a:lnTo>
                      <a:pt x="155" y="155"/>
                    </a:lnTo>
                    <a:lnTo>
                      <a:pt x="129" y="232"/>
                    </a:lnTo>
                    <a:lnTo>
                      <a:pt x="52" y="977"/>
                    </a:lnTo>
                    <a:lnTo>
                      <a:pt x="1" y="1568"/>
                    </a:lnTo>
                    <a:lnTo>
                      <a:pt x="27" y="2057"/>
                    </a:lnTo>
                    <a:lnTo>
                      <a:pt x="52" y="2545"/>
                    </a:lnTo>
                    <a:lnTo>
                      <a:pt x="129" y="3007"/>
                    </a:lnTo>
                    <a:lnTo>
                      <a:pt x="206" y="3496"/>
                    </a:lnTo>
                    <a:lnTo>
                      <a:pt x="335" y="3958"/>
                    </a:lnTo>
                    <a:lnTo>
                      <a:pt x="463" y="4421"/>
                    </a:lnTo>
                    <a:lnTo>
                      <a:pt x="618" y="4884"/>
                    </a:lnTo>
                    <a:lnTo>
                      <a:pt x="823" y="5346"/>
                    </a:lnTo>
                    <a:lnTo>
                      <a:pt x="926" y="5603"/>
                    </a:lnTo>
                    <a:lnTo>
                      <a:pt x="952" y="5346"/>
                    </a:lnTo>
                    <a:lnTo>
                      <a:pt x="1029" y="5038"/>
                    </a:lnTo>
                    <a:lnTo>
                      <a:pt x="1209" y="4395"/>
                    </a:lnTo>
                    <a:lnTo>
                      <a:pt x="1414" y="3727"/>
                    </a:lnTo>
                    <a:lnTo>
                      <a:pt x="1671" y="3059"/>
                    </a:lnTo>
                    <a:lnTo>
                      <a:pt x="1928" y="2442"/>
                    </a:lnTo>
                    <a:lnTo>
                      <a:pt x="2160" y="1928"/>
                    </a:lnTo>
                    <a:lnTo>
                      <a:pt x="2442" y="1337"/>
                    </a:lnTo>
                    <a:lnTo>
                      <a:pt x="2108" y="1029"/>
                    </a:lnTo>
                    <a:lnTo>
                      <a:pt x="1723" y="720"/>
                    </a:lnTo>
                    <a:lnTo>
                      <a:pt x="1414" y="540"/>
                    </a:lnTo>
                    <a:lnTo>
                      <a:pt x="1132" y="360"/>
                    </a:lnTo>
                    <a:lnTo>
                      <a:pt x="515" y="26"/>
                    </a:lnTo>
                    <a:lnTo>
                      <a:pt x="438" y="1"/>
                    </a:lnTo>
                    <a:close/>
                  </a:path>
                </a:pathLst>
              </a:custGeom>
              <a:solidFill>
                <a:srgbClr val="000000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75" name="Google Shape;16533;p40">
                <a:extLst>
                  <a:ext uri="{FF2B5EF4-FFF2-40B4-BE49-F238E27FC236}">
                    <a16:creationId xmlns:a16="http://schemas.microsoft.com/office/drawing/2014/main" id="{BED7B563-EFE2-E3B8-E9CA-DB383F68D069}"/>
                  </a:ext>
                </a:extLst>
              </p:cNvPr>
              <p:cNvSpPr/>
              <p:nvPr/>
            </p:nvSpPr>
            <p:spPr>
              <a:xfrm>
                <a:off x="10303050" y="-1294350"/>
                <a:ext cx="76475" cy="97050"/>
              </a:xfrm>
              <a:custGeom>
                <a:avLst/>
                <a:gdLst/>
                <a:ahLst/>
                <a:cxnLst/>
                <a:rect l="l" t="t" r="r" b="b"/>
                <a:pathLst>
                  <a:path w="3059" h="3882" extrusionOk="0">
                    <a:moveTo>
                      <a:pt x="1542" y="1"/>
                    </a:moveTo>
                    <a:lnTo>
                      <a:pt x="1234" y="27"/>
                    </a:lnTo>
                    <a:lnTo>
                      <a:pt x="925" y="78"/>
                    </a:lnTo>
                    <a:lnTo>
                      <a:pt x="668" y="206"/>
                    </a:lnTo>
                    <a:lnTo>
                      <a:pt x="566" y="284"/>
                    </a:lnTo>
                    <a:lnTo>
                      <a:pt x="463" y="386"/>
                    </a:lnTo>
                    <a:lnTo>
                      <a:pt x="360" y="489"/>
                    </a:lnTo>
                    <a:lnTo>
                      <a:pt x="257" y="618"/>
                    </a:lnTo>
                    <a:lnTo>
                      <a:pt x="180" y="746"/>
                    </a:lnTo>
                    <a:lnTo>
                      <a:pt x="129" y="900"/>
                    </a:lnTo>
                    <a:lnTo>
                      <a:pt x="77" y="1055"/>
                    </a:lnTo>
                    <a:lnTo>
                      <a:pt x="26" y="1234"/>
                    </a:lnTo>
                    <a:lnTo>
                      <a:pt x="0" y="1440"/>
                    </a:lnTo>
                    <a:lnTo>
                      <a:pt x="0" y="1646"/>
                    </a:lnTo>
                    <a:lnTo>
                      <a:pt x="26" y="1928"/>
                    </a:lnTo>
                    <a:lnTo>
                      <a:pt x="52" y="2211"/>
                    </a:lnTo>
                    <a:lnTo>
                      <a:pt x="129" y="2494"/>
                    </a:lnTo>
                    <a:lnTo>
                      <a:pt x="232" y="2751"/>
                    </a:lnTo>
                    <a:lnTo>
                      <a:pt x="334" y="3008"/>
                    </a:lnTo>
                    <a:lnTo>
                      <a:pt x="489" y="3239"/>
                    </a:lnTo>
                    <a:lnTo>
                      <a:pt x="643" y="3445"/>
                    </a:lnTo>
                    <a:lnTo>
                      <a:pt x="797" y="3599"/>
                    </a:lnTo>
                    <a:lnTo>
                      <a:pt x="1003" y="3727"/>
                    </a:lnTo>
                    <a:lnTo>
                      <a:pt x="1208" y="3830"/>
                    </a:lnTo>
                    <a:lnTo>
                      <a:pt x="1439" y="3881"/>
                    </a:lnTo>
                    <a:lnTo>
                      <a:pt x="1619" y="3881"/>
                    </a:lnTo>
                    <a:lnTo>
                      <a:pt x="1851" y="3830"/>
                    </a:lnTo>
                    <a:lnTo>
                      <a:pt x="2082" y="3727"/>
                    </a:lnTo>
                    <a:lnTo>
                      <a:pt x="2262" y="3599"/>
                    </a:lnTo>
                    <a:lnTo>
                      <a:pt x="2416" y="3445"/>
                    </a:lnTo>
                    <a:lnTo>
                      <a:pt x="2596" y="3239"/>
                    </a:lnTo>
                    <a:lnTo>
                      <a:pt x="2724" y="3008"/>
                    </a:lnTo>
                    <a:lnTo>
                      <a:pt x="2827" y="2751"/>
                    </a:lnTo>
                    <a:lnTo>
                      <a:pt x="2930" y="2494"/>
                    </a:lnTo>
                    <a:lnTo>
                      <a:pt x="3007" y="2211"/>
                    </a:lnTo>
                    <a:lnTo>
                      <a:pt x="3058" y="1928"/>
                    </a:lnTo>
                    <a:lnTo>
                      <a:pt x="3058" y="1646"/>
                    </a:lnTo>
                    <a:lnTo>
                      <a:pt x="3058" y="1440"/>
                    </a:lnTo>
                    <a:lnTo>
                      <a:pt x="3033" y="1234"/>
                    </a:lnTo>
                    <a:lnTo>
                      <a:pt x="2981" y="1055"/>
                    </a:lnTo>
                    <a:lnTo>
                      <a:pt x="2930" y="900"/>
                    </a:lnTo>
                    <a:lnTo>
                      <a:pt x="2879" y="746"/>
                    </a:lnTo>
                    <a:lnTo>
                      <a:pt x="2801" y="618"/>
                    </a:lnTo>
                    <a:lnTo>
                      <a:pt x="2724" y="489"/>
                    </a:lnTo>
                    <a:lnTo>
                      <a:pt x="2622" y="386"/>
                    </a:lnTo>
                    <a:lnTo>
                      <a:pt x="2493" y="284"/>
                    </a:lnTo>
                    <a:lnTo>
                      <a:pt x="2390" y="206"/>
                    </a:lnTo>
                    <a:lnTo>
                      <a:pt x="2133" y="78"/>
                    </a:lnTo>
                    <a:lnTo>
                      <a:pt x="1851" y="27"/>
                    </a:lnTo>
                    <a:lnTo>
                      <a:pt x="1542" y="1"/>
                    </a:lnTo>
                    <a:close/>
                  </a:path>
                </a:pathLst>
              </a:custGeom>
              <a:solidFill>
                <a:srgbClr val="533016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76" name="Google Shape;16534;p40">
                <a:extLst>
                  <a:ext uri="{FF2B5EF4-FFF2-40B4-BE49-F238E27FC236}">
                    <a16:creationId xmlns:a16="http://schemas.microsoft.com/office/drawing/2014/main" id="{306F81E4-59FC-CE35-104D-53ECE5864EA9}"/>
                  </a:ext>
                </a:extLst>
              </p:cNvPr>
              <p:cNvSpPr/>
              <p:nvPr/>
            </p:nvSpPr>
            <p:spPr>
              <a:xfrm>
                <a:off x="10322325" y="-1236525"/>
                <a:ext cx="5800" cy="35375"/>
              </a:xfrm>
              <a:custGeom>
                <a:avLst/>
                <a:gdLst/>
                <a:ahLst/>
                <a:cxnLst/>
                <a:rect l="l" t="t" r="r" b="b"/>
                <a:pathLst>
                  <a:path w="232" h="1415" extrusionOk="0">
                    <a:moveTo>
                      <a:pt x="77" y="1"/>
                    </a:moveTo>
                    <a:lnTo>
                      <a:pt x="26" y="309"/>
                    </a:lnTo>
                    <a:lnTo>
                      <a:pt x="0" y="643"/>
                    </a:lnTo>
                    <a:lnTo>
                      <a:pt x="0" y="977"/>
                    </a:lnTo>
                    <a:lnTo>
                      <a:pt x="26" y="1286"/>
                    </a:lnTo>
                    <a:lnTo>
                      <a:pt x="232" y="1414"/>
                    </a:lnTo>
                    <a:lnTo>
                      <a:pt x="232" y="1414"/>
                    </a:lnTo>
                    <a:lnTo>
                      <a:pt x="154" y="720"/>
                    </a:lnTo>
                    <a:lnTo>
                      <a:pt x="77" y="1"/>
                    </a:lnTo>
                    <a:close/>
                  </a:path>
                </a:pathLst>
              </a:custGeom>
              <a:solidFill>
                <a:srgbClr val="000000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77" name="Google Shape;16535;p40">
                <a:extLst>
                  <a:ext uri="{FF2B5EF4-FFF2-40B4-BE49-F238E27FC236}">
                    <a16:creationId xmlns:a16="http://schemas.microsoft.com/office/drawing/2014/main" id="{CB42EF8A-3302-D07D-E0D0-CF2E6A45EDBA}"/>
                  </a:ext>
                </a:extLst>
              </p:cNvPr>
              <p:cNvSpPr/>
              <p:nvPr/>
            </p:nvSpPr>
            <p:spPr>
              <a:xfrm>
                <a:off x="10355075" y="-1236525"/>
                <a:ext cx="5825" cy="35375"/>
              </a:xfrm>
              <a:custGeom>
                <a:avLst/>
                <a:gdLst/>
                <a:ahLst/>
                <a:cxnLst/>
                <a:rect l="l" t="t" r="r" b="b"/>
                <a:pathLst>
                  <a:path w="233" h="1415" extrusionOk="0">
                    <a:moveTo>
                      <a:pt x="129" y="1"/>
                    </a:moveTo>
                    <a:lnTo>
                      <a:pt x="52" y="720"/>
                    </a:lnTo>
                    <a:lnTo>
                      <a:pt x="1" y="1414"/>
                    </a:lnTo>
                    <a:lnTo>
                      <a:pt x="181" y="1286"/>
                    </a:lnTo>
                    <a:lnTo>
                      <a:pt x="206" y="977"/>
                    </a:lnTo>
                    <a:lnTo>
                      <a:pt x="232" y="643"/>
                    </a:lnTo>
                    <a:lnTo>
                      <a:pt x="206" y="309"/>
                    </a:lnTo>
                    <a:lnTo>
                      <a:pt x="129" y="1"/>
                    </a:lnTo>
                    <a:close/>
                  </a:path>
                </a:pathLst>
              </a:custGeom>
              <a:solidFill>
                <a:srgbClr val="000000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78" name="Google Shape;16536;p40">
                <a:extLst>
                  <a:ext uri="{FF2B5EF4-FFF2-40B4-BE49-F238E27FC236}">
                    <a16:creationId xmlns:a16="http://schemas.microsoft.com/office/drawing/2014/main" id="{97083E49-E08C-3D7F-3F72-FFD4C41DDD83}"/>
                  </a:ext>
                </a:extLst>
              </p:cNvPr>
              <p:cNvSpPr/>
              <p:nvPr/>
            </p:nvSpPr>
            <p:spPr>
              <a:xfrm>
                <a:off x="10339025" y="-1228175"/>
                <a:ext cx="4525" cy="30875"/>
              </a:xfrm>
              <a:custGeom>
                <a:avLst/>
                <a:gdLst/>
                <a:ahLst/>
                <a:cxnLst/>
                <a:rect l="l" t="t" r="r" b="b"/>
                <a:pathLst>
                  <a:path w="181" h="1235" extrusionOk="0">
                    <a:moveTo>
                      <a:pt x="78" y="1"/>
                    </a:moveTo>
                    <a:lnTo>
                      <a:pt x="26" y="309"/>
                    </a:lnTo>
                    <a:lnTo>
                      <a:pt x="0" y="618"/>
                    </a:lnTo>
                    <a:lnTo>
                      <a:pt x="0" y="926"/>
                    </a:lnTo>
                    <a:lnTo>
                      <a:pt x="0" y="1234"/>
                    </a:lnTo>
                    <a:lnTo>
                      <a:pt x="180" y="1234"/>
                    </a:lnTo>
                    <a:lnTo>
                      <a:pt x="180" y="926"/>
                    </a:lnTo>
                    <a:lnTo>
                      <a:pt x="155" y="618"/>
                    </a:lnTo>
                    <a:lnTo>
                      <a:pt x="129" y="309"/>
                    </a:lnTo>
                    <a:lnTo>
                      <a:pt x="78" y="1"/>
                    </a:lnTo>
                    <a:close/>
                  </a:path>
                </a:pathLst>
              </a:custGeom>
              <a:solidFill>
                <a:srgbClr val="000000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79" name="Google Shape;16537;p40">
                <a:extLst>
                  <a:ext uri="{FF2B5EF4-FFF2-40B4-BE49-F238E27FC236}">
                    <a16:creationId xmlns:a16="http://schemas.microsoft.com/office/drawing/2014/main" id="{2C955A6B-E8D1-3563-A0F6-B0FE811E344A}"/>
                  </a:ext>
                </a:extLst>
              </p:cNvPr>
              <p:cNvSpPr/>
              <p:nvPr/>
            </p:nvSpPr>
            <p:spPr>
              <a:xfrm>
                <a:off x="10506700" y="-1294350"/>
                <a:ext cx="76500" cy="97050"/>
              </a:xfrm>
              <a:custGeom>
                <a:avLst/>
                <a:gdLst/>
                <a:ahLst/>
                <a:cxnLst/>
                <a:rect l="l" t="t" r="r" b="b"/>
                <a:pathLst>
                  <a:path w="3060" h="3882" extrusionOk="0">
                    <a:moveTo>
                      <a:pt x="1517" y="1"/>
                    </a:moveTo>
                    <a:lnTo>
                      <a:pt x="1209" y="27"/>
                    </a:lnTo>
                    <a:lnTo>
                      <a:pt x="926" y="78"/>
                    </a:lnTo>
                    <a:lnTo>
                      <a:pt x="669" y="206"/>
                    </a:lnTo>
                    <a:lnTo>
                      <a:pt x="541" y="284"/>
                    </a:lnTo>
                    <a:lnTo>
                      <a:pt x="438" y="386"/>
                    </a:lnTo>
                    <a:lnTo>
                      <a:pt x="335" y="489"/>
                    </a:lnTo>
                    <a:lnTo>
                      <a:pt x="258" y="618"/>
                    </a:lnTo>
                    <a:lnTo>
                      <a:pt x="181" y="746"/>
                    </a:lnTo>
                    <a:lnTo>
                      <a:pt x="104" y="900"/>
                    </a:lnTo>
                    <a:lnTo>
                      <a:pt x="52" y="1055"/>
                    </a:lnTo>
                    <a:lnTo>
                      <a:pt x="27" y="1234"/>
                    </a:lnTo>
                    <a:lnTo>
                      <a:pt x="1" y="1440"/>
                    </a:lnTo>
                    <a:lnTo>
                      <a:pt x="1" y="1646"/>
                    </a:lnTo>
                    <a:lnTo>
                      <a:pt x="1" y="1928"/>
                    </a:lnTo>
                    <a:lnTo>
                      <a:pt x="52" y="2211"/>
                    </a:lnTo>
                    <a:lnTo>
                      <a:pt x="129" y="2494"/>
                    </a:lnTo>
                    <a:lnTo>
                      <a:pt x="207" y="2751"/>
                    </a:lnTo>
                    <a:lnTo>
                      <a:pt x="335" y="3008"/>
                    </a:lnTo>
                    <a:lnTo>
                      <a:pt x="464" y="3239"/>
                    </a:lnTo>
                    <a:lnTo>
                      <a:pt x="618" y="3445"/>
                    </a:lnTo>
                    <a:lnTo>
                      <a:pt x="798" y="3599"/>
                    </a:lnTo>
                    <a:lnTo>
                      <a:pt x="977" y="3727"/>
                    </a:lnTo>
                    <a:lnTo>
                      <a:pt x="1209" y="3830"/>
                    </a:lnTo>
                    <a:lnTo>
                      <a:pt x="1440" y="3881"/>
                    </a:lnTo>
                    <a:lnTo>
                      <a:pt x="1594" y="3881"/>
                    </a:lnTo>
                    <a:lnTo>
                      <a:pt x="1826" y="3830"/>
                    </a:lnTo>
                    <a:lnTo>
                      <a:pt x="2057" y="3727"/>
                    </a:lnTo>
                    <a:lnTo>
                      <a:pt x="2237" y="3599"/>
                    </a:lnTo>
                    <a:lnTo>
                      <a:pt x="2417" y="3445"/>
                    </a:lnTo>
                    <a:lnTo>
                      <a:pt x="2571" y="3239"/>
                    </a:lnTo>
                    <a:lnTo>
                      <a:pt x="2699" y="3008"/>
                    </a:lnTo>
                    <a:lnTo>
                      <a:pt x="2828" y="2751"/>
                    </a:lnTo>
                    <a:lnTo>
                      <a:pt x="2931" y="2494"/>
                    </a:lnTo>
                    <a:lnTo>
                      <a:pt x="2982" y="2211"/>
                    </a:lnTo>
                    <a:lnTo>
                      <a:pt x="3033" y="1928"/>
                    </a:lnTo>
                    <a:lnTo>
                      <a:pt x="3059" y="1646"/>
                    </a:lnTo>
                    <a:lnTo>
                      <a:pt x="3033" y="1440"/>
                    </a:lnTo>
                    <a:lnTo>
                      <a:pt x="3033" y="1234"/>
                    </a:lnTo>
                    <a:lnTo>
                      <a:pt x="2982" y="1055"/>
                    </a:lnTo>
                    <a:lnTo>
                      <a:pt x="2931" y="900"/>
                    </a:lnTo>
                    <a:lnTo>
                      <a:pt x="2879" y="746"/>
                    </a:lnTo>
                    <a:lnTo>
                      <a:pt x="2802" y="618"/>
                    </a:lnTo>
                    <a:lnTo>
                      <a:pt x="2699" y="489"/>
                    </a:lnTo>
                    <a:lnTo>
                      <a:pt x="2597" y="386"/>
                    </a:lnTo>
                    <a:lnTo>
                      <a:pt x="2494" y="284"/>
                    </a:lnTo>
                    <a:lnTo>
                      <a:pt x="2365" y="206"/>
                    </a:lnTo>
                    <a:lnTo>
                      <a:pt x="2108" y="78"/>
                    </a:lnTo>
                    <a:lnTo>
                      <a:pt x="1826" y="27"/>
                    </a:lnTo>
                    <a:lnTo>
                      <a:pt x="1517" y="1"/>
                    </a:lnTo>
                    <a:close/>
                  </a:path>
                </a:pathLst>
              </a:custGeom>
              <a:solidFill>
                <a:srgbClr val="533016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80" name="Google Shape;16538;p40">
                <a:extLst>
                  <a:ext uri="{FF2B5EF4-FFF2-40B4-BE49-F238E27FC236}">
                    <a16:creationId xmlns:a16="http://schemas.microsoft.com/office/drawing/2014/main" id="{085DBE54-F205-BC8C-66EA-2F85BB132F6D}"/>
                  </a:ext>
                </a:extLst>
              </p:cNvPr>
              <p:cNvSpPr/>
              <p:nvPr/>
            </p:nvSpPr>
            <p:spPr>
              <a:xfrm>
                <a:off x="10525350" y="-1236525"/>
                <a:ext cx="5800" cy="35375"/>
              </a:xfrm>
              <a:custGeom>
                <a:avLst/>
                <a:gdLst/>
                <a:ahLst/>
                <a:cxnLst/>
                <a:rect l="l" t="t" r="r" b="b"/>
                <a:pathLst>
                  <a:path w="232" h="1415" extrusionOk="0">
                    <a:moveTo>
                      <a:pt x="103" y="1"/>
                    </a:moveTo>
                    <a:lnTo>
                      <a:pt x="26" y="309"/>
                    </a:lnTo>
                    <a:lnTo>
                      <a:pt x="0" y="643"/>
                    </a:lnTo>
                    <a:lnTo>
                      <a:pt x="26" y="977"/>
                    </a:lnTo>
                    <a:lnTo>
                      <a:pt x="52" y="1286"/>
                    </a:lnTo>
                    <a:lnTo>
                      <a:pt x="231" y="1414"/>
                    </a:lnTo>
                    <a:lnTo>
                      <a:pt x="180" y="720"/>
                    </a:lnTo>
                    <a:lnTo>
                      <a:pt x="103" y="1"/>
                    </a:lnTo>
                    <a:close/>
                  </a:path>
                </a:pathLst>
              </a:custGeom>
              <a:solidFill>
                <a:srgbClr val="000000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81" name="Google Shape;16539;p40">
                <a:extLst>
                  <a:ext uri="{FF2B5EF4-FFF2-40B4-BE49-F238E27FC236}">
                    <a16:creationId xmlns:a16="http://schemas.microsoft.com/office/drawing/2014/main" id="{40255ACE-B080-9AE7-CD27-000CE634F654}"/>
                  </a:ext>
                </a:extLst>
              </p:cNvPr>
              <p:cNvSpPr/>
              <p:nvPr/>
            </p:nvSpPr>
            <p:spPr>
              <a:xfrm>
                <a:off x="10558100" y="-1236525"/>
                <a:ext cx="5825" cy="35375"/>
              </a:xfrm>
              <a:custGeom>
                <a:avLst/>
                <a:gdLst/>
                <a:ahLst/>
                <a:cxnLst/>
                <a:rect l="l" t="t" r="r" b="b"/>
                <a:pathLst>
                  <a:path w="233" h="1415" extrusionOk="0">
                    <a:moveTo>
                      <a:pt x="155" y="1"/>
                    </a:moveTo>
                    <a:lnTo>
                      <a:pt x="78" y="720"/>
                    </a:lnTo>
                    <a:lnTo>
                      <a:pt x="1" y="1414"/>
                    </a:lnTo>
                    <a:lnTo>
                      <a:pt x="181" y="1286"/>
                    </a:lnTo>
                    <a:lnTo>
                      <a:pt x="232" y="977"/>
                    </a:lnTo>
                    <a:lnTo>
                      <a:pt x="232" y="643"/>
                    </a:lnTo>
                    <a:lnTo>
                      <a:pt x="206" y="309"/>
                    </a:lnTo>
                    <a:lnTo>
                      <a:pt x="155" y="1"/>
                    </a:lnTo>
                    <a:close/>
                  </a:path>
                </a:pathLst>
              </a:custGeom>
              <a:solidFill>
                <a:srgbClr val="000000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82" name="Google Shape;16540;p40">
                <a:extLst>
                  <a:ext uri="{FF2B5EF4-FFF2-40B4-BE49-F238E27FC236}">
                    <a16:creationId xmlns:a16="http://schemas.microsoft.com/office/drawing/2014/main" id="{607A41B6-08ED-F773-1917-C7A928414797}"/>
                  </a:ext>
                </a:extLst>
              </p:cNvPr>
              <p:cNvSpPr/>
              <p:nvPr/>
            </p:nvSpPr>
            <p:spPr>
              <a:xfrm>
                <a:off x="10542050" y="-1228175"/>
                <a:ext cx="5150" cy="30875"/>
              </a:xfrm>
              <a:custGeom>
                <a:avLst/>
                <a:gdLst/>
                <a:ahLst/>
                <a:cxnLst/>
                <a:rect l="l" t="t" r="r" b="b"/>
                <a:pathLst>
                  <a:path w="206" h="1235" extrusionOk="0">
                    <a:moveTo>
                      <a:pt x="103" y="1"/>
                    </a:moveTo>
                    <a:lnTo>
                      <a:pt x="52" y="309"/>
                    </a:lnTo>
                    <a:lnTo>
                      <a:pt x="26" y="618"/>
                    </a:lnTo>
                    <a:lnTo>
                      <a:pt x="0" y="926"/>
                    </a:lnTo>
                    <a:lnTo>
                      <a:pt x="26" y="1234"/>
                    </a:lnTo>
                    <a:lnTo>
                      <a:pt x="180" y="1234"/>
                    </a:lnTo>
                    <a:lnTo>
                      <a:pt x="206" y="926"/>
                    </a:lnTo>
                    <a:lnTo>
                      <a:pt x="180" y="618"/>
                    </a:lnTo>
                    <a:lnTo>
                      <a:pt x="155" y="309"/>
                    </a:lnTo>
                    <a:lnTo>
                      <a:pt x="103" y="1"/>
                    </a:lnTo>
                    <a:close/>
                  </a:path>
                </a:pathLst>
              </a:custGeom>
              <a:solidFill>
                <a:srgbClr val="000000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83" name="Google Shape;16541;p40">
                <a:extLst>
                  <a:ext uri="{FF2B5EF4-FFF2-40B4-BE49-F238E27FC236}">
                    <a16:creationId xmlns:a16="http://schemas.microsoft.com/office/drawing/2014/main" id="{5471722F-C089-252C-2EE5-B214A64DFF16}"/>
                  </a:ext>
                </a:extLst>
              </p:cNvPr>
              <p:cNvSpPr/>
              <p:nvPr/>
            </p:nvSpPr>
            <p:spPr>
              <a:xfrm>
                <a:off x="10328100" y="-1566100"/>
                <a:ext cx="38575" cy="43050"/>
              </a:xfrm>
              <a:custGeom>
                <a:avLst/>
                <a:gdLst/>
                <a:ahLst/>
                <a:cxnLst/>
                <a:rect l="l" t="t" r="r" b="b"/>
                <a:pathLst>
                  <a:path w="1543" h="1722" extrusionOk="0">
                    <a:moveTo>
                      <a:pt x="1260" y="0"/>
                    </a:moveTo>
                    <a:lnTo>
                      <a:pt x="1028" y="52"/>
                    </a:lnTo>
                    <a:lnTo>
                      <a:pt x="823" y="154"/>
                    </a:lnTo>
                    <a:lnTo>
                      <a:pt x="617" y="283"/>
                    </a:lnTo>
                    <a:lnTo>
                      <a:pt x="437" y="463"/>
                    </a:lnTo>
                    <a:lnTo>
                      <a:pt x="283" y="643"/>
                    </a:lnTo>
                    <a:lnTo>
                      <a:pt x="180" y="848"/>
                    </a:lnTo>
                    <a:lnTo>
                      <a:pt x="78" y="1079"/>
                    </a:lnTo>
                    <a:lnTo>
                      <a:pt x="26" y="1388"/>
                    </a:lnTo>
                    <a:lnTo>
                      <a:pt x="1" y="1542"/>
                    </a:lnTo>
                    <a:lnTo>
                      <a:pt x="1" y="1696"/>
                    </a:lnTo>
                    <a:lnTo>
                      <a:pt x="26" y="1722"/>
                    </a:lnTo>
                    <a:lnTo>
                      <a:pt x="52" y="1722"/>
                    </a:lnTo>
                    <a:lnTo>
                      <a:pt x="103" y="1696"/>
                    </a:lnTo>
                    <a:lnTo>
                      <a:pt x="386" y="1234"/>
                    </a:lnTo>
                    <a:lnTo>
                      <a:pt x="540" y="1002"/>
                    </a:lnTo>
                    <a:lnTo>
                      <a:pt x="694" y="771"/>
                    </a:lnTo>
                    <a:lnTo>
                      <a:pt x="874" y="565"/>
                    </a:lnTo>
                    <a:lnTo>
                      <a:pt x="1080" y="386"/>
                    </a:lnTo>
                    <a:lnTo>
                      <a:pt x="1285" y="231"/>
                    </a:lnTo>
                    <a:lnTo>
                      <a:pt x="1517" y="77"/>
                    </a:lnTo>
                    <a:lnTo>
                      <a:pt x="1542" y="52"/>
                    </a:lnTo>
                    <a:lnTo>
                      <a:pt x="1542" y="26"/>
                    </a:lnTo>
                    <a:lnTo>
                      <a:pt x="1542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84" name="Google Shape;16542;p40">
                <a:extLst>
                  <a:ext uri="{FF2B5EF4-FFF2-40B4-BE49-F238E27FC236}">
                    <a16:creationId xmlns:a16="http://schemas.microsoft.com/office/drawing/2014/main" id="{EAAF4A66-2A71-2B38-96C9-CCB4479EBC57}"/>
                  </a:ext>
                </a:extLst>
              </p:cNvPr>
              <p:cNvSpPr/>
              <p:nvPr/>
            </p:nvSpPr>
            <p:spPr>
              <a:xfrm>
                <a:off x="10454675" y="-1578950"/>
                <a:ext cx="80325" cy="80975"/>
              </a:xfrm>
              <a:custGeom>
                <a:avLst/>
                <a:gdLst/>
                <a:ahLst/>
                <a:cxnLst/>
                <a:rect l="l" t="t" r="r" b="b"/>
                <a:pathLst>
                  <a:path w="3213" h="3239" extrusionOk="0">
                    <a:moveTo>
                      <a:pt x="1594" y="0"/>
                    </a:moveTo>
                    <a:lnTo>
                      <a:pt x="1337" y="26"/>
                    </a:lnTo>
                    <a:lnTo>
                      <a:pt x="1131" y="77"/>
                    </a:lnTo>
                    <a:lnTo>
                      <a:pt x="900" y="180"/>
                    </a:lnTo>
                    <a:lnTo>
                      <a:pt x="746" y="257"/>
                    </a:lnTo>
                    <a:lnTo>
                      <a:pt x="617" y="360"/>
                    </a:lnTo>
                    <a:lnTo>
                      <a:pt x="489" y="463"/>
                    </a:lnTo>
                    <a:lnTo>
                      <a:pt x="360" y="617"/>
                    </a:lnTo>
                    <a:lnTo>
                      <a:pt x="257" y="745"/>
                    </a:lnTo>
                    <a:lnTo>
                      <a:pt x="154" y="900"/>
                    </a:lnTo>
                    <a:lnTo>
                      <a:pt x="103" y="1079"/>
                    </a:lnTo>
                    <a:lnTo>
                      <a:pt x="52" y="1259"/>
                    </a:lnTo>
                    <a:lnTo>
                      <a:pt x="0" y="1414"/>
                    </a:lnTo>
                    <a:lnTo>
                      <a:pt x="0" y="1568"/>
                    </a:lnTo>
                    <a:lnTo>
                      <a:pt x="0" y="1722"/>
                    </a:lnTo>
                    <a:lnTo>
                      <a:pt x="26" y="1902"/>
                    </a:lnTo>
                    <a:lnTo>
                      <a:pt x="103" y="2185"/>
                    </a:lnTo>
                    <a:lnTo>
                      <a:pt x="232" y="2467"/>
                    </a:lnTo>
                    <a:lnTo>
                      <a:pt x="411" y="2724"/>
                    </a:lnTo>
                    <a:lnTo>
                      <a:pt x="643" y="2930"/>
                    </a:lnTo>
                    <a:lnTo>
                      <a:pt x="797" y="3007"/>
                    </a:lnTo>
                    <a:lnTo>
                      <a:pt x="925" y="3084"/>
                    </a:lnTo>
                    <a:lnTo>
                      <a:pt x="1080" y="3161"/>
                    </a:lnTo>
                    <a:lnTo>
                      <a:pt x="1234" y="3187"/>
                    </a:lnTo>
                    <a:lnTo>
                      <a:pt x="1414" y="3238"/>
                    </a:lnTo>
                    <a:lnTo>
                      <a:pt x="1774" y="3238"/>
                    </a:lnTo>
                    <a:lnTo>
                      <a:pt x="1953" y="3213"/>
                    </a:lnTo>
                    <a:lnTo>
                      <a:pt x="2133" y="3161"/>
                    </a:lnTo>
                    <a:lnTo>
                      <a:pt x="2288" y="3084"/>
                    </a:lnTo>
                    <a:lnTo>
                      <a:pt x="2442" y="3007"/>
                    </a:lnTo>
                    <a:lnTo>
                      <a:pt x="2596" y="2904"/>
                    </a:lnTo>
                    <a:lnTo>
                      <a:pt x="2801" y="2724"/>
                    </a:lnTo>
                    <a:lnTo>
                      <a:pt x="2956" y="2519"/>
                    </a:lnTo>
                    <a:lnTo>
                      <a:pt x="3084" y="2262"/>
                    </a:lnTo>
                    <a:lnTo>
                      <a:pt x="3187" y="2005"/>
                    </a:lnTo>
                    <a:lnTo>
                      <a:pt x="3187" y="1953"/>
                    </a:lnTo>
                    <a:lnTo>
                      <a:pt x="3213" y="1799"/>
                    </a:lnTo>
                    <a:lnTo>
                      <a:pt x="3213" y="1619"/>
                    </a:lnTo>
                    <a:lnTo>
                      <a:pt x="3187" y="1311"/>
                    </a:lnTo>
                    <a:lnTo>
                      <a:pt x="3110" y="1028"/>
                    </a:lnTo>
                    <a:lnTo>
                      <a:pt x="2981" y="745"/>
                    </a:lnTo>
                    <a:lnTo>
                      <a:pt x="2776" y="514"/>
                    </a:lnTo>
                    <a:lnTo>
                      <a:pt x="2545" y="309"/>
                    </a:lnTo>
                    <a:lnTo>
                      <a:pt x="2288" y="154"/>
                    </a:lnTo>
                    <a:lnTo>
                      <a:pt x="2133" y="103"/>
                    </a:lnTo>
                    <a:lnTo>
                      <a:pt x="1979" y="52"/>
                    </a:lnTo>
                    <a:lnTo>
                      <a:pt x="1825" y="26"/>
                    </a:lnTo>
                    <a:lnTo>
                      <a:pt x="159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85" name="Google Shape;16543;p40">
                <a:extLst>
                  <a:ext uri="{FF2B5EF4-FFF2-40B4-BE49-F238E27FC236}">
                    <a16:creationId xmlns:a16="http://schemas.microsoft.com/office/drawing/2014/main" id="{4581FEB1-CC5A-2D15-8E30-B907C9525036}"/>
                  </a:ext>
                </a:extLst>
              </p:cNvPr>
              <p:cNvSpPr/>
              <p:nvPr/>
            </p:nvSpPr>
            <p:spPr>
              <a:xfrm>
                <a:off x="10451450" y="-1582825"/>
                <a:ext cx="75850" cy="64925"/>
              </a:xfrm>
              <a:custGeom>
                <a:avLst/>
                <a:gdLst/>
                <a:ahLst/>
                <a:cxnLst/>
                <a:rect l="l" t="t" r="r" b="b"/>
                <a:pathLst>
                  <a:path w="3034" h="2597" extrusionOk="0">
                    <a:moveTo>
                      <a:pt x="1491" y="1"/>
                    </a:moveTo>
                    <a:lnTo>
                      <a:pt x="1260" y="27"/>
                    </a:lnTo>
                    <a:lnTo>
                      <a:pt x="1029" y="104"/>
                    </a:lnTo>
                    <a:lnTo>
                      <a:pt x="823" y="207"/>
                    </a:lnTo>
                    <a:lnTo>
                      <a:pt x="669" y="309"/>
                    </a:lnTo>
                    <a:lnTo>
                      <a:pt x="540" y="412"/>
                    </a:lnTo>
                    <a:lnTo>
                      <a:pt x="412" y="541"/>
                    </a:lnTo>
                    <a:lnTo>
                      <a:pt x="309" y="669"/>
                    </a:lnTo>
                    <a:lnTo>
                      <a:pt x="206" y="823"/>
                    </a:lnTo>
                    <a:lnTo>
                      <a:pt x="129" y="978"/>
                    </a:lnTo>
                    <a:lnTo>
                      <a:pt x="78" y="1157"/>
                    </a:lnTo>
                    <a:lnTo>
                      <a:pt x="26" y="1337"/>
                    </a:lnTo>
                    <a:lnTo>
                      <a:pt x="1" y="1517"/>
                    </a:lnTo>
                    <a:lnTo>
                      <a:pt x="1" y="1671"/>
                    </a:lnTo>
                    <a:lnTo>
                      <a:pt x="26" y="1851"/>
                    </a:lnTo>
                    <a:lnTo>
                      <a:pt x="52" y="2005"/>
                    </a:lnTo>
                    <a:lnTo>
                      <a:pt x="104" y="2160"/>
                    </a:lnTo>
                    <a:lnTo>
                      <a:pt x="181" y="2314"/>
                    </a:lnTo>
                    <a:lnTo>
                      <a:pt x="258" y="2468"/>
                    </a:lnTo>
                    <a:lnTo>
                      <a:pt x="335" y="2597"/>
                    </a:lnTo>
                    <a:lnTo>
                      <a:pt x="232" y="2365"/>
                    </a:lnTo>
                    <a:lnTo>
                      <a:pt x="155" y="2083"/>
                    </a:lnTo>
                    <a:lnTo>
                      <a:pt x="129" y="1826"/>
                    </a:lnTo>
                    <a:lnTo>
                      <a:pt x="155" y="1543"/>
                    </a:lnTo>
                    <a:lnTo>
                      <a:pt x="206" y="1363"/>
                    </a:lnTo>
                    <a:lnTo>
                      <a:pt x="258" y="1183"/>
                    </a:lnTo>
                    <a:lnTo>
                      <a:pt x="335" y="1029"/>
                    </a:lnTo>
                    <a:lnTo>
                      <a:pt x="438" y="875"/>
                    </a:lnTo>
                    <a:lnTo>
                      <a:pt x="540" y="746"/>
                    </a:lnTo>
                    <a:lnTo>
                      <a:pt x="669" y="618"/>
                    </a:lnTo>
                    <a:lnTo>
                      <a:pt x="797" y="489"/>
                    </a:lnTo>
                    <a:lnTo>
                      <a:pt x="952" y="412"/>
                    </a:lnTo>
                    <a:lnTo>
                      <a:pt x="1157" y="309"/>
                    </a:lnTo>
                    <a:lnTo>
                      <a:pt x="1389" y="232"/>
                    </a:lnTo>
                    <a:lnTo>
                      <a:pt x="1620" y="207"/>
                    </a:lnTo>
                    <a:lnTo>
                      <a:pt x="2031" y="207"/>
                    </a:lnTo>
                    <a:lnTo>
                      <a:pt x="2314" y="284"/>
                    </a:lnTo>
                    <a:lnTo>
                      <a:pt x="2596" y="438"/>
                    </a:lnTo>
                    <a:lnTo>
                      <a:pt x="2828" y="618"/>
                    </a:lnTo>
                    <a:lnTo>
                      <a:pt x="3033" y="823"/>
                    </a:lnTo>
                    <a:lnTo>
                      <a:pt x="2930" y="669"/>
                    </a:lnTo>
                    <a:lnTo>
                      <a:pt x="2828" y="541"/>
                    </a:lnTo>
                    <a:lnTo>
                      <a:pt x="2699" y="412"/>
                    </a:lnTo>
                    <a:lnTo>
                      <a:pt x="2571" y="284"/>
                    </a:lnTo>
                    <a:lnTo>
                      <a:pt x="2417" y="207"/>
                    </a:lnTo>
                    <a:lnTo>
                      <a:pt x="2237" y="129"/>
                    </a:lnTo>
                    <a:lnTo>
                      <a:pt x="2082" y="52"/>
                    </a:lnTo>
                    <a:lnTo>
                      <a:pt x="1877" y="27"/>
                    </a:lnTo>
                    <a:lnTo>
                      <a:pt x="1723" y="1"/>
                    </a:lnTo>
                    <a:close/>
                    <a:moveTo>
                      <a:pt x="335" y="2597"/>
                    </a:moveTo>
                    <a:lnTo>
                      <a:pt x="335" y="2597"/>
                    </a:lnTo>
                    <a:lnTo>
                      <a:pt x="335" y="259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86" name="Google Shape;16544;p40">
                <a:extLst>
                  <a:ext uri="{FF2B5EF4-FFF2-40B4-BE49-F238E27FC236}">
                    <a16:creationId xmlns:a16="http://schemas.microsoft.com/office/drawing/2014/main" id="{35326EB0-5EBD-D875-F8C0-89AFDC10D73E}"/>
                  </a:ext>
                </a:extLst>
              </p:cNvPr>
              <p:cNvSpPr/>
              <p:nvPr/>
            </p:nvSpPr>
            <p:spPr>
              <a:xfrm>
                <a:off x="10484875" y="-1578325"/>
                <a:ext cx="50125" cy="72000"/>
              </a:xfrm>
              <a:custGeom>
                <a:avLst/>
                <a:gdLst/>
                <a:ahLst/>
                <a:cxnLst/>
                <a:rect l="l" t="t" r="r" b="b"/>
                <a:pathLst>
                  <a:path w="2005" h="2880" extrusionOk="0">
                    <a:moveTo>
                      <a:pt x="617" y="1"/>
                    </a:moveTo>
                    <a:lnTo>
                      <a:pt x="411" y="206"/>
                    </a:lnTo>
                    <a:lnTo>
                      <a:pt x="231" y="463"/>
                    </a:lnTo>
                    <a:lnTo>
                      <a:pt x="154" y="592"/>
                    </a:lnTo>
                    <a:lnTo>
                      <a:pt x="77" y="746"/>
                    </a:lnTo>
                    <a:lnTo>
                      <a:pt x="52" y="900"/>
                    </a:lnTo>
                    <a:lnTo>
                      <a:pt x="26" y="1054"/>
                    </a:lnTo>
                    <a:lnTo>
                      <a:pt x="0" y="1389"/>
                    </a:lnTo>
                    <a:lnTo>
                      <a:pt x="52" y="1697"/>
                    </a:lnTo>
                    <a:lnTo>
                      <a:pt x="154" y="1980"/>
                    </a:lnTo>
                    <a:lnTo>
                      <a:pt x="334" y="2237"/>
                    </a:lnTo>
                    <a:lnTo>
                      <a:pt x="437" y="2365"/>
                    </a:lnTo>
                    <a:lnTo>
                      <a:pt x="540" y="2494"/>
                    </a:lnTo>
                    <a:lnTo>
                      <a:pt x="668" y="2596"/>
                    </a:lnTo>
                    <a:lnTo>
                      <a:pt x="823" y="2674"/>
                    </a:lnTo>
                    <a:lnTo>
                      <a:pt x="1105" y="2802"/>
                    </a:lnTo>
                    <a:lnTo>
                      <a:pt x="1388" y="2879"/>
                    </a:lnTo>
                    <a:lnTo>
                      <a:pt x="1593" y="2699"/>
                    </a:lnTo>
                    <a:lnTo>
                      <a:pt x="1748" y="2494"/>
                    </a:lnTo>
                    <a:lnTo>
                      <a:pt x="1876" y="2237"/>
                    </a:lnTo>
                    <a:lnTo>
                      <a:pt x="1979" y="1980"/>
                    </a:lnTo>
                    <a:lnTo>
                      <a:pt x="1979" y="1928"/>
                    </a:lnTo>
                    <a:lnTo>
                      <a:pt x="2005" y="1774"/>
                    </a:lnTo>
                    <a:lnTo>
                      <a:pt x="2005" y="1594"/>
                    </a:lnTo>
                    <a:lnTo>
                      <a:pt x="1979" y="1286"/>
                    </a:lnTo>
                    <a:lnTo>
                      <a:pt x="1902" y="1003"/>
                    </a:lnTo>
                    <a:lnTo>
                      <a:pt x="1773" y="720"/>
                    </a:lnTo>
                    <a:lnTo>
                      <a:pt x="1568" y="489"/>
                    </a:lnTo>
                    <a:lnTo>
                      <a:pt x="1337" y="284"/>
                    </a:lnTo>
                    <a:lnTo>
                      <a:pt x="1080" y="129"/>
                    </a:lnTo>
                    <a:lnTo>
                      <a:pt x="925" y="78"/>
                    </a:lnTo>
                    <a:lnTo>
                      <a:pt x="771" y="27"/>
                    </a:lnTo>
                    <a:lnTo>
                      <a:pt x="617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87" name="Google Shape;16545;p40">
                <a:extLst>
                  <a:ext uri="{FF2B5EF4-FFF2-40B4-BE49-F238E27FC236}">
                    <a16:creationId xmlns:a16="http://schemas.microsoft.com/office/drawing/2014/main" id="{836526E9-4C69-EE65-FC83-79E0552B0348}"/>
                  </a:ext>
                </a:extLst>
              </p:cNvPr>
              <p:cNvSpPr/>
              <p:nvPr/>
            </p:nvSpPr>
            <p:spPr>
              <a:xfrm>
                <a:off x="10344800" y="-1547475"/>
                <a:ext cx="80975" cy="80325"/>
              </a:xfrm>
              <a:custGeom>
                <a:avLst/>
                <a:gdLst/>
                <a:ahLst/>
                <a:cxnLst/>
                <a:rect l="l" t="t" r="r" b="b"/>
                <a:pathLst>
                  <a:path w="3239" h="3213" extrusionOk="0">
                    <a:moveTo>
                      <a:pt x="1491" y="0"/>
                    </a:moveTo>
                    <a:lnTo>
                      <a:pt x="1260" y="26"/>
                    </a:lnTo>
                    <a:lnTo>
                      <a:pt x="1029" y="103"/>
                    </a:lnTo>
                    <a:lnTo>
                      <a:pt x="823" y="206"/>
                    </a:lnTo>
                    <a:lnTo>
                      <a:pt x="669" y="283"/>
                    </a:lnTo>
                    <a:lnTo>
                      <a:pt x="540" y="412"/>
                    </a:lnTo>
                    <a:lnTo>
                      <a:pt x="412" y="540"/>
                    </a:lnTo>
                    <a:lnTo>
                      <a:pt x="309" y="669"/>
                    </a:lnTo>
                    <a:lnTo>
                      <a:pt x="206" y="823"/>
                    </a:lnTo>
                    <a:lnTo>
                      <a:pt x="129" y="977"/>
                    </a:lnTo>
                    <a:lnTo>
                      <a:pt x="78" y="1157"/>
                    </a:lnTo>
                    <a:lnTo>
                      <a:pt x="26" y="1337"/>
                    </a:lnTo>
                    <a:lnTo>
                      <a:pt x="1" y="1491"/>
                    </a:lnTo>
                    <a:lnTo>
                      <a:pt x="1" y="1645"/>
                    </a:lnTo>
                    <a:lnTo>
                      <a:pt x="26" y="1825"/>
                    </a:lnTo>
                    <a:lnTo>
                      <a:pt x="52" y="1979"/>
                    </a:lnTo>
                    <a:lnTo>
                      <a:pt x="155" y="2262"/>
                    </a:lnTo>
                    <a:lnTo>
                      <a:pt x="309" y="2545"/>
                    </a:lnTo>
                    <a:lnTo>
                      <a:pt x="515" y="2776"/>
                    </a:lnTo>
                    <a:lnTo>
                      <a:pt x="746" y="2956"/>
                    </a:lnTo>
                    <a:lnTo>
                      <a:pt x="900" y="3033"/>
                    </a:lnTo>
                    <a:lnTo>
                      <a:pt x="1029" y="3110"/>
                    </a:lnTo>
                    <a:lnTo>
                      <a:pt x="1183" y="3161"/>
                    </a:lnTo>
                    <a:lnTo>
                      <a:pt x="1363" y="3187"/>
                    </a:lnTo>
                    <a:lnTo>
                      <a:pt x="1543" y="3213"/>
                    </a:lnTo>
                    <a:lnTo>
                      <a:pt x="1723" y="3213"/>
                    </a:lnTo>
                    <a:lnTo>
                      <a:pt x="1902" y="3187"/>
                    </a:lnTo>
                    <a:lnTo>
                      <a:pt x="2082" y="3161"/>
                    </a:lnTo>
                    <a:lnTo>
                      <a:pt x="2237" y="3084"/>
                    </a:lnTo>
                    <a:lnTo>
                      <a:pt x="2391" y="3007"/>
                    </a:lnTo>
                    <a:lnTo>
                      <a:pt x="2545" y="2930"/>
                    </a:lnTo>
                    <a:lnTo>
                      <a:pt x="2699" y="2827"/>
                    </a:lnTo>
                    <a:lnTo>
                      <a:pt x="2879" y="2622"/>
                    </a:lnTo>
                    <a:lnTo>
                      <a:pt x="3033" y="2390"/>
                    </a:lnTo>
                    <a:lnTo>
                      <a:pt x="3136" y="2159"/>
                    </a:lnTo>
                    <a:lnTo>
                      <a:pt x="3213" y="1876"/>
                    </a:lnTo>
                    <a:lnTo>
                      <a:pt x="3213" y="1825"/>
                    </a:lnTo>
                    <a:lnTo>
                      <a:pt x="3239" y="1645"/>
                    </a:lnTo>
                    <a:lnTo>
                      <a:pt x="3239" y="1491"/>
                    </a:lnTo>
                    <a:lnTo>
                      <a:pt x="3187" y="1183"/>
                    </a:lnTo>
                    <a:lnTo>
                      <a:pt x="3085" y="900"/>
                    </a:lnTo>
                    <a:lnTo>
                      <a:pt x="2930" y="643"/>
                    </a:lnTo>
                    <a:lnTo>
                      <a:pt x="2725" y="412"/>
                    </a:lnTo>
                    <a:lnTo>
                      <a:pt x="2494" y="232"/>
                    </a:lnTo>
                    <a:lnTo>
                      <a:pt x="2211" y="103"/>
                    </a:lnTo>
                    <a:lnTo>
                      <a:pt x="2057" y="52"/>
                    </a:lnTo>
                    <a:lnTo>
                      <a:pt x="190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88" name="Google Shape;16546;p40">
                <a:extLst>
                  <a:ext uri="{FF2B5EF4-FFF2-40B4-BE49-F238E27FC236}">
                    <a16:creationId xmlns:a16="http://schemas.microsoft.com/office/drawing/2014/main" id="{BB1BC9A9-5E18-45D5-16E1-A242B64CB1AD}"/>
                  </a:ext>
                </a:extLst>
              </p:cNvPr>
              <p:cNvSpPr/>
              <p:nvPr/>
            </p:nvSpPr>
            <p:spPr>
              <a:xfrm>
                <a:off x="10342875" y="-1551325"/>
                <a:ext cx="75850" cy="64900"/>
              </a:xfrm>
              <a:custGeom>
                <a:avLst/>
                <a:gdLst/>
                <a:ahLst/>
                <a:cxnLst/>
                <a:rect l="l" t="t" r="r" b="b"/>
                <a:pathLst>
                  <a:path w="3034" h="2596" extrusionOk="0">
                    <a:moveTo>
                      <a:pt x="1465" y="0"/>
                    </a:moveTo>
                    <a:lnTo>
                      <a:pt x="1234" y="26"/>
                    </a:lnTo>
                    <a:lnTo>
                      <a:pt x="1029" y="103"/>
                    </a:lnTo>
                    <a:lnTo>
                      <a:pt x="797" y="206"/>
                    </a:lnTo>
                    <a:lnTo>
                      <a:pt x="669" y="309"/>
                    </a:lnTo>
                    <a:lnTo>
                      <a:pt x="515" y="411"/>
                    </a:lnTo>
                    <a:lnTo>
                      <a:pt x="412" y="540"/>
                    </a:lnTo>
                    <a:lnTo>
                      <a:pt x="283" y="668"/>
                    </a:lnTo>
                    <a:lnTo>
                      <a:pt x="206" y="823"/>
                    </a:lnTo>
                    <a:lnTo>
                      <a:pt x="129" y="977"/>
                    </a:lnTo>
                    <a:lnTo>
                      <a:pt x="52" y="1157"/>
                    </a:lnTo>
                    <a:lnTo>
                      <a:pt x="26" y="1337"/>
                    </a:lnTo>
                    <a:lnTo>
                      <a:pt x="1" y="1516"/>
                    </a:lnTo>
                    <a:lnTo>
                      <a:pt x="1" y="1696"/>
                    </a:lnTo>
                    <a:lnTo>
                      <a:pt x="1" y="1851"/>
                    </a:lnTo>
                    <a:lnTo>
                      <a:pt x="52" y="2005"/>
                    </a:lnTo>
                    <a:lnTo>
                      <a:pt x="103" y="2185"/>
                    </a:lnTo>
                    <a:lnTo>
                      <a:pt x="155" y="2313"/>
                    </a:lnTo>
                    <a:lnTo>
                      <a:pt x="232" y="2467"/>
                    </a:lnTo>
                    <a:lnTo>
                      <a:pt x="335" y="2596"/>
                    </a:lnTo>
                    <a:lnTo>
                      <a:pt x="232" y="2365"/>
                    </a:lnTo>
                    <a:lnTo>
                      <a:pt x="155" y="2108"/>
                    </a:lnTo>
                    <a:lnTo>
                      <a:pt x="129" y="1825"/>
                    </a:lnTo>
                    <a:lnTo>
                      <a:pt x="155" y="1542"/>
                    </a:lnTo>
                    <a:lnTo>
                      <a:pt x="180" y="1362"/>
                    </a:lnTo>
                    <a:lnTo>
                      <a:pt x="258" y="1182"/>
                    </a:lnTo>
                    <a:lnTo>
                      <a:pt x="335" y="1028"/>
                    </a:lnTo>
                    <a:lnTo>
                      <a:pt x="412" y="874"/>
                    </a:lnTo>
                    <a:lnTo>
                      <a:pt x="540" y="745"/>
                    </a:lnTo>
                    <a:lnTo>
                      <a:pt x="669" y="617"/>
                    </a:lnTo>
                    <a:lnTo>
                      <a:pt x="797" y="514"/>
                    </a:lnTo>
                    <a:lnTo>
                      <a:pt x="951" y="411"/>
                    </a:lnTo>
                    <a:lnTo>
                      <a:pt x="1157" y="309"/>
                    </a:lnTo>
                    <a:lnTo>
                      <a:pt x="1363" y="231"/>
                    </a:lnTo>
                    <a:lnTo>
                      <a:pt x="1620" y="206"/>
                    </a:lnTo>
                    <a:lnTo>
                      <a:pt x="1851" y="206"/>
                    </a:lnTo>
                    <a:lnTo>
                      <a:pt x="2005" y="231"/>
                    </a:lnTo>
                    <a:lnTo>
                      <a:pt x="2314" y="309"/>
                    </a:lnTo>
                    <a:lnTo>
                      <a:pt x="2571" y="437"/>
                    </a:lnTo>
                    <a:lnTo>
                      <a:pt x="2828" y="617"/>
                    </a:lnTo>
                    <a:lnTo>
                      <a:pt x="3033" y="823"/>
                    </a:lnTo>
                    <a:lnTo>
                      <a:pt x="2930" y="668"/>
                    </a:lnTo>
                    <a:lnTo>
                      <a:pt x="2828" y="540"/>
                    </a:lnTo>
                    <a:lnTo>
                      <a:pt x="2699" y="411"/>
                    </a:lnTo>
                    <a:lnTo>
                      <a:pt x="2545" y="309"/>
                    </a:lnTo>
                    <a:lnTo>
                      <a:pt x="2391" y="206"/>
                    </a:lnTo>
                    <a:lnTo>
                      <a:pt x="2236" y="129"/>
                    </a:lnTo>
                    <a:lnTo>
                      <a:pt x="2057" y="52"/>
                    </a:lnTo>
                    <a:lnTo>
                      <a:pt x="1877" y="26"/>
                    </a:lnTo>
                    <a:lnTo>
                      <a:pt x="1722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89" name="Google Shape;16547;p40">
                <a:extLst>
                  <a:ext uri="{FF2B5EF4-FFF2-40B4-BE49-F238E27FC236}">
                    <a16:creationId xmlns:a16="http://schemas.microsoft.com/office/drawing/2014/main" id="{D342E84B-A245-C716-1245-E653A94E6D7D}"/>
                  </a:ext>
                </a:extLst>
              </p:cNvPr>
              <p:cNvSpPr/>
              <p:nvPr/>
            </p:nvSpPr>
            <p:spPr>
              <a:xfrm>
                <a:off x="10375000" y="-1547475"/>
                <a:ext cx="50775" cy="70700"/>
              </a:xfrm>
              <a:custGeom>
                <a:avLst/>
                <a:gdLst/>
                <a:ahLst/>
                <a:cxnLst/>
                <a:rect l="l" t="t" r="r" b="b"/>
                <a:pathLst>
                  <a:path w="2031" h="2828" extrusionOk="0">
                    <a:moveTo>
                      <a:pt x="515" y="0"/>
                    </a:moveTo>
                    <a:lnTo>
                      <a:pt x="335" y="206"/>
                    </a:lnTo>
                    <a:lnTo>
                      <a:pt x="155" y="463"/>
                    </a:lnTo>
                    <a:lnTo>
                      <a:pt x="103" y="617"/>
                    </a:lnTo>
                    <a:lnTo>
                      <a:pt x="52" y="771"/>
                    </a:lnTo>
                    <a:lnTo>
                      <a:pt x="26" y="926"/>
                    </a:lnTo>
                    <a:lnTo>
                      <a:pt x="1" y="1080"/>
                    </a:lnTo>
                    <a:lnTo>
                      <a:pt x="1" y="1414"/>
                    </a:lnTo>
                    <a:lnTo>
                      <a:pt x="78" y="1722"/>
                    </a:lnTo>
                    <a:lnTo>
                      <a:pt x="206" y="2005"/>
                    </a:lnTo>
                    <a:lnTo>
                      <a:pt x="386" y="2262"/>
                    </a:lnTo>
                    <a:lnTo>
                      <a:pt x="489" y="2365"/>
                    </a:lnTo>
                    <a:lnTo>
                      <a:pt x="617" y="2468"/>
                    </a:lnTo>
                    <a:lnTo>
                      <a:pt x="746" y="2570"/>
                    </a:lnTo>
                    <a:lnTo>
                      <a:pt x="900" y="2647"/>
                    </a:lnTo>
                    <a:lnTo>
                      <a:pt x="1183" y="2750"/>
                    </a:lnTo>
                    <a:lnTo>
                      <a:pt x="1491" y="2827"/>
                    </a:lnTo>
                    <a:lnTo>
                      <a:pt x="1671" y="2622"/>
                    </a:lnTo>
                    <a:lnTo>
                      <a:pt x="1825" y="2390"/>
                    </a:lnTo>
                    <a:lnTo>
                      <a:pt x="1928" y="2159"/>
                    </a:lnTo>
                    <a:lnTo>
                      <a:pt x="2005" y="1876"/>
                    </a:lnTo>
                    <a:lnTo>
                      <a:pt x="2005" y="1825"/>
                    </a:lnTo>
                    <a:lnTo>
                      <a:pt x="2031" y="1645"/>
                    </a:lnTo>
                    <a:lnTo>
                      <a:pt x="2031" y="1491"/>
                    </a:lnTo>
                    <a:lnTo>
                      <a:pt x="1979" y="1183"/>
                    </a:lnTo>
                    <a:lnTo>
                      <a:pt x="1877" y="900"/>
                    </a:lnTo>
                    <a:lnTo>
                      <a:pt x="1722" y="643"/>
                    </a:lnTo>
                    <a:lnTo>
                      <a:pt x="1517" y="412"/>
                    </a:lnTo>
                    <a:lnTo>
                      <a:pt x="1286" y="232"/>
                    </a:lnTo>
                    <a:lnTo>
                      <a:pt x="1003" y="103"/>
                    </a:lnTo>
                    <a:lnTo>
                      <a:pt x="849" y="52"/>
                    </a:lnTo>
                    <a:lnTo>
                      <a:pt x="694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90" name="Google Shape;16548;p40">
                <a:extLst>
                  <a:ext uri="{FF2B5EF4-FFF2-40B4-BE49-F238E27FC236}">
                    <a16:creationId xmlns:a16="http://schemas.microsoft.com/office/drawing/2014/main" id="{5B99E2A4-F410-B9B1-E927-F8F47744DF19}"/>
                  </a:ext>
                </a:extLst>
              </p:cNvPr>
              <p:cNvSpPr/>
              <p:nvPr/>
            </p:nvSpPr>
            <p:spPr>
              <a:xfrm>
                <a:off x="10495800" y="-1404200"/>
                <a:ext cx="36625" cy="32150"/>
              </a:xfrm>
              <a:custGeom>
                <a:avLst/>
                <a:gdLst/>
                <a:ahLst/>
                <a:cxnLst/>
                <a:rect l="l" t="t" r="r" b="b"/>
                <a:pathLst>
                  <a:path w="1465" h="1286" extrusionOk="0">
                    <a:moveTo>
                      <a:pt x="26" y="0"/>
                    </a:moveTo>
                    <a:lnTo>
                      <a:pt x="0" y="26"/>
                    </a:lnTo>
                    <a:lnTo>
                      <a:pt x="51" y="309"/>
                    </a:lnTo>
                    <a:lnTo>
                      <a:pt x="129" y="566"/>
                    </a:lnTo>
                    <a:lnTo>
                      <a:pt x="257" y="797"/>
                    </a:lnTo>
                    <a:lnTo>
                      <a:pt x="437" y="1003"/>
                    </a:lnTo>
                    <a:lnTo>
                      <a:pt x="643" y="1131"/>
                    </a:lnTo>
                    <a:lnTo>
                      <a:pt x="745" y="1208"/>
                    </a:lnTo>
                    <a:lnTo>
                      <a:pt x="874" y="1234"/>
                    </a:lnTo>
                    <a:lnTo>
                      <a:pt x="1002" y="1260"/>
                    </a:lnTo>
                    <a:lnTo>
                      <a:pt x="1131" y="1285"/>
                    </a:lnTo>
                    <a:lnTo>
                      <a:pt x="1285" y="1285"/>
                    </a:lnTo>
                    <a:lnTo>
                      <a:pt x="1413" y="1260"/>
                    </a:lnTo>
                    <a:lnTo>
                      <a:pt x="1439" y="1234"/>
                    </a:lnTo>
                    <a:lnTo>
                      <a:pt x="1465" y="1208"/>
                    </a:lnTo>
                    <a:lnTo>
                      <a:pt x="1439" y="1182"/>
                    </a:lnTo>
                    <a:lnTo>
                      <a:pt x="1413" y="1182"/>
                    </a:lnTo>
                    <a:lnTo>
                      <a:pt x="1156" y="1131"/>
                    </a:lnTo>
                    <a:lnTo>
                      <a:pt x="925" y="1054"/>
                    </a:lnTo>
                    <a:lnTo>
                      <a:pt x="720" y="951"/>
                    </a:lnTo>
                    <a:lnTo>
                      <a:pt x="565" y="823"/>
                    </a:lnTo>
                    <a:lnTo>
                      <a:pt x="411" y="668"/>
                    </a:lnTo>
                    <a:lnTo>
                      <a:pt x="283" y="489"/>
                    </a:lnTo>
                    <a:lnTo>
                      <a:pt x="180" y="257"/>
                    </a:lnTo>
                    <a:lnTo>
                      <a:pt x="77" y="26"/>
                    </a:lnTo>
                    <a:lnTo>
                      <a:pt x="51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91" name="Google Shape;16549;p40">
                <a:extLst>
                  <a:ext uri="{FF2B5EF4-FFF2-40B4-BE49-F238E27FC236}">
                    <a16:creationId xmlns:a16="http://schemas.microsoft.com/office/drawing/2014/main" id="{AB52B6EE-EE26-CAED-ABCD-2A22F9AFE0C7}"/>
                  </a:ext>
                </a:extLst>
              </p:cNvPr>
              <p:cNvSpPr/>
              <p:nvPr/>
            </p:nvSpPr>
            <p:spPr>
              <a:xfrm>
                <a:off x="10521500" y="-1474875"/>
                <a:ext cx="117575" cy="102825"/>
              </a:xfrm>
              <a:custGeom>
                <a:avLst/>
                <a:gdLst/>
                <a:ahLst/>
                <a:cxnLst/>
                <a:rect l="l" t="t" r="r" b="b"/>
                <a:pathLst>
                  <a:path w="4703" h="4113" extrusionOk="0">
                    <a:moveTo>
                      <a:pt x="2519" y="0"/>
                    </a:moveTo>
                    <a:lnTo>
                      <a:pt x="2236" y="26"/>
                    </a:lnTo>
                    <a:lnTo>
                      <a:pt x="1979" y="77"/>
                    </a:lnTo>
                    <a:lnTo>
                      <a:pt x="1722" y="129"/>
                    </a:lnTo>
                    <a:lnTo>
                      <a:pt x="1465" y="206"/>
                    </a:lnTo>
                    <a:lnTo>
                      <a:pt x="1234" y="283"/>
                    </a:lnTo>
                    <a:lnTo>
                      <a:pt x="1028" y="386"/>
                    </a:lnTo>
                    <a:lnTo>
                      <a:pt x="822" y="489"/>
                    </a:lnTo>
                    <a:lnTo>
                      <a:pt x="642" y="617"/>
                    </a:lnTo>
                    <a:lnTo>
                      <a:pt x="488" y="771"/>
                    </a:lnTo>
                    <a:lnTo>
                      <a:pt x="334" y="900"/>
                    </a:lnTo>
                    <a:lnTo>
                      <a:pt x="231" y="1080"/>
                    </a:lnTo>
                    <a:lnTo>
                      <a:pt x="128" y="1260"/>
                    </a:lnTo>
                    <a:lnTo>
                      <a:pt x="51" y="1440"/>
                    </a:lnTo>
                    <a:lnTo>
                      <a:pt x="26" y="1645"/>
                    </a:lnTo>
                    <a:lnTo>
                      <a:pt x="0" y="1851"/>
                    </a:lnTo>
                    <a:lnTo>
                      <a:pt x="26" y="2056"/>
                    </a:lnTo>
                    <a:lnTo>
                      <a:pt x="51" y="2262"/>
                    </a:lnTo>
                    <a:lnTo>
                      <a:pt x="128" y="2468"/>
                    </a:lnTo>
                    <a:lnTo>
                      <a:pt x="231" y="2673"/>
                    </a:lnTo>
                    <a:lnTo>
                      <a:pt x="334" y="2879"/>
                    </a:lnTo>
                    <a:lnTo>
                      <a:pt x="488" y="3059"/>
                    </a:lnTo>
                    <a:lnTo>
                      <a:pt x="642" y="3239"/>
                    </a:lnTo>
                    <a:lnTo>
                      <a:pt x="822" y="3393"/>
                    </a:lnTo>
                    <a:lnTo>
                      <a:pt x="1028" y="3547"/>
                    </a:lnTo>
                    <a:lnTo>
                      <a:pt x="1234" y="3701"/>
                    </a:lnTo>
                    <a:lnTo>
                      <a:pt x="1465" y="3804"/>
                    </a:lnTo>
                    <a:lnTo>
                      <a:pt x="1722" y="3907"/>
                    </a:lnTo>
                    <a:lnTo>
                      <a:pt x="1979" y="3984"/>
                    </a:lnTo>
                    <a:lnTo>
                      <a:pt x="2236" y="4061"/>
                    </a:lnTo>
                    <a:lnTo>
                      <a:pt x="2519" y="4087"/>
                    </a:lnTo>
                    <a:lnTo>
                      <a:pt x="2801" y="4112"/>
                    </a:lnTo>
                    <a:lnTo>
                      <a:pt x="3058" y="4087"/>
                    </a:lnTo>
                    <a:lnTo>
                      <a:pt x="3315" y="4009"/>
                    </a:lnTo>
                    <a:lnTo>
                      <a:pt x="3521" y="3881"/>
                    </a:lnTo>
                    <a:lnTo>
                      <a:pt x="3726" y="3701"/>
                    </a:lnTo>
                    <a:lnTo>
                      <a:pt x="3958" y="3444"/>
                    </a:lnTo>
                    <a:lnTo>
                      <a:pt x="4163" y="3161"/>
                    </a:lnTo>
                    <a:lnTo>
                      <a:pt x="4317" y="2879"/>
                    </a:lnTo>
                    <a:lnTo>
                      <a:pt x="4472" y="2596"/>
                    </a:lnTo>
                    <a:lnTo>
                      <a:pt x="4574" y="2313"/>
                    </a:lnTo>
                    <a:lnTo>
                      <a:pt x="4652" y="2005"/>
                    </a:lnTo>
                    <a:lnTo>
                      <a:pt x="4703" y="1697"/>
                    </a:lnTo>
                    <a:lnTo>
                      <a:pt x="4703" y="1388"/>
                    </a:lnTo>
                    <a:lnTo>
                      <a:pt x="4703" y="1234"/>
                    </a:lnTo>
                    <a:lnTo>
                      <a:pt x="4652" y="1003"/>
                    </a:lnTo>
                    <a:lnTo>
                      <a:pt x="4600" y="823"/>
                    </a:lnTo>
                    <a:lnTo>
                      <a:pt x="4497" y="643"/>
                    </a:lnTo>
                    <a:lnTo>
                      <a:pt x="4369" y="463"/>
                    </a:lnTo>
                    <a:lnTo>
                      <a:pt x="4215" y="334"/>
                    </a:lnTo>
                    <a:lnTo>
                      <a:pt x="4035" y="206"/>
                    </a:lnTo>
                    <a:lnTo>
                      <a:pt x="3855" y="129"/>
                    </a:lnTo>
                    <a:lnTo>
                      <a:pt x="3624" y="77"/>
                    </a:lnTo>
                    <a:lnTo>
                      <a:pt x="3238" y="0"/>
                    </a:lnTo>
                    <a:close/>
                  </a:path>
                </a:pathLst>
              </a:custGeom>
              <a:solidFill>
                <a:srgbClr val="F0A661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92" name="Google Shape;16550;p40">
                <a:extLst>
                  <a:ext uri="{FF2B5EF4-FFF2-40B4-BE49-F238E27FC236}">
                    <a16:creationId xmlns:a16="http://schemas.microsoft.com/office/drawing/2014/main" id="{BB8B41DA-7045-4868-1E71-F1354B56489F}"/>
                  </a:ext>
                </a:extLst>
              </p:cNvPr>
              <p:cNvSpPr/>
              <p:nvPr/>
            </p:nvSpPr>
            <p:spPr>
              <a:xfrm>
                <a:off x="10576100" y="-1467175"/>
                <a:ext cx="46925" cy="21225"/>
              </a:xfrm>
              <a:custGeom>
                <a:avLst/>
                <a:gdLst/>
                <a:ahLst/>
                <a:cxnLst/>
                <a:rect l="l" t="t" r="r" b="b"/>
                <a:pathLst>
                  <a:path w="1877" h="849" extrusionOk="0">
                    <a:moveTo>
                      <a:pt x="746" y="1"/>
                    </a:moveTo>
                    <a:lnTo>
                      <a:pt x="566" y="26"/>
                    </a:lnTo>
                    <a:lnTo>
                      <a:pt x="412" y="52"/>
                    </a:lnTo>
                    <a:lnTo>
                      <a:pt x="283" y="129"/>
                    </a:lnTo>
                    <a:lnTo>
                      <a:pt x="155" y="181"/>
                    </a:lnTo>
                    <a:lnTo>
                      <a:pt x="78" y="258"/>
                    </a:lnTo>
                    <a:lnTo>
                      <a:pt x="26" y="335"/>
                    </a:lnTo>
                    <a:lnTo>
                      <a:pt x="0" y="412"/>
                    </a:lnTo>
                    <a:lnTo>
                      <a:pt x="26" y="515"/>
                    </a:lnTo>
                    <a:lnTo>
                      <a:pt x="78" y="592"/>
                    </a:lnTo>
                    <a:lnTo>
                      <a:pt x="155" y="669"/>
                    </a:lnTo>
                    <a:lnTo>
                      <a:pt x="283" y="720"/>
                    </a:lnTo>
                    <a:lnTo>
                      <a:pt x="412" y="772"/>
                    </a:lnTo>
                    <a:lnTo>
                      <a:pt x="566" y="823"/>
                    </a:lnTo>
                    <a:lnTo>
                      <a:pt x="746" y="849"/>
                    </a:lnTo>
                    <a:lnTo>
                      <a:pt x="1131" y="849"/>
                    </a:lnTo>
                    <a:lnTo>
                      <a:pt x="1285" y="823"/>
                    </a:lnTo>
                    <a:lnTo>
                      <a:pt x="1465" y="772"/>
                    </a:lnTo>
                    <a:lnTo>
                      <a:pt x="1594" y="720"/>
                    </a:lnTo>
                    <a:lnTo>
                      <a:pt x="1697" y="669"/>
                    </a:lnTo>
                    <a:lnTo>
                      <a:pt x="1799" y="592"/>
                    </a:lnTo>
                    <a:lnTo>
                      <a:pt x="1851" y="515"/>
                    </a:lnTo>
                    <a:lnTo>
                      <a:pt x="1876" y="412"/>
                    </a:lnTo>
                    <a:lnTo>
                      <a:pt x="1851" y="335"/>
                    </a:lnTo>
                    <a:lnTo>
                      <a:pt x="1799" y="258"/>
                    </a:lnTo>
                    <a:lnTo>
                      <a:pt x="1697" y="181"/>
                    </a:lnTo>
                    <a:lnTo>
                      <a:pt x="1594" y="129"/>
                    </a:lnTo>
                    <a:lnTo>
                      <a:pt x="1465" y="52"/>
                    </a:lnTo>
                    <a:lnTo>
                      <a:pt x="1285" y="26"/>
                    </a:lnTo>
                    <a:lnTo>
                      <a:pt x="113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93" name="Google Shape;16551;p40">
                <a:extLst>
                  <a:ext uri="{FF2B5EF4-FFF2-40B4-BE49-F238E27FC236}">
                    <a16:creationId xmlns:a16="http://schemas.microsoft.com/office/drawing/2014/main" id="{6AE657A4-13BF-6356-78E6-FC2D6356F881}"/>
                  </a:ext>
                </a:extLst>
              </p:cNvPr>
              <p:cNvSpPr/>
              <p:nvPr/>
            </p:nvSpPr>
            <p:spPr>
              <a:xfrm>
                <a:off x="10449525" y="-1600800"/>
                <a:ext cx="53350" cy="15450"/>
              </a:xfrm>
              <a:custGeom>
                <a:avLst/>
                <a:gdLst/>
                <a:ahLst/>
                <a:cxnLst/>
                <a:rect l="l" t="t" r="r" b="b"/>
                <a:pathLst>
                  <a:path w="2134" h="618" extrusionOk="0">
                    <a:moveTo>
                      <a:pt x="1029" y="0"/>
                    </a:moveTo>
                    <a:lnTo>
                      <a:pt x="720" y="52"/>
                    </a:lnTo>
                    <a:lnTo>
                      <a:pt x="566" y="103"/>
                    </a:lnTo>
                    <a:lnTo>
                      <a:pt x="438" y="155"/>
                    </a:lnTo>
                    <a:lnTo>
                      <a:pt x="309" y="232"/>
                    </a:lnTo>
                    <a:lnTo>
                      <a:pt x="206" y="334"/>
                    </a:lnTo>
                    <a:lnTo>
                      <a:pt x="78" y="437"/>
                    </a:lnTo>
                    <a:lnTo>
                      <a:pt x="1" y="540"/>
                    </a:lnTo>
                    <a:lnTo>
                      <a:pt x="1" y="566"/>
                    </a:lnTo>
                    <a:lnTo>
                      <a:pt x="1" y="591"/>
                    </a:lnTo>
                    <a:lnTo>
                      <a:pt x="26" y="617"/>
                    </a:lnTo>
                    <a:lnTo>
                      <a:pt x="52" y="591"/>
                    </a:lnTo>
                    <a:lnTo>
                      <a:pt x="283" y="514"/>
                    </a:lnTo>
                    <a:lnTo>
                      <a:pt x="540" y="437"/>
                    </a:lnTo>
                    <a:lnTo>
                      <a:pt x="772" y="386"/>
                    </a:lnTo>
                    <a:lnTo>
                      <a:pt x="1029" y="360"/>
                    </a:lnTo>
                    <a:lnTo>
                      <a:pt x="1286" y="360"/>
                    </a:lnTo>
                    <a:lnTo>
                      <a:pt x="1568" y="386"/>
                    </a:lnTo>
                    <a:lnTo>
                      <a:pt x="2082" y="437"/>
                    </a:lnTo>
                    <a:lnTo>
                      <a:pt x="2108" y="412"/>
                    </a:lnTo>
                    <a:lnTo>
                      <a:pt x="2134" y="386"/>
                    </a:lnTo>
                    <a:lnTo>
                      <a:pt x="2031" y="283"/>
                    </a:lnTo>
                    <a:lnTo>
                      <a:pt x="1902" y="206"/>
                    </a:lnTo>
                    <a:lnTo>
                      <a:pt x="1774" y="155"/>
                    </a:lnTo>
                    <a:lnTo>
                      <a:pt x="1620" y="103"/>
                    </a:lnTo>
                    <a:lnTo>
                      <a:pt x="1337" y="26"/>
                    </a:lnTo>
                    <a:lnTo>
                      <a:pt x="102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94" name="Google Shape;16552;p40">
                <a:extLst>
                  <a:ext uri="{FF2B5EF4-FFF2-40B4-BE49-F238E27FC236}">
                    <a16:creationId xmlns:a16="http://schemas.microsoft.com/office/drawing/2014/main" id="{D542AABA-7140-81E1-BD71-E3B040486C68}"/>
                  </a:ext>
                </a:extLst>
              </p:cNvPr>
              <p:cNvSpPr/>
              <p:nvPr/>
            </p:nvSpPr>
            <p:spPr>
              <a:xfrm>
                <a:off x="10371800" y="-2303675"/>
                <a:ext cx="368150" cy="327050"/>
              </a:xfrm>
              <a:custGeom>
                <a:avLst/>
                <a:gdLst/>
                <a:ahLst/>
                <a:cxnLst/>
                <a:rect l="l" t="t" r="r" b="b"/>
                <a:pathLst>
                  <a:path w="14726" h="13082" extrusionOk="0">
                    <a:moveTo>
                      <a:pt x="7376" y="0"/>
                    </a:moveTo>
                    <a:lnTo>
                      <a:pt x="6605" y="52"/>
                    </a:lnTo>
                    <a:lnTo>
                      <a:pt x="5885" y="129"/>
                    </a:lnTo>
                    <a:lnTo>
                      <a:pt x="5166" y="283"/>
                    </a:lnTo>
                    <a:lnTo>
                      <a:pt x="4497" y="463"/>
                    </a:lnTo>
                    <a:lnTo>
                      <a:pt x="3855" y="720"/>
                    </a:lnTo>
                    <a:lnTo>
                      <a:pt x="3264" y="1003"/>
                    </a:lnTo>
                    <a:lnTo>
                      <a:pt x="2698" y="1337"/>
                    </a:lnTo>
                    <a:lnTo>
                      <a:pt x="2159" y="1697"/>
                    </a:lnTo>
                    <a:lnTo>
                      <a:pt x="1696" y="2108"/>
                    </a:lnTo>
                    <a:lnTo>
                      <a:pt x="1259" y="2570"/>
                    </a:lnTo>
                    <a:lnTo>
                      <a:pt x="1079" y="2802"/>
                    </a:lnTo>
                    <a:lnTo>
                      <a:pt x="900" y="3033"/>
                    </a:lnTo>
                    <a:lnTo>
                      <a:pt x="745" y="3290"/>
                    </a:lnTo>
                    <a:lnTo>
                      <a:pt x="591" y="3547"/>
                    </a:lnTo>
                    <a:lnTo>
                      <a:pt x="463" y="3804"/>
                    </a:lnTo>
                    <a:lnTo>
                      <a:pt x="334" y="4087"/>
                    </a:lnTo>
                    <a:lnTo>
                      <a:pt x="231" y="4344"/>
                    </a:lnTo>
                    <a:lnTo>
                      <a:pt x="154" y="4626"/>
                    </a:lnTo>
                    <a:lnTo>
                      <a:pt x="103" y="4909"/>
                    </a:lnTo>
                    <a:lnTo>
                      <a:pt x="51" y="5217"/>
                    </a:lnTo>
                    <a:lnTo>
                      <a:pt x="26" y="5500"/>
                    </a:lnTo>
                    <a:lnTo>
                      <a:pt x="0" y="5808"/>
                    </a:lnTo>
                    <a:lnTo>
                      <a:pt x="26" y="6091"/>
                    </a:lnTo>
                    <a:lnTo>
                      <a:pt x="51" y="6400"/>
                    </a:lnTo>
                    <a:lnTo>
                      <a:pt x="103" y="6682"/>
                    </a:lnTo>
                    <a:lnTo>
                      <a:pt x="154" y="6965"/>
                    </a:lnTo>
                    <a:lnTo>
                      <a:pt x="231" y="7248"/>
                    </a:lnTo>
                    <a:lnTo>
                      <a:pt x="334" y="7530"/>
                    </a:lnTo>
                    <a:lnTo>
                      <a:pt x="463" y="7787"/>
                    </a:lnTo>
                    <a:lnTo>
                      <a:pt x="591" y="8044"/>
                    </a:lnTo>
                    <a:lnTo>
                      <a:pt x="745" y="8301"/>
                    </a:lnTo>
                    <a:lnTo>
                      <a:pt x="900" y="8558"/>
                    </a:lnTo>
                    <a:lnTo>
                      <a:pt x="1079" y="8790"/>
                    </a:lnTo>
                    <a:lnTo>
                      <a:pt x="1259" y="9047"/>
                    </a:lnTo>
                    <a:lnTo>
                      <a:pt x="1696" y="9483"/>
                    </a:lnTo>
                    <a:lnTo>
                      <a:pt x="2159" y="9895"/>
                    </a:lnTo>
                    <a:lnTo>
                      <a:pt x="2698" y="10254"/>
                    </a:lnTo>
                    <a:lnTo>
                      <a:pt x="3264" y="10588"/>
                    </a:lnTo>
                    <a:lnTo>
                      <a:pt x="3855" y="10897"/>
                    </a:lnTo>
                    <a:lnTo>
                      <a:pt x="4497" y="11128"/>
                    </a:lnTo>
                    <a:lnTo>
                      <a:pt x="5166" y="11334"/>
                    </a:lnTo>
                    <a:lnTo>
                      <a:pt x="5885" y="11462"/>
                    </a:lnTo>
                    <a:lnTo>
                      <a:pt x="6605" y="11565"/>
                    </a:lnTo>
                    <a:lnTo>
                      <a:pt x="7376" y="11591"/>
                    </a:lnTo>
                    <a:lnTo>
                      <a:pt x="7787" y="11591"/>
                    </a:lnTo>
                    <a:lnTo>
                      <a:pt x="8198" y="11539"/>
                    </a:lnTo>
                    <a:lnTo>
                      <a:pt x="8301" y="11822"/>
                    </a:lnTo>
                    <a:lnTo>
                      <a:pt x="8455" y="12053"/>
                    </a:lnTo>
                    <a:lnTo>
                      <a:pt x="8609" y="12285"/>
                    </a:lnTo>
                    <a:lnTo>
                      <a:pt x="8815" y="12490"/>
                    </a:lnTo>
                    <a:lnTo>
                      <a:pt x="8969" y="12619"/>
                    </a:lnTo>
                    <a:lnTo>
                      <a:pt x="9175" y="12747"/>
                    </a:lnTo>
                    <a:lnTo>
                      <a:pt x="9355" y="12850"/>
                    </a:lnTo>
                    <a:lnTo>
                      <a:pt x="9560" y="12953"/>
                    </a:lnTo>
                    <a:lnTo>
                      <a:pt x="9791" y="13004"/>
                    </a:lnTo>
                    <a:lnTo>
                      <a:pt x="9997" y="13056"/>
                    </a:lnTo>
                    <a:lnTo>
                      <a:pt x="10228" y="13081"/>
                    </a:lnTo>
                    <a:lnTo>
                      <a:pt x="10460" y="13081"/>
                    </a:lnTo>
                    <a:lnTo>
                      <a:pt x="10357" y="12850"/>
                    </a:lnTo>
                    <a:lnTo>
                      <a:pt x="10254" y="12619"/>
                    </a:lnTo>
                    <a:lnTo>
                      <a:pt x="10177" y="12387"/>
                    </a:lnTo>
                    <a:lnTo>
                      <a:pt x="10126" y="12130"/>
                    </a:lnTo>
                    <a:lnTo>
                      <a:pt x="10100" y="11899"/>
                    </a:lnTo>
                    <a:lnTo>
                      <a:pt x="10074" y="11668"/>
                    </a:lnTo>
                    <a:lnTo>
                      <a:pt x="10100" y="11411"/>
                    </a:lnTo>
                    <a:lnTo>
                      <a:pt x="10126" y="11180"/>
                    </a:lnTo>
                    <a:lnTo>
                      <a:pt x="10614" y="11000"/>
                    </a:lnTo>
                    <a:lnTo>
                      <a:pt x="11102" y="10794"/>
                    </a:lnTo>
                    <a:lnTo>
                      <a:pt x="11539" y="10563"/>
                    </a:lnTo>
                    <a:lnTo>
                      <a:pt x="11976" y="10306"/>
                    </a:lnTo>
                    <a:lnTo>
                      <a:pt x="12387" y="10023"/>
                    </a:lnTo>
                    <a:lnTo>
                      <a:pt x="12773" y="9740"/>
                    </a:lnTo>
                    <a:lnTo>
                      <a:pt x="13107" y="9406"/>
                    </a:lnTo>
                    <a:lnTo>
                      <a:pt x="13441" y="9072"/>
                    </a:lnTo>
                    <a:lnTo>
                      <a:pt x="13723" y="8712"/>
                    </a:lnTo>
                    <a:lnTo>
                      <a:pt x="13980" y="8327"/>
                    </a:lnTo>
                    <a:lnTo>
                      <a:pt x="14186" y="7941"/>
                    </a:lnTo>
                    <a:lnTo>
                      <a:pt x="14392" y="7530"/>
                    </a:lnTo>
                    <a:lnTo>
                      <a:pt x="14520" y="7119"/>
                    </a:lnTo>
                    <a:lnTo>
                      <a:pt x="14623" y="6682"/>
                    </a:lnTo>
                    <a:lnTo>
                      <a:pt x="14700" y="6245"/>
                    </a:lnTo>
                    <a:lnTo>
                      <a:pt x="14726" y="5808"/>
                    </a:lnTo>
                    <a:lnTo>
                      <a:pt x="14700" y="5500"/>
                    </a:lnTo>
                    <a:lnTo>
                      <a:pt x="14674" y="5217"/>
                    </a:lnTo>
                    <a:lnTo>
                      <a:pt x="14649" y="4909"/>
                    </a:lnTo>
                    <a:lnTo>
                      <a:pt x="14572" y="4626"/>
                    </a:lnTo>
                    <a:lnTo>
                      <a:pt x="14494" y="4344"/>
                    </a:lnTo>
                    <a:lnTo>
                      <a:pt x="14392" y="4087"/>
                    </a:lnTo>
                    <a:lnTo>
                      <a:pt x="14263" y="3804"/>
                    </a:lnTo>
                    <a:lnTo>
                      <a:pt x="14135" y="3547"/>
                    </a:lnTo>
                    <a:lnTo>
                      <a:pt x="14006" y="3290"/>
                    </a:lnTo>
                    <a:lnTo>
                      <a:pt x="13826" y="3033"/>
                    </a:lnTo>
                    <a:lnTo>
                      <a:pt x="13646" y="2802"/>
                    </a:lnTo>
                    <a:lnTo>
                      <a:pt x="13466" y="2570"/>
                    </a:lnTo>
                    <a:lnTo>
                      <a:pt x="13030" y="2108"/>
                    </a:lnTo>
                    <a:lnTo>
                      <a:pt x="12567" y="1697"/>
                    </a:lnTo>
                    <a:lnTo>
                      <a:pt x="12053" y="1337"/>
                    </a:lnTo>
                    <a:lnTo>
                      <a:pt x="11488" y="1003"/>
                    </a:lnTo>
                    <a:lnTo>
                      <a:pt x="10871" y="720"/>
                    </a:lnTo>
                    <a:lnTo>
                      <a:pt x="10228" y="463"/>
                    </a:lnTo>
                    <a:lnTo>
                      <a:pt x="9560" y="283"/>
                    </a:lnTo>
                    <a:lnTo>
                      <a:pt x="8841" y="129"/>
                    </a:lnTo>
                    <a:lnTo>
                      <a:pt x="8121" y="52"/>
                    </a:lnTo>
                    <a:lnTo>
                      <a:pt x="7376" y="0"/>
                    </a:lnTo>
                    <a:close/>
                  </a:path>
                </a:pathLst>
              </a:custGeom>
              <a:solidFill>
                <a:srgbClr val="C5F1FF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95" name="Google Shape;16553;p40">
                <a:extLst>
                  <a:ext uri="{FF2B5EF4-FFF2-40B4-BE49-F238E27FC236}">
                    <a16:creationId xmlns:a16="http://schemas.microsoft.com/office/drawing/2014/main" id="{60BFF83E-0A34-C7FC-7821-1195A8583880}"/>
                  </a:ext>
                </a:extLst>
              </p:cNvPr>
              <p:cNvSpPr/>
              <p:nvPr/>
            </p:nvSpPr>
            <p:spPr>
              <a:xfrm>
                <a:off x="10303050" y="-1294350"/>
                <a:ext cx="76475" cy="97050"/>
              </a:xfrm>
              <a:custGeom>
                <a:avLst/>
                <a:gdLst/>
                <a:ahLst/>
                <a:cxnLst/>
                <a:rect l="l" t="t" r="r" b="b"/>
                <a:pathLst>
                  <a:path w="3059" h="3882" extrusionOk="0">
                    <a:moveTo>
                      <a:pt x="1542" y="1"/>
                    </a:moveTo>
                    <a:lnTo>
                      <a:pt x="1234" y="27"/>
                    </a:lnTo>
                    <a:lnTo>
                      <a:pt x="925" y="78"/>
                    </a:lnTo>
                    <a:lnTo>
                      <a:pt x="668" y="206"/>
                    </a:lnTo>
                    <a:lnTo>
                      <a:pt x="566" y="284"/>
                    </a:lnTo>
                    <a:lnTo>
                      <a:pt x="463" y="386"/>
                    </a:lnTo>
                    <a:lnTo>
                      <a:pt x="360" y="489"/>
                    </a:lnTo>
                    <a:lnTo>
                      <a:pt x="257" y="618"/>
                    </a:lnTo>
                    <a:lnTo>
                      <a:pt x="180" y="746"/>
                    </a:lnTo>
                    <a:lnTo>
                      <a:pt x="129" y="900"/>
                    </a:lnTo>
                    <a:lnTo>
                      <a:pt x="77" y="1055"/>
                    </a:lnTo>
                    <a:lnTo>
                      <a:pt x="26" y="1234"/>
                    </a:lnTo>
                    <a:lnTo>
                      <a:pt x="0" y="1440"/>
                    </a:lnTo>
                    <a:lnTo>
                      <a:pt x="0" y="1646"/>
                    </a:lnTo>
                    <a:lnTo>
                      <a:pt x="26" y="1928"/>
                    </a:lnTo>
                    <a:lnTo>
                      <a:pt x="52" y="2211"/>
                    </a:lnTo>
                    <a:lnTo>
                      <a:pt x="129" y="2494"/>
                    </a:lnTo>
                    <a:lnTo>
                      <a:pt x="232" y="2751"/>
                    </a:lnTo>
                    <a:lnTo>
                      <a:pt x="334" y="3008"/>
                    </a:lnTo>
                    <a:lnTo>
                      <a:pt x="489" y="3239"/>
                    </a:lnTo>
                    <a:lnTo>
                      <a:pt x="643" y="3445"/>
                    </a:lnTo>
                    <a:lnTo>
                      <a:pt x="797" y="3599"/>
                    </a:lnTo>
                    <a:lnTo>
                      <a:pt x="1003" y="3727"/>
                    </a:lnTo>
                    <a:lnTo>
                      <a:pt x="1208" y="3830"/>
                    </a:lnTo>
                    <a:lnTo>
                      <a:pt x="1439" y="3881"/>
                    </a:lnTo>
                    <a:lnTo>
                      <a:pt x="1619" y="3881"/>
                    </a:lnTo>
                    <a:lnTo>
                      <a:pt x="1851" y="3830"/>
                    </a:lnTo>
                    <a:lnTo>
                      <a:pt x="2082" y="3727"/>
                    </a:lnTo>
                    <a:lnTo>
                      <a:pt x="2262" y="3599"/>
                    </a:lnTo>
                    <a:lnTo>
                      <a:pt x="2416" y="3445"/>
                    </a:lnTo>
                    <a:lnTo>
                      <a:pt x="2596" y="3239"/>
                    </a:lnTo>
                    <a:lnTo>
                      <a:pt x="2724" y="3008"/>
                    </a:lnTo>
                    <a:lnTo>
                      <a:pt x="2827" y="2751"/>
                    </a:lnTo>
                    <a:lnTo>
                      <a:pt x="2930" y="2494"/>
                    </a:lnTo>
                    <a:lnTo>
                      <a:pt x="3007" y="2211"/>
                    </a:lnTo>
                    <a:lnTo>
                      <a:pt x="3058" y="1928"/>
                    </a:lnTo>
                    <a:lnTo>
                      <a:pt x="3058" y="1646"/>
                    </a:lnTo>
                    <a:lnTo>
                      <a:pt x="3058" y="1440"/>
                    </a:lnTo>
                    <a:lnTo>
                      <a:pt x="3033" y="1234"/>
                    </a:lnTo>
                    <a:lnTo>
                      <a:pt x="2981" y="1055"/>
                    </a:lnTo>
                    <a:lnTo>
                      <a:pt x="2930" y="900"/>
                    </a:lnTo>
                    <a:lnTo>
                      <a:pt x="2879" y="746"/>
                    </a:lnTo>
                    <a:lnTo>
                      <a:pt x="2801" y="618"/>
                    </a:lnTo>
                    <a:lnTo>
                      <a:pt x="2724" y="489"/>
                    </a:lnTo>
                    <a:lnTo>
                      <a:pt x="2622" y="386"/>
                    </a:lnTo>
                    <a:lnTo>
                      <a:pt x="2493" y="284"/>
                    </a:lnTo>
                    <a:lnTo>
                      <a:pt x="2390" y="206"/>
                    </a:lnTo>
                    <a:lnTo>
                      <a:pt x="2133" y="78"/>
                    </a:lnTo>
                    <a:lnTo>
                      <a:pt x="1851" y="27"/>
                    </a:lnTo>
                    <a:lnTo>
                      <a:pt x="1542" y="1"/>
                    </a:lnTo>
                    <a:close/>
                  </a:path>
                </a:pathLst>
              </a:custGeom>
              <a:solidFill>
                <a:srgbClr val="000000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96" name="Google Shape;16554;p40">
                <a:extLst>
                  <a:ext uri="{FF2B5EF4-FFF2-40B4-BE49-F238E27FC236}">
                    <a16:creationId xmlns:a16="http://schemas.microsoft.com/office/drawing/2014/main" id="{E433E07F-63D2-D8B7-E982-227F26110C87}"/>
                  </a:ext>
                </a:extLst>
              </p:cNvPr>
              <p:cNvSpPr/>
              <p:nvPr/>
            </p:nvSpPr>
            <p:spPr>
              <a:xfrm>
                <a:off x="10322325" y="-1236525"/>
                <a:ext cx="5800" cy="35375"/>
              </a:xfrm>
              <a:custGeom>
                <a:avLst/>
                <a:gdLst/>
                <a:ahLst/>
                <a:cxnLst/>
                <a:rect l="l" t="t" r="r" b="b"/>
                <a:pathLst>
                  <a:path w="232" h="1415" extrusionOk="0">
                    <a:moveTo>
                      <a:pt x="77" y="1"/>
                    </a:moveTo>
                    <a:lnTo>
                      <a:pt x="26" y="309"/>
                    </a:lnTo>
                    <a:lnTo>
                      <a:pt x="0" y="643"/>
                    </a:lnTo>
                    <a:lnTo>
                      <a:pt x="0" y="977"/>
                    </a:lnTo>
                    <a:lnTo>
                      <a:pt x="26" y="1286"/>
                    </a:lnTo>
                    <a:lnTo>
                      <a:pt x="232" y="1414"/>
                    </a:lnTo>
                    <a:lnTo>
                      <a:pt x="232" y="1414"/>
                    </a:lnTo>
                    <a:lnTo>
                      <a:pt x="154" y="720"/>
                    </a:lnTo>
                    <a:lnTo>
                      <a:pt x="77" y="1"/>
                    </a:lnTo>
                    <a:close/>
                  </a:path>
                </a:pathLst>
              </a:custGeom>
              <a:solidFill>
                <a:srgbClr val="000000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97" name="Google Shape;16555;p40">
                <a:extLst>
                  <a:ext uri="{FF2B5EF4-FFF2-40B4-BE49-F238E27FC236}">
                    <a16:creationId xmlns:a16="http://schemas.microsoft.com/office/drawing/2014/main" id="{70C401D8-18A6-44C6-4C39-F2B1BCD97A50}"/>
                  </a:ext>
                </a:extLst>
              </p:cNvPr>
              <p:cNvSpPr/>
              <p:nvPr/>
            </p:nvSpPr>
            <p:spPr>
              <a:xfrm>
                <a:off x="10355075" y="-1236525"/>
                <a:ext cx="5825" cy="35375"/>
              </a:xfrm>
              <a:custGeom>
                <a:avLst/>
                <a:gdLst/>
                <a:ahLst/>
                <a:cxnLst/>
                <a:rect l="l" t="t" r="r" b="b"/>
                <a:pathLst>
                  <a:path w="233" h="1415" extrusionOk="0">
                    <a:moveTo>
                      <a:pt x="129" y="1"/>
                    </a:moveTo>
                    <a:lnTo>
                      <a:pt x="52" y="720"/>
                    </a:lnTo>
                    <a:lnTo>
                      <a:pt x="1" y="1414"/>
                    </a:lnTo>
                    <a:lnTo>
                      <a:pt x="181" y="1286"/>
                    </a:lnTo>
                    <a:lnTo>
                      <a:pt x="206" y="977"/>
                    </a:lnTo>
                    <a:lnTo>
                      <a:pt x="232" y="643"/>
                    </a:lnTo>
                    <a:lnTo>
                      <a:pt x="206" y="309"/>
                    </a:lnTo>
                    <a:lnTo>
                      <a:pt x="129" y="1"/>
                    </a:lnTo>
                    <a:close/>
                  </a:path>
                </a:pathLst>
              </a:custGeom>
              <a:solidFill>
                <a:srgbClr val="000000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98" name="Google Shape;16556;p40">
                <a:extLst>
                  <a:ext uri="{FF2B5EF4-FFF2-40B4-BE49-F238E27FC236}">
                    <a16:creationId xmlns:a16="http://schemas.microsoft.com/office/drawing/2014/main" id="{9B88EEE6-BE39-173E-FFB5-5424BF62DC54}"/>
                  </a:ext>
                </a:extLst>
              </p:cNvPr>
              <p:cNvSpPr/>
              <p:nvPr/>
            </p:nvSpPr>
            <p:spPr>
              <a:xfrm>
                <a:off x="10339025" y="-1228175"/>
                <a:ext cx="4525" cy="30875"/>
              </a:xfrm>
              <a:custGeom>
                <a:avLst/>
                <a:gdLst/>
                <a:ahLst/>
                <a:cxnLst/>
                <a:rect l="l" t="t" r="r" b="b"/>
                <a:pathLst>
                  <a:path w="181" h="1235" extrusionOk="0">
                    <a:moveTo>
                      <a:pt x="78" y="1"/>
                    </a:moveTo>
                    <a:lnTo>
                      <a:pt x="26" y="309"/>
                    </a:lnTo>
                    <a:lnTo>
                      <a:pt x="0" y="618"/>
                    </a:lnTo>
                    <a:lnTo>
                      <a:pt x="0" y="926"/>
                    </a:lnTo>
                    <a:lnTo>
                      <a:pt x="0" y="1234"/>
                    </a:lnTo>
                    <a:lnTo>
                      <a:pt x="180" y="1234"/>
                    </a:lnTo>
                    <a:lnTo>
                      <a:pt x="180" y="926"/>
                    </a:lnTo>
                    <a:lnTo>
                      <a:pt x="155" y="618"/>
                    </a:lnTo>
                    <a:lnTo>
                      <a:pt x="129" y="309"/>
                    </a:lnTo>
                    <a:lnTo>
                      <a:pt x="78" y="1"/>
                    </a:lnTo>
                    <a:close/>
                  </a:path>
                </a:pathLst>
              </a:custGeom>
              <a:solidFill>
                <a:srgbClr val="000000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99" name="Google Shape;16557;p40">
                <a:extLst>
                  <a:ext uri="{FF2B5EF4-FFF2-40B4-BE49-F238E27FC236}">
                    <a16:creationId xmlns:a16="http://schemas.microsoft.com/office/drawing/2014/main" id="{64253A3F-D521-4D21-CE0D-B9FC6C36D927}"/>
                  </a:ext>
                </a:extLst>
              </p:cNvPr>
              <p:cNvSpPr/>
              <p:nvPr/>
            </p:nvSpPr>
            <p:spPr>
              <a:xfrm>
                <a:off x="10506700" y="-1294350"/>
                <a:ext cx="76500" cy="97050"/>
              </a:xfrm>
              <a:custGeom>
                <a:avLst/>
                <a:gdLst/>
                <a:ahLst/>
                <a:cxnLst/>
                <a:rect l="l" t="t" r="r" b="b"/>
                <a:pathLst>
                  <a:path w="3060" h="3882" extrusionOk="0">
                    <a:moveTo>
                      <a:pt x="1517" y="1"/>
                    </a:moveTo>
                    <a:lnTo>
                      <a:pt x="1209" y="27"/>
                    </a:lnTo>
                    <a:lnTo>
                      <a:pt x="926" y="78"/>
                    </a:lnTo>
                    <a:lnTo>
                      <a:pt x="669" y="206"/>
                    </a:lnTo>
                    <a:lnTo>
                      <a:pt x="541" y="284"/>
                    </a:lnTo>
                    <a:lnTo>
                      <a:pt x="438" y="386"/>
                    </a:lnTo>
                    <a:lnTo>
                      <a:pt x="335" y="489"/>
                    </a:lnTo>
                    <a:lnTo>
                      <a:pt x="258" y="618"/>
                    </a:lnTo>
                    <a:lnTo>
                      <a:pt x="181" y="746"/>
                    </a:lnTo>
                    <a:lnTo>
                      <a:pt x="104" y="900"/>
                    </a:lnTo>
                    <a:lnTo>
                      <a:pt x="52" y="1055"/>
                    </a:lnTo>
                    <a:lnTo>
                      <a:pt x="27" y="1234"/>
                    </a:lnTo>
                    <a:lnTo>
                      <a:pt x="1" y="1440"/>
                    </a:lnTo>
                    <a:lnTo>
                      <a:pt x="1" y="1646"/>
                    </a:lnTo>
                    <a:lnTo>
                      <a:pt x="1" y="1928"/>
                    </a:lnTo>
                    <a:lnTo>
                      <a:pt x="52" y="2211"/>
                    </a:lnTo>
                    <a:lnTo>
                      <a:pt x="129" y="2494"/>
                    </a:lnTo>
                    <a:lnTo>
                      <a:pt x="207" y="2751"/>
                    </a:lnTo>
                    <a:lnTo>
                      <a:pt x="335" y="3008"/>
                    </a:lnTo>
                    <a:lnTo>
                      <a:pt x="464" y="3239"/>
                    </a:lnTo>
                    <a:lnTo>
                      <a:pt x="618" y="3445"/>
                    </a:lnTo>
                    <a:lnTo>
                      <a:pt x="798" y="3599"/>
                    </a:lnTo>
                    <a:lnTo>
                      <a:pt x="977" y="3727"/>
                    </a:lnTo>
                    <a:lnTo>
                      <a:pt x="1209" y="3830"/>
                    </a:lnTo>
                    <a:lnTo>
                      <a:pt x="1440" y="3881"/>
                    </a:lnTo>
                    <a:lnTo>
                      <a:pt x="1594" y="3881"/>
                    </a:lnTo>
                    <a:lnTo>
                      <a:pt x="1826" y="3830"/>
                    </a:lnTo>
                    <a:lnTo>
                      <a:pt x="2057" y="3727"/>
                    </a:lnTo>
                    <a:lnTo>
                      <a:pt x="2237" y="3599"/>
                    </a:lnTo>
                    <a:lnTo>
                      <a:pt x="2417" y="3445"/>
                    </a:lnTo>
                    <a:lnTo>
                      <a:pt x="2571" y="3239"/>
                    </a:lnTo>
                    <a:lnTo>
                      <a:pt x="2699" y="3008"/>
                    </a:lnTo>
                    <a:lnTo>
                      <a:pt x="2828" y="2751"/>
                    </a:lnTo>
                    <a:lnTo>
                      <a:pt x="2931" y="2494"/>
                    </a:lnTo>
                    <a:lnTo>
                      <a:pt x="2982" y="2211"/>
                    </a:lnTo>
                    <a:lnTo>
                      <a:pt x="3033" y="1928"/>
                    </a:lnTo>
                    <a:lnTo>
                      <a:pt x="3059" y="1646"/>
                    </a:lnTo>
                    <a:lnTo>
                      <a:pt x="3033" y="1440"/>
                    </a:lnTo>
                    <a:lnTo>
                      <a:pt x="3033" y="1234"/>
                    </a:lnTo>
                    <a:lnTo>
                      <a:pt x="2982" y="1055"/>
                    </a:lnTo>
                    <a:lnTo>
                      <a:pt x="2931" y="900"/>
                    </a:lnTo>
                    <a:lnTo>
                      <a:pt x="2879" y="746"/>
                    </a:lnTo>
                    <a:lnTo>
                      <a:pt x="2802" y="618"/>
                    </a:lnTo>
                    <a:lnTo>
                      <a:pt x="2699" y="489"/>
                    </a:lnTo>
                    <a:lnTo>
                      <a:pt x="2597" y="386"/>
                    </a:lnTo>
                    <a:lnTo>
                      <a:pt x="2494" y="284"/>
                    </a:lnTo>
                    <a:lnTo>
                      <a:pt x="2365" y="206"/>
                    </a:lnTo>
                    <a:lnTo>
                      <a:pt x="2108" y="78"/>
                    </a:lnTo>
                    <a:lnTo>
                      <a:pt x="1826" y="27"/>
                    </a:lnTo>
                    <a:lnTo>
                      <a:pt x="1517" y="1"/>
                    </a:lnTo>
                    <a:close/>
                  </a:path>
                </a:pathLst>
              </a:custGeom>
              <a:solidFill>
                <a:srgbClr val="000000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00" name="Google Shape;16558;p40">
                <a:extLst>
                  <a:ext uri="{FF2B5EF4-FFF2-40B4-BE49-F238E27FC236}">
                    <a16:creationId xmlns:a16="http://schemas.microsoft.com/office/drawing/2014/main" id="{81055594-ED34-798C-0F70-9196EBD02704}"/>
                  </a:ext>
                </a:extLst>
              </p:cNvPr>
              <p:cNvSpPr/>
              <p:nvPr/>
            </p:nvSpPr>
            <p:spPr>
              <a:xfrm>
                <a:off x="10525350" y="-1236525"/>
                <a:ext cx="5800" cy="35375"/>
              </a:xfrm>
              <a:custGeom>
                <a:avLst/>
                <a:gdLst/>
                <a:ahLst/>
                <a:cxnLst/>
                <a:rect l="l" t="t" r="r" b="b"/>
                <a:pathLst>
                  <a:path w="232" h="1415" extrusionOk="0">
                    <a:moveTo>
                      <a:pt x="103" y="1"/>
                    </a:moveTo>
                    <a:lnTo>
                      <a:pt x="26" y="309"/>
                    </a:lnTo>
                    <a:lnTo>
                      <a:pt x="0" y="643"/>
                    </a:lnTo>
                    <a:lnTo>
                      <a:pt x="26" y="977"/>
                    </a:lnTo>
                    <a:lnTo>
                      <a:pt x="52" y="1286"/>
                    </a:lnTo>
                    <a:lnTo>
                      <a:pt x="231" y="1414"/>
                    </a:lnTo>
                    <a:lnTo>
                      <a:pt x="180" y="720"/>
                    </a:lnTo>
                    <a:lnTo>
                      <a:pt x="103" y="1"/>
                    </a:lnTo>
                    <a:close/>
                  </a:path>
                </a:pathLst>
              </a:custGeom>
              <a:solidFill>
                <a:srgbClr val="000000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01" name="Google Shape;16559;p40">
                <a:extLst>
                  <a:ext uri="{FF2B5EF4-FFF2-40B4-BE49-F238E27FC236}">
                    <a16:creationId xmlns:a16="http://schemas.microsoft.com/office/drawing/2014/main" id="{715DD28E-E7C1-E7E3-56A9-2520A348E8FF}"/>
                  </a:ext>
                </a:extLst>
              </p:cNvPr>
              <p:cNvSpPr/>
              <p:nvPr/>
            </p:nvSpPr>
            <p:spPr>
              <a:xfrm>
                <a:off x="10558100" y="-1236525"/>
                <a:ext cx="5825" cy="35375"/>
              </a:xfrm>
              <a:custGeom>
                <a:avLst/>
                <a:gdLst/>
                <a:ahLst/>
                <a:cxnLst/>
                <a:rect l="l" t="t" r="r" b="b"/>
                <a:pathLst>
                  <a:path w="233" h="1415" extrusionOk="0">
                    <a:moveTo>
                      <a:pt x="155" y="1"/>
                    </a:moveTo>
                    <a:lnTo>
                      <a:pt x="78" y="720"/>
                    </a:lnTo>
                    <a:lnTo>
                      <a:pt x="1" y="1414"/>
                    </a:lnTo>
                    <a:lnTo>
                      <a:pt x="181" y="1286"/>
                    </a:lnTo>
                    <a:lnTo>
                      <a:pt x="232" y="977"/>
                    </a:lnTo>
                    <a:lnTo>
                      <a:pt x="232" y="643"/>
                    </a:lnTo>
                    <a:lnTo>
                      <a:pt x="206" y="309"/>
                    </a:lnTo>
                    <a:lnTo>
                      <a:pt x="155" y="1"/>
                    </a:lnTo>
                    <a:close/>
                  </a:path>
                </a:pathLst>
              </a:custGeom>
              <a:solidFill>
                <a:srgbClr val="000000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02" name="Google Shape;16560;p40">
                <a:extLst>
                  <a:ext uri="{FF2B5EF4-FFF2-40B4-BE49-F238E27FC236}">
                    <a16:creationId xmlns:a16="http://schemas.microsoft.com/office/drawing/2014/main" id="{ED79B1C3-B4A3-3F34-10AE-169B2C9AAFA6}"/>
                  </a:ext>
                </a:extLst>
              </p:cNvPr>
              <p:cNvSpPr/>
              <p:nvPr/>
            </p:nvSpPr>
            <p:spPr>
              <a:xfrm>
                <a:off x="10542050" y="-1228175"/>
                <a:ext cx="5150" cy="30875"/>
              </a:xfrm>
              <a:custGeom>
                <a:avLst/>
                <a:gdLst/>
                <a:ahLst/>
                <a:cxnLst/>
                <a:rect l="l" t="t" r="r" b="b"/>
                <a:pathLst>
                  <a:path w="206" h="1235" extrusionOk="0">
                    <a:moveTo>
                      <a:pt x="103" y="1"/>
                    </a:moveTo>
                    <a:lnTo>
                      <a:pt x="52" y="309"/>
                    </a:lnTo>
                    <a:lnTo>
                      <a:pt x="26" y="618"/>
                    </a:lnTo>
                    <a:lnTo>
                      <a:pt x="0" y="926"/>
                    </a:lnTo>
                    <a:lnTo>
                      <a:pt x="26" y="1234"/>
                    </a:lnTo>
                    <a:lnTo>
                      <a:pt x="180" y="1234"/>
                    </a:lnTo>
                    <a:lnTo>
                      <a:pt x="206" y="926"/>
                    </a:lnTo>
                    <a:lnTo>
                      <a:pt x="180" y="618"/>
                    </a:lnTo>
                    <a:lnTo>
                      <a:pt x="155" y="309"/>
                    </a:lnTo>
                    <a:lnTo>
                      <a:pt x="103" y="1"/>
                    </a:lnTo>
                    <a:close/>
                  </a:path>
                </a:pathLst>
              </a:custGeom>
              <a:solidFill>
                <a:srgbClr val="000000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03" name="Google Shape;16561;p40">
                <a:extLst>
                  <a:ext uri="{FF2B5EF4-FFF2-40B4-BE49-F238E27FC236}">
                    <a16:creationId xmlns:a16="http://schemas.microsoft.com/office/drawing/2014/main" id="{CD17A6B5-72B2-D1CC-27EE-308725FCBD6C}"/>
                  </a:ext>
                </a:extLst>
              </p:cNvPr>
              <p:cNvSpPr/>
              <p:nvPr/>
            </p:nvSpPr>
            <p:spPr>
              <a:xfrm>
                <a:off x="10715525" y="-1294350"/>
                <a:ext cx="76475" cy="97050"/>
              </a:xfrm>
              <a:custGeom>
                <a:avLst/>
                <a:gdLst/>
                <a:ahLst/>
                <a:cxnLst/>
                <a:rect l="l" t="t" r="r" b="b"/>
                <a:pathLst>
                  <a:path w="3059" h="3882" extrusionOk="0">
                    <a:moveTo>
                      <a:pt x="1542" y="1"/>
                    </a:moveTo>
                    <a:lnTo>
                      <a:pt x="1234" y="27"/>
                    </a:lnTo>
                    <a:lnTo>
                      <a:pt x="951" y="78"/>
                    </a:lnTo>
                    <a:lnTo>
                      <a:pt x="668" y="206"/>
                    </a:lnTo>
                    <a:lnTo>
                      <a:pt x="566" y="284"/>
                    </a:lnTo>
                    <a:lnTo>
                      <a:pt x="463" y="386"/>
                    </a:lnTo>
                    <a:lnTo>
                      <a:pt x="360" y="489"/>
                    </a:lnTo>
                    <a:lnTo>
                      <a:pt x="257" y="618"/>
                    </a:lnTo>
                    <a:lnTo>
                      <a:pt x="180" y="746"/>
                    </a:lnTo>
                    <a:lnTo>
                      <a:pt x="129" y="900"/>
                    </a:lnTo>
                    <a:lnTo>
                      <a:pt x="77" y="1055"/>
                    </a:lnTo>
                    <a:lnTo>
                      <a:pt x="26" y="1234"/>
                    </a:lnTo>
                    <a:lnTo>
                      <a:pt x="0" y="1440"/>
                    </a:lnTo>
                    <a:lnTo>
                      <a:pt x="0" y="1646"/>
                    </a:lnTo>
                    <a:lnTo>
                      <a:pt x="26" y="1928"/>
                    </a:lnTo>
                    <a:lnTo>
                      <a:pt x="52" y="2211"/>
                    </a:lnTo>
                    <a:lnTo>
                      <a:pt x="129" y="2494"/>
                    </a:lnTo>
                    <a:lnTo>
                      <a:pt x="231" y="2751"/>
                    </a:lnTo>
                    <a:lnTo>
                      <a:pt x="334" y="3008"/>
                    </a:lnTo>
                    <a:lnTo>
                      <a:pt x="488" y="3239"/>
                    </a:lnTo>
                    <a:lnTo>
                      <a:pt x="643" y="3445"/>
                    </a:lnTo>
                    <a:lnTo>
                      <a:pt x="823" y="3599"/>
                    </a:lnTo>
                    <a:lnTo>
                      <a:pt x="1002" y="3727"/>
                    </a:lnTo>
                    <a:lnTo>
                      <a:pt x="1208" y="3830"/>
                    </a:lnTo>
                    <a:lnTo>
                      <a:pt x="1439" y="3881"/>
                    </a:lnTo>
                    <a:lnTo>
                      <a:pt x="1619" y="3881"/>
                    </a:lnTo>
                    <a:lnTo>
                      <a:pt x="1851" y="3830"/>
                    </a:lnTo>
                    <a:lnTo>
                      <a:pt x="2082" y="3727"/>
                    </a:lnTo>
                    <a:lnTo>
                      <a:pt x="2262" y="3599"/>
                    </a:lnTo>
                    <a:lnTo>
                      <a:pt x="2442" y="3445"/>
                    </a:lnTo>
                    <a:lnTo>
                      <a:pt x="2596" y="3239"/>
                    </a:lnTo>
                    <a:lnTo>
                      <a:pt x="2724" y="3008"/>
                    </a:lnTo>
                    <a:lnTo>
                      <a:pt x="2827" y="2751"/>
                    </a:lnTo>
                    <a:lnTo>
                      <a:pt x="2930" y="2494"/>
                    </a:lnTo>
                    <a:lnTo>
                      <a:pt x="3007" y="2211"/>
                    </a:lnTo>
                    <a:lnTo>
                      <a:pt x="3058" y="1928"/>
                    </a:lnTo>
                    <a:lnTo>
                      <a:pt x="3058" y="1646"/>
                    </a:lnTo>
                    <a:lnTo>
                      <a:pt x="3058" y="1440"/>
                    </a:lnTo>
                    <a:lnTo>
                      <a:pt x="3033" y="1234"/>
                    </a:lnTo>
                    <a:lnTo>
                      <a:pt x="3007" y="1055"/>
                    </a:lnTo>
                    <a:lnTo>
                      <a:pt x="2956" y="900"/>
                    </a:lnTo>
                    <a:lnTo>
                      <a:pt x="2878" y="746"/>
                    </a:lnTo>
                    <a:lnTo>
                      <a:pt x="2801" y="618"/>
                    </a:lnTo>
                    <a:lnTo>
                      <a:pt x="2724" y="489"/>
                    </a:lnTo>
                    <a:lnTo>
                      <a:pt x="2622" y="386"/>
                    </a:lnTo>
                    <a:lnTo>
                      <a:pt x="2519" y="284"/>
                    </a:lnTo>
                    <a:lnTo>
                      <a:pt x="2390" y="206"/>
                    </a:lnTo>
                    <a:lnTo>
                      <a:pt x="2133" y="78"/>
                    </a:lnTo>
                    <a:lnTo>
                      <a:pt x="1851" y="27"/>
                    </a:lnTo>
                    <a:lnTo>
                      <a:pt x="1542" y="1"/>
                    </a:lnTo>
                    <a:close/>
                  </a:path>
                </a:pathLst>
              </a:custGeom>
              <a:solidFill>
                <a:srgbClr val="000000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04" name="Google Shape;16562;p40">
                <a:extLst>
                  <a:ext uri="{FF2B5EF4-FFF2-40B4-BE49-F238E27FC236}">
                    <a16:creationId xmlns:a16="http://schemas.microsoft.com/office/drawing/2014/main" id="{88C1CB00-3288-B8E4-B010-38CD79A886C8}"/>
                  </a:ext>
                </a:extLst>
              </p:cNvPr>
              <p:cNvSpPr/>
              <p:nvPr/>
            </p:nvSpPr>
            <p:spPr>
              <a:xfrm>
                <a:off x="10919175" y="-1294350"/>
                <a:ext cx="76500" cy="97050"/>
              </a:xfrm>
              <a:custGeom>
                <a:avLst/>
                <a:gdLst/>
                <a:ahLst/>
                <a:cxnLst/>
                <a:rect l="l" t="t" r="r" b="b"/>
                <a:pathLst>
                  <a:path w="3060" h="3882" extrusionOk="0">
                    <a:moveTo>
                      <a:pt x="1517" y="1"/>
                    </a:moveTo>
                    <a:lnTo>
                      <a:pt x="1209" y="27"/>
                    </a:lnTo>
                    <a:lnTo>
                      <a:pt x="926" y="78"/>
                    </a:lnTo>
                    <a:lnTo>
                      <a:pt x="669" y="206"/>
                    </a:lnTo>
                    <a:lnTo>
                      <a:pt x="541" y="284"/>
                    </a:lnTo>
                    <a:lnTo>
                      <a:pt x="438" y="386"/>
                    </a:lnTo>
                    <a:lnTo>
                      <a:pt x="335" y="489"/>
                    </a:lnTo>
                    <a:lnTo>
                      <a:pt x="258" y="618"/>
                    </a:lnTo>
                    <a:lnTo>
                      <a:pt x="181" y="746"/>
                    </a:lnTo>
                    <a:lnTo>
                      <a:pt x="104" y="900"/>
                    </a:lnTo>
                    <a:lnTo>
                      <a:pt x="52" y="1055"/>
                    </a:lnTo>
                    <a:lnTo>
                      <a:pt x="27" y="1234"/>
                    </a:lnTo>
                    <a:lnTo>
                      <a:pt x="1" y="1440"/>
                    </a:lnTo>
                    <a:lnTo>
                      <a:pt x="1" y="1646"/>
                    </a:lnTo>
                    <a:lnTo>
                      <a:pt x="1" y="1928"/>
                    </a:lnTo>
                    <a:lnTo>
                      <a:pt x="52" y="2211"/>
                    </a:lnTo>
                    <a:lnTo>
                      <a:pt x="129" y="2494"/>
                    </a:lnTo>
                    <a:lnTo>
                      <a:pt x="206" y="2751"/>
                    </a:lnTo>
                    <a:lnTo>
                      <a:pt x="335" y="3008"/>
                    </a:lnTo>
                    <a:lnTo>
                      <a:pt x="463" y="3239"/>
                    </a:lnTo>
                    <a:lnTo>
                      <a:pt x="618" y="3445"/>
                    </a:lnTo>
                    <a:lnTo>
                      <a:pt x="798" y="3599"/>
                    </a:lnTo>
                    <a:lnTo>
                      <a:pt x="977" y="3727"/>
                    </a:lnTo>
                    <a:lnTo>
                      <a:pt x="1209" y="3830"/>
                    </a:lnTo>
                    <a:lnTo>
                      <a:pt x="1440" y="3881"/>
                    </a:lnTo>
                    <a:lnTo>
                      <a:pt x="1594" y="3881"/>
                    </a:lnTo>
                    <a:lnTo>
                      <a:pt x="1851" y="3830"/>
                    </a:lnTo>
                    <a:lnTo>
                      <a:pt x="2057" y="3727"/>
                    </a:lnTo>
                    <a:lnTo>
                      <a:pt x="2237" y="3599"/>
                    </a:lnTo>
                    <a:lnTo>
                      <a:pt x="2417" y="3445"/>
                    </a:lnTo>
                    <a:lnTo>
                      <a:pt x="2571" y="3239"/>
                    </a:lnTo>
                    <a:lnTo>
                      <a:pt x="2725" y="3008"/>
                    </a:lnTo>
                    <a:lnTo>
                      <a:pt x="2828" y="2751"/>
                    </a:lnTo>
                    <a:lnTo>
                      <a:pt x="2931" y="2494"/>
                    </a:lnTo>
                    <a:lnTo>
                      <a:pt x="3008" y="2211"/>
                    </a:lnTo>
                    <a:lnTo>
                      <a:pt x="3033" y="1928"/>
                    </a:lnTo>
                    <a:lnTo>
                      <a:pt x="3059" y="1646"/>
                    </a:lnTo>
                    <a:lnTo>
                      <a:pt x="3033" y="1440"/>
                    </a:lnTo>
                    <a:lnTo>
                      <a:pt x="3033" y="1234"/>
                    </a:lnTo>
                    <a:lnTo>
                      <a:pt x="2982" y="1055"/>
                    </a:lnTo>
                    <a:lnTo>
                      <a:pt x="2931" y="900"/>
                    </a:lnTo>
                    <a:lnTo>
                      <a:pt x="2879" y="746"/>
                    </a:lnTo>
                    <a:lnTo>
                      <a:pt x="2802" y="618"/>
                    </a:lnTo>
                    <a:lnTo>
                      <a:pt x="2699" y="489"/>
                    </a:lnTo>
                    <a:lnTo>
                      <a:pt x="2596" y="386"/>
                    </a:lnTo>
                    <a:lnTo>
                      <a:pt x="2494" y="284"/>
                    </a:lnTo>
                    <a:lnTo>
                      <a:pt x="2391" y="206"/>
                    </a:lnTo>
                    <a:lnTo>
                      <a:pt x="2108" y="78"/>
                    </a:lnTo>
                    <a:lnTo>
                      <a:pt x="1825" y="27"/>
                    </a:lnTo>
                    <a:lnTo>
                      <a:pt x="1517" y="1"/>
                    </a:lnTo>
                    <a:close/>
                  </a:path>
                </a:pathLst>
              </a:custGeom>
              <a:solidFill>
                <a:srgbClr val="000000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</p:grpSp>
      </p:grpSp>
      <p:sp>
        <p:nvSpPr>
          <p:cNvPr id="129" name="Rectangle 1">
            <a:extLst>
              <a:ext uri="{FF2B5EF4-FFF2-40B4-BE49-F238E27FC236}">
                <a16:creationId xmlns:a16="http://schemas.microsoft.com/office/drawing/2014/main" id="{4642B4C5-3A86-B753-6D62-060E5581E796}"/>
              </a:ext>
            </a:extLst>
          </p:cNvPr>
          <p:cNvSpPr/>
          <p:nvPr/>
        </p:nvSpPr>
        <p:spPr>
          <a:xfrm>
            <a:off x="1910892" y="5128956"/>
            <a:ext cx="10160569" cy="16758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2400" kern="0" dirty="0">
                <a:solidFill>
                  <a:srgbClr val="000000"/>
                </a:solidFill>
                <a:cs typeface="Arial"/>
                <a:sym typeface="Arial"/>
              </a:rPr>
              <a:t>a) </a:t>
            </a:r>
            <a:r>
              <a:rPr lang="en-US" sz="2400" kern="0" dirty="0" err="1">
                <a:solidFill>
                  <a:srgbClr val="000000"/>
                </a:solidFill>
                <a:cs typeface="Arial"/>
                <a:sym typeface="Arial"/>
              </a:rPr>
              <a:t>Vì</a:t>
            </a:r>
            <a:r>
              <a:rPr lang="vi-VN" sz="2400" kern="0" dirty="0">
                <a:solidFill>
                  <a:srgbClr val="000000"/>
                </a:solidFill>
                <a:cs typeface="Arial"/>
                <a:sym typeface="Arial"/>
              </a:rPr>
              <a:t>: 1 169 500 &lt; 1 337 600 &lt; 1 870 200 &lt; 2 580 600</a:t>
            </a:r>
          </a:p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2400" kern="0" dirty="0">
                <a:solidFill>
                  <a:srgbClr val="000000"/>
                </a:solidFill>
                <a:cs typeface="Arial"/>
                <a:sym typeface="Arial"/>
              </a:rPr>
              <a:t>→ Số dân của các tỉnh, thành phố đó theo thứ tự tăng dần là: </a:t>
            </a:r>
            <a:endParaRPr lang="en-US" sz="2400" kern="0" dirty="0">
              <a:solidFill>
                <a:srgbClr val="000000"/>
              </a:solidFill>
              <a:cs typeface="Arial"/>
              <a:sym typeface="Arial"/>
            </a:endParaRPr>
          </a:p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2400" kern="0" dirty="0">
                <a:solidFill>
                  <a:srgbClr val="000000"/>
                </a:solidFill>
                <a:cs typeface="Arial"/>
                <a:sym typeface="Arial"/>
              </a:rPr>
              <a:t>1 169 500, 1 337 600, 1 870 200, 2 580 600</a:t>
            </a:r>
            <a:r>
              <a:rPr lang="en-US" sz="2400" kern="0" dirty="0">
                <a:solidFill>
                  <a:srgbClr val="000000"/>
                </a:solidFill>
                <a:cs typeface="Arial"/>
                <a:sym typeface="Arial"/>
              </a:rPr>
              <a:t>.</a:t>
            </a:r>
            <a:endParaRPr lang="vi-VN" sz="24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16412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54B4E453-B61C-6FDF-BFFF-440157C8BF9A}"/>
              </a:ext>
            </a:extLst>
          </p:cNvPr>
          <p:cNvSpPr/>
          <p:nvPr/>
        </p:nvSpPr>
        <p:spPr>
          <a:xfrm>
            <a:off x="7007290" y="3909527"/>
            <a:ext cx="5184710" cy="2948473"/>
          </a:xfrm>
          <a:prstGeom prst="rect">
            <a:avLst/>
          </a:prstGeom>
          <a:solidFill>
            <a:srgbClr val="FFFAF7"/>
          </a:solidFill>
          <a:ln>
            <a:solidFill>
              <a:srgbClr val="FFFAF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9AF3858-44BE-34D7-4F14-D758FFE6D4CC}"/>
              </a:ext>
            </a:extLst>
          </p:cNvPr>
          <p:cNvSpPr/>
          <p:nvPr/>
        </p:nvSpPr>
        <p:spPr>
          <a:xfrm>
            <a:off x="4738343" y="998830"/>
            <a:ext cx="3594253" cy="5788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09630">
              <a:lnSpc>
                <a:spcPct val="150000"/>
              </a:lnSpc>
              <a:buFont typeface="Arial"/>
              <a:buNone/>
              <a:defRPr/>
            </a:pPr>
            <a:r>
              <a:rPr lang="en-US" sz="2400" b="1" kern="0" dirty="0" err="1">
                <a:solidFill>
                  <a:srgbClr val="262624"/>
                </a:solidFill>
                <a:cs typeface="Arial"/>
                <a:sym typeface="Arial"/>
              </a:rPr>
              <a:t>Bài</a:t>
            </a:r>
            <a:r>
              <a:rPr lang="en-US" sz="2400" b="1" kern="0" dirty="0">
                <a:solidFill>
                  <a:srgbClr val="262624"/>
                </a:solidFill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262624"/>
                </a:solidFill>
                <a:cs typeface="Arial"/>
                <a:sym typeface="Arial"/>
              </a:rPr>
              <a:t>tập</a:t>
            </a:r>
            <a:r>
              <a:rPr lang="en-US" sz="2400" b="1" kern="0" dirty="0">
                <a:solidFill>
                  <a:srgbClr val="262624"/>
                </a:solidFill>
                <a:cs typeface="Arial"/>
                <a:sym typeface="Arial"/>
              </a:rPr>
              <a:t> 7 (SGK – tr30)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BB7692D-6026-20F8-06A0-EDF6200A53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9944793"/>
              </p:ext>
            </p:extLst>
          </p:nvPr>
        </p:nvGraphicFramePr>
        <p:xfrm>
          <a:off x="7664950" y="2916945"/>
          <a:ext cx="4064000" cy="2986405"/>
        </p:xfrm>
        <a:graphic>
          <a:graphicData uri="http://schemas.openxmlformats.org/drawingml/2006/table">
            <a:tbl>
              <a:tblPr firstRow="1" firstCol="1" bandRow="1"/>
              <a:tblGrid>
                <a:gridCol w="21959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680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9144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</a:rPr>
                        <a:t>Tỉnh</a:t>
                      </a:r>
                      <a:r>
                        <a:rPr lang="en-US" sz="2400" dirty="0">
                          <a:effectLst/>
                        </a:rPr>
                        <a:t>, </a:t>
                      </a: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</a:rPr>
                        <a:t>thành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phố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720" marR="45720" marT="0" marB="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E782">
                        <a:lumMod val="60000"/>
                        <a:lumOff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</a:rPr>
                        <a:t>Số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dân</a:t>
                      </a:r>
                      <a:r>
                        <a:rPr lang="en-US" sz="2400" dirty="0">
                          <a:effectLst/>
                        </a:rPr>
                        <a:t> (</a:t>
                      </a:r>
                      <a:r>
                        <a:rPr lang="en-US" sz="2400" dirty="0" err="1">
                          <a:effectLst/>
                        </a:rPr>
                        <a:t>người</a:t>
                      </a:r>
                      <a:r>
                        <a:rPr lang="en-US" sz="2400" dirty="0">
                          <a:effectLst/>
                        </a:rPr>
                        <a:t>)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720" marR="45720" marT="0" marB="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E782">
                        <a:lumMod val="60000"/>
                        <a:lumOff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75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</a:rPr>
                        <a:t>Thái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Bình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720" marR="45720" marT="0" marB="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1 870 200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720" marR="45720" marT="0" marB="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75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</a:rPr>
                        <a:t>Đà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Nẵng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720" marR="45720" marT="0" marB="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1 169 500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720" marR="45720" marT="0" marB="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75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</a:rPr>
                        <a:t>Bình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Dương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720" marR="45720" marT="0" marB="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2 580 600</a:t>
                      </a:r>
                      <a:endParaRPr lang="en-US" sz="2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720" marR="45720" marT="0" marB="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75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</a:rPr>
                        <a:t>Quảng</a:t>
                      </a: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err="1">
                          <a:effectLst/>
                        </a:rPr>
                        <a:t>Ninh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720" marR="45720" marT="0" marB="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UTM Avo"/>
                        </a:defRPr>
                      </a:lvl9pPr>
                    </a:lstStyle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1 337 600</a:t>
                      </a:r>
                      <a:endParaRPr lang="en-US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720" marR="45720" marT="0" marB="0"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5" name="Google Shape;16439;p40">
            <a:extLst>
              <a:ext uri="{FF2B5EF4-FFF2-40B4-BE49-F238E27FC236}">
                <a16:creationId xmlns:a16="http://schemas.microsoft.com/office/drawing/2014/main" id="{82D706DD-D94B-E383-C3DC-BD56B88E3A0F}"/>
              </a:ext>
            </a:extLst>
          </p:cNvPr>
          <p:cNvGrpSpPr/>
          <p:nvPr/>
        </p:nvGrpSpPr>
        <p:grpSpPr>
          <a:xfrm rot="-564275">
            <a:off x="10750723" y="1301544"/>
            <a:ext cx="1175732" cy="1367623"/>
            <a:chOff x="2971371" y="-2203767"/>
            <a:chExt cx="1454668" cy="1957171"/>
          </a:xfrm>
        </p:grpSpPr>
        <p:grpSp>
          <p:nvGrpSpPr>
            <p:cNvPr id="6" name="Google Shape;16440;p40">
              <a:extLst>
                <a:ext uri="{FF2B5EF4-FFF2-40B4-BE49-F238E27FC236}">
                  <a16:creationId xmlns:a16="http://schemas.microsoft.com/office/drawing/2014/main" id="{AC827A33-5FE9-B68E-56C2-2307E74DDE5A}"/>
                </a:ext>
              </a:extLst>
            </p:cNvPr>
            <p:cNvGrpSpPr/>
            <p:nvPr/>
          </p:nvGrpSpPr>
          <p:grpSpPr>
            <a:xfrm>
              <a:off x="2971371" y="-2203767"/>
              <a:ext cx="1454668" cy="1957171"/>
              <a:chOff x="8048150" y="-2332900"/>
              <a:chExt cx="1024775" cy="1378775"/>
            </a:xfrm>
          </p:grpSpPr>
          <p:sp>
            <p:nvSpPr>
              <p:cNvPr id="105" name="Google Shape;16441;p40">
                <a:extLst>
                  <a:ext uri="{FF2B5EF4-FFF2-40B4-BE49-F238E27FC236}">
                    <a16:creationId xmlns:a16="http://schemas.microsoft.com/office/drawing/2014/main" id="{D41AB8C3-F125-D716-FE16-953C0F2FA593}"/>
                  </a:ext>
                </a:extLst>
              </p:cNvPr>
              <p:cNvSpPr/>
              <p:nvPr/>
            </p:nvSpPr>
            <p:spPr>
              <a:xfrm>
                <a:off x="8052000" y="-1948050"/>
                <a:ext cx="1020925" cy="830100"/>
              </a:xfrm>
              <a:custGeom>
                <a:avLst/>
                <a:gdLst/>
                <a:ahLst/>
                <a:cxnLst/>
                <a:rect l="l" t="t" r="r" b="b"/>
                <a:pathLst>
                  <a:path w="40837" h="33204" extrusionOk="0">
                    <a:moveTo>
                      <a:pt x="669" y="0"/>
                    </a:moveTo>
                    <a:lnTo>
                      <a:pt x="515" y="2056"/>
                    </a:lnTo>
                    <a:lnTo>
                      <a:pt x="360" y="4138"/>
                    </a:lnTo>
                    <a:lnTo>
                      <a:pt x="258" y="6220"/>
                    </a:lnTo>
                    <a:lnTo>
                      <a:pt x="181" y="8275"/>
                    </a:lnTo>
                    <a:lnTo>
                      <a:pt x="104" y="10357"/>
                    </a:lnTo>
                    <a:lnTo>
                      <a:pt x="52" y="12439"/>
                    </a:lnTo>
                    <a:lnTo>
                      <a:pt x="26" y="14520"/>
                    </a:lnTo>
                    <a:lnTo>
                      <a:pt x="1" y="16602"/>
                    </a:lnTo>
                    <a:lnTo>
                      <a:pt x="26" y="18684"/>
                    </a:lnTo>
                    <a:lnTo>
                      <a:pt x="52" y="20740"/>
                    </a:lnTo>
                    <a:lnTo>
                      <a:pt x="104" y="22821"/>
                    </a:lnTo>
                    <a:lnTo>
                      <a:pt x="181" y="24903"/>
                    </a:lnTo>
                    <a:lnTo>
                      <a:pt x="258" y="26984"/>
                    </a:lnTo>
                    <a:lnTo>
                      <a:pt x="360" y="29040"/>
                    </a:lnTo>
                    <a:lnTo>
                      <a:pt x="515" y="31122"/>
                    </a:lnTo>
                    <a:lnTo>
                      <a:pt x="669" y="33204"/>
                    </a:lnTo>
                    <a:lnTo>
                      <a:pt x="40194" y="33204"/>
                    </a:lnTo>
                    <a:lnTo>
                      <a:pt x="40349" y="31122"/>
                    </a:lnTo>
                    <a:lnTo>
                      <a:pt x="40477" y="29040"/>
                    </a:lnTo>
                    <a:lnTo>
                      <a:pt x="40580" y="26984"/>
                    </a:lnTo>
                    <a:lnTo>
                      <a:pt x="40683" y="24903"/>
                    </a:lnTo>
                    <a:lnTo>
                      <a:pt x="40760" y="22821"/>
                    </a:lnTo>
                    <a:lnTo>
                      <a:pt x="40811" y="20740"/>
                    </a:lnTo>
                    <a:lnTo>
                      <a:pt x="40837" y="18684"/>
                    </a:lnTo>
                    <a:lnTo>
                      <a:pt x="40837" y="16602"/>
                    </a:lnTo>
                    <a:lnTo>
                      <a:pt x="40837" y="14520"/>
                    </a:lnTo>
                    <a:lnTo>
                      <a:pt x="40811" y="12439"/>
                    </a:lnTo>
                    <a:lnTo>
                      <a:pt x="40760" y="10357"/>
                    </a:lnTo>
                    <a:lnTo>
                      <a:pt x="40683" y="8275"/>
                    </a:lnTo>
                    <a:lnTo>
                      <a:pt x="40580" y="6220"/>
                    </a:lnTo>
                    <a:lnTo>
                      <a:pt x="40477" y="4138"/>
                    </a:lnTo>
                    <a:lnTo>
                      <a:pt x="40349" y="2056"/>
                    </a:lnTo>
                    <a:lnTo>
                      <a:pt x="40194" y="0"/>
                    </a:ln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71438" dist="47625" dir="42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06" name="Google Shape;16442;p40">
                <a:extLst>
                  <a:ext uri="{FF2B5EF4-FFF2-40B4-BE49-F238E27FC236}">
                    <a16:creationId xmlns:a16="http://schemas.microsoft.com/office/drawing/2014/main" id="{3F4B515B-AB10-518C-5B90-35D143C8562F}"/>
                  </a:ext>
                </a:extLst>
              </p:cNvPr>
              <p:cNvSpPr/>
              <p:nvPr/>
            </p:nvSpPr>
            <p:spPr>
              <a:xfrm>
                <a:off x="8106625" y="-1254175"/>
                <a:ext cx="1047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190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4163" y="0"/>
                    </a:lnTo>
                    <a:lnTo>
                      <a:pt x="4189" y="0"/>
                    </a:lnTo>
                    <a:lnTo>
                      <a:pt x="4189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71438" dist="47625" dir="42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07" name="Google Shape;16443;p40">
                <a:extLst>
                  <a:ext uri="{FF2B5EF4-FFF2-40B4-BE49-F238E27FC236}">
                    <a16:creationId xmlns:a16="http://schemas.microsoft.com/office/drawing/2014/main" id="{503AEE35-22C7-9701-2CC2-B778C28E37C4}"/>
                  </a:ext>
                </a:extLst>
              </p:cNvPr>
              <p:cNvSpPr/>
              <p:nvPr/>
            </p:nvSpPr>
            <p:spPr>
              <a:xfrm>
                <a:off x="8517150" y="-1254175"/>
                <a:ext cx="1446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5784" h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5783" y="0"/>
                    </a:lnTo>
                    <a:lnTo>
                      <a:pt x="5783" y="0"/>
                    </a:lnTo>
                    <a:lnTo>
                      <a:pt x="5783" y="0"/>
                    </a:lnTo>
                    <a:lnTo>
                      <a:pt x="1" y="0"/>
                    </a:lnTo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71438" dist="47625" dir="42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08" name="Google Shape;16444;p40">
                <a:extLst>
                  <a:ext uri="{FF2B5EF4-FFF2-40B4-BE49-F238E27FC236}">
                    <a16:creationId xmlns:a16="http://schemas.microsoft.com/office/drawing/2014/main" id="{ABE58741-CC81-1148-FE6D-AF1F06234C14}"/>
                  </a:ext>
                </a:extLst>
              </p:cNvPr>
              <p:cNvSpPr/>
              <p:nvPr/>
            </p:nvSpPr>
            <p:spPr>
              <a:xfrm>
                <a:off x="8929625" y="-1254175"/>
                <a:ext cx="893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574" h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3573" y="0"/>
                    </a:lnTo>
                    <a:lnTo>
                      <a:pt x="3573" y="0"/>
                    </a:lnTo>
                    <a:lnTo>
                      <a:pt x="3573" y="0"/>
                    </a:lnTo>
                    <a:lnTo>
                      <a:pt x="1" y="0"/>
                    </a:lnTo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71438" dist="47625" dir="42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09" name="Google Shape;16445;p40">
                <a:extLst>
                  <a:ext uri="{FF2B5EF4-FFF2-40B4-BE49-F238E27FC236}">
                    <a16:creationId xmlns:a16="http://schemas.microsoft.com/office/drawing/2014/main" id="{236FE601-6197-85A9-542E-E43FD1FAA4CB}"/>
                  </a:ext>
                </a:extLst>
              </p:cNvPr>
              <p:cNvSpPr/>
              <p:nvPr/>
            </p:nvSpPr>
            <p:spPr>
              <a:xfrm>
                <a:off x="8106625" y="-1821475"/>
                <a:ext cx="9117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6468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36467" y="0"/>
                    </a:lnTo>
                    <a:lnTo>
                      <a:pt x="36467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71438" dist="47625" dir="42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10" name="Google Shape;16446;p40">
                <a:extLst>
                  <a:ext uri="{FF2B5EF4-FFF2-40B4-BE49-F238E27FC236}">
                    <a16:creationId xmlns:a16="http://schemas.microsoft.com/office/drawing/2014/main" id="{D8CCFFF0-3F29-EBF8-643D-E50C13163B6C}"/>
                  </a:ext>
                </a:extLst>
              </p:cNvPr>
              <p:cNvSpPr/>
              <p:nvPr/>
            </p:nvSpPr>
            <p:spPr>
              <a:xfrm>
                <a:off x="8052000" y="-1948050"/>
                <a:ext cx="1020925" cy="830100"/>
              </a:xfrm>
              <a:custGeom>
                <a:avLst/>
                <a:gdLst/>
                <a:ahLst/>
                <a:cxnLst/>
                <a:rect l="l" t="t" r="r" b="b"/>
                <a:pathLst>
                  <a:path w="40837" h="33204" fill="none" extrusionOk="0">
                    <a:moveTo>
                      <a:pt x="40194" y="0"/>
                    </a:moveTo>
                    <a:lnTo>
                      <a:pt x="40194" y="0"/>
                    </a:lnTo>
                    <a:lnTo>
                      <a:pt x="669" y="0"/>
                    </a:lnTo>
                    <a:lnTo>
                      <a:pt x="669" y="0"/>
                    </a:lnTo>
                    <a:lnTo>
                      <a:pt x="515" y="2056"/>
                    </a:lnTo>
                    <a:lnTo>
                      <a:pt x="360" y="4138"/>
                    </a:lnTo>
                    <a:lnTo>
                      <a:pt x="258" y="6220"/>
                    </a:lnTo>
                    <a:lnTo>
                      <a:pt x="181" y="8275"/>
                    </a:lnTo>
                    <a:lnTo>
                      <a:pt x="104" y="10357"/>
                    </a:lnTo>
                    <a:lnTo>
                      <a:pt x="52" y="12439"/>
                    </a:lnTo>
                    <a:lnTo>
                      <a:pt x="26" y="14520"/>
                    </a:lnTo>
                    <a:lnTo>
                      <a:pt x="1" y="16602"/>
                    </a:lnTo>
                    <a:lnTo>
                      <a:pt x="26" y="18684"/>
                    </a:lnTo>
                    <a:lnTo>
                      <a:pt x="52" y="20740"/>
                    </a:lnTo>
                    <a:lnTo>
                      <a:pt x="104" y="22821"/>
                    </a:lnTo>
                    <a:lnTo>
                      <a:pt x="181" y="24903"/>
                    </a:lnTo>
                    <a:lnTo>
                      <a:pt x="258" y="26984"/>
                    </a:lnTo>
                    <a:lnTo>
                      <a:pt x="360" y="29040"/>
                    </a:lnTo>
                    <a:lnTo>
                      <a:pt x="515" y="31122"/>
                    </a:lnTo>
                    <a:lnTo>
                      <a:pt x="669" y="33204"/>
                    </a:lnTo>
                    <a:lnTo>
                      <a:pt x="669" y="33204"/>
                    </a:lnTo>
                    <a:lnTo>
                      <a:pt x="40194" y="33204"/>
                    </a:lnTo>
                    <a:lnTo>
                      <a:pt x="40194" y="33204"/>
                    </a:lnTo>
                    <a:lnTo>
                      <a:pt x="40349" y="31122"/>
                    </a:lnTo>
                    <a:lnTo>
                      <a:pt x="40477" y="29040"/>
                    </a:lnTo>
                    <a:lnTo>
                      <a:pt x="40580" y="26984"/>
                    </a:lnTo>
                    <a:lnTo>
                      <a:pt x="40683" y="24903"/>
                    </a:lnTo>
                    <a:lnTo>
                      <a:pt x="40760" y="22821"/>
                    </a:lnTo>
                    <a:lnTo>
                      <a:pt x="40811" y="20740"/>
                    </a:lnTo>
                    <a:lnTo>
                      <a:pt x="40837" y="18684"/>
                    </a:lnTo>
                    <a:lnTo>
                      <a:pt x="40837" y="16602"/>
                    </a:lnTo>
                    <a:lnTo>
                      <a:pt x="40837" y="14520"/>
                    </a:lnTo>
                    <a:lnTo>
                      <a:pt x="40811" y="12439"/>
                    </a:lnTo>
                    <a:lnTo>
                      <a:pt x="40760" y="10357"/>
                    </a:lnTo>
                    <a:lnTo>
                      <a:pt x="40683" y="8275"/>
                    </a:lnTo>
                    <a:lnTo>
                      <a:pt x="40580" y="6220"/>
                    </a:lnTo>
                    <a:lnTo>
                      <a:pt x="40477" y="4138"/>
                    </a:lnTo>
                    <a:lnTo>
                      <a:pt x="40349" y="2056"/>
                    </a:lnTo>
                    <a:lnTo>
                      <a:pt x="40194" y="0"/>
                    </a:lnTo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71438" dist="47625" dir="42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11" name="Google Shape;16447;p40">
                <a:extLst>
                  <a:ext uri="{FF2B5EF4-FFF2-40B4-BE49-F238E27FC236}">
                    <a16:creationId xmlns:a16="http://schemas.microsoft.com/office/drawing/2014/main" id="{912BA12D-A3DE-2DBD-69B4-0311AD04BAC6}"/>
                  </a:ext>
                </a:extLst>
              </p:cNvPr>
              <p:cNvSpPr/>
              <p:nvPr/>
            </p:nvSpPr>
            <p:spPr>
              <a:xfrm>
                <a:off x="8052000" y="-1105125"/>
                <a:ext cx="82900" cy="82900"/>
              </a:xfrm>
              <a:custGeom>
                <a:avLst/>
                <a:gdLst/>
                <a:ahLst/>
                <a:cxnLst/>
                <a:rect l="l" t="t" r="r" b="b"/>
                <a:pathLst>
                  <a:path w="3316" h="3316" extrusionOk="0">
                    <a:moveTo>
                      <a:pt x="1671" y="1"/>
                    </a:moveTo>
                    <a:lnTo>
                      <a:pt x="1594" y="26"/>
                    </a:lnTo>
                    <a:lnTo>
                      <a:pt x="1543" y="103"/>
                    </a:lnTo>
                    <a:lnTo>
                      <a:pt x="1491" y="232"/>
                    </a:lnTo>
                    <a:lnTo>
                      <a:pt x="1440" y="386"/>
                    </a:lnTo>
                    <a:lnTo>
                      <a:pt x="1363" y="797"/>
                    </a:lnTo>
                    <a:lnTo>
                      <a:pt x="1337" y="1337"/>
                    </a:lnTo>
                    <a:lnTo>
                      <a:pt x="797" y="1363"/>
                    </a:lnTo>
                    <a:lnTo>
                      <a:pt x="386" y="1440"/>
                    </a:lnTo>
                    <a:lnTo>
                      <a:pt x="232" y="1491"/>
                    </a:lnTo>
                    <a:lnTo>
                      <a:pt x="104" y="1543"/>
                    </a:lnTo>
                    <a:lnTo>
                      <a:pt x="26" y="1594"/>
                    </a:lnTo>
                    <a:lnTo>
                      <a:pt x="1" y="1671"/>
                    </a:lnTo>
                    <a:lnTo>
                      <a:pt x="26" y="1723"/>
                    </a:lnTo>
                    <a:lnTo>
                      <a:pt x="104" y="1774"/>
                    </a:lnTo>
                    <a:lnTo>
                      <a:pt x="232" y="1825"/>
                    </a:lnTo>
                    <a:lnTo>
                      <a:pt x="386" y="1877"/>
                    </a:lnTo>
                    <a:lnTo>
                      <a:pt x="797" y="1954"/>
                    </a:lnTo>
                    <a:lnTo>
                      <a:pt x="1337" y="2005"/>
                    </a:lnTo>
                    <a:lnTo>
                      <a:pt x="1363" y="2519"/>
                    </a:lnTo>
                    <a:lnTo>
                      <a:pt x="1440" y="2930"/>
                    </a:lnTo>
                    <a:lnTo>
                      <a:pt x="1491" y="3085"/>
                    </a:lnTo>
                    <a:lnTo>
                      <a:pt x="1543" y="3213"/>
                    </a:lnTo>
                    <a:lnTo>
                      <a:pt x="1594" y="3290"/>
                    </a:lnTo>
                    <a:lnTo>
                      <a:pt x="1671" y="3316"/>
                    </a:lnTo>
                    <a:lnTo>
                      <a:pt x="1723" y="3290"/>
                    </a:lnTo>
                    <a:lnTo>
                      <a:pt x="1774" y="3213"/>
                    </a:lnTo>
                    <a:lnTo>
                      <a:pt x="1825" y="3085"/>
                    </a:lnTo>
                    <a:lnTo>
                      <a:pt x="1877" y="2930"/>
                    </a:lnTo>
                    <a:lnTo>
                      <a:pt x="1954" y="2519"/>
                    </a:lnTo>
                    <a:lnTo>
                      <a:pt x="2005" y="2005"/>
                    </a:lnTo>
                    <a:lnTo>
                      <a:pt x="2519" y="1954"/>
                    </a:lnTo>
                    <a:lnTo>
                      <a:pt x="2930" y="1877"/>
                    </a:lnTo>
                    <a:lnTo>
                      <a:pt x="3085" y="1825"/>
                    </a:lnTo>
                    <a:lnTo>
                      <a:pt x="3213" y="1774"/>
                    </a:lnTo>
                    <a:lnTo>
                      <a:pt x="3290" y="1723"/>
                    </a:lnTo>
                    <a:lnTo>
                      <a:pt x="3316" y="1671"/>
                    </a:lnTo>
                    <a:lnTo>
                      <a:pt x="3290" y="1594"/>
                    </a:lnTo>
                    <a:lnTo>
                      <a:pt x="3213" y="1543"/>
                    </a:lnTo>
                    <a:lnTo>
                      <a:pt x="3085" y="1491"/>
                    </a:lnTo>
                    <a:lnTo>
                      <a:pt x="2930" y="1440"/>
                    </a:lnTo>
                    <a:lnTo>
                      <a:pt x="2519" y="1363"/>
                    </a:lnTo>
                    <a:lnTo>
                      <a:pt x="2005" y="1337"/>
                    </a:lnTo>
                    <a:lnTo>
                      <a:pt x="1954" y="797"/>
                    </a:lnTo>
                    <a:lnTo>
                      <a:pt x="1877" y="386"/>
                    </a:lnTo>
                    <a:lnTo>
                      <a:pt x="1825" y="232"/>
                    </a:lnTo>
                    <a:lnTo>
                      <a:pt x="1774" y="103"/>
                    </a:lnTo>
                    <a:lnTo>
                      <a:pt x="1723" y="26"/>
                    </a:lnTo>
                    <a:lnTo>
                      <a:pt x="1671" y="1"/>
                    </a:ln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71438" dist="47625" dir="42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12" name="Google Shape;16448;p40">
                <a:extLst>
                  <a:ext uri="{FF2B5EF4-FFF2-40B4-BE49-F238E27FC236}">
                    <a16:creationId xmlns:a16="http://schemas.microsoft.com/office/drawing/2014/main" id="{EECCDD55-2637-C1FD-3792-858142F928D1}"/>
                  </a:ext>
                </a:extLst>
              </p:cNvPr>
              <p:cNvSpPr/>
              <p:nvPr/>
            </p:nvSpPr>
            <p:spPr>
              <a:xfrm>
                <a:off x="8052000" y="-1105125"/>
                <a:ext cx="82900" cy="82900"/>
              </a:xfrm>
              <a:custGeom>
                <a:avLst/>
                <a:gdLst/>
                <a:ahLst/>
                <a:cxnLst/>
                <a:rect l="l" t="t" r="r" b="b"/>
                <a:pathLst>
                  <a:path w="3316" h="3316" fill="none" extrusionOk="0">
                    <a:moveTo>
                      <a:pt x="1671" y="1"/>
                    </a:moveTo>
                    <a:lnTo>
                      <a:pt x="1671" y="1"/>
                    </a:lnTo>
                    <a:lnTo>
                      <a:pt x="1594" y="26"/>
                    </a:lnTo>
                    <a:lnTo>
                      <a:pt x="1543" y="103"/>
                    </a:lnTo>
                    <a:lnTo>
                      <a:pt x="1491" y="232"/>
                    </a:lnTo>
                    <a:lnTo>
                      <a:pt x="1440" y="386"/>
                    </a:lnTo>
                    <a:lnTo>
                      <a:pt x="1363" y="797"/>
                    </a:lnTo>
                    <a:lnTo>
                      <a:pt x="1337" y="1337"/>
                    </a:lnTo>
                    <a:lnTo>
                      <a:pt x="1337" y="1337"/>
                    </a:lnTo>
                    <a:lnTo>
                      <a:pt x="797" y="1363"/>
                    </a:lnTo>
                    <a:lnTo>
                      <a:pt x="386" y="1440"/>
                    </a:lnTo>
                    <a:lnTo>
                      <a:pt x="232" y="1491"/>
                    </a:lnTo>
                    <a:lnTo>
                      <a:pt x="104" y="1543"/>
                    </a:lnTo>
                    <a:lnTo>
                      <a:pt x="26" y="1594"/>
                    </a:lnTo>
                    <a:lnTo>
                      <a:pt x="1" y="1671"/>
                    </a:lnTo>
                    <a:lnTo>
                      <a:pt x="1" y="1671"/>
                    </a:lnTo>
                    <a:lnTo>
                      <a:pt x="26" y="1723"/>
                    </a:lnTo>
                    <a:lnTo>
                      <a:pt x="104" y="1774"/>
                    </a:lnTo>
                    <a:lnTo>
                      <a:pt x="232" y="1825"/>
                    </a:lnTo>
                    <a:lnTo>
                      <a:pt x="386" y="1877"/>
                    </a:lnTo>
                    <a:lnTo>
                      <a:pt x="797" y="1954"/>
                    </a:lnTo>
                    <a:lnTo>
                      <a:pt x="1337" y="2005"/>
                    </a:lnTo>
                    <a:lnTo>
                      <a:pt x="1337" y="2005"/>
                    </a:lnTo>
                    <a:lnTo>
                      <a:pt x="1363" y="2519"/>
                    </a:lnTo>
                    <a:lnTo>
                      <a:pt x="1440" y="2930"/>
                    </a:lnTo>
                    <a:lnTo>
                      <a:pt x="1491" y="3085"/>
                    </a:lnTo>
                    <a:lnTo>
                      <a:pt x="1543" y="3213"/>
                    </a:lnTo>
                    <a:lnTo>
                      <a:pt x="1594" y="3290"/>
                    </a:lnTo>
                    <a:lnTo>
                      <a:pt x="1671" y="3316"/>
                    </a:lnTo>
                    <a:lnTo>
                      <a:pt x="1671" y="3316"/>
                    </a:lnTo>
                    <a:lnTo>
                      <a:pt x="1723" y="3290"/>
                    </a:lnTo>
                    <a:lnTo>
                      <a:pt x="1774" y="3213"/>
                    </a:lnTo>
                    <a:lnTo>
                      <a:pt x="1825" y="3085"/>
                    </a:lnTo>
                    <a:lnTo>
                      <a:pt x="1877" y="2930"/>
                    </a:lnTo>
                    <a:lnTo>
                      <a:pt x="1954" y="2519"/>
                    </a:lnTo>
                    <a:lnTo>
                      <a:pt x="2005" y="2005"/>
                    </a:lnTo>
                    <a:lnTo>
                      <a:pt x="2005" y="2005"/>
                    </a:lnTo>
                    <a:lnTo>
                      <a:pt x="2519" y="1954"/>
                    </a:lnTo>
                    <a:lnTo>
                      <a:pt x="2930" y="1877"/>
                    </a:lnTo>
                    <a:lnTo>
                      <a:pt x="3085" y="1825"/>
                    </a:lnTo>
                    <a:lnTo>
                      <a:pt x="3213" y="1774"/>
                    </a:lnTo>
                    <a:lnTo>
                      <a:pt x="3290" y="1723"/>
                    </a:lnTo>
                    <a:lnTo>
                      <a:pt x="3316" y="1671"/>
                    </a:lnTo>
                    <a:lnTo>
                      <a:pt x="3316" y="1671"/>
                    </a:lnTo>
                    <a:lnTo>
                      <a:pt x="3290" y="1594"/>
                    </a:lnTo>
                    <a:lnTo>
                      <a:pt x="3213" y="1543"/>
                    </a:lnTo>
                    <a:lnTo>
                      <a:pt x="3085" y="1491"/>
                    </a:lnTo>
                    <a:lnTo>
                      <a:pt x="2930" y="1440"/>
                    </a:lnTo>
                    <a:lnTo>
                      <a:pt x="2519" y="1363"/>
                    </a:lnTo>
                    <a:lnTo>
                      <a:pt x="2005" y="1337"/>
                    </a:lnTo>
                    <a:lnTo>
                      <a:pt x="2005" y="1337"/>
                    </a:lnTo>
                    <a:lnTo>
                      <a:pt x="1954" y="797"/>
                    </a:lnTo>
                    <a:lnTo>
                      <a:pt x="1877" y="386"/>
                    </a:lnTo>
                    <a:lnTo>
                      <a:pt x="1825" y="232"/>
                    </a:lnTo>
                    <a:lnTo>
                      <a:pt x="1774" y="103"/>
                    </a:lnTo>
                    <a:lnTo>
                      <a:pt x="1723" y="26"/>
                    </a:lnTo>
                    <a:lnTo>
                      <a:pt x="1671" y="1"/>
                    </a:lnTo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71438" dist="47625" dir="42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13" name="Google Shape;16449;p40">
                <a:extLst>
                  <a:ext uri="{FF2B5EF4-FFF2-40B4-BE49-F238E27FC236}">
                    <a16:creationId xmlns:a16="http://schemas.microsoft.com/office/drawing/2014/main" id="{D853AFF5-7BCB-04C1-CB0E-24FC118568D5}"/>
                  </a:ext>
                </a:extLst>
              </p:cNvPr>
              <p:cNvSpPr/>
              <p:nvPr/>
            </p:nvSpPr>
            <p:spPr>
              <a:xfrm>
                <a:off x="8097625" y="-1049875"/>
                <a:ext cx="74550" cy="74550"/>
              </a:xfrm>
              <a:custGeom>
                <a:avLst/>
                <a:gdLst/>
                <a:ahLst/>
                <a:cxnLst/>
                <a:rect l="l" t="t" r="r" b="b"/>
                <a:pathLst>
                  <a:path w="2982" h="2982" extrusionOk="0">
                    <a:moveTo>
                      <a:pt x="1491" y="1"/>
                    </a:moveTo>
                    <a:lnTo>
                      <a:pt x="1440" y="27"/>
                    </a:lnTo>
                    <a:lnTo>
                      <a:pt x="1388" y="104"/>
                    </a:lnTo>
                    <a:lnTo>
                      <a:pt x="1337" y="206"/>
                    </a:lnTo>
                    <a:lnTo>
                      <a:pt x="1285" y="335"/>
                    </a:lnTo>
                    <a:lnTo>
                      <a:pt x="1234" y="720"/>
                    </a:lnTo>
                    <a:lnTo>
                      <a:pt x="1183" y="1209"/>
                    </a:lnTo>
                    <a:lnTo>
                      <a:pt x="720" y="1234"/>
                    </a:lnTo>
                    <a:lnTo>
                      <a:pt x="334" y="1311"/>
                    </a:lnTo>
                    <a:lnTo>
                      <a:pt x="206" y="1337"/>
                    </a:lnTo>
                    <a:lnTo>
                      <a:pt x="77" y="1389"/>
                    </a:lnTo>
                    <a:lnTo>
                      <a:pt x="26" y="1440"/>
                    </a:lnTo>
                    <a:lnTo>
                      <a:pt x="0" y="1491"/>
                    </a:lnTo>
                    <a:lnTo>
                      <a:pt x="26" y="1543"/>
                    </a:lnTo>
                    <a:lnTo>
                      <a:pt x="77" y="1594"/>
                    </a:lnTo>
                    <a:lnTo>
                      <a:pt x="206" y="1646"/>
                    </a:lnTo>
                    <a:lnTo>
                      <a:pt x="334" y="1697"/>
                    </a:lnTo>
                    <a:lnTo>
                      <a:pt x="720" y="1748"/>
                    </a:lnTo>
                    <a:lnTo>
                      <a:pt x="1183" y="1800"/>
                    </a:lnTo>
                    <a:lnTo>
                      <a:pt x="1234" y="2262"/>
                    </a:lnTo>
                    <a:lnTo>
                      <a:pt x="1285" y="2648"/>
                    </a:lnTo>
                    <a:lnTo>
                      <a:pt x="1337" y="2802"/>
                    </a:lnTo>
                    <a:lnTo>
                      <a:pt x="1388" y="2905"/>
                    </a:lnTo>
                    <a:lnTo>
                      <a:pt x="1440" y="2956"/>
                    </a:lnTo>
                    <a:lnTo>
                      <a:pt x="1491" y="2982"/>
                    </a:lnTo>
                    <a:lnTo>
                      <a:pt x="1542" y="2956"/>
                    </a:lnTo>
                    <a:lnTo>
                      <a:pt x="1594" y="2905"/>
                    </a:lnTo>
                    <a:lnTo>
                      <a:pt x="1645" y="2802"/>
                    </a:lnTo>
                    <a:lnTo>
                      <a:pt x="1697" y="2648"/>
                    </a:lnTo>
                    <a:lnTo>
                      <a:pt x="1748" y="2262"/>
                    </a:lnTo>
                    <a:lnTo>
                      <a:pt x="1799" y="1800"/>
                    </a:lnTo>
                    <a:lnTo>
                      <a:pt x="2262" y="1748"/>
                    </a:lnTo>
                    <a:lnTo>
                      <a:pt x="2647" y="1697"/>
                    </a:lnTo>
                    <a:lnTo>
                      <a:pt x="2776" y="1646"/>
                    </a:lnTo>
                    <a:lnTo>
                      <a:pt x="2879" y="1594"/>
                    </a:lnTo>
                    <a:lnTo>
                      <a:pt x="2956" y="1543"/>
                    </a:lnTo>
                    <a:lnTo>
                      <a:pt x="2981" y="1491"/>
                    </a:lnTo>
                    <a:lnTo>
                      <a:pt x="2956" y="1440"/>
                    </a:lnTo>
                    <a:lnTo>
                      <a:pt x="2879" y="1389"/>
                    </a:lnTo>
                    <a:lnTo>
                      <a:pt x="2776" y="1337"/>
                    </a:lnTo>
                    <a:lnTo>
                      <a:pt x="2647" y="1311"/>
                    </a:lnTo>
                    <a:lnTo>
                      <a:pt x="2262" y="1234"/>
                    </a:lnTo>
                    <a:lnTo>
                      <a:pt x="1799" y="1209"/>
                    </a:lnTo>
                    <a:lnTo>
                      <a:pt x="1748" y="720"/>
                    </a:lnTo>
                    <a:lnTo>
                      <a:pt x="1697" y="335"/>
                    </a:lnTo>
                    <a:lnTo>
                      <a:pt x="1645" y="206"/>
                    </a:lnTo>
                    <a:lnTo>
                      <a:pt x="1594" y="104"/>
                    </a:lnTo>
                    <a:lnTo>
                      <a:pt x="1542" y="27"/>
                    </a:lnTo>
                    <a:lnTo>
                      <a:pt x="1491" y="1"/>
                    </a:ln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71438" dist="47625" dir="42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14" name="Google Shape;16450;p40">
                <a:extLst>
                  <a:ext uri="{FF2B5EF4-FFF2-40B4-BE49-F238E27FC236}">
                    <a16:creationId xmlns:a16="http://schemas.microsoft.com/office/drawing/2014/main" id="{E56D53E3-8DE7-A809-8713-F47E08508218}"/>
                  </a:ext>
                </a:extLst>
              </p:cNvPr>
              <p:cNvSpPr/>
              <p:nvPr/>
            </p:nvSpPr>
            <p:spPr>
              <a:xfrm>
                <a:off x="8097625" y="-1049875"/>
                <a:ext cx="74550" cy="74550"/>
              </a:xfrm>
              <a:custGeom>
                <a:avLst/>
                <a:gdLst/>
                <a:ahLst/>
                <a:cxnLst/>
                <a:rect l="l" t="t" r="r" b="b"/>
                <a:pathLst>
                  <a:path w="2982" h="2982" fill="none" extrusionOk="0">
                    <a:moveTo>
                      <a:pt x="1491" y="1"/>
                    </a:moveTo>
                    <a:lnTo>
                      <a:pt x="1491" y="1"/>
                    </a:lnTo>
                    <a:lnTo>
                      <a:pt x="1440" y="27"/>
                    </a:lnTo>
                    <a:lnTo>
                      <a:pt x="1388" y="104"/>
                    </a:lnTo>
                    <a:lnTo>
                      <a:pt x="1337" y="206"/>
                    </a:lnTo>
                    <a:lnTo>
                      <a:pt x="1285" y="335"/>
                    </a:lnTo>
                    <a:lnTo>
                      <a:pt x="1234" y="720"/>
                    </a:lnTo>
                    <a:lnTo>
                      <a:pt x="1183" y="1209"/>
                    </a:lnTo>
                    <a:lnTo>
                      <a:pt x="1183" y="1209"/>
                    </a:lnTo>
                    <a:lnTo>
                      <a:pt x="720" y="1234"/>
                    </a:lnTo>
                    <a:lnTo>
                      <a:pt x="334" y="1311"/>
                    </a:lnTo>
                    <a:lnTo>
                      <a:pt x="206" y="1337"/>
                    </a:lnTo>
                    <a:lnTo>
                      <a:pt x="77" y="1389"/>
                    </a:lnTo>
                    <a:lnTo>
                      <a:pt x="26" y="1440"/>
                    </a:lnTo>
                    <a:lnTo>
                      <a:pt x="0" y="1491"/>
                    </a:lnTo>
                    <a:lnTo>
                      <a:pt x="0" y="1491"/>
                    </a:lnTo>
                    <a:lnTo>
                      <a:pt x="26" y="1543"/>
                    </a:lnTo>
                    <a:lnTo>
                      <a:pt x="77" y="1594"/>
                    </a:lnTo>
                    <a:lnTo>
                      <a:pt x="206" y="1646"/>
                    </a:lnTo>
                    <a:lnTo>
                      <a:pt x="334" y="1697"/>
                    </a:lnTo>
                    <a:lnTo>
                      <a:pt x="720" y="1748"/>
                    </a:lnTo>
                    <a:lnTo>
                      <a:pt x="1183" y="1800"/>
                    </a:lnTo>
                    <a:lnTo>
                      <a:pt x="1183" y="1800"/>
                    </a:lnTo>
                    <a:lnTo>
                      <a:pt x="1234" y="2262"/>
                    </a:lnTo>
                    <a:lnTo>
                      <a:pt x="1285" y="2648"/>
                    </a:lnTo>
                    <a:lnTo>
                      <a:pt x="1337" y="2802"/>
                    </a:lnTo>
                    <a:lnTo>
                      <a:pt x="1388" y="2905"/>
                    </a:lnTo>
                    <a:lnTo>
                      <a:pt x="1440" y="2956"/>
                    </a:lnTo>
                    <a:lnTo>
                      <a:pt x="1491" y="2982"/>
                    </a:lnTo>
                    <a:lnTo>
                      <a:pt x="1491" y="2982"/>
                    </a:lnTo>
                    <a:lnTo>
                      <a:pt x="1542" y="2956"/>
                    </a:lnTo>
                    <a:lnTo>
                      <a:pt x="1594" y="2905"/>
                    </a:lnTo>
                    <a:lnTo>
                      <a:pt x="1645" y="2802"/>
                    </a:lnTo>
                    <a:lnTo>
                      <a:pt x="1697" y="2648"/>
                    </a:lnTo>
                    <a:lnTo>
                      <a:pt x="1748" y="2262"/>
                    </a:lnTo>
                    <a:lnTo>
                      <a:pt x="1799" y="1800"/>
                    </a:lnTo>
                    <a:lnTo>
                      <a:pt x="1799" y="1800"/>
                    </a:lnTo>
                    <a:lnTo>
                      <a:pt x="2262" y="1748"/>
                    </a:lnTo>
                    <a:lnTo>
                      <a:pt x="2647" y="1697"/>
                    </a:lnTo>
                    <a:lnTo>
                      <a:pt x="2776" y="1646"/>
                    </a:lnTo>
                    <a:lnTo>
                      <a:pt x="2879" y="1594"/>
                    </a:lnTo>
                    <a:lnTo>
                      <a:pt x="2956" y="1543"/>
                    </a:lnTo>
                    <a:lnTo>
                      <a:pt x="2981" y="1491"/>
                    </a:lnTo>
                    <a:lnTo>
                      <a:pt x="2981" y="1491"/>
                    </a:lnTo>
                    <a:lnTo>
                      <a:pt x="2956" y="1440"/>
                    </a:lnTo>
                    <a:lnTo>
                      <a:pt x="2879" y="1389"/>
                    </a:lnTo>
                    <a:lnTo>
                      <a:pt x="2776" y="1337"/>
                    </a:lnTo>
                    <a:lnTo>
                      <a:pt x="2647" y="1311"/>
                    </a:lnTo>
                    <a:lnTo>
                      <a:pt x="2262" y="1234"/>
                    </a:lnTo>
                    <a:lnTo>
                      <a:pt x="1799" y="1209"/>
                    </a:lnTo>
                    <a:lnTo>
                      <a:pt x="1799" y="1209"/>
                    </a:lnTo>
                    <a:lnTo>
                      <a:pt x="1748" y="720"/>
                    </a:lnTo>
                    <a:lnTo>
                      <a:pt x="1697" y="335"/>
                    </a:lnTo>
                    <a:lnTo>
                      <a:pt x="1645" y="206"/>
                    </a:lnTo>
                    <a:lnTo>
                      <a:pt x="1594" y="104"/>
                    </a:lnTo>
                    <a:lnTo>
                      <a:pt x="1542" y="27"/>
                    </a:lnTo>
                    <a:lnTo>
                      <a:pt x="1491" y="1"/>
                    </a:lnTo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71438" dist="47625" dir="42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15" name="Google Shape;16451;p40">
                <a:extLst>
                  <a:ext uri="{FF2B5EF4-FFF2-40B4-BE49-F238E27FC236}">
                    <a16:creationId xmlns:a16="http://schemas.microsoft.com/office/drawing/2014/main" id="{8E168CB9-6020-3D20-260A-B7A6670A4F6D}"/>
                  </a:ext>
                </a:extLst>
              </p:cNvPr>
              <p:cNvSpPr/>
              <p:nvPr/>
            </p:nvSpPr>
            <p:spPr>
              <a:xfrm>
                <a:off x="8086700" y="-2099025"/>
                <a:ext cx="61700" cy="61050"/>
              </a:xfrm>
              <a:custGeom>
                <a:avLst/>
                <a:gdLst/>
                <a:ahLst/>
                <a:cxnLst/>
                <a:rect l="l" t="t" r="r" b="b"/>
                <a:pathLst>
                  <a:path w="2468" h="2442" extrusionOk="0">
                    <a:moveTo>
                      <a:pt x="1183" y="0"/>
                    </a:moveTo>
                    <a:lnTo>
                      <a:pt x="1157" y="77"/>
                    </a:lnTo>
                    <a:lnTo>
                      <a:pt x="1080" y="283"/>
                    </a:lnTo>
                    <a:lnTo>
                      <a:pt x="1028" y="591"/>
                    </a:lnTo>
                    <a:lnTo>
                      <a:pt x="977" y="977"/>
                    </a:lnTo>
                    <a:lnTo>
                      <a:pt x="592" y="1002"/>
                    </a:lnTo>
                    <a:lnTo>
                      <a:pt x="283" y="1054"/>
                    </a:lnTo>
                    <a:lnTo>
                      <a:pt x="78" y="1131"/>
                    </a:lnTo>
                    <a:lnTo>
                      <a:pt x="26" y="1182"/>
                    </a:lnTo>
                    <a:lnTo>
                      <a:pt x="0" y="1234"/>
                    </a:lnTo>
                    <a:lnTo>
                      <a:pt x="26" y="1259"/>
                    </a:lnTo>
                    <a:lnTo>
                      <a:pt x="78" y="1311"/>
                    </a:lnTo>
                    <a:lnTo>
                      <a:pt x="283" y="1388"/>
                    </a:lnTo>
                    <a:lnTo>
                      <a:pt x="592" y="1439"/>
                    </a:lnTo>
                    <a:lnTo>
                      <a:pt x="977" y="1465"/>
                    </a:lnTo>
                    <a:lnTo>
                      <a:pt x="1028" y="1850"/>
                    </a:lnTo>
                    <a:lnTo>
                      <a:pt x="1080" y="2159"/>
                    </a:lnTo>
                    <a:lnTo>
                      <a:pt x="1157" y="2364"/>
                    </a:lnTo>
                    <a:lnTo>
                      <a:pt x="1183" y="2441"/>
                    </a:lnTo>
                    <a:lnTo>
                      <a:pt x="1285" y="2441"/>
                    </a:lnTo>
                    <a:lnTo>
                      <a:pt x="1337" y="2364"/>
                    </a:lnTo>
                    <a:lnTo>
                      <a:pt x="1388" y="2159"/>
                    </a:lnTo>
                    <a:lnTo>
                      <a:pt x="1465" y="1850"/>
                    </a:lnTo>
                    <a:lnTo>
                      <a:pt x="1491" y="1465"/>
                    </a:lnTo>
                    <a:lnTo>
                      <a:pt x="1877" y="1439"/>
                    </a:lnTo>
                    <a:lnTo>
                      <a:pt x="2185" y="1388"/>
                    </a:lnTo>
                    <a:lnTo>
                      <a:pt x="2390" y="1311"/>
                    </a:lnTo>
                    <a:lnTo>
                      <a:pt x="2442" y="1259"/>
                    </a:lnTo>
                    <a:lnTo>
                      <a:pt x="2468" y="1234"/>
                    </a:lnTo>
                    <a:lnTo>
                      <a:pt x="2442" y="1182"/>
                    </a:lnTo>
                    <a:lnTo>
                      <a:pt x="2390" y="1131"/>
                    </a:lnTo>
                    <a:lnTo>
                      <a:pt x="2185" y="1054"/>
                    </a:lnTo>
                    <a:lnTo>
                      <a:pt x="1877" y="1002"/>
                    </a:lnTo>
                    <a:lnTo>
                      <a:pt x="1491" y="977"/>
                    </a:lnTo>
                    <a:lnTo>
                      <a:pt x="1465" y="591"/>
                    </a:lnTo>
                    <a:lnTo>
                      <a:pt x="1388" y="283"/>
                    </a:lnTo>
                    <a:lnTo>
                      <a:pt x="1337" y="77"/>
                    </a:lnTo>
                    <a:lnTo>
                      <a:pt x="1285" y="0"/>
                    </a:ln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71438" dist="47625" dir="42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16" name="Google Shape;16452;p40">
                <a:extLst>
                  <a:ext uri="{FF2B5EF4-FFF2-40B4-BE49-F238E27FC236}">
                    <a16:creationId xmlns:a16="http://schemas.microsoft.com/office/drawing/2014/main" id="{456A8849-0795-CE38-07A5-4DFC25C87B6D}"/>
                  </a:ext>
                </a:extLst>
              </p:cNvPr>
              <p:cNvSpPr/>
              <p:nvPr/>
            </p:nvSpPr>
            <p:spPr>
              <a:xfrm>
                <a:off x="8086700" y="-2099025"/>
                <a:ext cx="61700" cy="61050"/>
              </a:xfrm>
              <a:custGeom>
                <a:avLst/>
                <a:gdLst/>
                <a:ahLst/>
                <a:cxnLst/>
                <a:rect l="l" t="t" r="r" b="b"/>
                <a:pathLst>
                  <a:path w="2468" h="2442" fill="none" extrusionOk="0">
                    <a:moveTo>
                      <a:pt x="1234" y="0"/>
                    </a:moveTo>
                    <a:lnTo>
                      <a:pt x="1234" y="0"/>
                    </a:lnTo>
                    <a:lnTo>
                      <a:pt x="1183" y="0"/>
                    </a:lnTo>
                    <a:lnTo>
                      <a:pt x="1157" y="77"/>
                    </a:lnTo>
                    <a:lnTo>
                      <a:pt x="1080" y="283"/>
                    </a:lnTo>
                    <a:lnTo>
                      <a:pt x="1028" y="591"/>
                    </a:lnTo>
                    <a:lnTo>
                      <a:pt x="977" y="977"/>
                    </a:lnTo>
                    <a:lnTo>
                      <a:pt x="977" y="977"/>
                    </a:lnTo>
                    <a:lnTo>
                      <a:pt x="592" y="1002"/>
                    </a:lnTo>
                    <a:lnTo>
                      <a:pt x="283" y="1054"/>
                    </a:lnTo>
                    <a:lnTo>
                      <a:pt x="78" y="1131"/>
                    </a:lnTo>
                    <a:lnTo>
                      <a:pt x="26" y="1182"/>
                    </a:lnTo>
                    <a:lnTo>
                      <a:pt x="0" y="1234"/>
                    </a:lnTo>
                    <a:lnTo>
                      <a:pt x="0" y="1234"/>
                    </a:lnTo>
                    <a:lnTo>
                      <a:pt x="26" y="1259"/>
                    </a:lnTo>
                    <a:lnTo>
                      <a:pt x="78" y="1311"/>
                    </a:lnTo>
                    <a:lnTo>
                      <a:pt x="283" y="1388"/>
                    </a:lnTo>
                    <a:lnTo>
                      <a:pt x="592" y="1439"/>
                    </a:lnTo>
                    <a:lnTo>
                      <a:pt x="977" y="1465"/>
                    </a:lnTo>
                    <a:lnTo>
                      <a:pt x="977" y="1465"/>
                    </a:lnTo>
                    <a:lnTo>
                      <a:pt x="1028" y="1850"/>
                    </a:lnTo>
                    <a:lnTo>
                      <a:pt x="1080" y="2159"/>
                    </a:lnTo>
                    <a:lnTo>
                      <a:pt x="1157" y="2364"/>
                    </a:lnTo>
                    <a:lnTo>
                      <a:pt x="1183" y="2441"/>
                    </a:lnTo>
                    <a:lnTo>
                      <a:pt x="1234" y="2441"/>
                    </a:lnTo>
                    <a:lnTo>
                      <a:pt x="1234" y="2441"/>
                    </a:lnTo>
                    <a:lnTo>
                      <a:pt x="1285" y="2441"/>
                    </a:lnTo>
                    <a:lnTo>
                      <a:pt x="1337" y="2364"/>
                    </a:lnTo>
                    <a:lnTo>
                      <a:pt x="1388" y="2159"/>
                    </a:lnTo>
                    <a:lnTo>
                      <a:pt x="1465" y="1850"/>
                    </a:lnTo>
                    <a:lnTo>
                      <a:pt x="1491" y="1465"/>
                    </a:lnTo>
                    <a:lnTo>
                      <a:pt x="1491" y="1465"/>
                    </a:lnTo>
                    <a:lnTo>
                      <a:pt x="1877" y="1439"/>
                    </a:lnTo>
                    <a:lnTo>
                      <a:pt x="2185" y="1388"/>
                    </a:lnTo>
                    <a:lnTo>
                      <a:pt x="2390" y="1311"/>
                    </a:lnTo>
                    <a:lnTo>
                      <a:pt x="2442" y="1259"/>
                    </a:lnTo>
                    <a:lnTo>
                      <a:pt x="2468" y="1234"/>
                    </a:lnTo>
                    <a:lnTo>
                      <a:pt x="2468" y="1234"/>
                    </a:lnTo>
                    <a:lnTo>
                      <a:pt x="2442" y="1182"/>
                    </a:lnTo>
                    <a:lnTo>
                      <a:pt x="2390" y="1131"/>
                    </a:lnTo>
                    <a:lnTo>
                      <a:pt x="2185" y="1054"/>
                    </a:lnTo>
                    <a:lnTo>
                      <a:pt x="1877" y="1002"/>
                    </a:lnTo>
                    <a:lnTo>
                      <a:pt x="1491" y="977"/>
                    </a:lnTo>
                    <a:lnTo>
                      <a:pt x="1491" y="977"/>
                    </a:lnTo>
                    <a:lnTo>
                      <a:pt x="1465" y="591"/>
                    </a:lnTo>
                    <a:lnTo>
                      <a:pt x="1388" y="283"/>
                    </a:lnTo>
                    <a:lnTo>
                      <a:pt x="1337" y="77"/>
                    </a:lnTo>
                    <a:lnTo>
                      <a:pt x="1285" y="0"/>
                    </a:lnTo>
                    <a:lnTo>
                      <a:pt x="1234" y="0"/>
                    </a:lnTo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71438" dist="47625" dir="42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17" name="Google Shape;16453;p40">
                <a:extLst>
                  <a:ext uri="{FF2B5EF4-FFF2-40B4-BE49-F238E27FC236}">
                    <a16:creationId xmlns:a16="http://schemas.microsoft.com/office/drawing/2014/main" id="{4A500BE4-F5AE-7EBC-9164-85A09B9A464F}"/>
                  </a:ext>
                </a:extLst>
              </p:cNvPr>
              <p:cNvSpPr/>
              <p:nvPr/>
            </p:nvSpPr>
            <p:spPr>
              <a:xfrm>
                <a:off x="8048150" y="-2047650"/>
                <a:ext cx="82900" cy="82925"/>
              </a:xfrm>
              <a:custGeom>
                <a:avLst/>
                <a:gdLst/>
                <a:ahLst/>
                <a:cxnLst/>
                <a:rect l="l" t="t" r="r" b="b"/>
                <a:pathLst>
                  <a:path w="3316" h="3317" extrusionOk="0">
                    <a:moveTo>
                      <a:pt x="1645" y="1"/>
                    </a:moveTo>
                    <a:lnTo>
                      <a:pt x="1594" y="27"/>
                    </a:lnTo>
                    <a:lnTo>
                      <a:pt x="1542" y="78"/>
                    </a:lnTo>
                    <a:lnTo>
                      <a:pt x="1491" y="207"/>
                    </a:lnTo>
                    <a:lnTo>
                      <a:pt x="1440" y="361"/>
                    </a:lnTo>
                    <a:lnTo>
                      <a:pt x="1363" y="798"/>
                    </a:lnTo>
                    <a:lnTo>
                      <a:pt x="1311" y="1312"/>
                    </a:lnTo>
                    <a:lnTo>
                      <a:pt x="797" y="1363"/>
                    </a:lnTo>
                    <a:lnTo>
                      <a:pt x="360" y="1440"/>
                    </a:lnTo>
                    <a:lnTo>
                      <a:pt x="206" y="1491"/>
                    </a:lnTo>
                    <a:lnTo>
                      <a:pt x="78" y="1543"/>
                    </a:lnTo>
                    <a:lnTo>
                      <a:pt x="26" y="1594"/>
                    </a:lnTo>
                    <a:lnTo>
                      <a:pt x="1" y="1646"/>
                    </a:lnTo>
                    <a:lnTo>
                      <a:pt x="26" y="1723"/>
                    </a:lnTo>
                    <a:lnTo>
                      <a:pt x="78" y="1774"/>
                    </a:lnTo>
                    <a:lnTo>
                      <a:pt x="206" y="1826"/>
                    </a:lnTo>
                    <a:lnTo>
                      <a:pt x="360" y="1877"/>
                    </a:lnTo>
                    <a:lnTo>
                      <a:pt x="797" y="1954"/>
                    </a:lnTo>
                    <a:lnTo>
                      <a:pt x="1311" y="1980"/>
                    </a:lnTo>
                    <a:lnTo>
                      <a:pt x="1363" y="2519"/>
                    </a:lnTo>
                    <a:lnTo>
                      <a:pt x="1440" y="2931"/>
                    </a:lnTo>
                    <a:lnTo>
                      <a:pt x="1491" y="3085"/>
                    </a:lnTo>
                    <a:lnTo>
                      <a:pt x="1542" y="3213"/>
                    </a:lnTo>
                    <a:lnTo>
                      <a:pt x="1594" y="3290"/>
                    </a:lnTo>
                    <a:lnTo>
                      <a:pt x="1645" y="3316"/>
                    </a:lnTo>
                    <a:lnTo>
                      <a:pt x="1722" y="3290"/>
                    </a:lnTo>
                    <a:lnTo>
                      <a:pt x="1774" y="3213"/>
                    </a:lnTo>
                    <a:lnTo>
                      <a:pt x="1825" y="3085"/>
                    </a:lnTo>
                    <a:lnTo>
                      <a:pt x="1877" y="2931"/>
                    </a:lnTo>
                    <a:lnTo>
                      <a:pt x="1954" y="2519"/>
                    </a:lnTo>
                    <a:lnTo>
                      <a:pt x="1979" y="1980"/>
                    </a:lnTo>
                    <a:lnTo>
                      <a:pt x="2519" y="1954"/>
                    </a:lnTo>
                    <a:lnTo>
                      <a:pt x="2930" y="1877"/>
                    </a:lnTo>
                    <a:lnTo>
                      <a:pt x="3084" y="1826"/>
                    </a:lnTo>
                    <a:lnTo>
                      <a:pt x="3213" y="1774"/>
                    </a:lnTo>
                    <a:lnTo>
                      <a:pt x="3290" y="1723"/>
                    </a:lnTo>
                    <a:lnTo>
                      <a:pt x="3316" y="1646"/>
                    </a:lnTo>
                    <a:lnTo>
                      <a:pt x="3290" y="1594"/>
                    </a:lnTo>
                    <a:lnTo>
                      <a:pt x="3213" y="1543"/>
                    </a:lnTo>
                    <a:lnTo>
                      <a:pt x="3084" y="1491"/>
                    </a:lnTo>
                    <a:lnTo>
                      <a:pt x="2930" y="1440"/>
                    </a:lnTo>
                    <a:lnTo>
                      <a:pt x="2519" y="1363"/>
                    </a:lnTo>
                    <a:lnTo>
                      <a:pt x="1979" y="1312"/>
                    </a:lnTo>
                    <a:lnTo>
                      <a:pt x="1954" y="798"/>
                    </a:lnTo>
                    <a:lnTo>
                      <a:pt x="1877" y="361"/>
                    </a:lnTo>
                    <a:lnTo>
                      <a:pt x="1825" y="207"/>
                    </a:lnTo>
                    <a:lnTo>
                      <a:pt x="1774" y="78"/>
                    </a:lnTo>
                    <a:lnTo>
                      <a:pt x="1722" y="27"/>
                    </a:lnTo>
                    <a:lnTo>
                      <a:pt x="1645" y="1"/>
                    </a:ln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71438" dist="47625" dir="42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18" name="Google Shape;16454;p40">
                <a:extLst>
                  <a:ext uri="{FF2B5EF4-FFF2-40B4-BE49-F238E27FC236}">
                    <a16:creationId xmlns:a16="http://schemas.microsoft.com/office/drawing/2014/main" id="{166B9D14-C9F5-ACC5-3401-E2B20AC037C3}"/>
                  </a:ext>
                </a:extLst>
              </p:cNvPr>
              <p:cNvSpPr/>
              <p:nvPr/>
            </p:nvSpPr>
            <p:spPr>
              <a:xfrm>
                <a:off x="8048150" y="-2047650"/>
                <a:ext cx="82900" cy="82925"/>
              </a:xfrm>
              <a:custGeom>
                <a:avLst/>
                <a:gdLst/>
                <a:ahLst/>
                <a:cxnLst/>
                <a:rect l="l" t="t" r="r" b="b"/>
                <a:pathLst>
                  <a:path w="3316" h="3317" fill="none" extrusionOk="0">
                    <a:moveTo>
                      <a:pt x="1645" y="1"/>
                    </a:moveTo>
                    <a:lnTo>
                      <a:pt x="1645" y="1"/>
                    </a:lnTo>
                    <a:lnTo>
                      <a:pt x="1594" y="27"/>
                    </a:lnTo>
                    <a:lnTo>
                      <a:pt x="1542" y="78"/>
                    </a:lnTo>
                    <a:lnTo>
                      <a:pt x="1491" y="207"/>
                    </a:lnTo>
                    <a:lnTo>
                      <a:pt x="1440" y="361"/>
                    </a:lnTo>
                    <a:lnTo>
                      <a:pt x="1363" y="798"/>
                    </a:lnTo>
                    <a:lnTo>
                      <a:pt x="1311" y="1312"/>
                    </a:lnTo>
                    <a:lnTo>
                      <a:pt x="1311" y="1312"/>
                    </a:lnTo>
                    <a:lnTo>
                      <a:pt x="797" y="1363"/>
                    </a:lnTo>
                    <a:lnTo>
                      <a:pt x="360" y="1440"/>
                    </a:lnTo>
                    <a:lnTo>
                      <a:pt x="206" y="1491"/>
                    </a:lnTo>
                    <a:lnTo>
                      <a:pt x="78" y="1543"/>
                    </a:lnTo>
                    <a:lnTo>
                      <a:pt x="26" y="1594"/>
                    </a:lnTo>
                    <a:lnTo>
                      <a:pt x="1" y="1646"/>
                    </a:lnTo>
                    <a:lnTo>
                      <a:pt x="1" y="1646"/>
                    </a:lnTo>
                    <a:lnTo>
                      <a:pt x="26" y="1723"/>
                    </a:lnTo>
                    <a:lnTo>
                      <a:pt x="78" y="1774"/>
                    </a:lnTo>
                    <a:lnTo>
                      <a:pt x="206" y="1826"/>
                    </a:lnTo>
                    <a:lnTo>
                      <a:pt x="360" y="1877"/>
                    </a:lnTo>
                    <a:lnTo>
                      <a:pt x="797" y="1954"/>
                    </a:lnTo>
                    <a:lnTo>
                      <a:pt x="1311" y="1980"/>
                    </a:lnTo>
                    <a:lnTo>
                      <a:pt x="1311" y="1980"/>
                    </a:lnTo>
                    <a:lnTo>
                      <a:pt x="1363" y="2519"/>
                    </a:lnTo>
                    <a:lnTo>
                      <a:pt x="1440" y="2931"/>
                    </a:lnTo>
                    <a:lnTo>
                      <a:pt x="1491" y="3085"/>
                    </a:lnTo>
                    <a:lnTo>
                      <a:pt x="1542" y="3213"/>
                    </a:lnTo>
                    <a:lnTo>
                      <a:pt x="1594" y="3290"/>
                    </a:lnTo>
                    <a:lnTo>
                      <a:pt x="1645" y="3316"/>
                    </a:lnTo>
                    <a:lnTo>
                      <a:pt x="1645" y="3316"/>
                    </a:lnTo>
                    <a:lnTo>
                      <a:pt x="1722" y="3290"/>
                    </a:lnTo>
                    <a:lnTo>
                      <a:pt x="1774" y="3213"/>
                    </a:lnTo>
                    <a:lnTo>
                      <a:pt x="1825" y="3085"/>
                    </a:lnTo>
                    <a:lnTo>
                      <a:pt x="1877" y="2931"/>
                    </a:lnTo>
                    <a:lnTo>
                      <a:pt x="1954" y="2519"/>
                    </a:lnTo>
                    <a:lnTo>
                      <a:pt x="1979" y="1980"/>
                    </a:lnTo>
                    <a:lnTo>
                      <a:pt x="1979" y="1980"/>
                    </a:lnTo>
                    <a:lnTo>
                      <a:pt x="2519" y="1954"/>
                    </a:lnTo>
                    <a:lnTo>
                      <a:pt x="2930" y="1877"/>
                    </a:lnTo>
                    <a:lnTo>
                      <a:pt x="3084" y="1826"/>
                    </a:lnTo>
                    <a:lnTo>
                      <a:pt x="3213" y="1774"/>
                    </a:lnTo>
                    <a:lnTo>
                      <a:pt x="3290" y="1723"/>
                    </a:lnTo>
                    <a:lnTo>
                      <a:pt x="3316" y="1646"/>
                    </a:lnTo>
                    <a:lnTo>
                      <a:pt x="3316" y="1646"/>
                    </a:lnTo>
                    <a:lnTo>
                      <a:pt x="3290" y="1594"/>
                    </a:lnTo>
                    <a:lnTo>
                      <a:pt x="3213" y="1543"/>
                    </a:lnTo>
                    <a:lnTo>
                      <a:pt x="3084" y="1491"/>
                    </a:lnTo>
                    <a:lnTo>
                      <a:pt x="2930" y="1440"/>
                    </a:lnTo>
                    <a:lnTo>
                      <a:pt x="2519" y="1363"/>
                    </a:lnTo>
                    <a:lnTo>
                      <a:pt x="1979" y="1312"/>
                    </a:lnTo>
                    <a:lnTo>
                      <a:pt x="1979" y="1312"/>
                    </a:lnTo>
                    <a:lnTo>
                      <a:pt x="1954" y="798"/>
                    </a:lnTo>
                    <a:lnTo>
                      <a:pt x="1877" y="361"/>
                    </a:lnTo>
                    <a:lnTo>
                      <a:pt x="1825" y="207"/>
                    </a:lnTo>
                    <a:lnTo>
                      <a:pt x="1774" y="78"/>
                    </a:lnTo>
                    <a:lnTo>
                      <a:pt x="1722" y="27"/>
                    </a:lnTo>
                    <a:lnTo>
                      <a:pt x="1645" y="1"/>
                    </a:lnTo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71438" dist="47625" dir="42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19" name="Google Shape;16455;p40">
                <a:extLst>
                  <a:ext uri="{FF2B5EF4-FFF2-40B4-BE49-F238E27FC236}">
                    <a16:creationId xmlns:a16="http://schemas.microsoft.com/office/drawing/2014/main" id="{FC1BA49F-C598-F97C-613C-FAB491E01DE9}"/>
                  </a:ext>
                </a:extLst>
              </p:cNvPr>
              <p:cNvSpPr/>
              <p:nvPr/>
            </p:nvSpPr>
            <p:spPr>
              <a:xfrm>
                <a:off x="8957900" y="-2099025"/>
                <a:ext cx="61075" cy="61050"/>
              </a:xfrm>
              <a:custGeom>
                <a:avLst/>
                <a:gdLst/>
                <a:ahLst/>
                <a:cxnLst/>
                <a:rect l="l" t="t" r="r" b="b"/>
                <a:pathLst>
                  <a:path w="2443" h="2442" extrusionOk="0">
                    <a:moveTo>
                      <a:pt x="1183" y="0"/>
                    </a:moveTo>
                    <a:lnTo>
                      <a:pt x="1131" y="77"/>
                    </a:lnTo>
                    <a:lnTo>
                      <a:pt x="1054" y="283"/>
                    </a:lnTo>
                    <a:lnTo>
                      <a:pt x="1003" y="591"/>
                    </a:lnTo>
                    <a:lnTo>
                      <a:pt x="977" y="977"/>
                    </a:lnTo>
                    <a:lnTo>
                      <a:pt x="592" y="1002"/>
                    </a:lnTo>
                    <a:lnTo>
                      <a:pt x="283" y="1054"/>
                    </a:lnTo>
                    <a:lnTo>
                      <a:pt x="78" y="1131"/>
                    </a:lnTo>
                    <a:lnTo>
                      <a:pt x="1" y="1182"/>
                    </a:lnTo>
                    <a:lnTo>
                      <a:pt x="1" y="1234"/>
                    </a:lnTo>
                    <a:lnTo>
                      <a:pt x="1" y="1259"/>
                    </a:lnTo>
                    <a:lnTo>
                      <a:pt x="78" y="1311"/>
                    </a:lnTo>
                    <a:lnTo>
                      <a:pt x="283" y="1388"/>
                    </a:lnTo>
                    <a:lnTo>
                      <a:pt x="592" y="1439"/>
                    </a:lnTo>
                    <a:lnTo>
                      <a:pt x="977" y="1465"/>
                    </a:lnTo>
                    <a:lnTo>
                      <a:pt x="1003" y="1850"/>
                    </a:lnTo>
                    <a:lnTo>
                      <a:pt x="1054" y="2159"/>
                    </a:lnTo>
                    <a:lnTo>
                      <a:pt x="1131" y="2364"/>
                    </a:lnTo>
                    <a:lnTo>
                      <a:pt x="1183" y="2441"/>
                    </a:lnTo>
                    <a:lnTo>
                      <a:pt x="1260" y="2441"/>
                    </a:lnTo>
                    <a:lnTo>
                      <a:pt x="1311" y="2364"/>
                    </a:lnTo>
                    <a:lnTo>
                      <a:pt x="1388" y="2159"/>
                    </a:lnTo>
                    <a:lnTo>
                      <a:pt x="1440" y="1850"/>
                    </a:lnTo>
                    <a:lnTo>
                      <a:pt x="1466" y="1465"/>
                    </a:lnTo>
                    <a:lnTo>
                      <a:pt x="1851" y="1439"/>
                    </a:lnTo>
                    <a:lnTo>
                      <a:pt x="2159" y="1388"/>
                    </a:lnTo>
                    <a:lnTo>
                      <a:pt x="2365" y="1311"/>
                    </a:lnTo>
                    <a:lnTo>
                      <a:pt x="2442" y="1259"/>
                    </a:lnTo>
                    <a:lnTo>
                      <a:pt x="2442" y="1234"/>
                    </a:lnTo>
                    <a:lnTo>
                      <a:pt x="2442" y="1182"/>
                    </a:lnTo>
                    <a:lnTo>
                      <a:pt x="2365" y="1131"/>
                    </a:lnTo>
                    <a:lnTo>
                      <a:pt x="2159" y="1054"/>
                    </a:lnTo>
                    <a:lnTo>
                      <a:pt x="1851" y="1002"/>
                    </a:lnTo>
                    <a:lnTo>
                      <a:pt x="1466" y="977"/>
                    </a:lnTo>
                    <a:lnTo>
                      <a:pt x="1440" y="591"/>
                    </a:lnTo>
                    <a:lnTo>
                      <a:pt x="1388" y="283"/>
                    </a:lnTo>
                    <a:lnTo>
                      <a:pt x="1311" y="77"/>
                    </a:lnTo>
                    <a:lnTo>
                      <a:pt x="1260" y="0"/>
                    </a:ln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71438" dist="47625" dir="42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20" name="Google Shape;16456;p40">
                <a:extLst>
                  <a:ext uri="{FF2B5EF4-FFF2-40B4-BE49-F238E27FC236}">
                    <a16:creationId xmlns:a16="http://schemas.microsoft.com/office/drawing/2014/main" id="{A002B125-942C-9AB1-EBF7-DD3C90F0CAAF}"/>
                  </a:ext>
                </a:extLst>
              </p:cNvPr>
              <p:cNvSpPr/>
              <p:nvPr/>
            </p:nvSpPr>
            <p:spPr>
              <a:xfrm>
                <a:off x="8957900" y="-2099025"/>
                <a:ext cx="61075" cy="61050"/>
              </a:xfrm>
              <a:custGeom>
                <a:avLst/>
                <a:gdLst/>
                <a:ahLst/>
                <a:cxnLst/>
                <a:rect l="l" t="t" r="r" b="b"/>
                <a:pathLst>
                  <a:path w="2443" h="2442" fill="none" extrusionOk="0">
                    <a:moveTo>
                      <a:pt x="1209" y="0"/>
                    </a:moveTo>
                    <a:lnTo>
                      <a:pt x="1209" y="0"/>
                    </a:lnTo>
                    <a:lnTo>
                      <a:pt x="1183" y="0"/>
                    </a:lnTo>
                    <a:lnTo>
                      <a:pt x="1131" y="77"/>
                    </a:lnTo>
                    <a:lnTo>
                      <a:pt x="1054" y="283"/>
                    </a:lnTo>
                    <a:lnTo>
                      <a:pt x="1003" y="591"/>
                    </a:lnTo>
                    <a:lnTo>
                      <a:pt x="977" y="977"/>
                    </a:lnTo>
                    <a:lnTo>
                      <a:pt x="977" y="977"/>
                    </a:lnTo>
                    <a:lnTo>
                      <a:pt x="592" y="1002"/>
                    </a:lnTo>
                    <a:lnTo>
                      <a:pt x="283" y="1054"/>
                    </a:lnTo>
                    <a:lnTo>
                      <a:pt x="78" y="1131"/>
                    </a:lnTo>
                    <a:lnTo>
                      <a:pt x="1" y="1182"/>
                    </a:lnTo>
                    <a:lnTo>
                      <a:pt x="1" y="1234"/>
                    </a:lnTo>
                    <a:lnTo>
                      <a:pt x="1" y="1234"/>
                    </a:lnTo>
                    <a:lnTo>
                      <a:pt x="1" y="1259"/>
                    </a:lnTo>
                    <a:lnTo>
                      <a:pt x="78" y="1311"/>
                    </a:lnTo>
                    <a:lnTo>
                      <a:pt x="283" y="1388"/>
                    </a:lnTo>
                    <a:lnTo>
                      <a:pt x="592" y="1439"/>
                    </a:lnTo>
                    <a:lnTo>
                      <a:pt x="977" y="1465"/>
                    </a:lnTo>
                    <a:lnTo>
                      <a:pt x="977" y="1465"/>
                    </a:lnTo>
                    <a:lnTo>
                      <a:pt x="1003" y="1850"/>
                    </a:lnTo>
                    <a:lnTo>
                      <a:pt x="1054" y="2159"/>
                    </a:lnTo>
                    <a:lnTo>
                      <a:pt x="1131" y="2364"/>
                    </a:lnTo>
                    <a:lnTo>
                      <a:pt x="1183" y="2441"/>
                    </a:lnTo>
                    <a:lnTo>
                      <a:pt x="1209" y="2441"/>
                    </a:lnTo>
                    <a:lnTo>
                      <a:pt x="1209" y="2441"/>
                    </a:lnTo>
                    <a:lnTo>
                      <a:pt x="1260" y="2441"/>
                    </a:lnTo>
                    <a:lnTo>
                      <a:pt x="1311" y="2364"/>
                    </a:lnTo>
                    <a:lnTo>
                      <a:pt x="1388" y="2159"/>
                    </a:lnTo>
                    <a:lnTo>
                      <a:pt x="1440" y="1850"/>
                    </a:lnTo>
                    <a:lnTo>
                      <a:pt x="1466" y="1465"/>
                    </a:lnTo>
                    <a:lnTo>
                      <a:pt x="1466" y="1465"/>
                    </a:lnTo>
                    <a:lnTo>
                      <a:pt x="1851" y="1439"/>
                    </a:lnTo>
                    <a:lnTo>
                      <a:pt x="2159" y="1388"/>
                    </a:lnTo>
                    <a:lnTo>
                      <a:pt x="2365" y="1311"/>
                    </a:lnTo>
                    <a:lnTo>
                      <a:pt x="2442" y="1259"/>
                    </a:lnTo>
                    <a:lnTo>
                      <a:pt x="2442" y="1234"/>
                    </a:lnTo>
                    <a:lnTo>
                      <a:pt x="2442" y="1234"/>
                    </a:lnTo>
                    <a:lnTo>
                      <a:pt x="2442" y="1182"/>
                    </a:lnTo>
                    <a:lnTo>
                      <a:pt x="2365" y="1131"/>
                    </a:lnTo>
                    <a:lnTo>
                      <a:pt x="2159" y="1054"/>
                    </a:lnTo>
                    <a:lnTo>
                      <a:pt x="1851" y="1002"/>
                    </a:lnTo>
                    <a:lnTo>
                      <a:pt x="1466" y="977"/>
                    </a:lnTo>
                    <a:lnTo>
                      <a:pt x="1466" y="977"/>
                    </a:lnTo>
                    <a:lnTo>
                      <a:pt x="1440" y="591"/>
                    </a:lnTo>
                    <a:lnTo>
                      <a:pt x="1388" y="283"/>
                    </a:lnTo>
                    <a:lnTo>
                      <a:pt x="1311" y="77"/>
                    </a:lnTo>
                    <a:lnTo>
                      <a:pt x="1260" y="0"/>
                    </a:lnTo>
                    <a:lnTo>
                      <a:pt x="1209" y="0"/>
                    </a:lnTo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71438" dist="47625" dir="42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21" name="Google Shape;16457;p40">
                <a:extLst>
                  <a:ext uri="{FF2B5EF4-FFF2-40B4-BE49-F238E27FC236}">
                    <a16:creationId xmlns:a16="http://schemas.microsoft.com/office/drawing/2014/main" id="{2B5EF4A6-E7A5-AAAE-9446-7EF7FFF2A40F}"/>
                  </a:ext>
                </a:extLst>
              </p:cNvPr>
              <p:cNvSpPr/>
              <p:nvPr/>
            </p:nvSpPr>
            <p:spPr>
              <a:xfrm>
                <a:off x="8975250" y="-2047650"/>
                <a:ext cx="82900" cy="82925"/>
              </a:xfrm>
              <a:custGeom>
                <a:avLst/>
                <a:gdLst/>
                <a:ahLst/>
                <a:cxnLst/>
                <a:rect l="l" t="t" r="r" b="b"/>
                <a:pathLst>
                  <a:path w="3316" h="3317" extrusionOk="0">
                    <a:moveTo>
                      <a:pt x="1645" y="1"/>
                    </a:moveTo>
                    <a:lnTo>
                      <a:pt x="1594" y="27"/>
                    </a:lnTo>
                    <a:lnTo>
                      <a:pt x="1542" y="78"/>
                    </a:lnTo>
                    <a:lnTo>
                      <a:pt x="1491" y="207"/>
                    </a:lnTo>
                    <a:lnTo>
                      <a:pt x="1440" y="361"/>
                    </a:lnTo>
                    <a:lnTo>
                      <a:pt x="1363" y="798"/>
                    </a:lnTo>
                    <a:lnTo>
                      <a:pt x="1311" y="1312"/>
                    </a:lnTo>
                    <a:lnTo>
                      <a:pt x="797" y="1363"/>
                    </a:lnTo>
                    <a:lnTo>
                      <a:pt x="360" y="1440"/>
                    </a:lnTo>
                    <a:lnTo>
                      <a:pt x="206" y="1491"/>
                    </a:lnTo>
                    <a:lnTo>
                      <a:pt x="103" y="1543"/>
                    </a:lnTo>
                    <a:lnTo>
                      <a:pt x="26" y="1594"/>
                    </a:lnTo>
                    <a:lnTo>
                      <a:pt x="1" y="1646"/>
                    </a:lnTo>
                    <a:lnTo>
                      <a:pt x="26" y="1723"/>
                    </a:lnTo>
                    <a:lnTo>
                      <a:pt x="103" y="1774"/>
                    </a:lnTo>
                    <a:lnTo>
                      <a:pt x="206" y="1826"/>
                    </a:lnTo>
                    <a:lnTo>
                      <a:pt x="360" y="1877"/>
                    </a:lnTo>
                    <a:lnTo>
                      <a:pt x="797" y="1954"/>
                    </a:lnTo>
                    <a:lnTo>
                      <a:pt x="1311" y="1980"/>
                    </a:lnTo>
                    <a:lnTo>
                      <a:pt x="1363" y="2519"/>
                    </a:lnTo>
                    <a:lnTo>
                      <a:pt x="1440" y="2931"/>
                    </a:lnTo>
                    <a:lnTo>
                      <a:pt x="1491" y="3085"/>
                    </a:lnTo>
                    <a:lnTo>
                      <a:pt x="1542" y="3213"/>
                    </a:lnTo>
                    <a:lnTo>
                      <a:pt x="1594" y="3290"/>
                    </a:lnTo>
                    <a:lnTo>
                      <a:pt x="1645" y="3316"/>
                    </a:lnTo>
                    <a:lnTo>
                      <a:pt x="1722" y="3290"/>
                    </a:lnTo>
                    <a:lnTo>
                      <a:pt x="1774" y="3213"/>
                    </a:lnTo>
                    <a:lnTo>
                      <a:pt x="1825" y="3085"/>
                    </a:lnTo>
                    <a:lnTo>
                      <a:pt x="1877" y="2931"/>
                    </a:lnTo>
                    <a:lnTo>
                      <a:pt x="1954" y="2519"/>
                    </a:lnTo>
                    <a:lnTo>
                      <a:pt x="1979" y="1980"/>
                    </a:lnTo>
                    <a:lnTo>
                      <a:pt x="2519" y="1954"/>
                    </a:lnTo>
                    <a:lnTo>
                      <a:pt x="2930" y="1877"/>
                    </a:lnTo>
                    <a:lnTo>
                      <a:pt x="3110" y="1826"/>
                    </a:lnTo>
                    <a:lnTo>
                      <a:pt x="3213" y="1774"/>
                    </a:lnTo>
                    <a:lnTo>
                      <a:pt x="3290" y="1723"/>
                    </a:lnTo>
                    <a:lnTo>
                      <a:pt x="3316" y="1646"/>
                    </a:lnTo>
                    <a:lnTo>
                      <a:pt x="3290" y="1594"/>
                    </a:lnTo>
                    <a:lnTo>
                      <a:pt x="3213" y="1543"/>
                    </a:lnTo>
                    <a:lnTo>
                      <a:pt x="3110" y="1491"/>
                    </a:lnTo>
                    <a:lnTo>
                      <a:pt x="2930" y="1440"/>
                    </a:lnTo>
                    <a:lnTo>
                      <a:pt x="2519" y="1363"/>
                    </a:lnTo>
                    <a:lnTo>
                      <a:pt x="1979" y="1312"/>
                    </a:lnTo>
                    <a:lnTo>
                      <a:pt x="1954" y="798"/>
                    </a:lnTo>
                    <a:lnTo>
                      <a:pt x="1877" y="361"/>
                    </a:lnTo>
                    <a:lnTo>
                      <a:pt x="1825" y="207"/>
                    </a:lnTo>
                    <a:lnTo>
                      <a:pt x="1774" y="78"/>
                    </a:lnTo>
                    <a:lnTo>
                      <a:pt x="1722" y="27"/>
                    </a:lnTo>
                    <a:lnTo>
                      <a:pt x="1645" y="1"/>
                    </a:ln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71438" dist="47625" dir="42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22" name="Google Shape;16458;p40">
                <a:extLst>
                  <a:ext uri="{FF2B5EF4-FFF2-40B4-BE49-F238E27FC236}">
                    <a16:creationId xmlns:a16="http://schemas.microsoft.com/office/drawing/2014/main" id="{65CA972C-3C40-81DD-3AE4-2F8D8C2B5894}"/>
                  </a:ext>
                </a:extLst>
              </p:cNvPr>
              <p:cNvSpPr/>
              <p:nvPr/>
            </p:nvSpPr>
            <p:spPr>
              <a:xfrm>
                <a:off x="8975250" y="-2047650"/>
                <a:ext cx="82900" cy="82925"/>
              </a:xfrm>
              <a:custGeom>
                <a:avLst/>
                <a:gdLst/>
                <a:ahLst/>
                <a:cxnLst/>
                <a:rect l="l" t="t" r="r" b="b"/>
                <a:pathLst>
                  <a:path w="3316" h="3317" fill="none" extrusionOk="0">
                    <a:moveTo>
                      <a:pt x="1645" y="1"/>
                    </a:moveTo>
                    <a:lnTo>
                      <a:pt x="1645" y="1"/>
                    </a:lnTo>
                    <a:lnTo>
                      <a:pt x="1594" y="27"/>
                    </a:lnTo>
                    <a:lnTo>
                      <a:pt x="1542" y="78"/>
                    </a:lnTo>
                    <a:lnTo>
                      <a:pt x="1491" y="207"/>
                    </a:lnTo>
                    <a:lnTo>
                      <a:pt x="1440" y="361"/>
                    </a:lnTo>
                    <a:lnTo>
                      <a:pt x="1363" y="798"/>
                    </a:lnTo>
                    <a:lnTo>
                      <a:pt x="1311" y="1312"/>
                    </a:lnTo>
                    <a:lnTo>
                      <a:pt x="1311" y="1312"/>
                    </a:lnTo>
                    <a:lnTo>
                      <a:pt x="797" y="1363"/>
                    </a:lnTo>
                    <a:lnTo>
                      <a:pt x="360" y="1440"/>
                    </a:lnTo>
                    <a:lnTo>
                      <a:pt x="206" y="1491"/>
                    </a:lnTo>
                    <a:lnTo>
                      <a:pt x="103" y="1543"/>
                    </a:lnTo>
                    <a:lnTo>
                      <a:pt x="26" y="1594"/>
                    </a:lnTo>
                    <a:lnTo>
                      <a:pt x="1" y="1646"/>
                    </a:lnTo>
                    <a:lnTo>
                      <a:pt x="1" y="1646"/>
                    </a:lnTo>
                    <a:lnTo>
                      <a:pt x="26" y="1723"/>
                    </a:lnTo>
                    <a:lnTo>
                      <a:pt x="103" y="1774"/>
                    </a:lnTo>
                    <a:lnTo>
                      <a:pt x="206" y="1826"/>
                    </a:lnTo>
                    <a:lnTo>
                      <a:pt x="360" y="1877"/>
                    </a:lnTo>
                    <a:lnTo>
                      <a:pt x="797" y="1954"/>
                    </a:lnTo>
                    <a:lnTo>
                      <a:pt x="1311" y="1980"/>
                    </a:lnTo>
                    <a:lnTo>
                      <a:pt x="1311" y="1980"/>
                    </a:lnTo>
                    <a:lnTo>
                      <a:pt x="1363" y="2519"/>
                    </a:lnTo>
                    <a:lnTo>
                      <a:pt x="1440" y="2931"/>
                    </a:lnTo>
                    <a:lnTo>
                      <a:pt x="1491" y="3085"/>
                    </a:lnTo>
                    <a:lnTo>
                      <a:pt x="1542" y="3213"/>
                    </a:lnTo>
                    <a:lnTo>
                      <a:pt x="1594" y="3290"/>
                    </a:lnTo>
                    <a:lnTo>
                      <a:pt x="1645" y="3316"/>
                    </a:lnTo>
                    <a:lnTo>
                      <a:pt x="1645" y="3316"/>
                    </a:lnTo>
                    <a:lnTo>
                      <a:pt x="1722" y="3290"/>
                    </a:lnTo>
                    <a:lnTo>
                      <a:pt x="1774" y="3213"/>
                    </a:lnTo>
                    <a:lnTo>
                      <a:pt x="1825" y="3085"/>
                    </a:lnTo>
                    <a:lnTo>
                      <a:pt x="1877" y="2931"/>
                    </a:lnTo>
                    <a:lnTo>
                      <a:pt x="1954" y="2519"/>
                    </a:lnTo>
                    <a:lnTo>
                      <a:pt x="1979" y="1980"/>
                    </a:lnTo>
                    <a:lnTo>
                      <a:pt x="1979" y="1980"/>
                    </a:lnTo>
                    <a:lnTo>
                      <a:pt x="2519" y="1954"/>
                    </a:lnTo>
                    <a:lnTo>
                      <a:pt x="2930" y="1877"/>
                    </a:lnTo>
                    <a:lnTo>
                      <a:pt x="3110" y="1826"/>
                    </a:lnTo>
                    <a:lnTo>
                      <a:pt x="3213" y="1774"/>
                    </a:lnTo>
                    <a:lnTo>
                      <a:pt x="3290" y="1723"/>
                    </a:lnTo>
                    <a:lnTo>
                      <a:pt x="3316" y="1646"/>
                    </a:lnTo>
                    <a:lnTo>
                      <a:pt x="3316" y="1646"/>
                    </a:lnTo>
                    <a:lnTo>
                      <a:pt x="3290" y="1594"/>
                    </a:lnTo>
                    <a:lnTo>
                      <a:pt x="3213" y="1543"/>
                    </a:lnTo>
                    <a:lnTo>
                      <a:pt x="3110" y="1491"/>
                    </a:lnTo>
                    <a:lnTo>
                      <a:pt x="2930" y="1440"/>
                    </a:lnTo>
                    <a:lnTo>
                      <a:pt x="2519" y="1363"/>
                    </a:lnTo>
                    <a:lnTo>
                      <a:pt x="1979" y="1312"/>
                    </a:lnTo>
                    <a:lnTo>
                      <a:pt x="1979" y="1312"/>
                    </a:lnTo>
                    <a:lnTo>
                      <a:pt x="1954" y="798"/>
                    </a:lnTo>
                    <a:lnTo>
                      <a:pt x="1877" y="361"/>
                    </a:lnTo>
                    <a:lnTo>
                      <a:pt x="1825" y="207"/>
                    </a:lnTo>
                    <a:lnTo>
                      <a:pt x="1774" y="78"/>
                    </a:lnTo>
                    <a:lnTo>
                      <a:pt x="1722" y="27"/>
                    </a:lnTo>
                    <a:lnTo>
                      <a:pt x="1645" y="1"/>
                    </a:lnTo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71438" dist="47625" dir="42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23" name="Google Shape;16459;p40">
                <a:extLst>
                  <a:ext uri="{FF2B5EF4-FFF2-40B4-BE49-F238E27FC236}">
                    <a16:creationId xmlns:a16="http://schemas.microsoft.com/office/drawing/2014/main" id="{FE818883-B05B-4629-2466-0E8BD3527DC0}"/>
                  </a:ext>
                </a:extLst>
              </p:cNvPr>
              <p:cNvSpPr/>
              <p:nvPr/>
            </p:nvSpPr>
            <p:spPr>
              <a:xfrm>
                <a:off x="8989375" y="-1108975"/>
                <a:ext cx="74575" cy="74550"/>
              </a:xfrm>
              <a:custGeom>
                <a:avLst/>
                <a:gdLst/>
                <a:ahLst/>
                <a:cxnLst/>
                <a:rect l="l" t="t" r="r" b="b"/>
                <a:pathLst>
                  <a:path w="2983" h="2982" extrusionOk="0">
                    <a:moveTo>
                      <a:pt x="1491" y="0"/>
                    </a:moveTo>
                    <a:lnTo>
                      <a:pt x="1440" y="26"/>
                    </a:lnTo>
                    <a:lnTo>
                      <a:pt x="1389" y="78"/>
                    </a:lnTo>
                    <a:lnTo>
                      <a:pt x="1337" y="206"/>
                    </a:lnTo>
                    <a:lnTo>
                      <a:pt x="1286" y="335"/>
                    </a:lnTo>
                    <a:lnTo>
                      <a:pt x="1234" y="720"/>
                    </a:lnTo>
                    <a:lnTo>
                      <a:pt x="1183" y="1183"/>
                    </a:lnTo>
                    <a:lnTo>
                      <a:pt x="720" y="1234"/>
                    </a:lnTo>
                    <a:lnTo>
                      <a:pt x="335" y="1285"/>
                    </a:lnTo>
                    <a:lnTo>
                      <a:pt x="207" y="1337"/>
                    </a:lnTo>
                    <a:lnTo>
                      <a:pt x="78" y="1388"/>
                    </a:lnTo>
                    <a:lnTo>
                      <a:pt x="27" y="1440"/>
                    </a:lnTo>
                    <a:lnTo>
                      <a:pt x="1" y="1491"/>
                    </a:lnTo>
                    <a:lnTo>
                      <a:pt x="27" y="1542"/>
                    </a:lnTo>
                    <a:lnTo>
                      <a:pt x="78" y="1594"/>
                    </a:lnTo>
                    <a:lnTo>
                      <a:pt x="207" y="1645"/>
                    </a:lnTo>
                    <a:lnTo>
                      <a:pt x="335" y="1697"/>
                    </a:lnTo>
                    <a:lnTo>
                      <a:pt x="720" y="1748"/>
                    </a:lnTo>
                    <a:lnTo>
                      <a:pt x="1183" y="1799"/>
                    </a:lnTo>
                    <a:lnTo>
                      <a:pt x="1234" y="2262"/>
                    </a:lnTo>
                    <a:lnTo>
                      <a:pt x="1286" y="2648"/>
                    </a:lnTo>
                    <a:lnTo>
                      <a:pt x="1337" y="2776"/>
                    </a:lnTo>
                    <a:lnTo>
                      <a:pt x="1389" y="2879"/>
                    </a:lnTo>
                    <a:lnTo>
                      <a:pt x="1440" y="2956"/>
                    </a:lnTo>
                    <a:lnTo>
                      <a:pt x="1491" y="2982"/>
                    </a:lnTo>
                    <a:lnTo>
                      <a:pt x="1543" y="2956"/>
                    </a:lnTo>
                    <a:lnTo>
                      <a:pt x="1594" y="2879"/>
                    </a:lnTo>
                    <a:lnTo>
                      <a:pt x="1646" y="2776"/>
                    </a:lnTo>
                    <a:lnTo>
                      <a:pt x="1671" y="2648"/>
                    </a:lnTo>
                    <a:lnTo>
                      <a:pt x="1748" y="2262"/>
                    </a:lnTo>
                    <a:lnTo>
                      <a:pt x="1800" y="1799"/>
                    </a:lnTo>
                    <a:lnTo>
                      <a:pt x="2262" y="1748"/>
                    </a:lnTo>
                    <a:lnTo>
                      <a:pt x="2648" y="1697"/>
                    </a:lnTo>
                    <a:lnTo>
                      <a:pt x="2776" y="1645"/>
                    </a:lnTo>
                    <a:lnTo>
                      <a:pt x="2879" y="1594"/>
                    </a:lnTo>
                    <a:lnTo>
                      <a:pt x="2956" y="1542"/>
                    </a:lnTo>
                    <a:lnTo>
                      <a:pt x="2982" y="1491"/>
                    </a:lnTo>
                    <a:lnTo>
                      <a:pt x="2956" y="1440"/>
                    </a:lnTo>
                    <a:lnTo>
                      <a:pt x="2879" y="1388"/>
                    </a:lnTo>
                    <a:lnTo>
                      <a:pt x="2776" y="1337"/>
                    </a:lnTo>
                    <a:lnTo>
                      <a:pt x="2648" y="1285"/>
                    </a:lnTo>
                    <a:lnTo>
                      <a:pt x="2262" y="1234"/>
                    </a:lnTo>
                    <a:lnTo>
                      <a:pt x="1800" y="1183"/>
                    </a:lnTo>
                    <a:lnTo>
                      <a:pt x="1748" y="720"/>
                    </a:lnTo>
                    <a:lnTo>
                      <a:pt x="1671" y="335"/>
                    </a:lnTo>
                    <a:lnTo>
                      <a:pt x="1646" y="206"/>
                    </a:lnTo>
                    <a:lnTo>
                      <a:pt x="1594" y="78"/>
                    </a:lnTo>
                    <a:lnTo>
                      <a:pt x="1543" y="26"/>
                    </a:lnTo>
                    <a:lnTo>
                      <a:pt x="1491" y="0"/>
                    </a:ln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71438" dist="47625" dir="42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24" name="Google Shape;16460;p40">
                <a:extLst>
                  <a:ext uri="{FF2B5EF4-FFF2-40B4-BE49-F238E27FC236}">
                    <a16:creationId xmlns:a16="http://schemas.microsoft.com/office/drawing/2014/main" id="{76E5B1E3-42A5-7DCE-EDC9-7C400584F90E}"/>
                  </a:ext>
                </a:extLst>
              </p:cNvPr>
              <p:cNvSpPr/>
              <p:nvPr/>
            </p:nvSpPr>
            <p:spPr>
              <a:xfrm>
                <a:off x="8989375" y="-1108975"/>
                <a:ext cx="74575" cy="74550"/>
              </a:xfrm>
              <a:custGeom>
                <a:avLst/>
                <a:gdLst/>
                <a:ahLst/>
                <a:cxnLst/>
                <a:rect l="l" t="t" r="r" b="b"/>
                <a:pathLst>
                  <a:path w="2983" h="2982" fill="none" extrusionOk="0">
                    <a:moveTo>
                      <a:pt x="1491" y="0"/>
                    </a:moveTo>
                    <a:lnTo>
                      <a:pt x="1491" y="0"/>
                    </a:lnTo>
                    <a:lnTo>
                      <a:pt x="1440" y="26"/>
                    </a:lnTo>
                    <a:lnTo>
                      <a:pt x="1389" y="78"/>
                    </a:lnTo>
                    <a:lnTo>
                      <a:pt x="1337" y="206"/>
                    </a:lnTo>
                    <a:lnTo>
                      <a:pt x="1286" y="335"/>
                    </a:lnTo>
                    <a:lnTo>
                      <a:pt x="1234" y="720"/>
                    </a:lnTo>
                    <a:lnTo>
                      <a:pt x="1183" y="1183"/>
                    </a:lnTo>
                    <a:lnTo>
                      <a:pt x="1183" y="1183"/>
                    </a:lnTo>
                    <a:lnTo>
                      <a:pt x="720" y="1234"/>
                    </a:lnTo>
                    <a:lnTo>
                      <a:pt x="335" y="1285"/>
                    </a:lnTo>
                    <a:lnTo>
                      <a:pt x="207" y="1337"/>
                    </a:lnTo>
                    <a:lnTo>
                      <a:pt x="78" y="1388"/>
                    </a:lnTo>
                    <a:lnTo>
                      <a:pt x="27" y="1440"/>
                    </a:lnTo>
                    <a:lnTo>
                      <a:pt x="1" y="1491"/>
                    </a:lnTo>
                    <a:lnTo>
                      <a:pt x="1" y="1491"/>
                    </a:lnTo>
                    <a:lnTo>
                      <a:pt x="27" y="1542"/>
                    </a:lnTo>
                    <a:lnTo>
                      <a:pt x="78" y="1594"/>
                    </a:lnTo>
                    <a:lnTo>
                      <a:pt x="207" y="1645"/>
                    </a:lnTo>
                    <a:lnTo>
                      <a:pt x="335" y="1697"/>
                    </a:lnTo>
                    <a:lnTo>
                      <a:pt x="720" y="1748"/>
                    </a:lnTo>
                    <a:lnTo>
                      <a:pt x="1183" y="1799"/>
                    </a:lnTo>
                    <a:lnTo>
                      <a:pt x="1183" y="1799"/>
                    </a:lnTo>
                    <a:lnTo>
                      <a:pt x="1234" y="2262"/>
                    </a:lnTo>
                    <a:lnTo>
                      <a:pt x="1286" y="2648"/>
                    </a:lnTo>
                    <a:lnTo>
                      <a:pt x="1337" y="2776"/>
                    </a:lnTo>
                    <a:lnTo>
                      <a:pt x="1389" y="2879"/>
                    </a:lnTo>
                    <a:lnTo>
                      <a:pt x="1440" y="2956"/>
                    </a:lnTo>
                    <a:lnTo>
                      <a:pt x="1491" y="2982"/>
                    </a:lnTo>
                    <a:lnTo>
                      <a:pt x="1491" y="2982"/>
                    </a:lnTo>
                    <a:lnTo>
                      <a:pt x="1543" y="2956"/>
                    </a:lnTo>
                    <a:lnTo>
                      <a:pt x="1594" y="2879"/>
                    </a:lnTo>
                    <a:lnTo>
                      <a:pt x="1646" y="2776"/>
                    </a:lnTo>
                    <a:lnTo>
                      <a:pt x="1671" y="2648"/>
                    </a:lnTo>
                    <a:lnTo>
                      <a:pt x="1748" y="2262"/>
                    </a:lnTo>
                    <a:lnTo>
                      <a:pt x="1800" y="1799"/>
                    </a:lnTo>
                    <a:lnTo>
                      <a:pt x="1800" y="1799"/>
                    </a:lnTo>
                    <a:lnTo>
                      <a:pt x="2262" y="1748"/>
                    </a:lnTo>
                    <a:lnTo>
                      <a:pt x="2648" y="1697"/>
                    </a:lnTo>
                    <a:lnTo>
                      <a:pt x="2776" y="1645"/>
                    </a:lnTo>
                    <a:lnTo>
                      <a:pt x="2879" y="1594"/>
                    </a:lnTo>
                    <a:lnTo>
                      <a:pt x="2956" y="1542"/>
                    </a:lnTo>
                    <a:lnTo>
                      <a:pt x="2982" y="1491"/>
                    </a:lnTo>
                    <a:lnTo>
                      <a:pt x="2982" y="1491"/>
                    </a:lnTo>
                    <a:lnTo>
                      <a:pt x="2956" y="1440"/>
                    </a:lnTo>
                    <a:lnTo>
                      <a:pt x="2879" y="1388"/>
                    </a:lnTo>
                    <a:lnTo>
                      <a:pt x="2776" y="1337"/>
                    </a:lnTo>
                    <a:lnTo>
                      <a:pt x="2648" y="1285"/>
                    </a:lnTo>
                    <a:lnTo>
                      <a:pt x="2262" y="1234"/>
                    </a:lnTo>
                    <a:lnTo>
                      <a:pt x="1800" y="1183"/>
                    </a:lnTo>
                    <a:lnTo>
                      <a:pt x="1800" y="1183"/>
                    </a:lnTo>
                    <a:lnTo>
                      <a:pt x="1748" y="720"/>
                    </a:lnTo>
                    <a:lnTo>
                      <a:pt x="1671" y="335"/>
                    </a:lnTo>
                    <a:lnTo>
                      <a:pt x="1646" y="206"/>
                    </a:lnTo>
                    <a:lnTo>
                      <a:pt x="1594" y="78"/>
                    </a:lnTo>
                    <a:lnTo>
                      <a:pt x="1543" y="26"/>
                    </a:lnTo>
                    <a:lnTo>
                      <a:pt x="1491" y="0"/>
                    </a:lnTo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71438" dist="47625" dir="42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25" name="Google Shape;16461;p40">
                <a:extLst>
                  <a:ext uri="{FF2B5EF4-FFF2-40B4-BE49-F238E27FC236}">
                    <a16:creationId xmlns:a16="http://schemas.microsoft.com/office/drawing/2014/main" id="{E0E9ED77-8293-40F8-1048-2B9CA785DBF2}"/>
                  </a:ext>
                </a:extLst>
              </p:cNvPr>
              <p:cNvSpPr/>
              <p:nvPr/>
            </p:nvSpPr>
            <p:spPr>
              <a:xfrm>
                <a:off x="8930275" y="-1055000"/>
                <a:ext cx="100900" cy="100875"/>
              </a:xfrm>
              <a:custGeom>
                <a:avLst/>
                <a:gdLst/>
                <a:ahLst/>
                <a:cxnLst/>
                <a:rect l="l" t="t" r="r" b="b"/>
                <a:pathLst>
                  <a:path w="4036" h="4035" extrusionOk="0">
                    <a:moveTo>
                      <a:pt x="2005" y="0"/>
                    </a:moveTo>
                    <a:lnTo>
                      <a:pt x="1928" y="26"/>
                    </a:lnTo>
                    <a:lnTo>
                      <a:pt x="1877" y="103"/>
                    </a:lnTo>
                    <a:lnTo>
                      <a:pt x="1800" y="257"/>
                    </a:lnTo>
                    <a:lnTo>
                      <a:pt x="1748" y="437"/>
                    </a:lnTo>
                    <a:lnTo>
                      <a:pt x="1645" y="951"/>
                    </a:lnTo>
                    <a:lnTo>
                      <a:pt x="1594" y="1594"/>
                    </a:lnTo>
                    <a:lnTo>
                      <a:pt x="951" y="1645"/>
                    </a:lnTo>
                    <a:lnTo>
                      <a:pt x="437" y="1748"/>
                    </a:lnTo>
                    <a:lnTo>
                      <a:pt x="258" y="1799"/>
                    </a:lnTo>
                    <a:lnTo>
                      <a:pt x="103" y="1876"/>
                    </a:lnTo>
                    <a:lnTo>
                      <a:pt x="26" y="1928"/>
                    </a:lnTo>
                    <a:lnTo>
                      <a:pt x="1" y="2005"/>
                    </a:lnTo>
                    <a:lnTo>
                      <a:pt x="26" y="2082"/>
                    </a:lnTo>
                    <a:lnTo>
                      <a:pt x="103" y="2159"/>
                    </a:lnTo>
                    <a:lnTo>
                      <a:pt x="258" y="2210"/>
                    </a:lnTo>
                    <a:lnTo>
                      <a:pt x="437" y="2262"/>
                    </a:lnTo>
                    <a:lnTo>
                      <a:pt x="951" y="2365"/>
                    </a:lnTo>
                    <a:lnTo>
                      <a:pt x="1594" y="2416"/>
                    </a:lnTo>
                    <a:lnTo>
                      <a:pt x="1645" y="3058"/>
                    </a:lnTo>
                    <a:lnTo>
                      <a:pt x="1748" y="3572"/>
                    </a:lnTo>
                    <a:lnTo>
                      <a:pt x="1800" y="3752"/>
                    </a:lnTo>
                    <a:lnTo>
                      <a:pt x="1877" y="3907"/>
                    </a:lnTo>
                    <a:lnTo>
                      <a:pt x="1928" y="3984"/>
                    </a:lnTo>
                    <a:lnTo>
                      <a:pt x="2005" y="4035"/>
                    </a:lnTo>
                    <a:lnTo>
                      <a:pt x="2082" y="3984"/>
                    </a:lnTo>
                    <a:lnTo>
                      <a:pt x="2159" y="3907"/>
                    </a:lnTo>
                    <a:lnTo>
                      <a:pt x="2211" y="3752"/>
                    </a:lnTo>
                    <a:lnTo>
                      <a:pt x="2262" y="3572"/>
                    </a:lnTo>
                    <a:lnTo>
                      <a:pt x="2365" y="3058"/>
                    </a:lnTo>
                    <a:lnTo>
                      <a:pt x="2416" y="2416"/>
                    </a:lnTo>
                    <a:lnTo>
                      <a:pt x="3059" y="2365"/>
                    </a:lnTo>
                    <a:lnTo>
                      <a:pt x="3573" y="2262"/>
                    </a:lnTo>
                    <a:lnTo>
                      <a:pt x="3753" y="2210"/>
                    </a:lnTo>
                    <a:lnTo>
                      <a:pt x="3907" y="2159"/>
                    </a:lnTo>
                    <a:lnTo>
                      <a:pt x="3984" y="2082"/>
                    </a:lnTo>
                    <a:lnTo>
                      <a:pt x="4035" y="2005"/>
                    </a:lnTo>
                    <a:lnTo>
                      <a:pt x="3984" y="1928"/>
                    </a:lnTo>
                    <a:lnTo>
                      <a:pt x="3907" y="1876"/>
                    </a:lnTo>
                    <a:lnTo>
                      <a:pt x="3753" y="1799"/>
                    </a:lnTo>
                    <a:lnTo>
                      <a:pt x="3573" y="1748"/>
                    </a:lnTo>
                    <a:lnTo>
                      <a:pt x="3059" y="1645"/>
                    </a:lnTo>
                    <a:lnTo>
                      <a:pt x="2416" y="1594"/>
                    </a:lnTo>
                    <a:lnTo>
                      <a:pt x="2365" y="951"/>
                    </a:lnTo>
                    <a:lnTo>
                      <a:pt x="2262" y="437"/>
                    </a:lnTo>
                    <a:lnTo>
                      <a:pt x="2211" y="257"/>
                    </a:lnTo>
                    <a:lnTo>
                      <a:pt x="2159" y="103"/>
                    </a:lnTo>
                    <a:lnTo>
                      <a:pt x="2082" y="26"/>
                    </a:lnTo>
                    <a:lnTo>
                      <a:pt x="2005" y="0"/>
                    </a:ln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71438" dist="47625" dir="42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26" name="Google Shape;16462;p40">
                <a:extLst>
                  <a:ext uri="{FF2B5EF4-FFF2-40B4-BE49-F238E27FC236}">
                    <a16:creationId xmlns:a16="http://schemas.microsoft.com/office/drawing/2014/main" id="{2365BBD1-0176-A353-16BA-703937EFFF29}"/>
                  </a:ext>
                </a:extLst>
              </p:cNvPr>
              <p:cNvSpPr/>
              <p:nvPr/>
            </p:nvSpPr>
            <p:spPr>
              <a:xfrm>
                <a:off x="8930275" y="-1055000"/>
                <a:ext cx="100900" cy="100875"/>
              </a:xfrm>
              <a:custGeom>
                <a:avLst/>
                <a:gdLst/>
                <a:ahLst/>
                <a:cxnLst/>
                <a:rect l="l" t="t" r="r" b="b"/>
                <a:pathLst>
                  <a:path w="4036" h="4035" fill="none" extrusionOk="0">
                    <a:moveTo>
                      <a:pt x="2005" y="0"/>
                    </a:moveTo>
                    <a:lnTo>
                      <a:pt x="2005" y="0"/>
                    </a:lnTo>
                    <a:lnTo>
                      <a:pt x="1928" y="26"/>
                    </a:lnTo>
                    <a:lnTo>
                      <a:pt x="1877" y="103"/>
                    </a:lnTo>
                    <a:lnTo>
                      <a:pt x="1800" y="257"/>
                    </a:lnTo>
                    <a:lnTo>
                      <a:pt x="1748" y="437"/>
                    </a:lnTo>
                    <a:lnTo>
                      <a:pt x="1645" y="951"/>
                    </a:lnTo>
                    <a:lnTo>
                      <a:pt x="1594" y="1594"/>
                    </a:lnTo>
                    <a:lnTo>
                      <a:pt x="1594" y="1594"/>
                    </a:lnTo>
                    <a:lnTo>
                      <a:pt x="951" y="1645"/>
                    </a:lnTo>
                    <a:lnTo>
                      <a:pt x="437" y="1748"/>
                    </a:lnTo>
                    <a:lnTo>
                      <a:pt x="258" y="1799"/>
                    </a:lnTo>
                    <a:lnTo>
                      <a:pt x="103" y="1876"/>
                    </a:lnTo>
                    <a:lnTo>
                      <a:pt x="26" y="1928"/>
                    </a:lnTo>
                    <a:lnTo>
                      <a:pt x="1" y="2005"/>
                    </a:lnTo>
                    <a:lnTo>
                      <a:pt x="1" y="2005"/>
                    </a:lnTo>
                    <a:lnTo>
                      <a:pt x="26" y="2082"/>
                    </a:lnTo>
                    <a:lnTo>
                      <a:pt x="103" y="2159"/>
                    </a:lnTo>
                    <a:lnTo>
                      <a:pt x="258" y="2210"/>
                    </a:lnTo>
                    <a:lnTo>
                      <a:pt x="437" y="2262"/>
                    </a:lnTo>
                    <a:lnTo>
                      <a:pt x="951" y="2365"/>
                    </a:lnTo>
                    <a:lnTo>
                      <a:pt x="1594" y="2416"/>
                    </a:lnTo>
                    <a:lnTo>
                      <a:pt x="1594" y="2416"/>
                    </a:lnTo>
                    <a:lnTo>
                      <a:pt x="1645" y="3058"/>
                    </a:lnTo>
                    <a:lnTo>
                      <a:pt x="1748" y="3572"/>
                    </a:lnTo>
                    <a:lnTo>
                      <a:pt x="1800" y="3752"/>
                    </a:lnTo>
                    <a:lnTo>
                      <a:pt x="1877" y="3907"/>
                    </a:lnTo>
                    <a:lnTo>
                      <a:pt x="1928" y="3984"/>
                    </a:lnTo>
                    <a:lnTo>
                      <a:pt x="2005" y="4035"/>
                    </a:lnTo>
                    <a:lnTo>
                      <a:pt x="2005" y="4035"/>
                    </a:lnTo>
                    <a:lnTo>
                      <a:pt x="2082" y="3984"/>
                    </a:lnTo>
                    <a:lnTo>
                      <a:pt x="2159" y="3907"/>
                    </a:lnTo>
                    <a:lnTo>
                      <a:pt x="2211" y="3752"/>
                    </a:lnTo>
                    <a:lnTo>
                      <a:pt x="2262" y="3572"/>
                    </a:lnTo>
                    <a:lnTo>
                      <a:pt x="2365" y="3058"/>
                    </a:lnTo>
                    <a:lnTo>
                      <a:pt x="2416" y="2416"/>
                    </a:lnTo>
                    <a:lnTo>
                      <a:pt x="2416" y="2416"/>
                    </a:lnTo>
                    <a:lnTo>
                      <a:pt x="3059" y="2365"/>
                    </a:lnTo>
                    <a:lnTo>
                      <a:pt x="3573" y="2262"/>
                    </a:lnTo>
                    <a:lnTo>
                      <a:pt x="3753" y="2210"/>
                    </a:lnTo>
                    <a:lnTo>
                      <a:pt x="3907" y="2159"/>
                    </a:lnTo>
                    <a:lnTo>
                      <a:pt x="3984" y="2082"/>
                    </a:lnTo>
                    <a:lnTo>
                      <a:pt x="4035" y="2005"/>
                    </a:lnTo>
                    <a:lnTo>
                      <a:pt x="4035" y="2005"/>
                    </a:lnTo>
                    <a:lnTo>
                      <a:pt x="3984" y="1928"/>
                    </a:lnTo>
                    <a:lnTo>
                      <a:pt x="3907" y="1876"/>
                    </a:lnTo>
                    <a:lnTo>
                      <a:pt x="3753" y="1799"/>
                    </a:lnTo>
                    <a:lnTo>
                      <a:pt x="3573" y="1748"/>
                    </a:lnTo>
                    <a:lnTo>
                      <a:pt x="3059" y="1645"/>
                    </a:lnTo>
                    <a:lnTo>
                      <a:pt x="2416" y="1594"/>
                    </a:lnTo>
                    <a:lnTo>
                      <a:pt x="2416" y="1594"/>
                    </a:lnTo>
                    <a:lnTo>
                      <a:pt x="2365" y="951"/>
                    </a:lnTo>
                    <a:lnTo>
                      <a:pt x="2262" y="437"/>
                    </a:lnTo>
                    <a:lnTo>
                      <a:pt x="2211" y="257"/>
                    </a:lnTo>
                    <a:lnTo>
                      <a:pt x="2159" y="103"/>
                    </a:lnTo>
                    <a:lnTo>
                      <a:pt x="2082" y="26"/>
                    </a:lnTo>
                    <a:lnTo>
                      <a:pt x="2005" y="0"/>
                    </a:lnTo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71438" dist="47625" dir="42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27" name="Google Shape;16463;p40">
                <a:extLst>
                  <a:ext uri="{FF2B5EF4-FFF2-40B4-BE49-F238E27FC236}">
                    <a16:creationId xmlns:a16="http://schemas.microsoft.com/office/drawing/2014/main" id="{2D177DD0-629E-233E-2A4B-E521BC09A41C}"/>
                  </a:ext>
                </a:extLst>
              </p:cNvPr>
              <p:cNvSpPr/>
              <p:nvPr/>
            </p:nvSpPr>
            <p:spPr>
              <a:xfrm>
                <a:off x="8312200" y="-2332900"/>
                <a:ext cx="368175" cy="327050"/>
              </a:xfrm>
              <a:custGeom>
                <a:avLst/>
                <a:gdLst/>
                <a:ahLst/>
                <a:cxnLst/>
                <a:rect l="l" t="t" r="r" b="b"/>
                <a:pathLst>
                  <a:path w="14727" h="13082" extrusionOk="0">
                    <a:moveTo>
                      <a:pt x="7377" y="0"/>
                    </a:moveTo>
                    <a:lnTo>
                      <a:pt x="6606" y="26"/>
                    </a:lnTo>
                    <a:lnTo>
                      <a:pt x="5886" y="103"/>
                    </a:lnTo>
                    <a:lnTo>
                      <a:pt x="5166" y="257"/>
                    </a:lnTo>
                    <a:lnTo>
                      <a:pt x="4498" y="463"/>
                    </a:lnTo>
                    <a:lnTo>
                      <a:pt x="3856" y="694"/>
                    </a:lnTo>
                    <a:lnTo>
                      <a:pt x="3239" y="977"/>
                    </a:lnTo>
                    <a:lnTo>
                      <a:pt x="2674" y="1311"/>
                    </a:lnTo>
                    <a:lnTo>
                      <a:pt x="2160" y="1697"/>
                    </a:lnTo>
                    <a:lnTo>
                      <a:pt x="1697" y="2108"/>
                    </a:lnTo>
                    <a:lnTo>
                      <a:pt x="1260" y="2545"/>
                    </a:lnTo>
                    <a:lnTo>
                      <a:pt x="1080" y="2776"/>
                    </a:lnTo>
                    <a:lnTo>
                      <a:pt x="900" y="3033"/>
                    </a:lnTo>
                    <a:lnTo>
                      <a:pt x="746" y="3290"/>
                    </a:lnTo>
                    <a:lnTo>
                      <a:pt x="592" y="3521"/>
                    </a:lnTo>
                    <a:lnTo>
                      <a:pt x="463" y="3804"/>
                    </a:lnTo>
                    <a:lnTo>
                      <a:pt x="335" y="4061"/>
                    </a:lnTo>
                    <a:lnTo>
                      <a:pt x="232" y="4344"/>
                    </a:lnTo>
                    <a:lnTo>
                      <a:pt x="155" y="4626"/>
                    </a:lnTo>
                    <a:lnTo>
                      <a:pt x="104" y="4909"/>
                    </a:lnTo>
                    <a:lnTo>
                      <a:pt x="52" y="5192"/>
                    </a:lnTo>
                    <a:lnTo>
                      <a:pt x="27" y="5500"/>
                    </a:lnTo>
                    <a:lnTo>
                      <a:pt x="1" y="5783"/>
                    </a:lnTo>
                    <a:lnTo>
                      <a:pt x="27" y="6091"/>
                    </a:lnTo>
                    <a:lnTo>
                      <a:pt x="52" y="6374"/>
                    </a:lnTo>
                    <a:lnTo>
                      <a:pt x="104" y="6657"/>
                    </a:lnTo>
                    <a:lnTo>
                      <a:pt x="155" y="6965"/>
                    </a:lnTo>
                    <a:lnTo>
                      <a:pt x="232" y="7222"/>
                    </a:lnTo>
                    <a:lnTo>
                      <a:pt x="335" y="7505"/>
                    </a:lnTo>
                    <a:lnTo>
                      <a:pt x="463" y="7787"/>
                    </a:lnTo>
                    <a:lnTo>
                      <a:pt x="592" y="8044"/>
                    </a:lnTo>
                    <a:lnTo>
                      <a:pt x="746" y="8301"/>
                    </a:lnTo>
                    <a:lnTo>
                      <a:pt x="900" y="8558"/>
                    </a:lnTo>
                    <a:lnTo>
                      <a:pt x="1080" y="8790"/>
                    </a:lnTo>
                    <a:lnTo>
                      <a:pt x="1260" y="9021"/>
                    </a:lnTo>
                    <a:lnTo>
                      <a:pt x="1697" y="9458"/>
                    </a:lnTo>
                    <a:lnTo>
                      <a:pt x="2160" y="9869"/>
                    </a:lnTo>
                    <a:lnTo>
                      <a:pt x="2674" y="10254"/>
                    </a:lnTo>
                    <a:lnTo>
                      <a:pt x="3239" y="10589"/>
                    </a:lnTo>
                    <a:lnTo>
                      <a:pt x="3856" y="10871"/>
                    </a:lnTo>
                    <a:lnTo>
                      <a:pt x="4498" y="11128"/>
                    </a:lnTo>
                    <a:lnTo>
                      <a:pt x="5166" y="11308"/>
                    </a:lnTo>
                    <a:lnTo>
                      <a:pt x="5886" y="11462"/>
                    </a:lnTo>
                    <a:lnTo>
                      <a:pt x="6606" y="11539"/>
                    </a:lnTo>
                    <a:lnTo>
                      <a:pt x="7377" y="11565"/>
                    </a:lnTo>
                    <a:lnTo>
                      <a:pt x="7788" y="11565"/>
                    </a:lnTo>
                    <a:lnTo>
                      <a:pt x="8199" y="11539"/>
                    </a:lnTo>
                    <a:lnTo>
                      <a:pt x="8302" y="11796"/>
                    </a:lnTo>
                    <a:lnTo>
                      <a:pt x="8430" y="12053"/>
                    </a:lnTo>
                    <a:lnTo>
                      <a:pt x="8610" y="12259"/>
                    </a:lnTo>
                    <a:lnTo>
                      <a:pt x="8790" y="12465"/>
                    </a:lnTo>
                    <a:lnTo>
                      <a:pt x="8970" y="12593"/>
                    </a:lnTo>
                    <a:lnTo>
                      <a:pt x="9150" y="12722"/>
                    </a:lnTo>
                    <a:lnTo>
                      <a:pt x="9330" y="12824"/>
                    </a:lnTo>
                    <a:lnTo>
                      <a:pt x="9535" y="12901"/>
                    </a:lnTo>
                    <a:lnTo>
                      <a:pt x="9715" y="12979"/>
                    </a:lnTo>
                    <a:lnTo>
                      <a:pt x="9921" y="13030"/>
                    </a:lnTo>
                    <a:lnTo>
                      <a:pt x="10152" y="13056"/>
                    </a:lnTo>
                    <a:lnTo>
                      <a:pt x="10358" y="13081"/>
                    </a:lnTo>
                    <a:lnTo>
                      <a:pt x="10460" y="13081"/>
                    </a:lnTo>
                    <a:lnTo>
                      <a:pt x="10358" y="12850"/>
                    </a:lnTo>
                    <a:lnTo>
                      <a:pt x="10255" y="12619"/>
                    </a:lnTo>
                    <a:lnTo>
                      <a:pt x="10178" y="12362"/>
                    </a:lnTo>
                    <a:lnTo>
                      <a:pt x="10126" y="12131"/>
                    </a:lnTo>
                    <a:lnTo>
                      <a:pt x="10101" y="11899"/>
                    </a:lnTo>
                    <a:lnTo>
                      <a:pt x="10075" y="11642"/>
                    </a:lnTo>
                    <a:lnTo>
                      <a:pt x="10101" y="11411"/>
                    </a:lnTo>
                    <a:lnTo>
                      <a:pt x="10126" y="11154"/>
                    </a:lnTo>
                    <a:lnTo>
                      <a:pt x="10615" y="10974"/>
                    </a:lnTo>
                    <a:lnTo>
                      <a:pt x="11103" y="10768"/>
                    </a:lnTo>
                    <a:lnTo>
                      <a:pt x="11540" y="10537"/>
                    </a:lnTo>
                    <a:lnTo>
                      <a:pt x="11977" y="10306"/>
                    </a:lnTo>
                    <a:lnTo>
                      <a:pt x="12388" y="10023"/>
                    </a:lnTo>
                    <a:lnTo>
                      <a:pt x="12773" y="9715"/>
                    </a:lnTo>
                    <a:lnTo>
                      <a:pt x="13108" y="9406"/>
                    </a:lnTo>
                    <a:lnTo>
                      <a:pt x="13442" y="9072"/>
                    </a:lnTo>
                    <a:lnTo>
                      <a:pt x="13724" y="8713"/>
                    </a:lnTo>
                    <a:lnTo>
                      <a:pt x="13981" y="8327"/>
                    </a:lnTo>
                    <a:lnTo>
                      <a:pt x="14187" y="7942"/>
                    </a:lnTo>
                    <a:lnTo>
                      <a:pt x="14392" y="7530"/>
                    </a:lnTo>
                    <a:lnTo>
                      <a:pt x="14521" y="7119"/>
                    </a:lnTo>
                    <a:lnTo>
                      <a:pt x="14624" y="6682"/>
                    </a:lnTo>
                    <a:lnTo>
                      <a:pt x="14701" y="6245"/>
                    </a:lnTo>
                    <a:lnTo>
                      <a:pt x="14727" y="5783"/>
                    </a:lnTo>
                    <a:lnTo>
                      <a:pt x="14701" y="5500"/>
                    </a:lnTo>
                    <a:lnTo>
                      <a:pt x="14675" y="5192"/>
                    </a:lnTo>
                    <a:lnTo>
                      <a:pt x="14624" y="4909"/>
                    </a:lnTo>
                    <a:lnTo>
                      <a:pt x="14572" y="4626"/>
                    </a:lnTo>
                    <a:lnTo>
                      <a:pt x="14495" y="4344"/>
                    </a:lnTo>
                    <a:lnTo>
                      <a:pt x="14392" y="4061"/>
                    </a:lnTo>
                    <a:lnTo>
                      <a:pt x="14264" y="3804"/>
                    </a:lnTo>
                    <a:lnTo>
                      <a:pt x="14135" y="3521"/>
                    </a:lnTo>
                    <a:lnTo>
                      <a:pt x="14007" y="3290"/>
                    </a:lnTo>
                    <a:lnTo>
                      <a:pt x="13827" y="3033"/>
                    </a:lnTo>
                    <a:lnTo>
                      <a:pt x="13647" y="2776"/>
                    </a:lnTo>
                    <a:lnTo>
                      <a:pt x="13467" y="2545"/>
                    </a:lnTo>
                    <a:lnTo>
                      <a:pt x="13030" y="2108"/>
                    </a:lnTo>
                    <a:lnTo>
                      <a:pt x="12568" y="1697"/>
                    </a:lnTo>
                    <a:lnTo>
                      <a:pt x="12054" y="1311"/>
                    </a:lnTo>
                    <a:lnTo>
                      <a:pt x="11488" y="977"/>
                    </a:lnTo>
                    <a:lnTo>
                      <a:pt x="10872" y="694"/>
                    </a:lnTo>
                    <a:lnTo>
                      <a:pt x="10229" y="463"/>
                    </a:lnTo>
                    <a:lnTo>
                      <a:pt x="9561" y="257"/>
                    </a:lnTo>
                    <a:lnTo>
                      <a:pt x="8841" y="103"/>
                    </a:lnTo>
                    <a:lnTo>
                      <a:pt x="8122" y="26"/>
                    </a:lnTo>
                    <a:lnTo>
                      <a:pt x="7377" y="0"/>
                    </a:ln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71438" dist="47625" dir="42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28" name="Google Shape;16464;p40">
                <a:extLst>
                  <a:ext uri="{FF2B5EF4-FFF2-40B4-BE49-F238E27FC236}">
                    <a16:creationId xmlns:a16="http://schemas.microsoft.com/office/drawing/2014/main" id="{E31F7689-7D18-B813-325C-2B64003DCE5D}"/>
                  </a:ext>
                </a:extLst>
              </p:cNvPr>
              <p:cNvSpPr/>
              <p:nvPr/>
            </p:nvSpPr>
            <p:spPr>
              <a:xfrm>
                <a:off x="8312200" y="-2332900"/>
                <a:ext cx="368175" cy="327050"/>
              </a:xfrm>
              <a:custGeom>
                <a:avLst/>
                <a:gdLst/>
                <a:ahLst/>
                <a:cxnLst/>
                <a:rect l="l" t="t" r="r" b="b"/>
                <a:pathLst>
                  <a:path w="14727" h="13082" fill="none" extrusionOk="0">
                    <a:moveTo>
                      <a:pt x="7377" y="0"/>
                    </a:moveTo>
                    <a:lnTo>
                      <a:pt x="7377" y="0"/>
                    </a:lnTo>
                    <a:lnTo>
                      <a:pt x="6606" y="26"/>
                    </a:lnTo>
                    <a:lnTo>
                      <a:pt x="5886" y="103"/>
                    </a:lnTo>
                    <a:lnTo>
                      <a:pt x="5166" y="257"/>
                    </a:lnTo>
                    <a:lnTo>
                      <a:pt x="4498" y="463"/>
                    </a:lnTo>
                    <a:lnTo>
                      <a:pt x="3856" y="694"/>
                    </a:lnTo>
                    <a:lnTo>
                      <a:pt x="3239" y="977"/>
                    </a:lnTo>
                    <a:lnTo>
                      <a:pt x="2674" y="1311"/>
                    </a:lnTo>
                    <a:lnTo>
                      <a:pt x="2160" y="1697"/>
                    </a:lnTo>
                    <a:lnTo>
                      <a:pt x="1697" y="2108"/>
                    </a:lnTo>
                    <a:lnTo>
                      <a:pt x="1260" y="2545"/>
                    </a:lnTo>
                    <a:lnTo>
                      <a:pt x="1080" y="2776"/>
                    </a:lnTo>
                    <a:lnTo>
                      <a:pt x="900" y="3033"/>
                    </a:lnTo>
                    <a:lnTo>
                      <a:pt x="746" y="3290"/>
                    </a:lnTo>
                    <a:lnTo>
                      <a:pt x="592" y="3521"/>
                    </a:lnTo>
                    <a:lnTo>
                      <a:pt x="463" y="3804"/>
                    </a:lnTo>
                    <a:lnTo>
                      <a:pt x="335" y="4061"/>
                    </a:lnTo>
                    <a:lnTo>
                      <a:pt x="232" y="4344"/>
                    </a:lnTo>
                    <a:lnTo>
                      <a:pt x="155" y="4626"/>
                    </a:lnTo>
                    <a:lnTo>
                      <a:pt x="104" y="4909"/>
                    </a:lnTo>
                    <a:lnTo>
                      <a:pt x="52" y="5192"/>
                    </a:lnTo>
                    <a:lnTo>
                      <a:pt x="27" y="5500"/>
                    </a:lnTo>
                    <a:lnTo>
                      <a:pt x="1" y="5783"/>
                    </a:lnTo>
                    <a:lnTo>
                      <a:pt x="1" y="5783"/>
                    </a:lnTo>
                    <a:lnTo>
                      <a:pt x="27" y="6091"/>
                    </a:lnTo>
                    <a:lnTo>
                      <a:pt x="52" y="6374"/>
                    </a:lnTo>
                    <a:lnTo>
                      <a:pt x="104" y="6657"/>
                    </a:lnTo>
                    <a:lnTo>
                      <a:pt x="155" y="6965"/>
                    </a:lnTo>
                    <a:lnTo>
                      <a:pt x="232" y="7222"/>
                    </a:lnTo>
                    <a:lnTo>
                      <a:pt x="335" y="7505"/>
                    </a:lnTo>
                    <a:lnTo>
                      <a:pt x="463" y="7787"/>
                    </a:lnTo>
                    <a:lnTo>
                      <a:pt x="592" y="8044"/>
                    </a:lnTo>
                    <a:lnTo>
                      <a:pt x="746" y="8301"/>
                    </a:lnTo>
                    <a:lnTo>
                      <a:pt x="900" y="8558"/>
                    </a:lnTo>
                    <a:lnTo>
                      <a:pt x="1080" y="8790"/>
                    </a:lnTo>
                    <a:lnTo>
                      <a:pt x="1260" y="9021"/>
                    </a:lnTo>
                    <a:lnTo>
                      <a:pt x="1697" y="9458"/>
                    </a:lnTo>
                    <a:lnTo>
                      <a:pt x="2160" y="9869"/>
                    </a:lnTo>
                    <a:lnTo>
                      <a:pt x="2674" y="10254"/>
                    </a:lnTo>
                    <a:lnTo>
                      <a:pt x="3239" y="10589"/>
                    </a:lnTo>
                    <a:lnTo>
                      <a:pt x="3856" y="10871"/>
                    </a:lnTo>
                    <a:lnTo>
                      <a:pt x="4498" y="11128"/>
                    </a:lnTo>
                    <a:lnTo>
                      <a:pt x="5166" y="11308"/>
                    </a:lnTo>
                    <a:lnTo>
                      <a:pt x="5886" y="11462"/>
                    </a:lnTo>
                    <a:lnTo>
                      <a:pt x="6606" y="11539"/>
                    </a:lnTo>
                    <a:lnTo>
                      <a:pt x="7377" y="11565"/>
                    </a:lnTo>
                    <a:lnTo>
                      <a:pt x="7377" y="11565"/>
                    </a:lnTo>
                    <a:lnTo>
                      <a:pt x="7788" y="11565"/>
                    </a:lnTo>
                    <a:lnTo>
                      <a:pt x="8199" y="11539"/>
                    </a:lnTo>
                    <a:lnTo>
                      <a:pt x="8199" y="11539"/>
                    </a:lnTo>
                    <a:lnTo>
                      <a:pt x="8302" y="11796"/>
                    </a:lnTo>
                    <a:lnTo>
                      <a:pt x="8430" y="12053"/>
                    </a:lnTo>
                    <a:lnTo>
                      <a:pt x="8610" y="12259"/>
                    </a:lnTo>
                    <a:lnTo>
                      <a:pt x="8790" y="12465"/>
                    </a:lnTo>
                    <a:lnTo>
                      <a:pt x="8790" y="12465"/>
                    </a:lnTo>
                    <a:lnTo>
                      <a:pt x="8970" y="12593"/>
                    </a:lnTo>
                    <a:lnTo>
                      <a:pt x="9150" y="12722"/>
                    </a:lnTo>
                    <a:lnTo>
                      <a:pt x="9330" y="12824"/>
                    </a:lnTo>
                    <a:lnTo>
                      <a:pt x="9535" y="12901"/>
                    </a:lnTo>
                    <a:lnTo>
                      <a:pt x="9715" y="12979"/>
                    </a:lnTo>
                    <a:lnTo>
                      <a:pt x="9921" y="13030"/>
                    </a:lnTo>
                    <a:lnTo>
                      <a:pt x="10152" y="13056"/>
                    </a:lnTo>
                    <a:lnTo>
                      <a:pt x="10358" y="13081"/>
                    </a:lnTo>
                    <a:lnTo>
                      <a:pt x="10358" y="13081"/>
                    </a:lnTo>
                    <a:lnTo>
                      <a:pt x="10460" y="13081"/>
                    </a:lnTo>
                    <a:lnTo>
                      <a:pt x="10460" y="13081"/>
                    </a:lnTo>
                    <a:lnTo>
                      <a:pt x="10358" y="12850"/>
                    </a:lnTo>
                    <a:lnTo>
                      <a:pt x="10255" y="12619"/>
                    </a:lnTo>
                    <a:lnTo>
                      <a:pt x="10178" y="12362"/>
                    </a:lnTo>
                    <a:lnTo>
                      <a:pt x="10126" y="12131"/>
                    </a:lnTo>
                    <a:lnTo>
                      <a:pt x="10101" y="11899"/>
                    </a:lnTo>
                    <a:lnTo>
                      <a:pt x="10075" y="11642"/>
                    </a:lnTo>
                    <a:lnTo>
                      <a:pt x="10101" y="11411"/>
                    </a:lnTo>
                    <a:lnTo>
                      <a:pt x="10126" y="11154"/>
                    </a:lnTo>
                    <a:lnTo>
                      <a:pt x="10126" y="11154"/>
                    </a:lnTo>
                    <a:lnTo>
                      <a:pt x="10615" y="10974"/>
                    </a:lnTo>
                    <a:lnTo>
                      <a:pt x="11103" y="10768"/>
                    </a:lnTo>
                    <a:lnTo>
                      <a:pt x="11540" y="10537"/>
                    </a:lnTo>
                    <a:lnTo>
                      <a:pt x="11977" y="10306"/>
                    </a:lnTo>
                    <a:lnTo>
                      <a:pt x="12388" y="10023"/>
                    </a:lnTo>
                    <a:lnTo>
                      <a:pt x="12773" y="9715"/>
                    </a:lnTo>
                    <a:lnTo>
                      <a:pt x="13108" y="9406"/>
                    </a:lnTo>
                    <a:lnTo>
                      <a:pt x="13442" y="9072"/>
                    </a:lnTo>
                    <a:lnTo>
                      <a:pt x="13724" y="8713"/>
                    </a:lnTo>
                    <a:lnTo>
                      <a:pt x="13981" y="8327"/>
                    </a:lnTo>
                    <a:lnTo>
                      <a:pt x="14187" y="7942"/>
                    </a:lnTo>
                    <a:lnTo>
                      <a:pt x="14392" y="7530"/>
                    </a:lnTo>
                    <a:lnTo>
                      <a:pt x="14521" y="7119"/>
                    </a:lnTo>
                    <a:lnTo>
                      <a:pt x="14624" y="6682"/>
                    </a:lnTo>
                    <a:lnTo>
                      <a:pt x="14701" y="6245"/>
                    </a:lnTo>
                    <a:lnTo>
                      <a:pt x="14727" y="5783"/>
                    </a:lnTo>
                    <a:lnTo>
                      <a:pt x="14727" y="5783"/>
                    </a:lnTo>
                    <a:lnTo>
                      <a:pt x="14701" y="5500"/>
                    </a:lnTo>
                    <a:lnTo>
                      <a:pt x="14675" y="5192"/>
                    </a:lnTo>
                    <a:lnTo>
                      <a:pt x="14624" y="4909"/>
                    </a:lnTo>
                    <a:lnTo>
                      <a:pt x="14572" y="4626"/>
                    </a:lnTo>
                    <a:lnTo>
                      <a:pt x="14495" y="4344"/>
                    </a:lnTo>
                    <a:lnTo>
                      <a:pt x="14392" y="4061"/>
                    </a:lnTo>
                    <a:lnTo>
                      <a:pt x="14264" y="3804"/>
                    </a:lnTo>
                    <a:lnTo>
                      <a:pt x="14135" y="3521"/>
                    </a:lnTo>
                    <a:lnTo>
                      <a:pt x="14007" y="3290"/>
                    </a:lnTo>
                    <a:lnTo>
                      <a:pt x="13827" y="3033"/>
                    </a:lnTo>
                    <a:lnTo>
                      <a:pt x="13647" y="2776"/>
                    </a:lnTo>
                    <a:lnTo>
                      <a:pt x="13467" y="2545"/>
                    </a:lnTo>
                    <a:lnTo>
                      <a:pt x="13030" y="2108"/>
                    </a:lnTo>
                    <a:lnTo>
                      <a:pt x="12568" y="1697"/>
                    </a:lnTo>
                    <a:lnTo>
                      <a:pt x="12054" y="1311"/>
                    </a:lnTo>
                    <a:lnTo>
                      <a:pt x="11488" y="977"/>
                    </a:lnTo>
                    <a:lnTo>
                      <a:pt x="10872" y="694"/>
                    </a:lnTo>
                    <a:lnTo>
                      <a:pt x="10229" y="463"/>
                    </a:lnTo>
                    <a:lnTo>
                      <a:pt x="9561" y="257"/>
                    </a:lnTo>
                    <a:lnTo>
                      <a:pt x="8841" y="103"/>
                    </a:lnTo>
                    <a:lnTo>
                      <a:pt x="8122" y="26"/>
                    </a:lnTo>
                    <a:lnTo>
                      <a:pt x="7377" y="0"/>
                    </a:lnTo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71438" dist="47625" dir="42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</p:grpSp>
        <p:grpSp>
          <p:nvGrpSpPr>
            <p:cNvPr id="7" name="Google Shape;16465;p40">
              <a:extLst>
                <a:ext uri="{FF2B5EF4-FFF2-40B4-BE49-F238E27FC236}">
                  <a16:creationId xmlns:a16="http://schemas.microsoft.com/office/drawing/2014/main" id="{E90468DB-669D-4A5D-2E2B-0C9EEB040685}"/>
                </a:ext>
              </a:extLst>
            </p:cNvPr>
            <p:cNvGrpSpPr/>
            <p:nvPr/>
          </p:nvGrpSpPr>
          <p:grpSpPr>
            <a:xfrm>
              <a:off x="2971371" y="-2203767"/>
              <a:ext cx="1454668" cy="1957171"/>
              <a:chOff x="10107725" y="-2303675"/>
              <a:chExt cx="1024775" cy="1378775"/>
            </a:xfrm>
          </p:grpSpPr>
          <p:sp>
            <p:nvSpPr>
              <p:cNvPr id="8" name="Google Shape;16466;p40">
                <a:extLst>
                  <a:ext uri="{FF2B5EF4-FFF2-40B4-BE49-F238E27FC236}">
                    <a16:creationId xmlns:a16="http://schemas.microsoft.com/office/drawing/2014/main" id="{2404EAC2-ACEF-957C-3404-2D29EABD091C}"/>
                  </a:ext>
                </a:extLst>
              </p:cNvPr>
              <p:cNvSpPr/>
              <p:nvPr/>
            </p:nvSpPr>
            <p:spPr>
              <a:xfrm>
                <a:off x="10134725" y="-1792275"/>
                <a:ext cx="975300" cy="568000"/>
              </a:xfrm>
              <a:custGeom>
                <a:avLst/>
                <a:gdLst/>
                <a:ahLst/>
                <a:cxnLst/>
                <a:rect l="l" t="t" r="r" b="b"/>
                <a:pathLst>
                  <a:path w="39012" h="22720" extrusionOk="0">
                    <a:moveTo>
                      <a:pt x="0" y="1"/>
                    </a:moveTo>
                    <a:lnTo>
                      <a:pt x="0" y="22719"/>
                    </a:lnTo>
                    <a:lnTo>
                      <a:pt x="39012" y="22719"/>
                    </a:lnTo>
                    <a:lnTo>
                      <a:pt x="39012" y="1"/>
                    </a:lnTo>
                    <a:close/>
                  </a:path>
                </a:pathLst>
              </a:custGeom>
              <a:solidFill>
                <a:srgbClr val="5E91E0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9" name="Google Shape;16467;p40">
                <a:extLst>
                  <a:ext uri="{FF2B5EF4-FFF2-40B4-BE49-F238E27FC236}">
                    <a16:creationId xmlns:a16="http://schemas.microsoft.com/office/drawing/2014/main" id="{3AB0CE1F-D476-18E1-30FD-40F69287ADC9}"/>
                  </a:ext>
                </a:extLst>
              </p:cNvPr>
              <p:cNvSpPr/>
              <p:nvPr/>
            </p:nvSpPr>
            <p:spPr>
              <a:xfrm>
                <a:off x="10111575" y="-1918825"/>
                <a:ext cx="1020925" cy="830100"/>
              </a:xfrm>
              <a:custGeom>
                <a:avLst/>
                <a:gdLst/>
                <a:ahLst/>
                <a:cxnLst/>
                <a:rect l="l" t="t" r="r" b="b"/>
                <a:pathLst>
                  <a:path w="40837" h="33204" extrusionOk="0">
                    <a:moveTo>
                      <a:pt x="38653" y="5063"/>
                    </a:moveTo>
                    <a:lnTo>
                      <a:pt x="38781" y="7916"/>
                    </a:lnTo>
                    <a:lnTo>
                      <a:pt x="38858" y="10743"/>
                    </a:lnTo>
                    <a:lnTo>
                      <a:pt x="38910" y="13595"/>
                    </a:lnTo>
                    <a:lnTo>
                      <a:pt x="38935" y="16422"/>
                    </a:lnTo>
                    <a:lnTo>
                      <a:pt x="38935" y="19275"/>
                    </a:lnTo>
                    <a:lnTo>
                      <a:pt x="38884" y="22102"/>
                    </a:lnTo>
                    <a:lnTo>
                      <a:pt x="38781" y="24928"/>
                    </a:lnTo>
                    <a:lnTo>
                      <a:pt x="38678" y="27781"/>
                    </a:lnTo>
                    <a:lnTo>
                      <a:pt x="2185" y="27781"/>
                    </a:lnTo>
                    <a:lnTo>
                      <a:pt x="2057" y="24928"/>
                    </a:lnTo>
                    <a:lnTo>
                      <a:pt x="1980" y="22102"/>
                    </a:lnTo>
                    <a:lnTo>
                      <a:pt x="1928" y="19275"/>
                    </a:lnTo>
                    <a:lnTo>
                      <a:pt x="1903" y="16422"/>
                    </a:lnTo>
                    <a:lnTo>
                      <a:pt x="1928" y="13595"/>
                    </a:lnTo>
                    <a:lnTo>
                      <a:pt x="1980" y="10743"/>
                    </a:lnTo>
                    <a:lnTo>
                      <a:pt x="2083" y="7916"/>
                    </a:lnTo>
                    <a:lnTo>
                      <a:pt x="2185" y="5063"/>
                    </a:lnTo>
                    <a:close/>
                    <a:moveTo>
                      <a:pt x="669" y="0"/>
                    </a:moveTo>
                    <a:lnTo>
                      <a:pt x="515" y="2082"/>
                    </a:lnTo>
                    <a:lnTo>
                      <a:pt x="386" y="4138"/>
                    </a:lnTo>
                    <a:lnTo>
                      <a:pt x="258" y="6219"/>
                    </a:lnTo>
                    <a:lnTo>
                      <a:pt x="181" y="8301"/>
                    </a:lnTo>
                    <a:lnTo>
                      <a:pt x="104" y="10383"/>
                    </a:lnTo>
                    <a:lnTo>
                      <a:pt x="52" y="12464"/>
                    </a:lnTo>
                    <a:lnTo>
                      <a:pt x="27" y="14520"/>
                    </a:lnTo>
                    <a:lnTo>
                      <a:pt x="1" y="16602"/>
                    </a:lnTo>
                    <a:lnTo>
                      <a:pt x="27" y="18684"/>
                    </a:lnTo>
                    <a:lnTo>
                      <a:pt x="52" y="20765"/>
                    </a:lnTo>
                    <a:lnTo>
                      <a:pt x="104" y="22847"/>
                    </a:lnTo>
                    <a:lnTo>
                      <a:pt x="181" y="24903"/>
                    </a:lnTo>
                    <a:lnTo>
                      <a:pt x="258" y="26984"/>
                    </a:lnTo>
                    <a:lnTo>
                      <a:pt x="386" y="29066"/>
                    </a:lnTo>
                    <a:lnTo>
                      <a:pt x="515" y="31148"/>
                    </a:lnTo>
                    <a:lnTo>
                      <a:pt x="669" y="33204"/>
                    </a:lnTo>
                    <a:lnTo>
                      <a:pt x="40195" y="33204"/>
                    </a:lnTo>
                    <a:lnTo>
                      <a:pt x="40349" y="31148"/>
                    </a:lnTo>
                    <a:lnTo>
                      <a:pt x="40477" y="29066"/>
                    </a:lnTo>
                    <a:lnTo>
                      <a:pt x="40580" y="26984"/>
                    </a:lnTo>
                    <a:lnTo>
                      <a:pt x="40683" y="24903"/>
                    </a:lnTo>
                    <a:lnTo>
                      <a:pt x="40760" y="22847"/>
                    </a:lnTo>
                    <a:lnTo>
                      <a:pt x="40811" y="20765"/>
                    </a:lnTo>
                    <a:lnTo>
                      <a:pt x="40837" y="18684"/>
                    </a:lnTo>
                    <a:lnTo>
                      <a:pt x="40837" y="16602"/>
                    </a:lnTo>
                    <a:lnTo>
                      <a:pt x="40837" y="14520"/>
                    </a:lnTo>
                    <a:lnTo>
                      <a:pt x="40811" y="12464"/>
                    </a:lnTo>
                    <a:lnTo>
                      <a:pt x="40760" y="10383"/>
                    </a:lnTo>
                    <a:lnTo>
                      <a:pt x="40683" y="8301"/>
                    </a:lnTo>
                    <a:lnTo>
                      <a:pt x="40580" y="6219"/>
                    </a:lnTo>
                    <a:lnTo>
                      <a:pt x="40477" y="4138"/>
                    </a:lnTo>
                    <a:lnTo>
                      <a:pt x="40349" y="2082"/>
                    </a:lnTo>
                    <a:lnTo>
                      <a:pt x="40195" y="0"/>
                    </a:lnTo>
                    <a:close/>
                  </a:path>
                </a:pathLst>
              </a:custGeom>
              <a:solidFill>
                <a:srgbClr val="C2E782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0" name="Google Shape;16468;p40">
                <a:extLst>
                  <a:ext uri="{FF2B5EF4-FFF2-40B4-BE49-F238E27FC236}">
                    <a16:creationId xmlns:a16="http://schemas.microsoft.com/office/drawing/2014/main" id="{962D6DC2-D62F-260E-C369-3B5F4D063C92}"/>
                  </a:ext>
                </a:extLst>
              </p:cNvPr>
              <p:cNvSpPr/>
              <p:nvPr/>
            </p:nvSpPr>
            <p:spPr>
              <a:xfrm>
                <a:off x="10111575" y="-1075250"/>
                <a:ext cx="82925" cy="82250"/>
              </a:xfrm>
              <a:custGeom>
                <a:avLst/>
                <a:gdLst/>
                <a:ahLst/>
                <a:cxnLst/>
                <a:rect l="l" t="t" r="r" b="b"/>
                <a:pathLst>
                  <a:path w="3317" h="3290" extrusionOk="0">
                    <a:moveTo>
                      <a:pt x="1671" y="0"/>
                    </a:moveTo>
                    <a:lnTo>
                      <a:pt x="1594" y="26"/>
                    </a:lnTo>
                    <a:lnTo>
                      <a:pt x="1543" y="103"/>
                    </a:lnTo>
                    <a:lnTo>
                      <a:pt x="1491" y="206"/>
                    </a:lnTo>
                    <a:lnTo>
                      <a:pt x="1440" y="360"/>
                    </a:lnTo>
                    <a:lnTo>
                      <a:pt x="1363" y="797"/>
                    </a:lnTo>
                    <a:lnTo>
                      <a:pt x="1337" y="1311"/>
                    </a:lnTo>
                    <a:lnTo>
                      <a:pt x="798" y="1362"/>
                    </a:lnTo>
                    <a:lnTo>
                      <a:pt x="386" y="1439"/>
                    </a:lnTo>
                    <a:lnTo>
                      <a:pt x="232" y="1465"/>
                    </a:lnTo>
                    <a:lnTo>
                      <a:pt x="104" y="1542"/>
                    </a:lnTo>
                    <a:lnTo>
                      <a:pt x="27" y="1594"/>
                    </a:lnTo>
                    <a:lnTo>
                      <a:pt x="1" y="1645"/>
                    </a:lnTo>
                    <a:lnTo>
                      <a:pt x="27" y="1696"/>
                    </a:lnTo>
                    <a:lnTo>
                      <a:pt x="104" y="1774"/>
                    </a:lnTo>
                    <a:lnTo>
                      <a:pt x="232" y="1825"/>
                    </a:lnTo>
                    <a:lnTo>
                      <a:pt x="386" y="1876"/>
                    </a:lnTo>
                    <a:lnTo>
                      <a:pt x="798" y="1928"/>
                    </a:lnTo>
                    <a:lnTo>
                      <a:pt x="1337" y="1979"/>
                    </a:lnTo>
                    <a:lnTo>
                      <a:pt x="1363" y="2493"/>
                    </a:lnTo>
                    <a:lnTo>
                      <a:pt x="1440" y="2930"/>
                    </a:lnTo>
                    <a:lnTo>
                      <a:pt x="1491" y="3084"/>
                    </a:lnTo>
                    <a:lnTo>
                      <a:pt x="1543" y="3213"/>
                    </a:lnTo>
                    <a:lnTo>
                      <a:pt x="1594" y="3264"/>
                    </a:lnTo>
                    <a:lnTo>
                      <a:pt x="1671" y="3290"/>
                    </a:lnTo>
                    <a:lnTo>
                      <a:pt x="1723" y="3264"/>
                    </a:lnTo>
                    <a:lnTo>
                      <a:pt x="1774" y="3213"/>
                    </a:lnTo>
                    <a:lnTo>
                      <a:pt x="1826" y="3084"/>
                    </a:lnTo>
                    <a:lnTo>
                      <a:pt x="1877" y="2930"/>
                    </a:lnTo>
                    <a:lnTo>
                      <a:pt x="1954" y="2493"/>
                    </a:lnTo>
                    <a:lnTo>
                      <a:pt x="2005" y="1979"/>
                    </a:lnTo>
                    <a:lnTo>
                      <a:pt x="2519" y="1928"/>
                    </a:lnTo>
                    <a:lnTo>
                      <a:pt x="2931" y="1876"/>
                    </a:lnTo>
                    <a:lnTo>
                      <a:pt x="3110" y="1825"/>
                    </a:lnTo>
                    <a:lnTo>
                      <a:pt x="3213" y="1774"/>
                    </a:lnTo>
                    <a:lnTo>
                      <a:pt x="3290" y="1696"/>
                    </a:lnTo>
                    <a:lnTo>
                      <a:pt x="3316" y="1645"/>
                    </a:lnTo>
                    <a:lnTo>
                      <a:pt x="3290" y="1594"/>
                    </a:lnTo>
                    <a:lnTo>
                      <a:pt x="3213" y="1542"/>
                    </a:lnTo>
                    <a:lnTo>
                      <a:pt x="3110" y="1465"/>
                    </a:lnTo>
                    <a:lnTo>
                      <a:pt x="2931" y="1439"/>
                    </a:lnTo>
                    <a:lnTo>
                      <a:pt x="2519" y="1362"/>
                    </a:lnTo>
                    <a:lnTo>
                      <a:pt x="2005" y="1311"/>
                    </a:lnTo>
                    <a:lnTo>
                      <a:pt x="1954" y="797"/>
                    </a:lnTo>
                    <a:lnTo>
                      <a:pt x="1877" y="360"/>
                    </a:lnTo>
                    <a:lnTo>
                      <a:pt x="1826" y="206"/>
                    </a:lnTo>
                    <a:lnTo>
                      <a:pt x="1774" y="103"/>
                    </a:lnTo>
                    <a:lnTo>
                      <a:pt x="1723" y="26"/>
                    </a:lnTo>
                    <a:lnTo>
                      <a:pt x="1671" y="0"/>
                    </a:lnTo>
                    <a:close/>
                  </a:path>
                </a:pathLst>
              </a:custGeom>
              <a:solidFill>
                <a:srgbClr val="F8D14B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1" name="Google Shape;16469;p40">
                <a:extLst>
                  <a:ext uri="{FF2B5EF4-FFF2-40B4-BE49-F238E27FC236}">
                    <a16:creationId xmlns:a16="http://schemas.microsoft.com/office/drawing/2014/main" id="{69D53F38-48B3-5430-0912-EA1C9473E207}"/>
                  </a:ext>
                </a:extLst>
              </p:cNvPr>
              <p:cNvSpPr/>
              <p:nvPr/>
            </p:nvSpPr>
            <p:spPr>
              <a:xfrm>
                <a:off x="10157200" y="-1020000"/>
                <a:ext cx="74550" cy="74550"/>
              </a:xfrm>
              <a:custGeom>
                <a:avLst/>
                <a:gdLst/>
                <a:ahLst/>
                <a:cxnLst/>
                <a:rect l="l" t="t" r="r" b="b"/>
                <a:pathLst>
                  <a:path w="2982" h="2982" extrusionOk="0">
                    <a:moveTo>
                      <a:pt x="1491" y="0"/>
                    </a:moveTo>
                    <a:lnTo>
                      <a:pt x="1440" y="26"/>
                    </a:lnTo>
                    <a:lnTo>
                      <a:pt x="1388" y="78"/>
                    </a:lnTo>
                    <a:lnTo>
                      <a:pt x="1337" y="180"/>
                    </a:lnTo>
                    <a:lnTo>
                      <a:pt x="1285" y="335"/>
                    </a:lnTo>
                    <a:lnTo>
                      <a:pt x="1234" y="720"/>
                    </a:lnTo>
                    <a:lnTo>
                      <a:pt x="1183" y="1183"/>
                    </a:lnTo>
                    <a:lnTo>
                      <a:pt x="720" y="1208"/>
                    </a:lnTo>
                    <a:lnTo>
                      <a:pt x="335" y="1285"/>
                    </a:lnTo>
                    <a:lnTo>
                      <a:pt x="206" y="1337"/>
                    </a:lnTo>
                    <a:lnTo>
                      <a:pt x="103" y="1388"/>
                    </a:lnTo>
                    <a:lnTo>
                      <a:pt x="26" y="1440"/>
                    </a:lnTo>
                    <a:lnTo>
                      <a:pt x="1" y="1491"/>
                    </a:lnTo>
                    <a:lnTo>
                      <a:pt x="26" y="1542"/>
                    </a:lnTo>
                    <a:lnTo>
                      <a:pt x="103" y="1594"/>
                    </a:lnTo>
                    <a:lnTo>
                      <a:pt x="206" y="1645"/>
                    </a:lnTo>
                    <a:lnTo>
                      <a:pt x="335" y="1671"/>
                    </a:lnTo>
                    <a:lnTo>
                      <a:pt x="720" y="1748"/>
                    </a:lnTo>
                    <a:lnTo>
                      <a:pt x="1183" y="1774"/>
                    </a:lnTo>
                    <a:lnTo>
                      <a:pt x="1234" y="2262"/>
                    </a:lnTo>
                    <a:lnTo>
                      <a:pt x="1285" y="2622"/>
                    </a:lnTo>
                    <a:lnTo>
                      <a:pt x="1337" y="2776"/>
                    </a:lnTo>
                    <a:lnTo>
                      <a:pt x="1388" y="2879"/>
                    </a:lnTo>
                    <a:lnTo>
                      <a:pt x="1440" y="2956"/>
                    </a:lnTo>
                    <a:lnTo>
                      <a:pt x="1491" y="2982"/>
                    </a:lnTo>
                    <a:lnTo>
                      <a:pt x="1542" y="2956"/>
                    </a:lnTo>
                    <a:lnTo>
                      <a:pt x="1594" y="2879"/>
                    </a:lnTo>
                    <a:lnTo>
                      <a:pt x="1645" y="2776"/>
                    </a:lnTo>
                    <a:lnTo>
                      <a:pt x="1697" y="2622"/>
                    </a:lnTo>
                    <a:lnTo>
                      <a:pt x="1748" y="2262"/>
                    </a:lnTo>
                    <a:lnTo>
                      <a:pt x="1799" y="1774"/>
                    </a:lnTo>
                    <a:lnTo>
                      <a:pt x="2262" y="1748"/>
                    </a:lnTo>
                    <a:lnTo>
                      <a:pt x="2648" y="1671"/>
                    </a:lnTo>
                    <a:lnTo>
                      <a:pt x="2776" y="1645"/>
                    </a:lnTo>
                    <a:lnTo>
                      <a:pt x="2905" y="1594"/>
                    </a:lnTo>
                    <a:lnTo>
                      <a:pt x="2956" y="1542"/>
                    </a:lnTo>
                    <a:lnTo>
                      <a:pt x="2982" y="1491"/>
                    </a:lnTo>
                    <a:lnTo>
                      <a:pt x="2956" y="1440"/>
                    </a:lnTo>
                    <a:lnTo>
                      <a:pt x="2905" y="1388"/>
                    </a:lnTo>
                    <a:lnTo>
                      <a:pt x="2776" y="1337"/>
                    </a:lnTo>
                    <a:lnTo>
                      <a:pt x="2648" y="1285"/>
                    </a:lnTo>
                    <a:lnTo>
                      <a:pt x="2262" y="1208"/>
                    </a:lnTo>
                    <a:lnTo>
                      <a:pt x="1799" y="1183"/>
                    </a:lnTo>
                    <a:lnTo>
                      <a:pt x="1748" y="720"/>
                    </a:lnTo>
                    <a:lnTo>
                      <a:pt x="1697" y="335"/>
                    </a:lnTo>
                    <a:lnTo>
                      <a:pt x="1645" y="180"/>
                    </a:lnTo>
                    <a:lnTo>
                      <a:pt x="1594" y="78"/>
                    </a:lnTo>
                    <a:lnTo>
                      <a:pt x="1542" y="26"/>
                    </a:lnTo>
                    <a:lnTo>
                      <a:pt x="1491" y="0"/>
                    </a:lnTo>
                    <a:close/>
                  </a:path>
                </a:pathLst>
              </a:custGeom>
              <a:solidFill>
                <a:srgbClr val="F8D14B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2" name="Google Shape;16470;p40">
                <a:extLst>
                  <a:ext uri="{FF2B5EF4-FFF2-40B4-BE49-F238E27FC236}">
                    <a16:creationId xmlns:a16="http://schemas.microsoft.com/office/drawing/2014/main" id="{06235459-6649-D727-D2C1-B9284C40B858}"/>
                  </a:ext>
                </a:extLst>
              </p:cNvPr>
              <p:cNvSpPr/>
              <p:nvPr/>
            </p:nvSpPr>
            <p:spPr>
              <a:xfrm>
                <a:off x="10146275" y="-2069825"/>
                <a:ext cx="61700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2468" h="2469" extrusionOk="0">
                    <a:moveTo>
                      <a:pt x="1234" y="1"/>
                    </a:moveTo>
                    <a:lnTo>
                      <a:pt x="1183" y="27"/>
                    </a:lnTo>
                    <a:lnTo>
                      <a:pt x="1157" y="78"/>
                    </a:lnTo>
                    <a:lnTo>
                      <a:pt x="1080" y="284"/>
                    </a:lnTo>
                    <a:lnTo>
                      <a:pt x="1029" y="592"/>
                    </a:lnTo>
                    <a:lnTo>
                      <a:pt x="1003" y="977"/>
                    </a:lnTo>
                    <a:lnTo>
                      <a:pt x="592" y="1029"/>
                    </a:lnTo>
                    <a:lnTo>
                      <a:pt x="283" y="1080"/>
                    </a:lnTo>
                    <a:lnTo>
                      <a:pt x="78" y="1157"/>
                    </a:lnTo>
                    <a:lnTo>
                      <a:pt x="26" y="1183"/>
                    </a:lnTo>
                    <a:lnTo>
                      <a:pt x="1" y="1234"/>
                    </a:lnTo>
                    <a:lnTo>
                      <a:pt x="26" y="1286"/>
                    </a:lnTo>
                    <a:lnTo>
                      <a:pt x="78" y="1312"/>
                    </a:lnTo>
                    <a:lnTo>
                      <a:pt x="283" y="1389"/>
                    </a:lnTo>
                    <a:lnTo>
                      <a:pt x="592" y="1440"/>
                    </a:lnTo>
                    <a:lnTo>
                      <a:pt x="1003" y="1491"/>
                    </a:lnTo>
                    <a:lnTo>
                      <a:pt x="1029" y="1877"/>
                    </a:lnTo>
                    <a:lnTo>
                      <a:pt x="1080" y="2185"/>
                    </a:lnTo>
                    <a:lnTo>
                      <a:pt x="1157" y="2391"/>
                    </a:lnTo>
                    <a:lnTo>
                      <a:pt x="1183" y="2442"/>
                    </a:lnTo>
                    <a:lnTo>
                      <a:pt x="1234" y="2468"/>
                    </a:lnTo>
                    <a:lnTo>
                      <a:pt x="1286" y="2442"/>
                    </a:lnTo>
                    <a:lnTo>
                      <a:pt x="1337" y="2391"/>
                    </a:lnTo>
                    <a:lnTo>
                      <a:pt x="1388" y="2185"/>
                    </a:lnTo>
                    <a:lnTo>
                      <a:pt x="1465" y="1877"/>
                    </a:lnTo>
                    <a:lnTo>
                      <a:pt x="1491" y="1491"/>
                    </a:lnTo>
                    <a:lnTo>
                      <a:pt x="1877" y="1440"/>
                    </a:lnTo>
                    <a:lnTo>
                      <a:pt x="2185" y="1389"/>
                    </a:lnTo>
                    <a:lnTo>
                      <a:pt x="2391" y="1312"/>
                    </a:lnTo>
                    <a:lnTo>
                      <a:pt x="2442" y="1286"/>
                    </a:lnTo>
                    <a:lnTo>
                      <a:pt x="2468" y="1234"/>
                    </a:lnTo>
                    <a:lnTo>
                      <a:pt x="2442" y="1183"/>
                    </a:lnTo>
                    <a:lnTo>
                      <a:pt x="2391" y="1157"/>
                    </a:lnTo>
                    <a:lnTo>
                      <a:pt x="2185" y="1080"/>
                    </a:lnTo>
                    <a:lnTo>
                      <a:pt x="1877" y="1029"/>
                    </a:lnTo>
                    <a:lnTo>
                      <a:pt x="1491" y="977"/>
                    </a:lnTo>
                    <a:lnTo>
                      <a:pt x="1465" y="592"/>
                    </a:lnTo>
                    <a:lnTo>
                      <a:pt x="1388" y="284"/>
                    </a:lnTo>
                    <a:lnTo>
                      <a:pt x="1337" y="78"/>
                    </a:lnTo>
                    <a:lnTo>
                      <a:pt x="1286" y="27"/>
                    </a:lnTo>
                    <a:lnTo>
                      <a:pt x="1234" y="1"/>
                    </a:lnTo>
                    <a:close/>
                  </a:path>
                </a:pathLst>
              </a:custGeom>
              <a:solidFill>
                <a:srgbClr val="F8D14B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3" name="Google Shape;16471;p40">
                <a:extLst>
                  <a:ext uri="{FF2B5EF4-FFF2-40B4-BE49-F238E27FC236}">
                    <a16:creationId xmlns:a16="http://schemas.microsoft.com/office/drawing/2014/main" id="{0E55052E-41B6-4EB3-D5EF-A0DFB8842B86}"/>
                  </a:ext>
                </a:extLst>
              </p:cNvPr>
              <p:cNvSpPr/>
              <p:nvPr/>
            </p:nvSpPr>
            <p:spPr>
              <a:xfrm>
                <a:off x="10107725" y="-2018425"/>
                <a:ext cx="82900" cy="82925"/>
              </a:xfrm>
              <a:custGeom>
                <a:avLst/>
                <a:gdLst/>
                <a:ahLst/>
                <a:cxnLst/>
                <a:rect l="l" t="t" r="r" b="b"/>
                <a:pathLst>
                  <a:path w="3316" h="3317" extrusionOk="0">
                    <a:moveTo>
                      <a:pt x="1645" y="1"/>
                    </a:moveTo>
                    <a:lnTo>
                      <a:pt x="1594" y="27"/>
                    </a:lnTo>
                    <a:lnTo>
                      <a:pt x="1543" y="104"/>
                    </a:lnTo>
                    <a:lnTo>
                      <a:pt x="1491" y="232"/>
                    </a:lnTo>
                    <a:lnTo>
                      <a:pt x="1440" y="386"/>
                    </a:lnTo>
                    <a:lnTo>
                      <a:pt x="1363" y="798"/>
                    </a:lnTo>
                    <a:lnTo>
                      <a:pt x="1311" y="1337"/>
                    </a:lnTo>
                    <a:lnTo>
                      <a:pt x="797" y="1363"/>
                    </a:lnTo>
                    <a:lnTo>
                      <a:pt x="360" y="1440"/>
                    </a:lnTo>
                    <a:lnTo>
                      <a:pt x="206" y="1491"/>
                    </a:lnTo>
                    <a:lnTo>
                      <a:pt x="103" y="1543"/>
                    </a:lnTo>
                    <a:lnTo>
                      <a:pt x="26" y="1594"/>
                    </a:lnTo>
                    <a:lnTo>
                      <a:pt x="1" y="1671"/>
                    </a:lnTo>
                    <a:lnTo>
                      <a:pt x="26" y="1723"/>
                    </a:lnTo>
                    <a:lnTo>
                      <a:pt x="103" y="1774"/>
                    </a:lnTo>
                    <a:lnTo>
                      <a:pt x="206" y="1826"/>
                    </a:lnTo>
                    <a:lnTo>
                      <a:pt x="360" y="1877"/>
                    </a:lnTo>
                    <a:lnTo>
                      <a:pt x="797" y="1954"/>
                    </a:lnTo>
                    <a:lnTo>
                      <a:pt x="1311" y="2005"/>
                    </a:lnTo>
                    <a:lnTo>
                      <a:pt x="1363" y="2519"/>
                    </a:lnTo>
                    <a:lnTo>
                      <a:pt x="1440" y="2956"/>
                    </a:lnTo>
                    <a:lnTo>
                      <a:pt x="1491" y="3110"/>
                    </a:lnTo>
                    <a:lnTo>
                      <a:pt x="1543" y="3239"/>
                    </a:lnTo>
                    <a:lnTo>
                      <a:pt x="1594" y="3290"/>
                    </a:lnTo>
                    <a:lnTo>
                      <a:pt x="1645" y="3316"/>
                    </a:lnTo>
                    <a:lnTo>
                      <a:pt x="1723" y="3290"/>
                    </a:lnTo>
                    <a:lnTo>
                      <a:pt x="1774" y="3239"/>
                    </a:lnTo>
                    <a:lnTo>
                      <a:pt x="1825" y="3110"/>
                    </a:lnTo>
                    <a:lnTo>
                      <a:pt x="1877" y="2956"/>
                    </a:lnTo>
                    <a:lnTo>
                      <a:pt x="1954" y="2519"/>
                    </a:lnTo>
                    <a:lnTo>
                      <a:pt x="1980" y="2005"/>
                    </a:lnTo>
                    <a:lnTo>
                      <a:pt x="2519" y="1954"/>
                    </a:lnTo>
                    <a:lnTo>
                      <a:pt x="2930" y="1877"/>
                    </a:lnTo>
                    <a:lnTo>
                      <a:pt x="3110" y="1826"/>
                    </a:lnTo>
                    <a:lnTo>
                      <a:pt x="3213" y="1774"/>
                    </a:lnTo>
                    <a:lnTo>
                      <a:pt x="3290" y="1723"/>
                    </a:lnTo>
                    <a:lnTo>
                      <a:pt x="3316" y="1671"/>
                    </a:lnTo>
                    <a:lnTo>
                      <a:pt x="3290" y="1594"/>
                    </a:lnTo>
                    <a:lnTo>
                      <a:pt x="3213" y="1543"/>
                    </a:lnTo>
                    <a:lnTo>
                      <a:pt x="3110" y="1491"/>
                    </a:lnTo>
                    <a:lnTo>
                      <a:pt x="2930" y="1440"/>
                    </a:lnTo>
                    <a:lnTo>
                      <a:pt x="2519" y="1363"/>
                    </a:lnTo>
                    <a:lnTo>
                      <a:pt x="1980" y="1337"/>
                    </a:lnTo>
                    <a:lnTo>
                      <a:pt x="1954" y="798"/>
                    </a:lnTo>
                    <a:lnTo>
                      <a:pt x="1877" y="386"/>
                    </a:lnTo>
                    <a:lnTo>
                      <a:pt x="1825" y="232"/>
                    </a:lnTo>
                    <a:lnTo>
                      <a:pt x="1774" y="104"/>
                    </a:lnTo>
                    <a:lnTo>
                      <a:pt x="1723" y="27"/>
                    </a:lnTo>
                    <a:lnTo>
                      <a:pt x="1645" y="1"/>
                    </a:lnTo>
                    <a:close/>
                  </a:path>
                </a:pathLst>
              </a:custGeom>
              <a:solidFill>
                <a:srgbClr val="F8D14B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4" name="Google Shape;16472;p40">
                <a:extLst>
                  <a:ext uri="{FF2B5EF4-FFF2-40B4-BE49-F238E27FC236}">
                    <a16:creationId xmlns:a16="http://schemas.microsoft.com/office/drawing/2014/main" id="{E0A2513A-5963-5948-9A99-8F85B2CB4E91}"/>
                  </a:ext>
                </a:extLst>
              </p:cNvPr>
              <p:cNvSpPr/>
              <p:nvPr/>
            </p:nvSpPr>
            <p:spPr>
              <a:xfrm>
                <a:off x="11017475" y="-2069825"/>
                <a:ext cx="61075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2443" h="2469" extrusionOk="0">
                    <a:moveTo>
                      <a:pt x="1234" y="1"/>
                    </a:moveTo>
                    <a:lnTo>
                      <a:pt x="1183" y="27"/>
                    </a:lnTo>
                    <a:lnTo>
                      <a:pt x="1132" y="78"/>
                    </a:lnTo>
                    <a:lnTo>
                      <a:pt x="1054" y="284"/>
                    </a:lnTo>
                    <a:lnTo>
                      <a:pt x="1003" y="592"/>
                    </a:lnTo>
                    <a:lnTo>
                      <a:pt x="977" y="977"/>
                    </a:lnTo>
                    <a:lnTo>
                      <a:pt x="592" y="1029"/>
                    </a:lnTo>
                    <a:lnTo>
                      <a:pt x="284" y="1080"/>
                    </a:lnTo>
                    <a:lnTo>
                      <a:pt x="78" y="1157"/>
                    </a:lnTo>
                    <a:lnTo>
                      <a:pt x="1" y="1183"/>
                    </a:lnTo>
                    <a:lnTo>
                      <a:pt x="1" y="1234"/>
                    </a:lnTo>
                    <a:lnTo>
                      <a:pt x="1" y="1286"/>
                    </a:lnTo>
                    <a:lnTo>
                      <a:pt x="78" y="1312"/>
                    </a:lnTo>
                    <a:lnTo>
                      <a:pt x="284" y="1389"/>
                    </a:lnTo>
                    <a:lnTo>
                      <a:pt x="592" y="1440"/>
                    </a:lnTo>
                    <a:lnTo>
                      <a:pt x="977" y="1491"/>
                    </a:lnTo>
                    <a:lnTo>
                      <a:pt x="1003" y="1877"/>
                    </a:lnTo>
                    <a:lnTo>
                      <a:pt x="1054" y="2185"/>
                    </a:lnTo>
                    <a:lnTo>
                      <a:pt x="1132" y="2391"/>
                    </a:lnTo>
                    <a:lnTo>
                      <a:pt x="1183" y="2442"/>
                    </a:lnTo>
                    <a:lnTo>
                      <a:pt x="1234" y="2468"/>
                    </a:lnTo>
                    <a:lnTo>
                      <a:pt x="1260" y="2442"/>
                    </a:lnTo>
                    <a:lnTo>
                      <a:pt x="1311" y="2391"/>
                    </a:lnTo>
                    <a:lnTo>
                      <a:pt x="1389" y="2185"/>
                    </a:lnTo>
                    <a:lnTo>
                      <a:pt x="1440" y="1877"/>
                    </a:lnTo>
                    <a:lnTo>
                      <a:pt x="1466" y="1491"/>
                    </a:lnTo>
                    <a:lnTo>
                      <a:pt x="1851" y="1440"/>
                    </a:lnTo>
                    <a:lnTo>
                      <a:pt x="2160" y="1389"/>
                    </a:lnTo>
                    <a:lnTo>
                      <a:pt x="2365" y="1312"/>
                    </a:lnTo>
                    <a:lnTo>
                      <a:pt x="2442" y="1286"/>
                    </a:lnTo>
                    <a:lnTo>
                      <a:pt x="2442" y="1234"/>
                    </a:lnTo>
                    <a:lnTo>
                      <a:pt x="2442" y="1183"/>
                    </a:lnTo>
                    <a:lnTo>
                      <a:pt x="2365" y="1157"/>
                    </a:lnTo>
                    <a:lnTo>
                      <a:pt x="2160" y="1080"/>
                    </a:lnTo>
                    <a:lnTo>
                      <a:pt x="1851" y="1029"/>
                    </a:lnTo>
                    <a:lnTo>
                      <a:pt x="1466" y="977"/>
                    </a:lnTo>
                    <a:lnTo>
                      <a:pt x="1440" y="592"/>
                    </a:lnTo>
                    <a:lnTo>
                      <a:pt x="1389" y="284"/>
                    </a:lnTo>
                    <a:lnTo>
                      <a:pt x="1311" y="78"/>
                    </a:lnTo>
                    <a:lnTo>
                      <a:pt x="1260" y="27"/>
                    </a:lnTo>
                    <a:lnTo>
                      <a:pt x="1234" y="1"/>
                    </a:lnTo>
                    <a:close/>
                  </a:path>
                </a:pathLst>
              </a:custGeom>
              <a:solidFill>
                <a:srgbClr val="F8D14B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5" name="Google Shape;16473;p40">
                <a:extLst>
                  <a:ext uri="{FF2B5EF4-FFF2-40B4-BE49-F238E27FC236}">
                    <a16:creationId xmlns:a16="http://schemas.microsoft.com/office/drawing/2014/main" id="{AED9C709-FC2A-A858-34A7-52D69653627F}"/>
                  </a:ext>
                </a:extLst>
              </p:cNvPr>
              <p:cNvSpPr/>
              <p:nvPr/>
            </p:nvSpPr>
            <p:spPr>
              <a:xfrm>
                <a:off x="11034825" y="-2018425"/>
                <a:ext cx="82900" cy="82925"/>
              </a:xfrm>
              <a:custGeom>
                <a:avLst/>
                <a:gdLst/>
                <a:ahLst/>
                <a:cxnLst/>
                <a:rect l="l" t="t" r="r" b="b"/>
                <a:pathLst>
                  <a:path w="3316" h="3317" extrusionOk="0">
                    <a:moveTo>
                      <a:pt x="1645" y="1"/>
                    </a:moveTo>
                    <a:lnTo>
                      <a:pt x="1594" y="27"/>
                    </a:lnTo>
                    <a:lnTo>
                      <a:pt x="1543" y="104"/>
                    </a:lnTo>
                    <a:lnTo>
                      <a:pt x="1491" y="232"/>
                    </a:lnTo>
                    <a:lnTo>
                      <a:pt x="1440" y="386"/>
                    </a:lnTo>
                    <a:lnTo>
                      <a:pt x="1363" y="798"/>
                    </a:lnTo>
                    <a:lnTo>
                      <a:pt x="1311" y="1337"/>
                    </a:lnTo>
                    <a:lnTo>
                      <a:pt x="797" y="1363"/>
                    </a:lnTo>
                    <a:lnTo>
                      <a:pt x="360" y="1440"/>
                    </a:lnTo>
                    <a:lnTo>
                      <a:pt x="206" y="1491"/>
                    </a:lnTo>
                    <a:lnTo>
                      <a:pt x="104" y="1543"/>
                    </a:lnTo>
                    <a:lnTo>
                      <a:pt x="26" y="1594"/>
                    </a:lnTo>
                    <a:lnTo>
                      <a:pt x="1" y="1671"/>
                    </a:lnTo>
                    <a:lnTo>
                      <a:pt x="26" y="1723"/>
                    </a:lnTo>
                    <a:lnTo>
                      <a:pt x="104" y="1774"/>
                    </a:lnTo>
                    <a:lnTo>
                      <a:pt x="206" y="1826"/>
                    </a:lnTo>
                    <a:lnTo>
                      <a:pt x="360" y="1877"/>
                    </a:lnTo>
                    <a:lnTo>
                      <a:pt x="797" y="1954"/>
                    </a:lnTo>
                    <a:lnTo>
                      <a:pt x="1311" y="2005"/>
                    </a:lnTo>
                    <a:lnTo>
                      <a:pt x="1363" y="2519"/>
                    </a:lnTo>
                    <a:lnTo>
                      <a:pt x="1440" y="2956"/>
                    </a:lnTo>
                    <a:lnTo>
                      <a:pt x="1491" y="3110"/>
                    </a:lnTo>
                    <a:lnTo>
                      <a:pt x="1543" y="3239"/>
                    </a:lnTo>
                    <a:lnTo>
                      <a:pt x="1594" y="3290"/>
                    </a:lnTo>
                    <a:lnTo>
                      <a:pt x="1645" y="3316"/>
                    </a:lnTo>
                    <a:lnTo>
                      <a:pt x="1723" y="3290"/>
                    </a:lnTo>
                    <a:lnTo>
                      <a:pt x="1774" y="3239"/>
                    </a:lnTo>
                    <a:lnTo>
                      <a:pt x="1825" y="3110"/>
                    </a:lnTo>
                    <a:lnTo>
                      <a:pt x="1877" y="2956"/>
                    </a:lnTo>
                    <a:lnTo>
                      <a:pt x="1954" y="2519"/>
                    </a:lnTo>
                    <a:lnTo>
                      <a:pt x="2005" y="2005"/>
                    </a:lnTo>
                    <a:lnTo>
                      <a:pt x="2519" y="1954"/>
                    </a:lnTo>
                    <a:lnTo>
                      <a:pt x="2930" y="1877"/>
                    </a:lnTo>
                    <a:lnTo>
                      <a:pt x="3110" y="1826"/>
                    </a:lnTo>
                    <a:lnTo>
                      <a:pt x="3213" y="1774"/>
                    </a:lnTo>
                    <a:lnTo>
                      <a:pt x="3290" y="1723"/>
                    </a:lnTo>
                    <a:lnTo>
                      <a:pt x="3316" y="1671"/>
                    </a:lnTo>
                    <a:lnTo>
                      <a:pt x="3290" y="1594"/>
                    </a:lnTo>
                    <a:lnTo>
                      <a:pt x="3213" y="1543"/>
                    </a:lnTo>
                    <a:lnTo>
                      <a:pt x="3110" y="1491"/>
                    </a:lnTo>
                    <a:lnTo>
                      <a:pt x="2930" y="1440"/>
                    </a:lnTo>
                    <a:lnTo>
                      <a:pt x="2519" y="1363"/>
                    </a:lnTo>
                    <a:lnTo>
                      <a:pt x="2005" y="1337"/>
                    </a:lnTo>
                    <a:lnTo>
                      <a:pt x="1954" y="798"/>
                    </a:lnTo>
                    <a:lnTo>
                      <a:pt x="1877" y="386"/>
                    </a:lnTo>
                    <a:lnTo>
                      <a:pt x="1825" y="232"/>
                    </a:lnTo>
                    <a:lnTo>
                      <a:pt x="1774" y="104"/>
                    </a:lnTo>
                    <a:lnTo>
                      <a:pt x="1723" y="27"/>
                    </a:lnTo>
                    <a:lnTo>
                      <a:pt x="1645" y="1"/>
                    </a:lnTo>
                    <a:close/>
                  </a:path>
                </a:pathLst>
              </a:custGeom>
              <a:solidFill>
                <a:srgbClr val="F8D14B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6" name="Google Shape;16474;p40">
                <a:extLst>
                  <a:ext uri="{FF2B5EF4-FFF2-40B4-BE49-F238E27FC236}">
                    <a16:creationId xmlns:a16="http://schemas.microsoft.com/office/drawing/2014/main" id="{BEC5B520-5BBD-BF57-9F72-44D8805CF79F}"/>
                  </a:ext>
                </a:extLst>
              </p:cNvPr>
              <p:cNvSpPr/>
              <p:nvPr/>
            </p:nvSpPr>
            <p:spPr>
              <a:xfrm>
                <a:off x="11048975" y="-1079750"/>
                <a:ext cx="74550" cy="74550"/>
              </a:xfrm>
              <a:custGeom>
                <a:avLst/>
                <a:gdLst/>
                <a:ahLst/>
                <a:cxnLst/>
                <a:rect l="l" t="t" r="r" b="b"/>
                <a:pathLst>
                  <a:path w="2982" h="2982" extrusionOk="0">
                    <a:moveTo>
                      <a:pt x="1491" y="0"/>
                    </a:moveTo>
                    <a:lnTo>
                      <a:pt x="1439" y="26"/>
                    </a:lnTo>
                    <a:lnTo>
                      <a:pt x="1388" y="103"/>
                    </a:lnTo>
                    <a:lnTo>
                      <a:pt x="1336" y="206"/>
                    </a:lnTo>
                    <a:lnTo>
                      <a:pt x="1285" y="360"/>
                    </a:lnTo>
                    <a:lnTo>
                      <a:pt x="1234" y="720"/>
                    </a:lnTo>
                    <a:lnTo>
                      <a:pt x="1182" y="1208"/>
                    </a:lnTo>
                    <a:lnTo>
                      <a:pt x="720" y="1234"/>
                    </a:lnTo>
                    <a:lnTo>
                      <a:pt x="334" y="1311"/>
                    </a:lnTo>
                    <a:lnTo>
                      <a:pt x="206" y="1337"/>
                    </a:lnTo>
                    <a:lnTo>
                      <a:pt x="77" y="1388"/>
                    </a:lnTo>
                    <a:lnTo>
                      <a:pt x="26" y="1440"/>
                    </a:lnTo>
                    <a:lnTo>
                      <a:pt x="0" y="1491"/>
                    </a:lnTo>
                    <a:lnTo>
                      <a:pt x="26" y="1568"/>
                    </a:lnTo>
                    <a:lnTo>
                      <a:pt x="77" y="1619"/>
                    </a:lnTo>
                    <a:lnTo>
                      <a:pt x="206" y="1645"/>
                    </a:lnTo>
                    <a:lnTo>
                      <a:pt x="334" y="1697"/>
                    </a:lnTo>
                    <a:lnTo>
                      <a:pt x="720" y="1774"/>
                    </a:lnTo>
                    <a:lnTo>
                      <a:pt x="1182" y="1799"/>
                    </a:lnTo>
                    <a:lnTo>
                      <a:pt x="1234" y="2288"/>
                    </a:lnTo>
                    <a:lnTo>
                      <a:pt x="1285" y="2647"/>
                    </a:lnTo>
                    <a:lnTo>
                      <a:pt x="1336" y="2802"/>
                    </a:lnTo>
                    <a:lnTo>
                      <a:pt x="1388" y="2904"/>
                    </a:lnTo>
                    <a:lnTo>
                      <a:pt x="1439" y="2982"/>
                    </a:lnTo>
                    <a:lnTo>
                      <a:pt x="1542" y="2982"/>
                    </a:lnTo>
                    <a:lnTo>
                      <a:pt x="1593" y="2904"/>
                    </a:lnTo>
                    <a:lnTo>
                      <a:pt x="1645" y="2802"/>
                    </a:lnTo>
                    <a:lnTo>
                      <a:pt x="1696" y="2647"/>
                    </a:lnTo>
                    <a:lnTo>
                      <a:pt x="1748" y="2288"/>
                    </a:lnTo>
                    <a:lnTo>
                      <a:pt x="1799" y="1799"/>
                    </a:lnTo>
                    <a:lnTo>
                      <a:pt x="2262" y="1774"/>
                    </a:lnTo>
                    <a:lnTo>
                      <a:pt x="2647" y="1697"/>
                    </a:lnTo>
                    <a:lnTo>
                      <a:pt x="2776" y="1645"/>
                    </a:lnTo>
                    <a:lnTo>
                      <a:pt x="2878" y="1619"/>
                    </a:lnTo>
                    <a:lnTo>
                      <a:pt x="2956" y="1568"/>
                    </a:lnTo>
                    <a:lnTo>
                      <a:pt x="2981" y="1491"/>
                    </a:lnTo>
                    <a:lnTo>
                      <a:pt x="2956" y="1440"/>
                    </a:lnTo>
                    <a:lnTo>
                      <a:pt x="2878" y="1388"/>
                    </a:lnTo>
                    <a:lnTo>
                      <a:pt x="2776" y="1337"/>
                    </a:lnTo>
                    <a:lnTo>
                      <a:pt x="2647" y="1311"/>
                    </a:lnTo>
                    <a:lnTo>
                      <a:pt x="2262" y="1234"/>
                    </a:lnTo>
                    <a:lnTo>
                      <a:pt x="1799" y="1208"/>
                    </a:lnTo>
                    <a:lnTo>
                      <a:pt x="1748" y="720"/>
                    </a:lnTo>
                    <a:lnTo>
                      <a:pt x="1696" y="360"/>
                    </a:lnTo>
                    <a:lnTo>
                      <a:pt x="1645" y="206"/>
                    </a:lnTo>
                    <a:lnTo>
                      <a:pt x="1593" y="103"/>
                    </a:lnTo>
                    <a:lnTo>
                      <a:pt x="1542" y="26"/>
                    </a:lnTo>
                    <a:lnTo>
                      <a:pt x="1491" y="0"/>
                    </a:lnTo>
                    <a:close/>
                  </a:path>
                </a:pathLst>
              </a:custGeom>
              <a:solidFill>
                <a:srgbClr val="F8D14B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7" name="Google Shape;16475;p40">
                <a:extLst>
                  <a:ext uri="{FF2B5EF4-FFF2-40B4-BE49-F238E27FC236}">
                    <a16:creationId xmlns:a16="http://schemas.microsoft.com/office/drawing/2014/main" id="{F99D15F2-7D06-ADE8-C6E8-ED074B28D4AB}"/>
                  </a:ext>
                </a:extLst>
              </p:cNvPr>
              <p:cNvSpPr/>
              <p:nvPr/>
            </p:nvSpPr>
            <p:spPr>
              <a:xfrm>
                <a:off x="10989850" y="-1025775"/>
                <a:ext cx="100900" cy="100875"/>
              </a:xfrm>
              <a:custGeom>
                <a:avLst/>
                <a:gdLst/>
                <a:ahLst/>
                <a:cxnLst/>
                <a:rect l="l" t="t" r="r" b="b"/>
                <a:pathLst>
                  <a:path w="4036" h="4035" extrusionOk="0">
                    <a:moveTo>
                      <a:pt x="2005" y="0"/>
                    </a:moveTo>
                    <a:lnTo>
                      <a:pt x="1928" y="26"/>
                    </a:lnTo>
                    <a:lnTo>
                      <a:pt x="1877" y="129"/>
                    </a:lnTo>
                    <a:lnTo>
                      <a:pt x="1800" y="257"/>
                    </a:lnTo>
                    <a:lnTo>
                      <a:pt x="1748" y="463"/>
                    </a:lnTo>
                    <a:lnTo>
                      <a:pt x="1646" y="977"/>
                    </a:lnTo>
                    <a:lnTo>
                      <a:pt x="1594" y="1619"/>
                    </a:lnTo>
                    <a:lnTo>
                      <a:pt x="952" y="1671"/>
                    </a:lnTo>
                    <a:lnTo>
                      <a:pt x="463" y="1748"/>
                    </a:lnTo>
                    <a:lnTo>
                      <a:pt x="258" y="1825"/>
                    </a:lnTo>
                    <a:lnTo>
                      <a:pt x="104" y="1876"/>
                    </a:lnTo>
                    <a:lnTo>
                      <a:pt x="26" y="1953"/>
                    </a:lnTo>
                    <a:lnTo>
                      <a:pt x="1" y="2030"/>
                    </a:lnTo>
                    <a:lnTo>
                      <a:pt x="26" y="2082"/>
                    </a:lnTo>
                    <a:lnTo>
                      <a:pt x="104" y="2159"/>
                    </a:lnTo>
                    <a:lnTo>
                      <a:pt x="258" y="2236"/>
                    </a:lnTo>
                    <a:lnTo>
                      <a:pt x="463" y="2287"/>
                    </a:lnTo>
                    <a:lnTo>
                      <a:pt x="952" y="2364"/>
                    </a:lnTo>
                    <a:lnTo>
                      <a:pt x="1594" y="2416"/>
                    </a:lnTo>
                    <a:lnTo>
                      <a:pt x="1646" y="3058"/>
                    </a:lnTo>
                    <a:lnTo>
                      <a:pt x="1748" y="3572"/>
                    </a:lnTo>
                    <a:lnTo>
                      <a:pt x="1800" y="3778"/>
                    </a:lnTo>
                    <a:lnTo>
                      <a:pt x="1877" y="3906"/>
                    </a:lnTo>
                    <a:lnTo>
                      <a:pt x="1928" y="4009"/>
                    </a:lnTo>
                    <a:lnTo>
                      <a:pt x="2005" y="4035"/>
                    </a:lnTo>
                    <a:lnTo>
                      <a:pt x="2082" y="4009"/>
                    </a:lnTo>
                    <a:lnTo>
                      <a:pt x="2159" y="3906"/>
                    </a:lnTo>
                    <a:lnTo>
                      <a:pt x="2211" y="3778"/>
                    </a:lnTo>
                    <a:lnTo>
                      <a:pt x="2262" y="3572"/>
                    </a:lnTo>
                    <a:lnTo>
                      <a:pt x="2365" y="3058"/>
                    </a:lnTo>
                    <a:lnTo>
                      <a:pt x="2416" y="2416"/>
                    </a:lnTo>
                    <a:lnTo>
                      <a:pt x="3059" y="2364"/>
                    </a:lnTo>
                    <a:lnTo>
                      <a:pt x="3573" y="2287"/>
                    </a:lnTo>
                    <a:lnTo>
                      <a:pt x="3753" y="2236"/>
                    </a:lnTo>
                    <a:lnTo>
                      <a:pt x="3907" y="2159"/>
                    </a:lnTo>
                    <a:lnTo>
                      <a:pt x="3984" y="2082"/>
                    </a:lnTo>
                    <a:lnTo>
                      <a:pt x="4036" y="2030"/>
                    </a:lnTo>
                    <a:lnTo>
                      <a:pt x="3984" y="1953"/>
                    </a:lnTo>
                    <a:lnTo>
                      <a:pt x="3907" y="1876"/>
                    </a:lnTo>
                    <a:lnTo>
                      <a:pt x="3753" y="1799"/>
                    </a:lnTo>
                    <a:lnTo>
                      <a:pt x="3573" y="1748"/>
                    </a:lnTo>
                    <a:lnTo>
                      <a:pt x="3059" y="1671"/>
                    </a:lnTo>
                    <a:lnTo>
                      <a:pt x="2416" y="1619"/>
                    </a:lnTo>
                    <a:lnTo>
                      <a:pt x="2365" y="977"/>
                    </a:lnTo>
                    <a:lnTo>
                      <a:pt x="2262" y="463"/>
                    </a:lnTo>
                    <a:lnTo>
                      <a:pt x="2211" y="257"/>
                    </a:lnTo>
                    <a:lnTo>
                      <a:pt x="2159" y="129"/>
                    </a:lnTo>
                    <a:lnTo>
                      <a:pt x="2082" y="26"/>
                    </a:lnTo>
                    <a:lnTo>
                      <a:pt x="2005" y="0"/>
                    </a:lnTo>
                    <a:close/>
                  </a:path>
                </a:pathLst>
              </a:custGeom>
              <a:solidFill>
                <a:srgbClr val="F8D14B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8" name="Google Shape;16476;p40">
                <a:extLst>
                  <a:ext uri="{FF2B5EF4-FFF2-40B4-BE49-F238E27FC236}">
                    <a16:creationId xmlns:a16="http://schemas.microsoft.com/office/drawing/2014/main" id="{8E43D12D-BFE1-7B9D-53B8-59DBE4F3FAF2}"/>
                  </a:ext>
                </a:extLst>
              </p:cNvPr>
              <p:cNvSpPr/>
              <p:nvPr/>
            </p:nvSpPr>
            <p:spPr>
              <a:xfrm>
                <a:off x="10520200" y="-1892500"/>
                <a:ext cx="90625" cy="74575"/>
              </a:xfrm>
              <a:custGeom>
                <a:avLst/>
                <a:gdLst/>
                <a:ahLst/>
                <a:cxnLst/>
                <a:rect l="l" t="t" r="r" b="b"/>
                <a:pathLst>
                  <a:path w="3625" h="2983" extrusionOk="0">
                    <a:moveTo>
                      <a:pt x="951" y="1"/>
                    </a:moveTo>
                    <a:lnTo>
                      <a:pt x="746" y="27"/>
                    </a:lnTo>
                    <a:lnTo>
                      <a:pt x="592" y="78"/>
                    </a:lnTo>
                    <a:lnTo>
                      <a:pt x="412" y="155"/>
                    </a:lnTo>
                    <a:lnTo>
                      <a:pt x="283" y="258"/>
                    </a:lnTo>
                    <a:lnTo>
                      <a:pt x="155" y="412"/>
                    </a:lnTo>
                    <a:lnTo>
                      <a:pt x="78" y="566"/>
                    </a:lnTo>
                    <a:lnTo>
                      <a:pt x="26" y="720"/>
                    </a:lnTo>
                    <a:lnTo>
                      <a:pt x="1" y="926"/>
                    </a:lnTo>
                    <a:lnTo>
                      <a:pt x="26" y="1209"/>
                    </a:lnTo>
                    <a:lnTo>
                      <a:pt x="103" y="1466"/>
                    </a:lnTo>
                    <a:lnTo>
                      <a:pt x="206" y="1723"/>
                    </a:lnTo>
                    <a:lnTo>
                      <a:pt x="360" y="1954"/>
                    </a:lnTo>
                    <a:lnTo>
                      <a:pt x="540" y="2185"/>
                    </a:lnTo>
                    <a:lnTo>
                      <a:pt x="746" y="2391"/>
                    </a:lnTo>
                    <a:lnTo>
                      <a:pt x="1003" y="2571"/>
                    </a:lnTo>
                    <a:lnTo>
                      <a:pt x="1260" y="2725"/>
                    </a:lnTo>
                    <a:lnTo>
                      <a:pt x="1517" y="2879"/>
                    </a:lnTo>
                    <a:lnTo>
                      <a:pt x="1774" y="2982"/>
                    </a:lnTo>
                    <a:lnTo>
                      <a:pt x="2031" y="2879"/>
                    </a:lnTo>
                    <a:lnTo>
                      <a:pt x="2314" y="2751"/>
                    </a:lnTo>
                    <a:lnTo>
                      <a:pt x="2571" y="2571"/>
                    </a:lnTo>
                    <a:lnTo>
                      <a:pt x="2828" y="2391"/>
                    </a:lnTo>
                    <a:lnTo>
                      <a:pt x="3033" y="2211"/>
                    </a:lnTo>
                    <a:lnTo>
                      <a:pt x="3239" y="1980"/>
                    </a:lnTo>
                    <a:lnTo>
                      <a:pt x="3393" y="1748"/>
                    </a:lnTo>
                    <a:lnTo>
                      <a:pt x="3521" y="1517"/>
                    </a:lnTo>
                    <a:lnTo>
                      <a:pt x="3598" y="1234"/>
                    </a:lnTo>
                    <a:lnTo>
                      <a:pt x="3624" y="952"/>
                    </a:lnTo>
                    <a:lnTo>
                      <a:pt x="3598" y="772"/>
                    </a:lnTo>
                    <a:lnTo>
                      <a:pt x="3547" y="592"/>
                    </a:lnTo>
                    <a:lnTo>
                      <a:pt x="3470" y="438"/>
                    </a:lnTo>
                    <a:lnTo>
                      <a:pt x="3367" y="309"/>
                    </a:lnTo>
                    <a:lnTo>
                      <a:pt x="3213" y="181"/>
                    </a:lnTo>
                    <a:lnTo>
                      <a:pt x="3059" y="104"/>
                    </a:lnTo>
                    <a:lnTo>
                      <a:pt x="2879" y="27"/>
                    </a:lnTo>
                    <a:lnTo>
                      <a:pt x="2545" y="27"/>
                    </a:lnTo>
                    <a:lnTo>
                      <a:pt x="2416" y="52"/>
                    </a:lnTo>
                    <a:lnTo>
                      <a:pt x="2288" y="104"/>
                    </a:lnTo>
                    <a:lnTo>
                      <a:pt x="2159" y="181"/>
                    </a:lnTo>
                    <a:lnTo>
                      <a:pt x="2057" y="284"/>
                    </a:lnTo>
                    <a:lnTo>
                      <a:pt x="1954" y="386"/>
                    </a:lnTo>
                    <a:lnTo>
                      <a:pt x="1877" y="489"/>
                    </a:lnTo>
                    <a:lnTo>
                      <a:pt x="1825" y="618"/>
                    </a:lnTo>
                    <a:lnTo>
                      <a:pt x="1748" y="489"/>
                    </a:lnTo>
                    <a:lnTo>
                      <a:pt x="1671" y="386"/>
                    </a:lnTo>
                    <a:lnTo>
                      <a:pt x="1594" y="258"/>
                    </a:lnTo>
                    <a:lnTo>
                      <a:pt x="1491" y="181"/>
                    </a:lnTo>
                    <a:lnTo>
                      <a:pt x="1363" y="104"/>
                    </a:lnTo>
                    <a:lnTo>
                      <a:pt x="1234" y="52"/>
                    </a:lnTo>
                    <a:lnTo>
                      <a:pt x="1080" y="1"/>
                    </a:lnTo>
                    <a:close/>
                  </a:path>
                </a:pathLst>
              </a:custGeom>
              <a:solidFill>
                <a:srgbClr val="F55854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9" name="Google Shape;16477;p40">
                <a:extLst>
                  <a:ext uri="{FF2B5EF4-FFF2-40B4-BE49-F238E27FC236}">
                    <a16:creationId xmlns:a16="http://schemas.microsoft.com/office/drawing/2014/main" id="{462D120D-3BD4-E588-9D9B-97FB204ABCB2}"/>
                  </a:ext>
                </a:extLst>
              </p:cNvPr>
              <p:cNvSpPr/>
              <p:nvPr/>
            </p:nvSpPr>
            <p:spPr>
              <a:xfrm>
                <a:off x="10404550" y="-1892500"/>
                <a:ext cx="90625" cy="74575"/>
              </a:xfrm>
              <a:custGeom>
                <a:avLst/>
                <a:gdLst/>
                <a:ahLst/>
                <a:cxnLst/>
                <a:rect l="l" t="t" r="r" b="b"/>
                <a:pathLst>
                  <a:path w="3625" h="2983" extrusionOk="0">
                    <a:moveTo>
                      <a:pt x="926" y="1"/>
                    </a:moveTo>
                    <a:lnTo>
                      <a:pt x="746" y="27"/>
                    </a:lnTo>
                    <a:lnTo>
                      <a:pt x="566" y="78"/>
                    </a:lnTo>
                    <a:lnTo>
                      <a:pt x="412" y="155"/>
                    </a:lnTo>
                    <a:lnTo>
                      <a:pt x="283" y="258"/>
                    </a:lnTo>
                    <a:lnTo>
                      <a:pt x="155" y="412"/>
                    </a:lnTo>
                    <a:lnTo>
                      <a:pt x="78" y="566"/>
                    </a:lnTo>
                    <a:lnTo>
                      <a:pt x="1" y="720"/>
                    </a:lnTo>
                    <a:lnTo>
                      <a:pt x="1" y="926"/>
                    </a:lnTo>
                    <a:lnTo>
                      <a:pt x="26" y="1209"/>
                    </a:lnTo>
                    <a:lnTo>
                      <a:pt x="78" y="1466"/>
                    </a:lnTo>
                    <a:lnTo>
                      <a:pt x="206" y="1723"/>
                    </a:lnTo>
                    <a:lnTo>
                      <a:pt x="361" y="1954"/>
                    </a:lnTo>
                    <a:lnTo>
                      <a:pt x="540" y="2185"/>
                    </a:lnTo>
                    <a:lnTo>
                      <a:pt x="746" y="2391"/>
                    </a:lnTo>
                    <a:lnTo>
                      <a:pt x="1003" y="2571"/>
                    </a:lnTo>
                    <a:lnTo>
                      <a:pt x="1260" y="2725"/>
                    </a:lnTo>
                    <a:lnTo>
                      <a:pt x="1517" y="2879"/>
                    </a:lnTo>
                    <a:lnTo>
                      <a:pt x="1748" y="2982"/>
                    </a:lnTo>
                    <a:lnTo>
                      <a:pt x="1774" y="2982"/>
                    </a:lnTo>
                    <a:lnTo>
                      <a:pt x="2031" y="2879"/>
                    </a:lnTo>
                    <a:lnTo>
                      <a:pt x="2288" y="2751"/>
                    </a:lnTo>
                    <a:lnTo>
                      <a:pt x="2571" y="2571"/>
                    </a:lnTo>
                    <a:lnTo>
                      <a:pt x="2828" y="2391"/>
                    </a:lnTo>
                    <a:lnTo>
                      <a:pt x="3033" y="2211"/>
                    </a:lnTo>
                    <a:lnTo>
                      <a:pt x="3213" y="1980"/>
                    </a:lnTo>
                    <a:lnTo>
                      <a:pt x="3393" y="1748"/>
                    </a:lnTo>
                    <a:lnTo>
                      <a:pt x="3496" y="1517"/>
                    </a:lnTo>
                    <a:lnTo>
                      <a:pt x="3573" y="1234"/>
                    </a:lnTo>
                    <a:lnTo>
                      <a:pt x="3624" y="952"/>
                    </a:lnTo>
                    <a:lnTo>
                      <a:pt x="3599" y="772"/>
                    </a:lnTo>
                    <a:lnTo>
                      <a:pt x="3547" y="592"/>
                    </a:lnTo>
                    <a:lnTo>
                      <a:pt x="3470" y="438"/>
                    </a:lnTo>
                    <a:lnTo>
                      <a:pt x="3342" y="309"/>
                    </a:lnTo>
                    <a:lnTo>
                      <a:pt x="3213" y="181"/>
                    </a:lnTo>
                    <a:lnTo>
                      <a:pt x="3059" y="104"/>
                    </a:lnTo>
                    <a:lnTo>
                      <a:pt x="2879" y="27"/>
                    </a:lnTo>
                    <a:lnTo>
                      <a:pt x="2545" y="27"/>
                    </a:lnTo>
                    <a:lnTo>
                      <a:pt x="2391" y="52"/>
                    </a:lnTo>
                    <a:lnTo>
                      <a:pt x="2262" y="104"/>
                    </a:lnTo>
                    <a:lnTo>
                      <a:pt x="2159" y="181"/>
                    </a:lnTo>
                    <a:lnTo>
                      <a:pt x="2031" y="284"/>
                    </a:lnTo>
                    <a:lnTo>
                      <a:pt x="1954" y="386"/>
                    </a:lnTo>
                    <a:lnTo>
                      <a:pt x="1877" y="489"/>
                    </a:lnTo>
                    <a:lnTo>
                      <a:pt x="1800" y="618"/>
                    </a:lnTo>
                    <a:lnTo>
                      <a:pt x="1748" y="489"/>
                    </a:lnTo>
                    <a:lnTo>
                      <a:pt x="1671" y="386"/>
                    </a:lnTo>
                    <a:lnTo>
                      <a:pt x="1594" y="258"/>
                    </a:lnTo>
                    <a:lnTo>
                      <a:pt x="1466" y="181"/>
                    </a:lnTo>
                    <a:lnTo>
                      <a:pt x="1363" y="104"/>
                    </a:lnTo>
                    <a:lnTo>
                      <a:pt x="1234" y="52"/>
                    </a:lnTo>
                    <a:lnTo>
                      <a:pt x="1080" y="1"/>
                    </a:lnTo>
                    <a:close/>
                  </a:path>
                </a:pathLst>
              </a:custGeom>
              <a:solidFill>
                <a:srgbClr val="F55854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20" name="Google Shape;16478;p40">
                <a:extLst>
                  <a:ext uri="{FF2B5EF4-FFF2-40B4-BE49-F238E27FC236}">
                    <a16:creationId xmlns:a16="http://schemas.microsoft.com/office/drawing/2014/main" id="{70624D98-9BAB-EBC9-578D-14565FFD4F59}"/>
                  </a:ext>
                </a:extLst>
              </p:cNvPr>
              <p:cNvSpPr/>
              <p:nvPr/>
            </p:nvSpPr>
            <p:spPr>
              <a:xfrm>
                <a:off x="10288275" y="-1892500"/>
                <a:ext cx="90600" cy="74575"/>
              </a:xfrm>
              <a:custGeom>
                <a:avLst/>
                <a:gdLst/>
                <a:ahLst/>
                <a:cxnLst/>
                <a:rect l="l" t="t" r="r" b="b"/>
                <a:pathLst>
                  <a:path w="3624" h="2983" extrusionOk="0">
                    <a:moveTo>
                      <a:pt x="951" y="1"/>
                    </a:moveTo>
                    <a:lnTo>
                      <a:pt x="771" y="27"/>
                    </a:lnTo>
                    <a:lnTo>
                      <a:pt x="591" y="78"/>
                    </a:lnTo>
                    <a:lnTo>
                      <a:pt x="437" y="155"/>
                    </a:lnTo>
                    <a:lnTo>
                      <a:pt x="283" y="258"/>
                    </a:lnTo>
                    <a:lnTo>
                      <a:pt x="180" y="412"/>
                    </a:lnTo>
                    <a:lnTo>
                      <a:pt x="77" y="566"/>
                    </a:lnTo>
                    <a:lnTo>
                      <a:pt x="26" y="720"/>
                    </a:lnTo>
                    <a:lnTo>
                      <a:pt x="0" y="926"/>
                    </a:lnTo>
                    <a:lnTo>
                      <a:pt x="26" y="1209"/>
                    </a:lnTo>
                    <a:lnTo>
                      <a:pt x="103" y="1466"/>
                    </a:lnTo>
                    <a:lnTo>
                      <a:pt x="231" y="1723"/>
                    </a:lnTo>
                    <a:lnTo>
                      <a:pt x="360" y="1954"/>
                    </a:lnTo>
                    <a:lnTo>
                      <a:pt x="566" y="2185"/>
                    </a:lnTo>
                    <a:lnTo>
                      <a:pt x="771" y="2391"/>
                    </a:lnTo>
                    <a:lnTo>
                      <a:pt x="1002" y="2571"/>
                    </a:lnTo>
                    <a:lnTo>
                      <a:pt x="1259" y="2725"/>
                    </a:lnTo>
                    <a:lnTo>
                      <a:pt x="1516" y="2879"/>
                    </a:lnTo>
                    <a:lnTo>
                      <a:pt x="1773" y="2982"/>
                    </a:lnTo>
                    <a:lnTo>
                      <a:pt x="2056" y="2879"/>
                    </a:lnTo>
                    <a:lnTo>
                      <a:pt x="2313" y="2751"/>
                    </a:lnTo>
                    <a:lnTo>
                      <a:pt x="2570" y="2571"/>
                    </a:lnTo>
                    <a:lnTo>
                      <a:pt x="2827" y="2391"/>
                    </a:lnTo>
                    <a:lnTo>
                      <a:pt x="3058" y="2211"/>
                    </a:lnTo>
                    <a:lnTo>
                      <a:pt x="3238" y="1980"/>
                    </a:lnTo>
                    <a:lnTo>
                      <a:pt x="3392" y="1748"/>
                    </a:lnTo>
                    <a:lnTo>
                      <a:pt x="3521" y="1517"/>
                    </a:lnTo>
                    <a:lnTo>
                      <a:pt x="3598" y="1234"/>
                    </a:lnTo>
                    <a:lnTo>
                      <a:pt x="3624" y="952"/>
                    </a:lnTo>
                    <a:lnTo>
                      <a:pt x="3624" y="772"/>
                    </a:lnTo>
                    <a:lnTo>
                      <a:pt x="3572" y="592"/>
                    </a:lnTo>
                    <a:lnTo>
                      <a:pt x="3470" y="438"/>
                    </a:lnTo>
                    <a:lnTo>
                      <a:pt x="3367" y="309"/>
                    </a:lnTo>
                    <a:lnTo>
                      <a:pt x="3238" y="181"/>
                    </a:lnTo>
                    <a:lnTo>
                      <a:pt x="3058" y="104"/>
                    </a:lnTo>
                    <a:lnTo>
                      <a:pt x="2904" y="27"/>
                    </a:lnTo>
                    <a:lnTo>
                      <a:pt x="2570" y="27"/>
                    </a:lnTo>
                    <a:lnTo>
                      <a:pt x="2416" y="52"/>
                    </a:lnTo>
                    <a:lnTo>
                      <a:pt x="2287" y="104"/>
                    </a:lnTo>
                    <a:lnTo>
                      <a:pt x="2159" y="181"/>
                    </a:lnTo>
                    <a:lnTo>
                      <a:pt x="2056" y="284"/>
                    </a:lnTo>
                    <a:lnTo>
                      <a:pt x="1953" y="386"/>
                    </a:lnTo>
                    <a:lnTo>
                      <a:pt x="1876" y="489"/>
                    </a:lnTo>
                    <a:lnTo>
                      <a:pt x="1825" y="618"/>
                    </a:lnTo>
                    <a:lnTo>
                      <a:pt x="1773" y="489"/>
                    </a:lnTo>
                    <a:lnTo>
                      <a:pt x="1696" y="386"/>
                    </a:lnTo>
                    <a:lnTo>
                      <a:pt x="1594" y="258"/>
                    </a:lnTo>
                    <a:lnTo>
                      <a:pt x="1491" y="181"/>
                    </a:lnTo>
                    <a:lnTo>
                      <a:pt x="1362" y="104"/>
                    </a:lnTo>
                    <a:lnTo>
                      <a:pt x="1234" y="52"/>
                    </a:lnTo>
                    <a:lnTo>
                      <a:pt x="1105" y="1"/>
                    </a:lnTo>
                    <a:close/>
                  </a:path>
                </a:pathLst>
              </a:custGeom>
              <a:solidFill>
                <a:srgbClr val="F55854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21" name="Google Shape;16479;p40">
                <a:extLst>
                  <a:ext uri="{FF2B5EF4-FFF2-40B4-BE49-F238E27FC236}">
                    <a16:creationId xmlns:a16="http://schemas.microsoft.com/office/drawing/2014/main" id="{E0ACCBBB-2E46-1941-5A75-1A315C5E8C62}"/>
                  </a:ext>
                </a:extLst>
              </p:cNvPr>
              <p:cNvSpPr/>
              <p:nvPr/>
            </p:nvSpPr>
            <p:spPr>
              <a:xfrm>
                <a:off x="10172625" y="-1892500"/>
                <a:ext cx="90600" cy="74575"/>
              </a:xfrm>
              <a:custGeom>
                <a:avLst/>
                <a:gdLst/>
                <a:ahLst/>
                <a:cxnLst/>
                <a:rect l="l" t="t" r="r" b="b"/>
                <a:pathLst>
                  <a:path w="3624" h="2983" extrusionOk="0">
                    <a:moveTo>
                      <a:pt x="951" y="1"/>
                    </a:moveTo>
                    <a:lnTo>
                      <a:pt x="746" y="27"/>
                    </a:lnTo>
                    <a:lnTo>
                      <a:pt x="566" y="78"/>
                    </a:lnTo>
                    <a:lnTo>
                      <a:pt x="411" y="155"/>
                    </a:lnTo>
                    <a:lnTo>
                      <a:pt x="283" y="258"/>
                    </a:lnTo>
                    <a:lnTo>
                      <a:pt x="154" y="412"/>
                    </a:lnTo>
                    <a:lnTo>
                      <a:pt x="77" y="566"/>
                    </a:lnTo>
                    <a:lnTo>
                      <a:pt x="26" y="720"/>
                    </a:lnTo>
                    <a:lnTo>
                      <a:pt x="0" y="926"/>
                    </a:lnTo>
                    <a:lnTo>
                      <a:pt x="26" y="1209"/>
                    </a:lnTo>
                    <a:lnTo>
                      <a:pt x="103" y="1466"/>
                    </a:lnTo>
                    <a:lnTo>
                      <a:pt x="206" y="1723"/>
                    </a:lnTo>
                    <a:lnTo>
                      <a:pt x="360" y="1954"/>
                    </a:lnTo>
                    <a:lnTo>
                      <a:pt x="540" y="2185"/>
                    </a:lnTo>
                    <a:lnTo>
                      <a:pt x="746" y="2391"/>
                    </a:lnTo>
                    <a:lnTo>
                      <a:pt x="1003" y="2571"/>
                    </a:lnTo>
                    <a:lnTo>
                      <a:pt x="1260" y="2725"/>
                    </a:lnTo>
                    <a:lnTo>
                      <a:pt x="1517" y="2879"/>
                    </a:lnTo>
                    <a:lnTo>
                      <a:pt x="1774" y="2982"/>
                    </a:lnTo>
                    <a:lnTo>
                      <a:pt x="2031" y="2879"/>
                    </a:lnTo>
                    <a:lnTo>
                      <a:pt x="2313" y="2751"/>
                    </a:lnTo>
                    <a:lnTo>
                      <a:pt x="2570" y="2571"/>
                    </a:lnTo>
                    <a:lnTo>
                      <a:pt x="2827" y="2391"/>
                    </a:lnTo>
                    <a:lnTo>
                      <a:pt x="3033" y="2211"/>
                    </a:lnTo>
                    <a:lnTo>
                      <a:pt x="3238" y="1980"/>
                    </a:lnTo>
                    <a:lnTo>
                      <a:pt x="3393" y="1748"/>
                    </a:lnTo>
                    <a:lnTo>
                      <a:pt x="3521" y="1517"/>
                    </a:lnTo>
                    <a:lnTo>
                      <a:pt x="3598" y="1234"/>
                    </a:lnTo>
                    <a:lnTo>
                      <a:pt x="3624" y="952"/>
                    </a:lnTo>
                    <a:lnTo>
                      <a:pt x="3598" y="772"/>
                    </a:lnTo>
                    <a:lnTo>
                      <a:pt x="3547" y="592"/>
                    </a:lnTo>
                    <a:lnTo>
                      <a:pt x="3470" y="438"/>
                    </a:lnTo>
                    <a:lnTo>
                      <a:pt x="3367" y="309"/>
                    </a:lnTo>
                    <a:lnTo>
                      <a:pt x="3213" y="181"/>
                    </a:lnTo>
                    <a:lnTo>
                      <a:pt x="3059" y="104"/>
                    </a:lnTo>
                    <a:lnTo>
                      <a:pt x="2879" y="27"/>
                    </a:lnTo>
                    <a:lnTo>
                      <a:pt x="2545" y="27"/>
                    </a:lnTo>
                    <a:lnTo>
                      <a:pt x="2416" y="52"/>
                    </a:lnTo>
                    <a:lnTo>
                      <a:pt x="2288" y="104"/>
                    </a:lnTo>
                    <a:lnTo>
                      <a:pt x="2159" y="181"/>
                    </a:lnTo>
                    <a:lnTo>
                      <a:pt x="2056" y="284"/>
                    </a:lnTo>
                    <a:lnTo>
                      <a:pt x="1953" y="386"/>
                    </a:lnTo>
                    <a:lnTo>
                      <a:pt x="1876" y="489"/>
                    </a:lnTo>
                    <a:lnTo>
                      <a:pt x="1825" y="618"/>
                    </a:lnTo>
                    <a:lnTo>
                      <a:pt x="1748" y="489"/>
                    </a:lnTo>
                    <a:lnTo>
                      <a:pt x="1671" y="386"/>
                    </a:lnTo>
                    <a:lnTo>
                      <a:pt x="1594" y="258"/>
                    </a:lnTo>
                    <a:lnTo>
                      <a:pt x="1491" y="181"/>
                    </a:lnTo>
                    <a:lnTo>
                      <a:pt x="1362" y="104"/>
                    </a:lnTo>
                    <a:lnTo>
                      <a:pt x="1234" y="52"/>
                    </a:lnTo>
                    <a:lnTo>
                      <a:pt x="1080" y="1"/>
                    </a:lnTo>
                    <a:close/>
                  </a:path>
                </a:pathLst>
              </a:custGeom>
              <a:solidFill>
                <a:srgbClr val="F55854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22" name="Google Shape;16480;p40">
                <a:extLst>
                  <a:ext uri="{FF2B5EF4-FFF2-40B4-BE49-F238E27FC236}">
                    <a16:creationId xmlns:a16="http://schemas.microsoft.com/office/drawing/2014/main" id="{3D92D82C-7846-26F0-7B17-E3AD5413552E}"/>
                  </a:ext>
                </a:extLst>
              </p:cNvPr>
              <p:cNvSpPr/>
              <p:nvPr/>
            </p:nvSpPr>
            <p:spPr>
              <a:xfrm>
                <a:off x="10989850" y="-1892500"/>
                <a:ext cx="90625" cy="74575"/>
              </a:xfrm>
              <a:custGeom>
                <a:avLst/>
                <a:gdLst/>
                <a:ahLst/>
                <a:cxnLst/>
                <a:rect l="l" t="t" r="r" b="b"/>
                <a:pathLst>
                  <a:path w="3625" h="2983" extrusionOk="0">
                    <a:moveTo>
                      <a:pt x="926" y="1"/>
                    </a:moveTo>
                    <a:lnTo>
                      <a:pt x="746" y="27"/>
                    </a:lnTo>
                    <a:lnTo>
                      <a:pt x="566" y="78"/>
                    </a:lnTo>
                    <a:lnTo>
                      <a:pt x="412" y="155"/>
                    </a:lnTo>
                    <a:lnTo>
                      <a:pt x="283" y="258"/>
                    </a:lnTo>
                    <a:lnTo>
                      <a:pt x="155" y="412"/>
                    </a:lnTo>
                    <a:lnTo>
                      <a:pt x="78" y="566"/>
                    </a:lnTo>
                    <a:lnTo>
                      <a:pt x="1" y="720"/>
                    </a:lnTo>
                    <a:lnTo>
                      <a:pt x="1" y="926"/>
                    </a:lnTo>
                    <a:lnTo>
                      <a:pt x="26" y="1209"/>
                    </a:lnTo>
                    <a:lnTo>
                      <a:pt x="78" y="1466"/>
                    </a:lnTo>
                    <a:lnTo>
                      <a:pt x="206" y="1723"/>
                    </a:lnTo>
                    <a:lnTo>
                      <a:pt x="361" y="1954"/>
                    </a:lnTo>
                    <a:lnTo>
                      <a:pt x="540" y="2185"/>
                    </a:lnTo>
                    <a:lnTo>
                      <a:pt x="746" y="2391"/>
                    </a:lnTo>
                    <a:lnTo>
                      <a:pt x="1003" y="2571"/>
                    </a:lnTo>
                    <a:lnTo>
                      <a:pt x="1234" y="2725"/>
                    </a:lnTo>
                    <a:lnTo>
                      <a:pt x="1517" y="2879"/>
                    </a:lnTo>
                    <a:lnTo>
                      <a:pt x="1748" y="2982"/>
                    </a:lnTo>
                    <a:lnTo>
                      <a:pt x="1774" y="2982"/>
                    </a:lnTo>
                    <a:lnTo>
                      <a:pt x="2031" y="2879"/>
                    </a:lnTo>
                    <a:lnTo>
                      <a:pt x="2288" y="2751"/>
                    </a:lnTo>
                    <a:lnTo>
                      <a:pt x="2571" y="2571"/>
                    </a:lnTo>
                    <a:lnTo>
                      <a:pt x="2828" y="2391"/>
                    </a:lnTo>
                    <a:lnTo>
                      <a:pt x="3033" y="2211"/>
                    </a:lnTo>
                    <a:lnTo>
                      <a:pt x="3213" y="1980"/>
                    </a:lnTo>
                    <a:lnTo>
                      <a:pt x="3393" y="1748"/>
                    </a:lnTo>
                    <a:lnTo>
                      <a:pt x="3496" y="1517"/>
                    </a:lnTo>
                    <a:lnTo>
                      <a:pt x="3573" y="1234"/>
                    </a:lnTo>
                    <a:lnTo>
                      <a:pt x="3624" y="952"/>
                    </a:lnTo>
                    <a:lnTo>
                      <a:pt x="3599" y="772"/>
                    </a:lnTo>
                    <a:lnTo>
                      <a:pt x="3547" y="592"/>
                    </a:lnTo>
                    <a:lnTo>
                      <a:pt x="3470" y="438"/>
                    </a:lnTo>
                    <a:lnTo>
                      <a:pt x="3342" y="309"/>
                    </a:lnTo>
                    <a:lnTo>
                      <a:pt x="3213" y="181"/>
                    </a:lnTo>
                    <a:lnTo>
                      <a:pt x="3059" y="104"/>
                    </a:lnTo>
                    <a:lnTo>
                      <a:pt x="2879" y="27"/>
                    </a:lnTo>
                    <a:lnTo>
                      <a:pt x="2545" y="27"/>
                    </a:lnTo>
                    <a:lnTo>
                      <a:pt x="2391" y="52"/>
                    </a:lnTo>
                    <a:lnTo>
                      <a:pt x="2262" y="104"/>
                    </a:lnTo>
                    <a:lnTo>
                      <a:pt x="2159" y="181"/>
                    </a:lnTo>
                    <a:lnTo>
                      <a:pt x="2031" y="284"/>
                    </a:lnTo>
                    <a:lnTo>
                      <a:pt x="1954" y="386"/>
                    </a:lnTo>
                    <a:lnTo>
                      <a:pt x="1877" y="489"/>
                    </a:lnTo>
                    <a:lnTo>
                      <a:pt x="1800" y="618"/>
                    </a:lnTo>
                    <a:lnTo>
                      <a:pt x="1748" y="489"/>
                    </a:lnTo>
                    <a:lnTo>
                      <a:pt x="1671" y="386"/>
                    </a:lnTo>
                    <a:lnTo>
                      <a:pt x="1594" y="258"/>
                    </a:lnTo>
                    <a:lnTo>
                      <a:pt x="1466" y="181"/>
                    </a:lnTo>
                    <a:lnTo>
                      <a:pt x="1363" y="104"/>
                    </a:lnTo>
                    <a:lnTo>
                      <a:pt x="1234" y="52"/>
                    </a:lnTo>
                    <a:lnTo>
                      <a:pt x="1080" y="1"/>
                    </a:lnTo>
                    <a:close/>
                  </a:path>
                </a:pathLst>
              </a:custGeom>
              <a:solidFill>
                <a:srgbClr val="F55854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23" name="Google Shape;16481;p40">
                <a:extLst>
                  <a:ext uri="{FF2B5EF4-FFF2-40B4-BE49-F238E27FC236}">
                    <a16:creationId xmlns:a16="http://schemas.microsoft.com/office/drawing/2014/main" id="{763A2281-709D-A820-B071-18ED52E72E19}"/>
                  </a:ext>
                </a:extLst>
              </p:cNvPr>
              <p:cNvSpPr/>
              <p:nvPr/>
            </p:nvSpPr>
            <p:spPr>
              <a:xfrm>
                <a:off x="10873575" y="-1892500"/>
                <a:ext cx="90600" cy="74575"/>
              </a:xfrm>
              <a:custGeom>
                <a:avLst/>
                <a:gdLst/>
                <a:ahLst/>
                <a:cxnLst/>
                <a:rect l="l" t="t" r="r" b="b"/>
                <a:pathLst>
                  <a:path w="3624" h="2983" extrusionOk="0">
                    <a:moveTo>
                      <a:pt x="951" y="1"/>
                    </a:moveTo>
                    <a:lnTo>
                      <a:pt x="771" y="27"/>
                    </a:lnTo>
                    <a:lnTo>
                      <a:pt x="591" y="78"/>
                    </a:lnTo>
                    <a:lnTo>
                      <a:pt x="437" y="155"/>
                    </a:lnTo>
                    <a:lnTo>
                      <a:pt x="283" y="258"/>
                    </a:lnTo>
                    <a:lnTo>
                      <a:pt x="180" y="412"/>
                    </a:lnTo>
                    <a:lnTo>
                      <a:pt x="77" y="566"/>
                    </a:lnTo>
                    <a:lnTo>
                      <a:pt x="26" y="720"/>
                    </a:lnTo>
                    <a:lnTo>
                      <a:pt x="0" y="926"/>
                    </a:lnTo>
                    <a:lnTo>
                      <a:pt x="26" y="1209"/>
                    </a:lnTo>
                    <a:lnTo>
                      <a:pt x="103" y="1466"/>
                    </a:lnTo>
                    <a:lnTo>
                      <a:pt x="206" y="1723"/>
                    </a:lnTo>
                    <a:lnTo>
                      <a:pt x="360" y="1954"/>
                    </a:lnTo>
                    <a:lnTo>
                      <a:pt x="566" y="2185"/>
                    </a:lnTo>
                    <a:lnTo>
                      <a:pt x="771" y="2391"/>
                    </a:lnTo>
                    <a:lnTo>
                      <a:pt x="1002" y="2571"/>
                    </a:lnTo>
                    <a:lnTo>
                      <a:pt x="1259" y="2725"/>
                    </a:lnTo>
                    <a:lnTo>
                      <a:pt x="1516" y="2879"/>
                    </a:lnTo>
                    <a:lnTo>
                      <a:pt x="1773" y="2982"/>
                    </a:lnTo>
                    <a:lnTo>
                      <a:pt x="2056" y="2879"/>
                    </a:lnTo>
                    <a:lnTo>
                      <a:pt x="2313" y="2751"/>
                    </a:lnTo>
                    <a:lnTo>
                      <a:pt x="2570" y="2571"/>
                    </a:lnTo>
                    <a:lnTo>
                      <a:pt x="2827" y="2391"/>
                    </a:lnTo>
                    <a:lnTo>
                      <a:pt x="3058" y="2211"/>
                    </a:lnTo>
                    <a:lnTo>
                      <a:pt x="3238" y="1980"/>
                    </a:lnTo>
                    <a:lnTo>
                      <a:pt x="3392" y="1748"/>
                    </a:lnTo>
                    <a:lnTo>
                      <a:pt x="3521" y="1517"/>
                    </a:lnTo>
                    <a:lnTo>
                      <a:pt x="3598" y="1234"/>
                    </a:lnTo>
                    <a:lnTo>
                      <a:pt x="3624" y="952"/>
                    </a:lnTo>
                    <a:lnTo>
                      <a:pt x="3624" y="772"/>
                    </a:lnTo>
                    <a:lnTo>
                      <a:pt x="3572" y="592"/>
                    </a:lnTo>
                    <a:lnTo>
                      <a:pt x="3470" y="438"/>
                    </a:lnTo>
                    <a:lnTo>
                      <a:pt x="3367" y="309"/>
                    </a:lnTo>
                    <a:lnTo>
                      <a:pt x="3238" y="181"/>
                    </a:lnTo>
                    <a:lnTo>
                      <a:pt x="3058" y="104"/>
                    </a:lnTo>
                    <a:lnTo>
                      <a:pt x="2904" y="27"/>
                    </a:lnTo>
                    <a:lnTo>
                      <a:pt x="2570" y="27"/>
                    </a:lnTo>
                    <a:lnTo>
                      <a:pt x="2416" y="52"/>
                    </a:lnTo>
                    <a:lnTo>
                      <a:pt x="2287" y="104"/>
                    </a:lnTo>
                    <a:lnTo>
                      <a:pt x="2159" y="181"/>
                    </a:lnTo>
                    <a:lnTo>
                      <a:pt x="2056" y="284"/>
                    </a:lnTo>
                    <a:lnTo>
                      <a:pt x="1953" y="386"/>
                    </a:lnTo>
                    <a:lnTo>
                      <a:pt x="1876" y="489"/>
                    </a:lnTo>
                    <a:lnTo>
                      <a:pt x="1825" y="618"/>
                    </a:lnTo>
                    <a:lnTo>
                      <a:pt x="1773" y="489"/>
                    </a:lnTo>
                    <a:lnTo>
                      <a:pt x="1696" y="386"/>
                    </a:lnTo>
                    <a:lnTo>
                      <a:pt x="1594" y="258"/>
                    </a:lnTo>
                    <a:lnTo>
                      <a:pt x="1491" y="181"/>
                    </a:lnTo>
                    <a:lnTo>
                      <a:pt x="1362" y="104"/>
                    </a:lnTo>
                    <a:lnTo>
                      <a:pt x="1234" y="52"/>
                    </a:lnTo>
                    <a:lnTo>
                      <a:pt x="1105" y="1"/>
                    </a:lnTo>
                    <a:close/>
                  </a:path>
                </a:pathLst>
              </a:custGeom>
              <a:solidFill>
                <a:srgbClr val="F55854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24" name="Google Shape;16482;p40">
                <a:extLst>
                  <a:ext uri="{FF2B5EF4-FFF2-40B4-BE49-F238E27FC236}">
                    <a16:creationId xmlns:a16="http://schemas.microsoft.com/office/drawing/2014/main" id="{1AF46657-1F2C-2D8F-7193-A8F9D430F7A8}"/>
                  </a:ext>
                </a:extLst>
              </p:cNvPr>
              <p:cNvSpPr/>
              <p:nvPr/>
            </p:nvSpPr>
            <p:spPr>
              <a:xfrm>
                <a:off x="10757925" y="-1892500"/>
                <a:ext cx="90600" cy="74575"/>
              </a:xfrm>
              <a:custGeom>
                <a:avLst/>
                <a:gdLst/>
                <a:ahLst/>
                <a:cxnLst/>
                <a:rect l="l" t="t" r="r" b="b"/>
                <a:pathLst>
                  <a:path w="3624" h="2983" extrusionOk="0">
                    <a:moveTo>
                      <a:pt x="951" y="1"/>
                    </a:moveTo>
                    <a:lnTo>
                      <a:pt x="746" y="27"/>
                    </a:lnTo>
                    <a:lnTo>
                      <a:pt x="566" y="78"/>
                    </a:lnTo>
                    <a:lnTo>
                      <a:pt x="412" y="155"/>
                    </a:lnTo>
                    <a:lnTo>
                      <a:pt x="283" y="258"/>
                    </a:lnTo>
                    <a:lnTo>
                      <a:pt x="155" y="412"/>
                    </a:lnTo>
                    <a:lnTo>
                      <a:pt x="77" y="566"/>
                    </a:lnTo>
                    <a:lnTo>
                      <a:pt x="26" y="720"/>
                    </a:lnTo>
                    <a:lnTo>
                      <a:pt x="0" y="926"/>
                    </a:lnTo>
                    <a:lnTo>
                      <a:pt x="26" y="1209"/>
                    </a:lnTo>
                    <a:lnTo>
                      <a:pt x="103" y="1466"/>
                    </a:lnTo>
                    <a:lnTo>
                      <a:pt x="206" y="1723"/>
                    </a:lnTo>
                    <a:lnTo>
                      <a:pt x="360" y="1954"/>
                    </a:lnTo>
                    <a:lnTo>
                      <a:pt x="540" y="2185"/>
                    </a:lnTo>
                    <a:lnTo>
                      <a:pt x="746" y="2391"/>
                    </a:lnTo>
                    <a:lnTo>
                      <a:pt x="1003" y="2571"/>
                    </a:lnTo>
                    <a:lnTo>
                      <a:pt x="1260" y="2725"/>
                    </a:lnTo>
                    <a:lnTo>
                      <a:pt x="1517" y="2879"/>
                    </a:lnTo>
                    <a:lnTo>
                      <a:pt x="1774" y="2982"/>
                    </a:lnTo>
                    <a:lnTo>
                      <a:pt x="2031" y="2879"/>
                    </a:lnTo>
                    <a:lnTo>
                      <a:pt x="2313" y="2751"/>
                    </a:lnTo>
                    <a:lnTo>
                      <a:pt x="2570" y="2571"/>
                    </a:lnTo>
                    <a:lnTo>
                      <a:pt x="2827" y="2391"/>
                    </a:lnTo>
                    <a:lnTo>
                      <a:pt x="3033" y="2211"/>
                    </a:lnTo>
                    <a:lnTo>
                      <a:pt x="3238" y="1980"/>
                    </a:lnTo>
                    <a:lnTo>
                      <a:pt x="3393" y="1748"/>
                    </a:lnTo>
                    <a:lnTo>
                      <a:pt x="3521" y="1517"/>
                    </a:lnTo>
                    <a:lnTo>
                      <a:pt x="3598" y="1234"/>
                    </a:lnTo>
                    <a:lnTo>
                      <a:pt x="3624" y="952"/>
                    </a:lnTo>
                    <a:lnTo>
                      <a:pt x="3598" y="772"/>
                    </a:lnTo>
                    <a:lnTo>
                      <a:pt x="3547" y="592"/>
                    </a:lnTo>
                    <a:lnTo>
                      <a:pt x="3470" y="438"/>
                    </a:lnTo>
                    <a:lnTo>
                      <a:pt x="3367" y="309"/>
                    </a:lnTo>
                    <a:lnTo>
                      <a:pt x="3213" y="181"/>
                    </a:lnTo>
                    <a:lnTo>
                      <a:pt x="3059" y="104"/>
                    </a:lnTo>
                    <a:lnTo>
                      <a:pt x="2879" y="27"/>
                    </a:lnTo>
                    <a:lnTo>
                      <a:pt x="2545" y="27"/>
                    </a:lnTo>
                    <a:lnTo>
                      <a:pt x="2416" y="52"/>
                    </a:lnTo>
                    <a:lnTo>
                      <a:pt x="2288" y="104"/>
                    </a:lnTo>
                    <a:lnTo>
                      <a:pt x="2159" y="181"/>
                    </a:lnTo>
                    <a:lnTo>
                      <a:pt x="2056" y="284"/>
                    </a:lnTo>
                    <a:lnTo>
                      <a:pt x="1953" y="386"/>
                    </a:lnTo>
                    <a:lnTo>
                      <a:pt x="1876" y="489"/>
                    </a:lnTo>
                    <a:lnTo>
                      <a:pt x="1825" y="618"/>
                    </a:lnTo>
                    <a:lnTo>
                      <a:pt x="1748" y="489"/>
                    </a:lnTo>
                    <a:lnTo>
                      <a:pt x="1671" y="386"/>
                    </a:lnTo>
                    <a:lnTo>
                      <a:pt x="1594" y="258"/>
                    </a:lnTo>
                    <a:lnTo>
                      <a:pt x="1491" y="181"/>
                    </a:lnTo>
                    <a:lnTo>
                      <a:pt x="1362" y="104"/>
                    </a:lnTo>
                    <a:lnTo>
                      <a:pt x="1234" y="52"/>
                    </a:lnTo>
                    <a:lnTo>
                      <a:pt x="1080" y="1"/>
                    </a:lnTo>
                    <a:close/>
                  </a:path>
                </a:pathLst>
              </a:custGeom>
              <a:solidFill>
                <a:srgbClr val="F55854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25" name="Google Shape;16483;p40">
                <a:extLst>
                  <a:ext uri="{FF2B5EF4-FFF2-40B4-BE49-F238E27FC236}">
                    <a16:creationId xmlns:a16="http://schemas.microsoft.com/office/drawing/2014/main" id="{B72C9091-72BC-7F04-F420-EF237CB28E01}"/>
                  </a:ext>
                </a:extLst>
              </p:cNvPr>
              <p:cNvSpPr/>
              <p:nvPr/>
            </p:nvSpPr>
            <p:spPr>
              <a:xfrm>
                <a:off x="10642275" y="-1892500"/>
                <a:ext cx="90625" cy="74575"/>
              </a:xfrm>
              <a:custGeom>
                <a:avLst/>
                <a:gdLst/>
                <a:ahLst/>
                <a:cxnLst/>
                <a:rect l="l" t="t" r="r" b="b"/>
                <a:pathLst>
                  <a:path w="3625" h="2983" extrusionOk="0">
                    <a:moveTo>
                      <a:pt x="926" y="1"/>
                    </a:moveTo>
                    <a:lnTo>
                      <a:pt x="746" y="27"/>
                    </a:lnTo>
                    <a:lnTo>
                      <a:pt x="566" y="78"/>
                    </a:lnTo>
                    <a:lnTo>
                      <a:pt x="412" y="155"/>
                    </a:lnTo>
                    <a:lnTo>
                      <a:pt x="283" y="258"/>
                    </a:lnTo>
                    <a:lnTo>
                      <a:pt x="155" y="412"/>
                    </a:lnTo>
                    <a:lnTo>
                      <a:pt x="78" y="566"/>
                    </a:lnTo>
                    <a:lnTo>
                      <a:pt x="0" y="720"/>
                    </a:lnTo>
                    <a:lnTo>
                      <a:pt x="0" y="926"/>
                    </a:lnTo>
                    <a:lnTo>
                      <a:pt x="0" y="1209"/>
                    </a:lnTo>
                    <a:lnTo>
                      <a:pt x="78" y="1466"/>
                    </a:lnTo>
                    <a:lnTo>
                      <a:pt x="206" y="1723"/>
                    </a:lnTo>
                    <a:lnTo>
                      <a:pt x="360" y="1954"/>
                    </a:lnTo>
                    <a:lnTo>
                      <a:pt x="540" y="2185"/>
                    </a:lnTo>
                    <a:lnTo>
                      <a:pt x="746" y="2391"/>
                    </a:lnTo>
                    <a:lnTo>
                      <a:pt x="977" y="2571"/>
                    </a:lnTo>
                    <a:lnTo>
                      <a:pt x="1234" y="2725"/>
                    </a:lnTo>
                    <a:lnTo>
                      <a:pt x="1517" y="2879"/>
                    </a:lnTo>
                    <a:lnTo>
                      <a:pt x="1748" y="2982"/>
                    </a:lnTo>
                    <a:lnTo>
                      <a:pt x="1774" y="2982"/>
                    </a:lnTo>
                    <a:lnTo>
                      <a:pt x="2031" y="2879"/>
                    </a:lnTo>
                    <a:lnTo>
                      <a:pt x="2288" y="2751"/>
                    </a:lnTo>
                    <a:lnTo>
                      <a:pt x="2570" y="2571"/>
                    </a:lnTo>
                    <a:lnTo>
                      <a:pt x="2827" y="2391"/>
                    </a:lnTo>
                    <a:lnTo>
                      <a:pt x="3033" y="2211"/>
                    </a:lnTo>
                    <a:lnTo>
                      <a:pt x="3213" y="1980"/>
                    </a:lnTo>
                    <a:lnTo>
                      <a:pt x="3393" y="1748"/>
                    </a:lnTo>
                    <a:lnTo>
                      <a:pt x="3496" y="1517"/>
                    </a:lnTo>
                    <a:lnTo>
                      <a:pt x="3573" y="1234"/>
                    </a:lnTo>
                    <a:lnTo>
                      <a:pt x="3624" y="952"/>
                    </a:lnTo>
                    <a:lnTo>
                      <a:pt x="3598" y="772"/>
                    </a:lnTo>
                    <a:lnTo>
                      <a:pt x="3547" y="592"/>
                    </a:lnTo>
                    <a:lnTo>
                      <a:pt x="3470" y="438"/>
                    </a:lnTo>
                    <a:lnTo>
                      <a:pt x="3341" y="309"/>
                    </a:lnTo>
                    <a:lnTo>
                      <a:pt x="3213" y="181"/>
                    </a:lnTo>
                    <a:lnTo>
                      <a:pt x="3059" y="104"/>
                    </a:lnTo>
                    <a:lnTo>
                      <a:pt x="2879" y="27"/>
                    </a:lnTo>
                    <a:lnTo>
                      <a:pt x="2545" y="27"/>
                    </a:lnTo>
                    <a:lnTo>
                      <a:pt x="2390" y="52"/>
                    </a:lnTo>
                    <a:lnTo>
                      <a:pt x="2262" y="104"/>
                    </a:lnTo>
                    <a:lnTo>
                      <a:pt x="2133" y="181"/>
                    </a:lnTo>
                    <a:lnTo>
                      <a:pt x="2031" y="284"/>
                    </a:lnTo>
                    <a:lnTo>
                      <a:pt x="1954" y="386"/>
                    </a:lnTo>
                    <a:lnTo>
                      <a:pt x="1877" y="489"/>
                    </a:lnTo>
                    <a:lnTo>
                      <a:pt x="1799" y="618"/>
                    </a:lnTo>
                    <a:lnTo>
                      <a:pt x="1748" y="489"/>
                    </a:lnTo>
                    <a:lnTo>
                      <a:pt x="1671" y="386"/>
                    </a:lnTo>
                    <a:lnTo>
                      <a:pt x="1568" y="258"/>
                    </a:lnTo>
                    <a:lnTo>
                      <a:pt x="1465" y="181"/>
                    </a:lnTo>
                    <a:lnTo>
                      <a:pt x="1363" y="104"/>
                    </a:lnTo>
                    <a:lnTo>
                      <a:pt x="1234" y="52"/>
                    </a:lnTo>
                    <a:lnTo>
                      <a:pt x="1080" y="1"/>
                    </a:lnTo>
                    <a:close/>
                  </a:path>
                </a:pathLst>
              </a:custGeom>
              <a:solidFill>
                <a:srgbClr val="F55854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26" name="Google Shape;16484;p40">
                <a:extLst>
                  <a:ext uri="{FF2B5EF4-FFF2-40B4-BE49-F238E27FC236}">
                    <a16:creationId xmlns:a16="http://schemas.microsoft.com/office/drawing/2014/main" id="{A4C3511D-3D15-CE8C-80FB-C8E1C2E85EB7}"/>
                  </a:ext>
                </a:extLst>
              </p:cNvPr>
              <p:cNvSpPr/>
              <p:nvPr/>
            </p:nvSpPr>
            <p:spPr>
              <a:xfrm>
                <a:off x="10520200" y="-1194125"/>
                <a:ext cx="90625" cy="74575"/>
              </a:xfrm>
              <a:custGeom>
                <a:avLst/>
                <a:gdLst/>
                <a:ahLst/>
                <a:cxnLst/>
                <a:rect l="l" t="t" r="r" b="b"/>
                <a:pathLst>
                  <a:path w="3625" h="2983" extrusionOk="0">
                    <a:moveTo>
                      <a:pt x="951" y="1"/>
                    </a:moveTo>
                    <a:lnTo>
                      <a:pt x="746" y="27"/>
                    </a:lnTo>
                    <a:lnTo>
                      <a:pt x="592" y="78"/>
                    </a:lnTo>
                    <a:lnTo>
                      <a:pt x="412" y="155"/>
                    </a:lnTo>
                    <a:lnTo>
                      <a:pt x="283" y="284"/>
                    </a:lnTo>
                    <a:lnTo>
                      <a:pt x="155" y="412"/>
                    </a:lnTo>
                    <a:lnTo>
                      <a:pt x="78" y="566"/>
                    </a:lnTo>
                    <a:lnTo>
                      <a:pt x="26" y="746"/>
                    </a:lnTo>
                    <a:lnTo>
                      <a:pt x="1" y="926"/>
                    </a:lnTo>
                    <a:lnTo>
                      <a:pt x="26" y="1209"/>
                    </a:lnTo>
                    <a:lnTo>
                      <a:pt x="103" y="1492"/>
                    </a:lnTo>
                    <a:lnTo>
                      <a:pt x="206" y="1749"/>
                    </a:lnTo>
                    <a:lnTo>
                      <a:pt x="360" y="1980"/>
                    </a:lnTo>
                    <a:lnTo>
                      <a:pt x="540" y="2185"/>
                    </a:lnTo>
                    <a:lnTo>
                      <a:pt x="746" y="2391"/>
                    </a:lnTo>
                    <a:lnTo>
                      <a:pt x="1003" y="2597"/>
                    </a:lnTo>
                    <a:lnTo>
                      <a:pt x="1260" y="2751"/>
                    </a:lnTo>
                    <a:lnTo>
                      <a:pt x="1517" y="2879"/>
                    </a:lnTo>
                    <a:lnTo>
                      <a:pt x="1774" y="2982"/>
                    </a:lnTo>
                    <a:lnTo>
                      <a:pt x="2031" y="2879"/>
                    </a:lnTo>
                    <a:lnTo>
                      <a:pt x="2314" y="2751"/>
                    </a:lnTo>
                    <a:lnTo>
                      <a:pt x="2571" y="2597"/>
                    </a:lnTo>
                    <a:lnTo>
                      <a:pt x="2828" y="2417"/>
                    </a:lnTo>
                    <a:lnTo>
                      <a:pt x="3033" y="2211"/>
                    </a:lnTo>
                    <a:lnTo>
                      <a:pt x="3239" y="2005"/>
                    </a:lnTo>
                    <a:lnTo>
                      <a:pt x="3393" y="1774"/>
                    </a:lnTo>
                    <a:lnTo>
                      <a:pt x="3521" y="1517"/>
                    </a:lnTo>
                    <a:lnTo>
                      <a:pt x="3598" y="1260"/>
                    </a:lnTo>
                    <a:lnTo>
                      <a:pt x="3624" y="978"/>
                    </a:lnTo>
                    <a:lnTo>
                      <a:pt x="3598" y="798"/>
                    </a:lnTo>
                    <a:lnTo>
                      <a:pt x="3547" y="618"/>
                    </a:lnTo>
                    <a:lnTo>
                      <a:pt x="3470" y="464"/>
                    </a:lnTo>
                    <a:lnTo>
                      <a:pt x="3367" y="309"/>
                    </a:lnTo>
                    <a:lnTo>
                      <a:pt x="3213" y="207"/>
                    </a:lnTo>
                    <a:lnTo>
                      <a:pt x="3059" y="104"/>
                    </a:lnTo>
                    <a:lnTo>
                      <a:pt x="2879" y="52"/>
                    </a:lnTo>
                    <a:lnTo>
                      <a:pt x="2699" y="27"/>
                    </a:lnTo>
                    <a:lnTo>
                      <a:pt x="2545" y="52"/>
                    </a:lnTo>
                    <a:lnTo>
                      <a:pt x="2416" y="78"/>
                    </a:lnTo>
                    <a:lnTo>
                      <a:pt x="2288" y="129"/>
                    </a:lnTo>
                    <a:lnTo>
                      <a:pt x="2159" y="207"/>
                    </a:lnTo>
                    <a:lnTo>
                      <a:pt x="2057" y="284"/>
                    </a:lnTo>
                    <a:lnTo>
                      <a:pt x="1954" y="386"/>
                    </a:lnTo>
                    <a:lnTo>
                      <a:pt x="1877" y="515"/>
                    </a:lnTo>
                    <a:lnTo>
                      <a:pt x="1825" y="643"/>
                    </a:lnTo>
                    <a:lnTo>
                      <a:pt x="1748" y="515"/>
                    </a:lnTo>
                    <a:lnTo>
                      <a:pt x="1671" y="386"/>
                    </a:lnTo>
                    <a:lnTo>
                      <a:pt x="1594" y="284"/>
                    </a:lnTo>
                    <a:lnTo>
                      <a:pt x="1491" y="181"/>
                    </a:lnTo>
                    <a:lnTo>
                      <a:pt x="1363" y="129"/>
                    </a:lnTo>
                    <a:lnTo>
                      <a:pt x="1234" y="52"/>
                    </a:lnTo>
                    <a:lnTo>
                      <a:pt x="1080" y="27"/>
                    </a:lnTo>
                    <a:lnTo>
                      <a:pt x="951" y="1"/>
                    </a:lnTo>
                    <a:close/>
                  </a:path>
                </a:pathLst>
              </a:custGeom>
              <a:solidFill>
                <a:srgbClr val="F55854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27" name="Google Shape;16485;p40">
                <a:extLst>
                  <a:ext uri="{FF2B5EF4-FFF2-40B4-BE49-F238E27FC236}">
                    <a16:creationId xmlns:a16="http://schemas.microsoft.com/office/drawing/2014/main" id="{A1E0832F-6283-8F6C-0CC2-039EF495F58C}"/>
                  </a:ext>
                </a:extLst>
              </p:cNvPr>
              <p:cNvSpPr/>
              <p:nvPr/>
            </p:nvSpPr>
            <p:spPr>
              <a:xfrm>
                <a:off x="10404550" y="-1194125"/>
                <a:ext cx="90625" cy="74575"/>
              </a:xfrm>
              <a:custGeom>
                <a:avLst/>
                <a:gdLst/>
                <a:ahLst/>
                <a:cxnLst/>
                <a:rect l="l" t="t" r="r" b="b"/>
                <a:pathLst>
                  <a:path w="3625" h="2983" extrusionOk="0">
                    <a:moveTo>
                      <a:pt x="926" y="1"/>
                    </a:moveTo>
                    <a:lnTo>
                      <a:pt x="746" y="27"/>
                    </a:lnTo>
                    <a:lnTo>
                      <a:pt x="566" y="78"/>
                    </a:lnTo>
                    <a:lnTo>
                      <a:pt x="412" y="155"/>
                    </a:lnTo>
                    <a:lnTo>
                      <a:pt x="283" y="284"/>
                    </a:lnTo>
                    <a:lnTo>
                      <a:pt x="155" y="412"/>
                    </a:lnTo>
                    <a:lnTo>
                      <a:pt x="78" y="566"/>
                    </a:lnTo>
                    <a:lnTo>
                      <a:pt x="1" y="746"/>
                    </a:lnTo>
                    <a:lnTo>
                      <a:pt x="1" y="926"/>
                    </a:lnTo>
                    <a:lnTo>
                      <a:pt x="26" y="1209"/>
                    </a:lnTo>
                    <a:lnTo>
                      <a:pt x="78" y="1492"/>
                    </a:lnTo>
                    <a:lnTo>
                      <a:pt x="206" y="1749"/>
                    </a:lnTo>
                    <a:lnTo>
                      <a:pt x="361" y="1980"/>
                    </a:lnTo>
                    <a:lnTo>
                      <a:pt x="540" y="2185"/>
                    </a:lnTo>
                    <a:lnTo>
                      <a:pt x="746" y="2391"/>
                    </a:lnTo>
                    <a:lnTo>
                      <a:pt x="1003" y="2597"/>
                    </a:lnTo>
                    <a:lnTo>
                      <a:pt x="1260" y="2751"/>
                    </a:lnTo>
                    <a:lnTo>
                      <a:pt x="1517" y="2879"/>
                    </a:lnTo>
                    <a:lnTo>
                      <a:pt x="1748" y="2982"/>
                    </a:lnTo>
                    <a:lnTo>
                      <a:pt x="1774" y="2982"/>
                    </a:lnTo>
                    <a:lnTo>
                      <a:pt x="2031" y="2879"/>
                    </a:lnTo>
                    <a:lnTo>
                      <a:pt x="2288" y="2751"/>
                    </a:lnTo>
                    <a:lnTo>
                      <a:pt x="2571" y="2597"/>
                    </a:lnTo>
                    <a:lnTo>
                      <a:pt x="2828" y="2417"/>
                    </a:lnTo>
                    <a:lnTo>
                      <a:pt x="3033" y="2211"/>
                    </a:lnTo>
                    <a:lnTo>
                      <a:pt x="3213" y="2005"/>
                    </a:lnTo>
                    <a:lnTo>
                      <a:pt x="3393" y="1774"/>
                    </a:lnTo>
                    <a:lnTo>
                      <a:pt x="3496" y="1517"/>
                    </a:lnTo>
                    <a:lnTo>
                      <a:pt x="3573" y="1260"/>
                    </a:lnTo>
                    <a:lnTo>
                      <a:pt x="3624" y="978"/>
                    </a:lnTo>
                    <a:lnTo>
                      <a:pt x="3599" y="798"/>
                    </a:lnTo>
                    <a:lnTo>
                      <a:pt x="3547" y="618"/>
                    </a:lnTo>
                    <a:lnTo>
                      <a:pt x="3470" y="464"/>
                    </a:lnTo>
                    <a:lnTo>
                      <a:pt x="3342" y="309"/>
                    </a:lnTo>
                    <a:lnTo>
                      <a:pt x="3213" y="207"/>
                    </a:lnTo>
                    <a:lnTo>
                      <a:pt x="3059" y="104"/>
                    </a:lnTo>
                    <a:lnTo>
                      <a:pt x="2879" y="52"/>
                    </a:lnTo>
                    <a:lnTo>
                      <a:pt x="2699" y="27"/>
                    </a:lnTo>
                    <a:lnTo>
                      <a:pt x="2545" y="52"/>
                    </a:lnTo>
                    <a:lnTo>
                      <a:pt x="2391" y="78"/>
                    </a:lnTo>
                    <a:lnTo>
                      <a:pt x="2262" y="129"/>
                    </a:lnTo>
                    <a:lnTo>
                      <a:pt x="2159" y="207"/>
                    </a:lnTo>
                    <a:lnTo>
                      <a:pt x="2031" y="284"/>
                    </a:lnTo>
                    <a:lnTo>
                      <a:pt x="1954" y="386"/>
                    </a:lnTo>
                    <a:lnTo>
                      <a:pt x="1877" y="515"/>
                    </a:lnTo>
                    <a:lnTo>
                      <a:pt x="1800" y="643"/>
                    </a:lnTo>
                    <a:lnTo>
                      <a:pt x="1748" y="515"/>
                    </a:lnTo>
                    <a:lnTo>
                      <a:pt x="1671" y="386"/>
                    </a:lnTo>
                    <a:lnTo>
                      <a:pt x="1594" y="284"/>
                    </a:lnTo>
                    <a:lnTo>
                      <a:pt x="1466" y="181"/>
                    </a:lnTo>
                    <a:lnTo>
                      <a:pt x="1363" y="129"/>
                    </a:lnTo>
                    <a:lnTo>
                      <a:pt x="1234" y="52"/>
                    </a:lnTo>
                    <a:lnTo>
                      <a:pt x="1080" y="27"/>
                    </a:lnTo>
                    <a:lnTo>
                      <a:pt x="926" y="1"/>
                    </a:lnTo>
                    <a:close/>
                  </a:path>
                </a:pathLst>
              </a:custGeom>
              <a:solidFill>
                <a:srgbClr val="F55854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28" name="Google Shape;16486;p40">
                <a:extLst>
                  <a:ext uri="{FF2B5EF4-FFF2-40B4-BE49-F238E27FC236}">
                    <a16:creationId xmlns:a16="http://schemas.microsoft.com/office/drawing/2014/main" id="{76B47622-9449-4178-6513-5AFF781BF7E0}"/>
                  </a:ext>
                </a:extLst>
              </p:cNvPr>
              <p:cNvSpPr/>
              <p:nvPr/>
            </p:nvSpPr>
            <p:spPr>
              <a:xfrm>
                <a:off x="10288275" y="-1194125"/>
                <a:ext cx="90600" cy="74575"/>
              </a:xfrm>
              <a:custGeom>
                <a:avLst/>
                <a:gdLst/>
                <a:ahLst/>
                <a:cxnLst/>
                <a:rect l="l" t="t" r="r" b="b"/>
                <a:pathLst>
                  <a:path w="3624" h="2983" extrusionOk="0">
                    <a:moveTo>
                      <a:pt x="951" y="1"/>
                    </a:moveTo>
                    <a:lnTo>
                      <a:pt x="771" y="27"/>
                    </a:lnTo>
                    <a:lnTo>
                      <a:pt x="591" y="78"/>
                    </a:lnTo>
                    <a:lnTo>
                      <a:pt x="437" y="155"/>
                    </a:lnTo>
                    <a:lnTo>
                      <a:pt x="283" y="284"/>
                    </a:lnTo>
                    <a:lnTo>
                      <a:pt x="180" y="412"/>
                    </a:lnTo>
                    <a:lnTo>
                      <a:pt x="77" y="566"/>
                    </a:lnTo>
                    <a:lnTo>
                      <a:pt x="26" y="746"/>
                    </a:lnTo>
                    <a:lnTo>
                      <a:pt x="0" y="926"/>
                    </a:lnTo>
                    <a:lnTo>
                      <a:pt x="26" y="1209"/>
                    </a:lnTo>
                    <a:lnTo>
                      <a:pt x="103" y="1492"/>
                    </a:lnTo>
                    <a:lnTo>
                      <a:pt x="231" y="1749"/>
                    </a:lnTo>
                    <a:lnTo>
                      <a:pt x="360" y="1980"/>
                    </a:lnTo>
                    <a:lnTo>
                      <a:pt x="566" y="2185"/>
                    </a:lnTo>
                    <a:lnTo>
                      <a:pt x="771" y="2391"/>
                    </a:lnTo>
                    <a:lnTo>
                      <a:pt x="1002" y="2597"/>
                    </a:lnTo>
                    <a:lnTo>
                      <a:pt x="1259" y="2751"/>
                    </a:lnTo>
                    <a:lnTo>
                      <a:pt x="1516" y="2879"/>
                    </a:lnTo>
                    <a:lnTo>
                      <a:pt x="1773" y="2982"/>
                    </a:lnTo>
                    <a:lnTo>
                      <a:pt x="2056" y="2879"/>
                    </a:lnTo>
                    <a:lnTo>
                      <a:pt x="2313" y="2751"/>
                    </a:lnTo>
                    <a:lnTo>
                      <a:pt x="2570" y="2597"/>
                    </a:lnTo>
                    <a:lnTo>
                      <a:pt x="2827" y="2417"/>
                    </a:lnTo>
                    <a:lnTo>
                      <a:pt x="3058" y="2211"/>
                    </a:lnTo>
                    <a:lnTo>
                      <a:pt x="3238" y="2005"/>
                    </a:lnTo>
                    <a:lnTo>
                      <a:pt x="3392" y="1774"/>
                    </a:lnTo>
                    <a:lnTo>
                      <a:pt x="3521" y="1517"/>
                    </a:lnTo>
                    <a:lnTo>
                      <a:pt x="3598" y="1260"/>
                    </a:lnTo>
                    <a:lnTo>
                      <a:pt x="3624" y="978"/>
                    </a:lnTo>
                    <a:lnTo>
                      <a:pt x="3624" y="798"/>
                    </a:lnTo>
                    <a:lnTo>
                      <a:pt x="3572" y="618"/>
                    </a:lnTo>
                    <a:lnTo>
                      <a:pt x="3470" y="464"/>
                    </a:lnTo>
                    <a:lnTo>
                      <a:pt x="3367" y="309"/>
                    </a:lnTo>
                    <a:lnTo>
                      <a:pt x="3238" y="207"/>
                    </a:lnTo>
                    <a:lnTo>
                      <a:pt x="3058" y="104"/>
                    </a:lnTo>
                    <a:lnTo>
                      <a:pt x="2904" y="52"/>
                    </a:lnTo>
                    <a:lnTo>
                      <a:pt x="2699" y="27"/>
                    </a:lnTo>
                    <a:lnTo>
                      <a:pt x="2570" y="52"/>
                    </a:lnTo>
                    <a:lnTo>
                      <a:pt x="2416" y="78"/>
                    </a:lnTo>
                    <a:lnTo>
                      <a:pt x="2287" y="129"/>
                    </a:lnTo>
                    <a:lnTo>
                      <a:pt x="2159" y="207"/>
                    </a:lnTo>
                    <a:lnTo>
                      <a:pt x="2056" y="284"/>
                    </a:lnTo>
                    <a:lnTo>
                      <a:pt x="1953" y="386"/>
                    </a:lnTo>
                    <a:lnTo>
                      <a:pt x="1876" y="515"/>
                    </a:lnTo>
                    <a:lnTo>
                      <a:pt x="1825" y="643"/>
                    </a:lnTo>
                    <a:lnTo>
                      <a:pt x="1773" y="515"/>
                    </a:lnTo>
                    <a:lnTo>
                      <a:pt x="1696" y="386"/>
                    </a:lnTo>
                    <a:lnTo>
                      <a:pt x="1594" y="284"/>
                    </a:lnTo>
                    <a:lnTo>
                      <a:pt x="1491" y="181"/>
                    </a:lnTo>
                    <a:lnTo>
                      <a:pt x="1362" y="129"/>
                    </a:lnTo>
                    <a:lnTo>
                      <a:pt x="1234" y="52"/>
                    </a:lnTo>
                    <a:lnTo>
                      <a:pt x="1105" y="27"/>
                    </a:lnTo>
                    <a:lnTo>
                      <a:pt x="951" y="1"/>
                    </a:lnTo>
                    <a:close/>
                  </a:path>
                </a:pathLst>
              </a:custGeom>
              <a:solidFill>
                <a:srgbClr val="F55854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29" name="Google Shape;16487;p40">
                <a:extLst>
                  <a:ext uri="{FF2B5EF4-FFF2-40B4-BE49-F238E27FC236}">
                    <a16:creationId xmlns:a16="http://schemas.microsoft.com/office/drawing/2014/main" id="{44E05C9B-59F5-2C76-5F29-3E310413C4C2}"/>
                  </a:ext>
                </a:extLst>
              </p:cNvPr>
              <p:cNvSpPr/>
              <p:nvPr/>
            </p:nvSpPr>
            <p:spPr>
              <a:xfrm>
                <a:off x="10172625" y="-1194125"/>
                <a:ext cx="90600" cy="74575"/>
              </a:xfrm>
              <a:custGeom>
                <a:avLst/>
                <a:gdLst/>
                <a:ahLst/>
                <a:cxnLst/>
                <a:rect l="l" t="t" r="r" b="b"/>
                <a:pathLst>
                  <a:path w="3624" h="2983" extrusionOk="0">
                    <a:moveTo>
                      <a:pt x="951" y="1"/>
                    </a:moveTo>
                    <a:lnTo>
                      <a:pt x="746" y="27"/>
                    </a:lnTo>
                    <a:lnTo>
                      <a:pt x="566" y="78"/>
                    </a:lnTo>
                    <a:lnTo>
                      <a:pt x="411" y="155"/>
                    </a:lnTo>
                    <a:lnTo>
                      <a:pt x="283" y="284"/>
                    </a:lnTo>
                    <a:lnTo>
                      <a:pt x="154" y="412"/>
                    </a:lnTo>
                    <a:lnTo>
                      <a:pt x="77" y="566"/>
                    </a:lnTo>
                    <a:lnTo>
                      <a:pt x="26" y="746"/>
                    </a:lnTo>
                    <a:lnTo>
                      <a:pt x="0" y="926"/>
                    </a:lnTo>
                    <a:lnTo>
                      <a:pt x="26" y="1209"/>
                    </a:lnTo>
                    <a:lnTo>
                      <a:pt x="103" y="1492"/>
                    </a:lnTo>
                    <a:lnTo>
                      <a:pt x="206" y="1749"/>
                    </a:lnTo>
                    <a:lnTo>
                      <a:pt x="360" y="1980"/>
                    </a:lnTo>
                    <a:lnTo>
                      <a:pt x="540" y="2185"/>
                    </a:lnTo>
                    <a:lnTo>
                      <a:pt x="746" y="2391"/>
                    </a:lnTo>
                    <a:lnTo>
                      <a:pt x="1003" y="2597"/>
                    </a:lnTo>
                    <a:lnTo>
                      <a:pt x="1260" y="2751"/>
                    </a:lnTo>
                    <a:lnTo>
                      <a:pt x="1517" y="2879"/>
                    </a:lnTo>
                    <a:lnTo>
                      <a:pt x="1774" y="2982"/>
                    </a:lnTo>
                    <a:lnTo>
                      <a:pt x="2031" y="2879"/>
                    </a:lnTo>
                    <a:lnTo>
                      <a:pt x="2313" y="2751"/>
                    </a:lnTo>
                    <a:lnTo>
                      <a:pt x="2570" y="2597"/>
                    </a:lnTo>
                    <a:lnTo>
                      <a:pt x="2827" y="2417"/>
                    </a:lnTo>
                    <a:lnTo>
                      <a:pt x="3033" y="2211"/>
                    </a:lnTo>
                    <a:lnTo>
                      <a:pt x="3238" y="2005"/>
                    </a:lnTo>
                    <a:lnTo>
                      <a:pt x="3393" y="1774"/>
                    </a:lnTo>
                    <a:lnTo>
                      <a:pt x="3521" y="1517"/>
                    </a:lnTo>
                    <a:lnTo>
                      <a:pt x="3598" y="1260"/>
                    </a:lnTo>
                    <a:lnTo>
                      <a:pt x="3624" y="978"/>
                    </a:lnTo>
                    <a:lnTo>
                      <a:pt x="3598" y="798"/>
                    </a:lnTo>
                    <a:lnTo>
                      <a:pt x="3547" y="618"/>
                    </a:lnTo>
                    <a:lnTo>
                      <a:pt x="3470" y="464"/>
                    </a:lnTo>
                    <a:lnTo>
                      <a:pt x="3367" y="309"/>
                    </a:lnTo>
                    <a:lnTo>
                      <a:pt x="3213" y="207"/>
                    </a:lnTo>
                    <a:lnTo>
                      <a:pt x="3059" y="104"/>
                    </a:lnTo>
                    <a:lnTo>
                      <a:pt x="2879" y="52"/>
                    </a:lnTo>
                    <a:lnTo>
                      <a:pt x="2699" y="27"/>
                    </a:lnTo>
                    <a:lnTo>
                      <a:pt x="2545" y="52"/>
                    </a:lnTo>
                    <a:lnTo>
                      <a:pt x="2416" y="78"/>
                    </a:lnTo>
                    <a:lnTo>
                      <a:pt x="2288" y="129"/>
                    </a:lnTo>
                    <a:lnTo>
                      <a:pt x="2159" y="207"/>
                    </a:lnTo>
                    <a:lnTo>
                      <a:pt x="2056" y="284"/>
                    </a:lnTo>
                    <a:lnTo>
                      <a:pt x="1953" y="386"/>
                    </a:lnTo>
                    <a:lnTo>
                      <a:pt x="1876" y="515"/>
                    </a:lnTo>
                    <a:lnTo>
                      <a:pt x="1825" y="643"/>
                    </a:lnTo>
                    <a:lnTo>
                      <a:pt x="1748" y="515"/>
                    </a:lnTo>
                    <a:lnTo>
                      <a:pt x="1671" y="386"/>
                    </a:lnTo>
                    <a:lnTo>
                      <a:pt x="1594" y="284"/>
                    </a:lnTo>
                    <a:lnTo>
                      <a:pt x="1491" y="181"/>
                    </a:lnTo>
                    <a:lnTo>
                      <a:pt x="1362" y="129"/>
                    </a:lnTo>
                    <a:lnTo>
                      <a:pt x="1234" y="52"/>
                    </a:lnTo>
                    <a:lnTo>
                      <a:pt x="1080" y="27"/>
                    </a:lnTo>
                    <a:lnTo>
                      <a:pt x="951" y="1"/>
                    </a:lnTo>
                    <a:close/>
                  </a:path>
                </a:pathLst>
              </a:custGeom>
              <a:solidFill>
                <a:srgbClr val="F55854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30" name="Google Shape;16488;p40">
                <a:extLst>
                  <a:ext uri="{FF2B5EF4-FFF2-40B4-BE49-F238E27FC236}">
                    <a16:creationId xmlns:a16="http://schemas.microsoft.com/office/drawing/2014/main" id="{F1EDB372-24C2-7B92-BCCB-45BE33856B37}"/>
                  </a:ext>
                </a:extLst>
              </p:cNvPr>
              <p:cNvSpPr/>
              <p:nvPr/>
            </p:nvSpPr>
            <p:spPr>
              <a:xfrm>
                <a:off x="10989850" y="-1194125"/>
                <a:ext cx="90625" cy="74575"/>
              </a:xfrm>
              <a:custGeom>
                <a:avLst/>
                <a:gdLst/>
                <a:ahLst/>
                <a:cxnLst/>
                <a:rect l="l" t="t" r="r" b="b"/>
                <a:pathLst>
                  <a:path w="3625" h="2983" extrusionOk="0">
                    <a:moveTo>
                      <a:pt x="926" y="1"/>
                    </a:moveTo>
                    <a:lnTo>
                      <a:pt x="746" y="27"/>
                    </a:lnTo>
                    <a:lnTo>
                      <a:pt x="566" y="78"/>
                    </a:lnTo>
                    <a:lnTo>
                      <a:pt x="412" y="155"/>
                    </a:lnTo>
                    <a:lnTo>
                      <a:pt x="283" y="284"/>
                    </a:lnTo>
                    <a:lnTo>
                      <a:pt x="155" y="412"/>
                    </a:lnTo>
                    <a:lnTo>
                      <a:pt x="78" y="566"/>
                    </a:lnTo>
                    <a:lnTo>
                      <a:pt x="1" y="746"/>
                    </a:lnTo>
                    <a:lnTo>
                      <a:pt x="1" y="926"/>
                    </a:lnTo>
                    <a:lnTo>
                      <a:pt x="26" y="1209"/>
                    </a:lnTo>
                    <a:lnTo>
                      <a:pt x="78" y="1492"/>
                    </a:lnTo>
                    <a:lnTo>
                      <a:pt x="206" y="1749"/>
                    </a:lnTo>
                    <a:lnTo>
                      <a:pt x="361" y="1980"/>
                    </a:lnTo>
                    <a:lnTo>
                      <a:pt x="540" y="2185"/>
                    </a:lnTo>
                    <a:lnTo>
                      <a:pt x="746" y="2391"/>
                    </a:lnTo>
                    <a:lnTo>
                      <a:pt x="1003" y="2597"/>
                    </a:lnTo>
                    <a:lnTo>
                      <a:pt x="1234" y="2751"/>
                    </a:lnTo>
                    <a:lnTo>
                      <a:pt x="1517" y="2879"/>
                    </a:lnTo>
                    <a:lnTo>
                      <a:pt x="1748" y="2982"/>
                    </a:lnTo>
                    <a:lnTo>
                      <a:pt x="1774" y="2982"/>
                    </a:lnTo>
                    <a:lnTo>
                      <a:pt x="2031" y="2879"/>
                    </a:lnTo>
                    <a:lnTo>
                      <a:pt x="2288" y="2751"/>
                    </a:lnTo>
                    <a:lnTo>
                      <a:pt x="2571" y="2597"/>
                    </a:lnTo>
                    <a:lnTo>
                      <a:pt x="2828" y="2417"/>
                    </a:lnTo>
                    <a:lnTo>
                      <a:pt x="3033" y="2211"/>
                    </a:lnTo>
                    <a:lnTo>
                      <a:pt x="3213" y="2005"/>
                    </a:lnTo>
                    <a:lnTo>
                      <a:pt x="3393" y="1774"/>
                    </a:lnTo>
                    <a:lnTo>
                      <a:pt x="3496" y="1517"/>
                    </a:lnTo>
                    <a:lnTo>
                      <a:pt x="3573" y="1260"/>
                    </a:lnTo>
                    <a:lnTo>
                      <a:pt x="3624" y="978"/>
                    </a:lnTo>
                    <a:lnTo>
                      <a:pt x="3599" y="798"/>
                    </a:lnTo>
                    <a:lnTo>
                      <a:pt x="3547" y="618"/>
                    </a:lnTo>
                    <a:lnTo>
                      <a:pt x="3470" y="464"/>
                    </a:lnTo>
                    <a:lnTo>
                      <a:pt x="3342" y="309"/>
                    </a:lnTo>
                    <a:lnTo>
                      <a:pt x="3213" y="207"/>
                    </a:lnTo>
                    <a:lnTo>
                      <a:pt x="3059" y="104"/>
                    </a:lnTo>
                    <a:lnTo>
                      <a:pt x="2879" y="52"/>
                    </a:lnTo>
                    <a:lnTo>
                      <a:pt x="2699" y="27"/>
                    </a:lnTo>
                    <a:lnTo>
                      <a:pt x="2545" y="52"/>
                    </a:lnTo>
                    <a:lnTo>
                      <a:pt x="2391" y="78"/>
                    </a:lnTo>
                    <a:lnTo>
                      <a:pt x="2262" y="129"/>
                    </a:lnTo>
                    <a:lnTo>
                      <a:pt x="2159" y="207"/>
                    </a:lnTo>
                    <a:lnTo>
                      <a:pt x="2031" y="284"/>
                    </a:lnTo>
                    <a:lnTo>
                      <a:pt x="1954" y="386"/>
                    </a:lnTo>
                    <a:lnTo>
                      <a:pt x="1877" y="515"/>
                    </a:lnTo>
                    <a:lnTo>
                      <a:pt x="1800" y="643"/>
                    </a:lnTo>
                    <a:lnTo>
                      <a:pt x="1748" y="515"/>
                    </a:lnTo>
                    <a:lnTo>
                      <a:pt x="1671" y="386"/>
                    </a:lnTo>
                    <a:lnTo>
                      <a:pt x="1594" y="284"/>
                    </a:lnTo>
                    <a:lnTo>
                      <a:pt x="1466" y="181"/>
                    </a:lnTo>
                    <a:lnTo>
                      <a:pt x="1363" y="129"/>
                    </a:lnTo>
                    <a:lnTo>
                      <a:pt x="1234" y="52"/>
                    </a:lnTo>
                    <a:lnTo>
                      <a:pt x="1080" y="27"/>
                    </a:lnTo>
                    <a:lnTo>
                      <a:pt x="926" y="1"/>
                    </a:lnTo>
                    <a:close/>
                  </a:path>
                </a:pathLst>
              </a:custGeom>
              <a:solidFill>
                <a:srgbClr val="F55854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31" name="Google Shape;16489;p40">
                <a:extLst>
                  <a:ext uri="{FF2B5EF4-FFF2-40B4-BE49-F238E27FC236}">
                    <a16:creationId xmlns:a16="http://schemas.microsoft.com/office/drawing/2014/main" id="{CA7B16C1-BB5D-AA7C-E97A-204B6D3B06EE}"/>
                  </a:ext>
                </a:extLst>
              </p:cNvPr>
              <p:cNvSpPr/>
              <p:nvPr/>
            </p:nvSpPr>
            <p:spPr>
              <a:xfrm>
                <a:off x="10873575" y="-1194125"/>
                <a:ext cx="90600" cy="74575"/>
              </a:xfrm>
              <a:custGeom>
                <a:avLst/>
                <a:gdLst/>
                <a:ahLst/>
                <a:cxnLst/>
                <a:rect l="l" t="t" r="r" b="b"/>
                <a:pathLst>
                  <a:path w="3624" h="2983" extrusionOk="0">
                    <a:moveTo>
                      <a:pt x="951" y="1"/>
                    </a:moveTo>
                    <a:lnTo>
                      <a:pt x="771" y="27"/>
                    </a:lnTo>
                    <a:lnTo>
                      <a:pt x="591" y="78"/>
                    </a:lnTo>
                    <a:lnTo>
                      <a:pt x="437" y="155"/>
                    </a:lnTo>
                    <a:lnTo>
                      <a:pt x="283" y="284"/>
                    </a:lnTo>
                    <a:lnTo>
                      <a:pt x="180" y="412"/>
                    </a:lnTo>
                    <a:lnTo>
                      <a:pt x="77" y="566"/>
                    </a:lnTo>
                    <a:lnTo>
                      <a:pt x="26" y="746"/>
                    </a:lnTo>
                    <a:lnTo>
                      <a:pt x="0" y="926"/>
                    </a:lnTo>
                    <a:lnTo>
                      <a:pt x="26" y="1209"/>
                    </a:lnTo>
                    <a:lnTo>
                      <a:pt x="103" y="1492"/>
                    </a:lnTo>
                    <a:lnTo>
                      <a:pt x="206" y="1749"/>
                    </a:lnTo>
                    <a:lnTo>
                      <a:pt x="360" y="1980"/>
                    </a:lnTo>
                    <a:lnTo>
                      <a:pt x="566" y="2185"/>
                    </a:lnTo>
                    <a:lnTo>
                      <a:pt x="771" y="2391"/>
                    </a:lnTo>
                    <a:lnTo>
                      <a:pt x="1002" y="2597"/>
                    </a:lnTo>
                    <a:lnTo>
                      <a:pt x="1259" y="2751"/>
                    </a:lnTo>
                    <a:lnTo>
                      <a:pt x="1516" y="2879"/>
                    </a:lnTo>
                    <a:lnTo>
                      <a:pt x="1773" y="2982"/>
                    </a:lnTo>
                    <a:lnTo>
                      <a:pt x="2056" y="2879"/>
                    </a:lnTo>
                    <a:lnTo>
                      <a:pt x="2313" y="2751"/>
                    </a:lnTo>
                    <a:lnTo>
                      <a:pt x="2570" y="2597"/>
                    </a:lnTo>
                    <a:lnTo>
                      <a:pt x="2827" y="2417"/>
                    </a:lnTo>
                    <a:lnTo>
                      <a:pt x="3058" y="2211"/>
                    </a:lnTo>
                    <a:lnTo>
                      <a:pt x="3238" y="2005"/>
                    </a:lnTo>
                    <a:lnTo>
                      <a:pt x="3392" y="1774"/>
                    </a:lnTo>
                    <a:lnTo>
                      <a:pt x="3521" y="1517"/>
                    </a:lnTo>
                    <a:lnTo>
                      <a:pt x="3598" y="1260"/>
                    </a:lnTo>
                    <a:lnTo>
                      <a:pt x="3624" y="978"/>
                    </a:lnTo>
                    <a:lnTo>
                      <a:pt x="3624" y="798"/>
                    </a:lnTo>
                    <a:lnTo>
                      <a:pt x="3572" y="618"/>
                    </a:lnTo>
                    <a:lnTo>
                      <a:pt x="3470" y="464"/>
                    </a:lnTo>
                    <a:lnTo>
                      <a:pt x="3367" y="309"/>
                    </a:lnTo>
                    <a:lnTo>
                      <a:pt x="3238" y="207"/>
                    </a:lnTo>
                    <a:lnTo>
                      <a:pt x="3058" y="104"/>
                    </a:lnTo>
                    <a:lnTo>
                      <a:pt x="2904" y="52"/>
                    </a:lnTo>
                    <a:lnTo>
                      <a:pt x="2699" y="27"/>
                    </a:lnTo>
                    <a:lnTo>
                      <a:pt x="2570" y="52"/>
                    </a:lnTo>
                    <a:lnTo>
                      <a:pt x="2416" y="78"/>
                    </a:lnTo>
                    <a:lnTo>
                      <a:pt x="2287" y="129"/>
                    </a:lnTo>
                    <a:lnTo>
                      <a:pt x="2159" y="207"/>
                    </a:lnTo>
                    <a:lnTo>
                      <a:pt x="2056" y="284"/>
                    </a:lnTo>
                    <a:lnTo>
                      <a:pt x="1953" y="386"/>
                    </a:lnTo>
                    <a:lnTo>
                      <a:pt x="1876" y="515"/>
                    </a:lnTo>
                    <a:lnTo>
                      <a:pt x="1825" y="643"/>
                    </a:lnTo>
                    <a:lnTo>
                      <a:pt x="1773" y="515"/>
                    </a:lnTo>
                    <a:lnTo>
                      <a:pt x="1696" y="386"/>
                    </a:lnTo>
                    <a:lnTo>
                      <a:pt x="1594" y="284"/>
                    </a:lnTo>
                    <a:lnTo>
                      <a:pt x="1491" y="181"/>
                    </a:lnTo>
                    <a:lnTo>
                      <a:pt x="1362" y="129"/>
                    </a:lnTo>
                    <a:lnTo>
                      <a:pt x="1234" y="52"/>
                    </a:lnTo>
                    <a:lnTo>
                      <a:pt x="1105" y="27"/>
                    </a:lnTo>
                    <a:lnTo>
                      <a:pt x="951" y="1"/>
                    </a:lnTo>
                    <a:close/>
                  </a:path>
                </a:pathLst>
              </a:custGeom>
              <a:solidFill>
                <a:srgbClr val="F55854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32" name="Google Shape;16490;p40">
                <a:extLst>
                  <a:ext uri="{FF2B5EF4-FFF2-40B4-BE49-F238E27FC236}">
                    <a16:creationId xmlns:a16="http://schemas.microsoft.com/office/drawing/2014/main" id="{05B530D5-F303-2CC3-CA3A-F448A2E47308}"/>
                  </a:ext>
                </a:extLst>
              </p:cNvPr>
              <p:cNvSpPr/>
              <p:nvPr/>
            </p:nvSpPr>
            <p:spPr>
              <a:xfrm>
                <a:off x="10757925" y="-1194125"/>
                <a:ext cx="90600" cy="74575"/>
              </a:xfrm>
              <a:custGeom>
                <a:avLst/>
                <a:gdLst/>
                <a:ahLst/>
                <a:cxnLst/>
                <a:rect l="l" t="t" r="r" b="b"/>
                <a:pathLst>
                  <a:path w="3624" h="2983" extrusionOk="0">
                    <a:moveTo>
                      <a:pt x="951" y="1"/>
                    </a:moveTo>
                    <a:lnTo>
                      <a:pt x="746" y="27"/>
                    </a:lnTo>
                    <a:lnTo>
                      <a:pt x="566" y="78"/>
                    </a:lnTo>
                    <a:lnTo>
                      <a:pt x="412" y="155"/>
                    </a:lnTo>
                    <a:lnTo>
                      <a:pt x="283" y="284"/>
                    </a:lnTo>
                    <a:lnTo>
                      <a:pt x="155" y="412"/>
                    </a:lnTo>
                    <a:lnTo>
                      <a:pt x="77" y="566"/>
                    </a:lnTo>
                    <a:lnTo>
                      <a:pt x="26" y="746"/>
                    </a:lnTo>
                    <a:lnTo>
                      <a:pt x="0" y="926"/>
                    </a:lnTo>
                    <a:lnTo>
                      <a:pt x="26" y="1209"/>
                    </a:lnTo>
                    <a:lnTo>
                      <a:pt x="103" y="1492"/>
                    </a:lnTo>
                    <a:lnTo>
                      <a:pt x="206" y="1749"/>
                    </a:lnTo>
                    <a:lnTo>
                      <a:pt x="360" y="1980"/>
                    </a:lnTo>
                    <a:lnTo>
                      <a:pt x="540" y="2185"/>
                    </a:lnTo>
                    <a:lnTo>
                      <a:pt x="746" y="2391"/>
                    </a:lnTo>
                    <a:lnTo>
                      <a:pt x="1003" y="2597"/>
                    </a:lnTo>
                    <a:lnTo>
                      <a:pt x="1260" y="2751"/>
                    </a:lnTo>
                    <a:lnTo>
                      <a:pt x="1517" y="2879"/>
                    </a:lnTo>
                    <a:lnTo>
                      <a:pt x="1774" y="2982"/>
                    </a:lnTo>
                    <a:lnTo>
                      <a:pt x="2031" y="2879"/>
                    </a:lnTo>
                    <a:lnTo>
                      <a:pt x="2313" y="2751"/>
                    </a:lnTo>
                    <a:lnTo>
                      <a:pt x="2570" y="2597"/>
                    </a:lnTo>
                    <a:lnTo>
                      <a:pt x="2827" y="2417"/>
                    </a:lnTo>
                    <a:lnTo>
                      <a:pt x="3033" y="2211"/>
                    </a:lnTo>
                    <a:lnTo>
                      <a:pt x="3238" y="2005"/>
                    </a:lnTo>
                    <a:lnTo>
                      <a:pt x="3393" y="1774"/>
                    </a:lnTo>
                    <a:lnTo>
                      <a:pt x="3521" y="1517"/>
                    </a:lnTo>
                    <a:lnTo>
                      <a:pt x="3598" y="1260"/>
                    </a:lnTo>
                    <a:lnTo>
                      <a:pt x="3624" y="978"/>
                    </a:lnTo>
                    <a:lnTo>
                      <a:pt x="3598" y="798"/>
                    </a:lnTo>
                    <a:lnTo>
                      <a:pt x="3547" y="618"/>
                    </a:lnTo>
                    <a:lnTo>
                      <a:pt x="3470" y="464"/>
                    </a:lnTo>
                    <a:lnTo>
                      <a:pt x="3367" y="309"/>
                    </a:lnTo>
                    <a:lnTo>
                      <a:pt x="3213" y="207"/>
                    </a:lnTo>
                    <a:lnTo>
                      <a:pt x="3059" y="104"/>
                    </a:lnTo>
                    <a:lnTo>
                      <a:pt x="2879" y="52"/>
                    </a:lnTo>
                    <a:lnTo>
                      <a:pt x="2699" y="27"/>
                    </a:lnTo>
                    <a:lnTo>
                      <a:pt x="2545" y="52"/>
                    </a:lnTo>
                    <a:lnTo>
                      <a:pt x="2416" y="78"/>
                    </a:lnTo>
                    <a:lnTo>
                      <a:pt x="2288" y="129"/>
                    </a:lnTo>
                    <a:lnTo>
                      <a:pt x="2159" y="207"/>
                    </a:lnTo>
                    <a:lnTo>
                      <a:pt x="2056" y="284"/>
                    </a:lnTo>
                    <a:lnTo>
                      <a:pt x="1953" y="386"/>
                    </a:lnTo>
                    <a:lnTo>
                      <a:pt x="1876" y="515"/>
                    </a:lnTo>
                    <a:lnTo>
                      <a:pt x="1825" y="643"/>
                    </a:lnTo>
                    <a:lnTo>
                      <a:pt x="1748" y="515"/>
                    </a:lnTo>
                    <a:lnTo>
                      <a:pt x="1671" y="386"/>
                    </a:lnTo>
                    <a:lnTo>
                      <a:pt x="1594" y="284"/>
                    </a:lnTo>
                    <a:lnTo>
                      <a:pt x="1491" y="181"/>
                    </a:lnTo>
                    <a:lnTo>
                      <a:pt x="1362" y="129"/>
                    </a:lnTo>
                    <a:lnTo>
                      <a:pt x="1234" y="52"/>
                    </a:lnTo>
                    <a:lnTo>
                      <a:pt x="1080" y="27"/>
                    </a:lnTo>
                    <a:lnTo>
                      <a:pt x="951" y="1"/>
                    </a:lnTo>
                    <a:close/>
                  </a:path>
                </a:pathLst>
              </a:custGeom>
              <a:solidFill>
                <a:srgbClr val="F55854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33" name="Google Shape;16491;p40">
                <a:extLst>
                  <a:ext uri="{FF2B5EF4-FFF2-40B4-BE49-F238E27FC236}">
                    <a16:creationId xmlns:a16="http://schemas.microsoft.com/office/drawing/2014/main" id="{8DA5FBD9-2C4E-1132-36DE-B51A002BC5DE}"/>
                  </a:ext>
                </a:extLst>
              </p:cNvPr>
              <p:cNvSpPr/>
              <p:nvPr/>
            </p:nvSpPr>
            <p:spPr>
              <a:xfrm>
                <a:off x="10642275" y="-1194125"/>
                <a:ext cx="90625" cy="74575"/>
              </a:xfrm>
              <a:custGeom>
                <a:avLst/>
                <a:gdLst/>
                <a:ahLst/>
                <a:cxnLst/>
                <a:rect l="l" t="t" r="r" b="b"/>
                <a:pathLst>
                  <a:path w="3625" h="2983" extrusionOk="0">
                    <a:moveTo>
                      <a:pt x="926" y="1"/>
                    </a:moveTo>
                    <a:lnTo>
                      <a:pt x="746" y="27"/>
                    </a:lnTo>
                    <a:lnTo>
                      <a:pt x="566" y="78"/>
                    </a:lnTo>
                    <a:lnTo>
                      <a:pt x="412" y="155"/>
                    </a:lnTo>
                    <a:lnTo>
                      <a:pt x="283" y="284"/>
                    </a:lnTo>
                    <a:lnTo>
                      <a:pt x="155" y="412"/>
                    </a:lnTo>
                    <a:lnTo>
                      <a:pt x="78" y="566"/>
                    </a:lnTo>
                    <a:lnTo>
                      <a:pt x="0" y="746"/>
                    </a:lnTo>
                    <a:lnTo>
                      <a:pt x="0" y="926"/>
                    </a:lnTo>
                    <a:lnTo>
                      <a:pt x="0" y="1209"/>
                    </a:lnTo>
                    <a:lnTo>
                      <a:pt x="78" y="1492"/>
                    </a:lnTo>
                    <a:lnTo>
                      <a:pt x="206" y="1749"/>
                    </a:lnTo>
                    <a:lnTo>
                      <a:pt x="360" y="1980"/>
                    </a:lnTo>
                    <a:lnTo>
                      <a:pt x="540" y="2185"/>
                    </a:lnTo>
                    <a:lnTo>
                      <a:pt x="746" y="2391"/>
                    </a:lnTo>
                    <a:lnTo>
                      <a:pt x="977" y="2597"/>
                    </a:lnTo>
                    <a:lnTo>
                      <a:pt x="1234" y="2751"/>
                    </a:lnTo>
                    <a:lnTo>
                      <a:pt x="1517" y="2879"/>
                    </a:lnTo>
                    <a:lnTo>
                      <a:pt x="1748" y="2982"/>
                    </a:lnTo>
                    <a:lnTo>
                      <a:pt x="1774" y="2982"/>
                    </a:lnTo>
                    <a:lnTo>
                      <a:pt x="2031" y="2879"/>
                    </a:lnTo>
                    <a:lnTo>
                      <a:pt x="2288" y="2751"/>
                    </a:lnTo>
                    <a:lnTo>
                      <a:pt x="2570" y="2597"/>
                    </a:lnTo>
                    <a:lnTo>
                      <a:pt x="2827" y="2417"/>
                    </a:lnTo>
                    <a:lnTo>
                      <a:pt x="3033" y="2211"/>
                    </a:lnTo>
                    <a:lnTo>
                      <a:pt x="3213" y="2005"/>
                    </a:lnTo>
                    <a:lnTo>
                      <a:pt x="3393" y="1774"/>
                    </a:lnTo>
                    <a:lnTo>
                      <a:pt x="3496" y="1517"/>
                    </a:lnTo>
                    <a:lnTo>
                      <a:pt x="3573" y="1260"/>
                    </a:lnTo>
                    <a:lnTo>
                      <a:pt x="3624" y="978"/>
                    </a:lnTo>
                    <a:lnTo>
                      <a:pt x="3598" y="798"/>
                    </a:lnTo>
                    <a:lnTo>
                      <a:pt x="3547" y="618"/>
                    </a:lnTo>
                    <a:lnTo>
                      <a:pt x="3470" y="464"/>
                    </a:lnTo>
                    <a:lnTo>
                      <a:pt x="3341" y="309"/>
                    </a:lnTo>
                    <a:lnTo>
                      <a:pt x="3213" y="207"/>
                    </a:lnTo>
                    <a:lnTo>
                      <a:pt x="3059" y="104"/>
                    </a:lnTo>
                    <a:lnTo>
                      <a:pt x="2879" y="52"/>
                    </a:lnTo>
                    <a:lnTo>
                      <a:pt x="2699" y="27"/>
                    </a:lnTo>
                    <a:lnTo>
                      <a:pt x="2545" y="52"/>
                    </a:lnTo>
                    <a:lnTo>
                      <a:pt x="2390" y="78"/>
                    </a:lnTo>
                    <a:lnTo>
                      <a:pt x="2262" y="129"/>
                    </a:lnTo>
                    <a:lnTo>
                      <a:pt x="2133" y="207"/>
                    </a:lnTo>
                    <a:lnTo>
                      <a:pt x="2031" y="284"/>
                    </a:lnTo>
                    <a:lnTo>
                      <a:pt x="1954" y="386"/>
                    </a:lnTo>
                    <a:lnTo>
                      <a:pt x="1877" y="515"/>
                    </a:lnTo>
                    <a:lnTo>
                      <a:pt x="1799" y="643"/>
                    </a:lnTo>
                    <a:lnTo>
                      <a:pt x="1748" y="515"/>
                    </a:lnTo>
                    <a:lnTo>
                      <a:pt x="1671" y="386"/>
                    </a:lnTo>
                    <a:lnTo>
                      <a:pt x="1568" y="284"/>
                    </a:lnTo>
                    <a:lnTo>
                      <a:pt x="1465" y="181"/>
                    </a:lnTo>
                    <a:lnTo>
                      <a:pt x="1363" y="129"/>
                    </a:lnTo>
                    <a:lnTo>
                      <a:pt x="1234" y="52"/>
                    </a:lnTo>
                    <a:lnTo>
                      <a:pt x="1080" y="27"/>
                    </a:lnTo>
                    <a:lnTo>
                      <a:pt x="926" y="1"/>
                    </a:lnTo>
                    <a:close/>
                  </a:path>
                </a:pathLst>
              </a:custGeom>
              <a:solidFill>
                <a:srgbClr val="F55854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34" name="Google Shape;16492;p40">
                <a:extLst>
                  <a:ext uri="{FF2B5EF4-FFF2-40B4-BE49-F238E27FC236}">
                    <a16:creationId xmlns:a16="http://schemas.microsoft.com/office/drawing/2014/main" id="{38ED030F-250F-19C9-C4DC-79699539171C}"/>
                  </a:ext>
                </a:extLst>
              </p:cNvPr>
              <p:cNvSpPr/>
              <p:nvPr/>
            </p:nvSpPr>
            <p:spPr>
              <a:xfrm>
                <a:off x="10716150" y="-1343800"/>
                <a:ext cx="279525" cy="121450"/>
              </a:xfrm>
              <a:custGeom>
                <a:avLst/>
                <a:gdLst/>
                <a:ahLst/>
                <a:cxnLst/>
                <a:rect l="l" t="t" r="r" b="b"/>
                <a:pathLst>
                  <a:path w="11181" h="4858" extrusionOk="0">
                    <a:moveTo>
                      <a:pt x="695" y="0"/>
                    </a:moveTo>
                    <a:lnTo>
                      <a:pt x="515" y="514"/>
                    </a:lnTo>
                    <a:lnTo>
                      <a:pt x="361" y="1054"/>
                    </a:lnTo>
                    <a:lnTo>
                      <a:pt x="206" y="1593"/>
                    </a:lnTo>
                    <a:lnTo>
                      <a:pt x="78" y="2159"/>
                    </a:lnTo>
                    <a:lnTo>
                      <a:pt x="78" y="2184"/>
                    </a:lnTo>
                    <a:lnTo>
                      <a:pt x="1" y="2544"/>
                    </a:lnTo>
                    <a:lnTo>
                      <a:pt x="1" y="2904"/>
                    </a:lnTo>
                    <a:lnTo>
                      <a:pt x="1" y="3264"/>
                    </a:lnTo>
                    <a:lnTo>
                      <a:pt x="52" y="3598"/>
                    </a:lnTo>
                    <a:lnTo>
                      <a:pt x="129" y="3932"/>
                    </a:lnTo>
                    <a:lnTo>
                      <a:pt x="258" y="4240"/>
                    </a:lnTo>
                    <a:lnTo>
                      <a:pt x="386" y="4549"/>
                    </a:lnTo>
                    <a:lnTo>
                      <a:pt x="566" y="4857"/>
                    </a:lnTo>
                    <a:lnTo>
                      <a:pt x="10615" y="4857"/>
                    </a:lnTo>
                    <a:lnTo>
                      <a:pt x="10795" y="4549"/>
                    </a:lnTo>
                    <a:lnTo>
                      <a:pt x="10923" y="4240"/>
                    </a:lnTo>
                    <a:lnTo>
                      <a:pt x="11052" y="3906"/>
                    </a:lnTo>
                    <a:lnTo>
                      <a:pt x="11129" y="3572"/>
                    </a:lnTo>
                    <a:lnTo>
                      <a:pt x="11180" y="3238"/>
                    </a:lnTo>
                    <a:lnTo>
                      <a:pt x="11180" y="2878"/>
                    </a:lnTo>
                    <a:lnTo>
                      <a:pt x="11154" y="2519"/>
                    </a:lnTo>
                    <a:lnTo>
                      <a:pt x="11103" y="2159"/>
                    </a:lnTo>
                    <a:lnTo>
                      <a:pt x="11077" y="2056"/>
                    </a:lnTo>
                    <a:lnTo>
                      <a:pt x="10949" y="1542"/>
                    </a:lnTo>
                    <a:lnTo>
                      <a:pt x="10795" y="1002"/>
                    </a:lnTo>
                    <a:lnTo>
                      <a:pt x="10640" y="488"/>
                    </a:lnTo>
                    <a:lnTo>
                      <a:pt x="10460" y="0"/>
                    </a:lnTo>
                    <a:close/>
                  </a:path>
                </a:pathLst>
              </a:custGeom>
              <a:solidFill>
                <a:srgbClr val="E7C59E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35" name="Google Shape;16493;p40">
                <a:extLst>
                  <a:ext uri="{FF2B5EF4-FFF2-40B4-BE49-F238E27FC236}">
                    <a16:creationId xmlns:a16="http://schemas.microsoft.com/office/drawing/2014/main" id="{20754AF1-A5D3-E472-3603-00BE4A58C93B}"/>
                  </a:ext>
                </a:extLst>
              </p:cNvPr>
              <p:cNvSpPr/>
              <p:nvPr/>
            </p:nvSpPr>
            <p:spPr>
              <a:xfrm>
                <a:off x="10718075" y="-1343800"/>
                <a:ext cx="275025" cy="86100"/>
              </a:xfrm>
              <a:custGeom>
                <a:avLst/>
                <a:gdLst/>
                <a:ahLst/>
                <a:cxnLst/>
                <a:rect l="l" t="t" r="r" b="b"/>
                <a:pathLst>
                  <a:path w="11001" h="3444" extrusionOk="0">
                    <a:moveTo>
                      <a:pt x="618" y="0"/>
                    </a:moveTo>
                    <a:lnTo>
                      <a:pt x="438" y="514"/>
                    </a:lnTo>
                    <a:lnTo>
                      <a:pt x="284" y="1054"/>
                    </a:lnTo>
                    <a:lnTo>
                      <a:pt x="129" y="1593"/>
                    </a:lnTo>
                    <a:lnTo>
                      <a:pt x="1" y="2159"/>
                    </a:lnTo>
                    <a:lnTo>
                      <a:pt x="386" y="2390"/>
                    </a:lnTo>
                    <a:lnTo>
                      <a:pt x="823" y="2596"/>
                    </a:lnTo>
                    <a:lnTo>
                      <a:pt x="1312" y="2801"/>
                    </a:lnTo>
                    <a:lnTo>
                      <a:pt x="1826" y="2955"/>
                    </a:lnTo>
                    <a:lnTo>
                      <a:pt x="2391" y="3110"/>
                    </a:lnTo>
                    <a:lnTo>
                      <a:pt x="2982" y="3238"/>
                    </a:lnTo>
                    <a:lnTo>
                      <a:pt x="3625" y="3341"/>
                    </a:lnTo>
                    <a:lnTo>
                      <a:pt x="4267" y="3392"/>
                    </a:lnTo>
                    <a:lnTo>
                      <a:pt x="4858" y="3444"/>
                    </a:lnTo>
                    <a:lnTo>
                      <a:pt x="5424" y="3444"/>
                    </a:lnTo>
                    <a:lnTo>
                      <a:pt x="6220" y="3418"/>
                    </a:lnTo>
                    <a:lnTo>
                      <a:pt x="6965" y="3367"/>
                    </a:lnTo>
                    <a:lnTo>
                      <a:pt x="7582" y="3290"/>
                    </a:lnTo>
                    <a:lnTo>
                      <a:pt x="8173" y="3187"/>
                    </a:lnTo>
                    <a:lnTo>
                      <a:pt x="8764" y="3033"/>
                    </a:lnTo>
                    <a:lnTo>
                      <a:pt x="9278" y="2878"/>
                    </a:lnTo>
                    <a:lnTo>
                      <a:pt x="9792" y="2698"/>
                    </a:lnTo>
                    <a:lnTo>
                      <a:pt x="10229" y="2519"/>
                    </a:lnTo>
                    <a:lnTo>
                      <a:pt x="10640" y="2287"/>
                    </a:lnTo>
                    <a:lnTo>
                      <a:pt x="11000" y="2056"/>
                    </a:lnTo>
                    <a:lnTo>
                      <a:pt x="10872" y="1542"/>
                    </a:lnTo>
                    <a:lnTo>
                      <a:pt x="10718" y="1002"/>
                    </a:lnTo>
                    <a:lnTo>
                      <a:pt x="10563" y="488"/>
                    </a:lnTo>
                    <a:lnTo>
                      <a:pt x="10383" y="0"/>
                    </a:lnTo>
                    <a:close/>
                  </a:path>
                </a:pathLst>
              </a:custGeom>
              <a:solidFill>
                <a:srgbClr val="F8D14B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36" name="Google Shape;16494;p40">
                <a:extLst>
                  <a:ext uri="{FF2B5EF4-FFF2-40B4-BE49-F238E27FC236}">
                    <a16:creationId xmlns:a16="http://schemas.microsoft.com/office/drawing/2014/main" id="{2C1F5EE0-9BA7-7B85-3BC2-9FEB32590D81}"/>
                  </a:ext>
                </a:extLst>
              </p:cNvPr>
              <p:cNvSpPr/>
              <p:nvPr/>
            </p:nvSpPr>
            <p:spPr>
              <a:xfrm>
                <a:off x="10820250" y="-1325825"/>
                <a:ext cx="72625" cy="68125"/>
              </a:xfrm>
              <a:custGeom>
                <a:avLst/>
                <a:gdLst/>
                <a:ahLst/>
                <a:cxnLst/>
                <a:rect l="l" t="t" r="r" b="b"/>
                <a:pathLst>
                  <a:path w="2905" h="2725" extrusionOk="0">
                    <a:moveTo>
                      <a:pt x="1439" y="1"/>
                    </a:moveTo>
                    <a:lnTo>
                      <a:pt x="1311" y="26"/>
                    </a:lnTo>
                    <a:lnTo>
                      <a:pt x="1157" y="52"/>
                    </a:lnTo>
                    <a:lnTo>
                      <a:pt x="1028" y="103"/>
                    </a:lnTo>
                    <a:lnTo>
                      <a:pt x="874" y="155"/>
                    </a:lnTo>
                    <a:lnTo>
                      <a:pt x="745" y="232"/>
                    </a:lnTo>
                    <a:lnTo>
                      <a:pt x="643" y="335"/>
                    </a:lnTo>
                    <a:lnTo>
                      <a:pt x="514" y="438"/>
                    </a:lnTo>
                    <a:lnTo>
                      <a:pt x="411" y="566"/>
                    </a:lnTo>
                    <a:lnTo>
                      <a:pt x="231" y="849"/>
                    </a:lnTo>
                    <a:lnTo>
                      <a:pt x="103" y="1157"/>
                    </a:lnTo>
                    <a:lnTo>
                      <a:pt x="26" y="1517"/>
                    </a:lnTo>
                    <a:lnTo>
                      <a:pt x="0" y="1902"/>
                    </a:lnTo>
                    <a:lnTo>
                      <a:pt x="0" y="2108"/>
                    </a:lnTo>
                    <a:lnTo>
                      <a:pt x="26" y="2314"/>
                    </a:lnTo>
                    <a:lnTo>
                      <a:pt x="77" y="2493"/>
                    </a:lnTo>
                    <a:lnTo>
                      <a:pt x="129" y="2673"/>
                    </a:lnTo>
                    <a:lnTo>
                      <a:pt x="694" y="2725"/>
                    </a:lnTo>
                    <a:lnTo>
                      <a:pt x="1285" y="2725"/>
                    </a:lnTo>
                    <a:lnTo>
                      <a:pt x="2056" y="2699"/>
                    </a:lnTo>
                    <a:lnTo>
                      <a:pt x="2801" y="2648"/>
                    </a:lnTo>
                    <a:lnTo>
                      <a:pt x="2878" y="2288"/>
                    </a:lnTo>
                    <a:lnTo>
                      <a:pt x="2904" y="2108"/>
                    </a:lnTo>
                    <a:lnTo>
                      <a:pt x="2904" y="1902"/>
                    </a:lnTo>
                    <a:lnTo>
                      <a:pt x="2878" y="1517"/>
                    </a:lnTo>
                    <a:lnTo>
                      <a:pt x="2801" y="1157"/>
                    </a:lnTo>
                    <a:lnTo>
                      <a:pt x="2673" y="849"/>
                    </a:lnTo>
                    <a:lnTo>
                      <a:pt x="2493" y="566"/>
                    </a:lnTo>
                    <a:lnTo>
                      <a:pt x="2390" y="438"/>
                    </a:lnTo>
                    <a:lnTo>
                      <a:pt x="2262" y="335"/>
                    </a:lnTo>
                    <a:lnTo>
                      <a:pt x="2159" y="232"/>
                    </a:lnTo>
                    <a:lnTo>
                      <a:pt x="2030" y="155"/>
                    </a:lnTo>
                    <a:lnTo>
                      <a:pt x="1876" y="103"/>
                    </a:lnTo>
                    <a:lnTo>
                      <a:pt x="1748" y="52"/>
                    </a:lnTo>
                    <a:lnTo>
                      <a:pt x="1594" y="26"/>
                    </a:lnTo>
                    <a:lnTo>
                      <a:pt x="1439" y="1"/>
                    </a:lnTo>
                    <a:close/>
                  </a:path>
                </a:pathLst>
              </a:custGeom>
              <a:solidFill>
                <a:srgbClr val="000000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37" name="Google Shape;16495;p40">
                <a:extLst>
                  <a:ext uri="{FF2B5EF4-FFF2-40B4-BE49-F238E27FC236}">
                    <a16:creationId xmlns:a16="http://schemas.microsoft.com/office/drawing/2014/main" id="{6F4C29F2-6C1A-54AE-C184-8D4C697202AD}"/>
                  </a:ext>
                </a:extLst>
              </p:cNvPr>
              <p:cNvSpPr/>
              <p:nvPr/>
            </p:nvSpPr>
            <p:spPr>
              <a:xfrm>
                <a:off x="10829875" y="-1317475"/>
                <a:ext cx="53350" cy="72000"/>
              </a:xfrm>
              <a:custGeom>
                <a:avLst/>
                <a:gdLst/>
                <a:ahLst/>
                <a:cxnLst/>
                <a:rect l="l" t="t" r="r" b="b"/>
                <a:pathLst>
                  <a:path w="2134" h="2880" extrusionOk="0">
                    <a:moveTo>
                      <a:pt x="1054" y="1"/>
                    </a:moveTo>
                    <a:lnTo>
                      <a:pt x="849" y="26"/>
                    </a:lnTo>
                    <a:lnTo>
                      <a:pt x="643" y="104"/>
                    </a:lnTo>
                    <a:lnTo>
                      <a:pt x="463" y="232"/>
                    </a:lnTo>
                    <a:lnTo>
                      <a:pt x="309" y="412"/>
                    </a:lnTo>
                    <a:lnTo>
                      <a:pt x="181" y="617"/>
                    </a:lnTo>
                    <a:lnTo>
                      <a:pt x="78" y="874"/>
                    </a:lnTo>
                    <a:lnTo>
                      <a:pt x="26" y="1131"/>
                    </a:lnTo>
                    <a:lnTo>
                      <a:pt x="1" y="1440"/>
                    </a:lnTo>
                    <a:lnTo>
                      <a:pt x="26" y="1723"/>
                    </a:lnTo>
                    <a:lnTo>
                      <a:pt x="78" y="1980"/>
                    </a:lnTo>
                    <a:lnTo>
                      <a:pt x="181" y="2237"/>
                    </a:lnTo>
                    <a:lnTo>
                      <a:pt x="309" y="2442"/>
                    </a:lnTo>
                    <a:lnTo>
                      <a:pt x="463" y="2622"/>
                    </a:lnTo>
                    <a:lnTo>
                      <a:pt x="643" y="2751"/>
                    </a:lnTo>
                    <a:lnTo>
                      <a:pt x="849" y="2828"/>
                    </a:lnTo>
                    <a:lnTo>
                      <a:pt x="1054" y="2879"/>
                    </a:lnTo>
                    <a:lnTo>
                      <a:pt x="1286" y="2828"/>
                    </a:lnTo>
                    <a:lnTo>
                      <a:pt x="1491" y="2751"/>
                    </a:lnTo>
                    <a:lnTo>
                      <a:pt x="1671" y="2622"/>
                    </a:lnTo>
                    <a:lnTo>
                      <a:pt x="1825" y="2442"/>
                    </a:lnTo>
                    <a:lnTo>
                      <a:pt x="1954" y="2237"/>
                    </a:lnTo>
                    <a:lnTo>
                      <a:pt x="2057" y="1980"/>
                    </a:lnTo>
                    <a:lnTo>
                      <a:pt x="2108" y="1723"/>
                    </a:lnTo>
                    <a:lnTo>
                      <a:pt x="2134" y="1440"/>
                    </a:lnTo>
                    <a:lnTo>
                      <a:pt x="2108" y="1131"/>
                    </a:lnTo>
                    <a:lnTo>
                      <a:pt x="2057" y="874"/>
                    </a:lnTo>
                    <a:lnTo>
                      <a:pt x="1954" y="617"/>
                    </a:lnTo>
                    <a:lnTo>
                      <a:pt x="1825" y="412"/>
                    </a:lnTo>
                    <a:lnTo>
                      <a:pt x="1671" y="232"/>
                    </a:lnTo>
                    <a:lnTo>
                      <a:pt x="1491" y="104"/>
                    </a:lnTo>
                    <a:lnTo>
                      <a:pt x="1286" y="26"/>
                    </a:lnTo>
                    <a:lnTo>
                      <a:pt x="1054" y="1"/>
                    </a:lnTo>
                    <a:close/>
                  </a:path>
                </a:pathLst>
              </a:custGeom>
              <a:solidFill>
                <a:srgbClr val="C2E782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38" name="Google Shape;16496;p40">
                <a:extLst>
                  <a:ext uri="{FF2B5EF4-FFF2-40B4-BE49-F238E27FC236}">
                    <a16:creationId xmlns:a16="http://schemas.microsoft.com/office/drawing/2014/main" id="{E70A1080-3D39-49A3-B561-2E7099E7232C}"/>
                  </a:ext>
                </a:extLst>
              </p:cNvPr>
              <p:cNvSpPr/>
              <p:nvPr/>
            </p:nvSpPr>
            <p:spPr>
              <a:xfrm>
                <a:off x="10860725" y="-1313625"/>
                <a:ext cx="17375" cy="38575"/>
              </a:xfrm>
              <a:custGeom>
                <a:avLst/>
                <a:gdLst/>
                <a:ahLst/>
                <a:cxnLst/>
                <a:rect l="l" t="t" r="r" b="b"/>
                <a:pathLst>
                  <a:path w="695" h="1543" extrusionOk="0">
                    <a:moveTo>
                      <a:pt x="0" y="1"/>
                    </a:moveTo>
                    <a:lnTo>
                      <a:pt x="232" y="335"/>
                    </a:lnTo>
                    <a:lnTo>
                      <a:pt x="411" y="720"/>
                    </a:lnTo>
                    <a:lnTo>
                      <a:pt x="566" y="1106"/>
                    </a:lnTo>
                    <a:lnTo>
                      <a:pt x="668" y="1543"/>
                    </a:lnTo>
                    <a:lnTo>
                      <a:pt x="694" y="1337"/>
                    </a:lnTo>
                    <a:lnTo>
                      <a:pt x="694" y="1157"/>
                    </a:lnTo>
                    <a:lnTo>
                      <a:pt x="668" y="900"/>
                    </a:lnTo>
                    <a:lnTo>
                      <a:pt x="617" y="643"/>
                    </a:lnTo>
                    <a:lnTo>
                      <a:pt x="540" y="515"/>
                    </a:lnTo>
                    <a:lnTo>
                      <a:pt x="488" y="412"/>
                    </a:lnTo>
                    <a:lnTo>
                      <a:pt x="386" y="284"/>
                    </a:lnTo>
                    <a:lnTo>
                      <a:pt x="283" y="181"/>
                    </a:lnTo>
                    <a:lnTo>
                      <a:pt x="154" y="78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39" name="Google Shape;16497;p40">
                <a:extLst>
                  <a:ext uri="{FF2B5EF4-FFF2-40B4-BE49-F238E27FC236}">
                    <a16:creationId xmlns:a16="http://schemas.microsoft.com/office/drawing/2014/main" id="{4FB12896-B23A-E0DC-B3F9-0184A31B696D}"/>
                  </a:ext>
                </a:extLst>
              </p:cNvPr>
              <p:cNvSpPr/>
              <p:nvPr/>
            </p:nvSpPr>
            <p:spPr>
              <a:xfrm>
                <a:off x="10873575" y="-1273150"/>
                <a:ext cx="5800" cy="5825"/>
              </a:xfrm>
              <a:custGeom>
                <a:avLst/>
                <a:gdLst/>
                <a:ahLst/>
                <a:cxnLst/>
                <a:rect l="l" t="t" r="r" b="b"/>
                <a:pathLst>
                  <a:path w="232" h="233" extrusionOk="0">
                    <a:moveTo>
                      <a:pt x="103" y="1"/>
                    </a:moveTo>
                    <a:lnTo>
                      <a:pt x="26" y="27"/>
                    </a:lnTo>
                    <a:lnTo>
                      <a:pt x="0" y="78"/>
                    </a:lnTo>
                    <a:lnTo>
                      <a:pt x="0" y="129"/>
                    </a:lnTo>
                    <a:lnTo>
                      <a:pt x="26" y="181"/>
                    </a:lnTo>
                    <a:lnTo>
                      <a:pt x="52" y="207"/>
                    </a:lnTo>
                    <a:lnTo>
                      <a:pt x="103" y="232"/>
                    </a:lnTo>
                    <a:lnTo>
                      <a:pt x="129" y="207"/>
                    </a:lnTo>
                    <a:lnTo>
                      <a:pt x="180" y="207"/>
                    </a:lnTo>
                    <a:lnTo>
                      <a:pt x="206" y="155"/>
                    </a:lnTo>
                    <a:lnTo>
                      <a:pt x="231" y="129"/>
                    </a:lnTo>
                    <a:lnTo>
                      <a:pt x="231" y="78"/>
                    </a:lnTo>
                    <a:lnTo>
                      <a:pt x="206" y="27"/>
                    </a:lnTo>
                    <a:lnTo>
                      <a:pt x="15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40" name="Google Shape;16498;p40">
                <a:extLst>
                  <a:ext uri="{FF2B5EF4-FFF2-40B4-BE49-F238E27FC236}">
                    <a16:creationId xmlns:a16="http://schemas.microsoft.com/office/drawing/2014/main" id="{E3C6E934-4B9F-A87C-E1B7-28709E1CB7AD}"/>
                  </a:ext>
                </a:extLst>
              </p:cNvPr>
              <p:cNvSpPr/>
              <p:nvPr/>
            </p:nvSpPr>
            <p:spPr>
              <a:xfrm>
                <a:off x="10887700" y="-1690100"/>
                <a:ext cx="127225" cy="138800"/>
              </a:xfrm>
              <a:custGeom>
                <a:avLst/>
                <a:gdLst/>
                <a:ahLst/>
                <a:cxnLst/>
                <a:rect l="l" t="t" r="r" b="b"/>
                <a:pathLst>
                  <a:path w="5089" h="5552" extrusionOk="0">
                    <a:moveTo>
                      <a:pt x="4087" y="0"/>
                    </a:moveTo>
                    <a:lnTo>
                      <a:pt x="3855" y="26"/>
                    </a:lnTo>
                    <a:lnTo>
                      <a:pt x="3624" y="103"/>
                    </a:lnTo>
                    <a:lnTo>
                      <a:pt x="3393" y="154"/>
                    </a:lnTo>
                    <a:lnTo>
                      <a:pt x="3187" y="257"/>
                    </a:lnTo>
                    <a:lnTo>
                      <a:pt x="2750" y="463"/>
                    </a:lnTo>
                    <a:lnTo>
                      <a:pt x="2365" y="694"/>
                    </a:lnTo>
                    <a:lnTo>
                      <a:pt x="2005" y="977"/>
                    </a:lnTo>
                    <a:lnTo>
                      <a:pt x="1671" y="1285"/>
                    </a:lnTo>
                    <a:lnTo>
                      <a:pt x="1363" y="1594"/>
                    </a:lnTo>
                    <a:lnTo>
                      <a:pt x="1080" y="1928"/>
                    </a:lnTo>
                    <a:lnTo>
                      <a:pt x="823" y="2236"/>
                    </a:lnTo>
                    <a:lnTo>
                      <a:pt x="617" y="2544"/>
                    </a:lnTo>
                    <a:lnTo>
                      <a:pt x="283" y="3084"/>
                    </a:lnTo>
                    <a:lnTo>
                      <a:pt x="52" y="3470"/>
                    </a:lnTo>
                    <a:lnTo>
                      <a:pt x="1" y="3624"/>
                    </a:lnTo>
                    <a:lnTo>
                      <a:pt x="4626" y="5551"/>
                    </a:lnTo>
                    <a:lnTo>
                      <a:pt x="4806" y="5012"/>
                    </a:lnTo>
                    <a:lnTo>
                      <a:pt x="4935" y="4472"/>
                    </a:lnTo>
                    <a:lnTo>
                      <a:pt x="5038" y="3984"/>
                    </a:lnTo>
                    <a:lnTo>
                      <a:pt x="5089" y="3495"/>
                    </a:lnTo>
                    <a:lnTo>
                      <a:pt x="5089" y="3161"/>
                    </a:lnTo>
                    <a:lnTo>
                      <a:pt x="5089" y="2801"/>
                    </a:lnTo>
                    <a:lnTo>
                      <a:pt x="5038" y="2262"/>
                    </a:lnTo>
                    <a:lnTo>
                      <a:pt x="4986" y="1928"/>
                    </a:lnTo>
                    <a:lnTo>
                      <a:pt x="4909" y="1594"/>
                    </a:lnTo>
                    <a:lnTo>
                      <a:pt x="4755" y="1080"/>
                    </a:lnTo>
                    <a:lnTo>
                      <a:pt x="4575" y="643"/>
                    </a:lnTo>
                    <a:lnTo>
                      <a:pt x="4421" y="309"/>
                    </a:lnTo>
                    <a:lnTo>
                      <a:pt x="4292" y="103"/>
                    </a:lnTo>
                    <a:lnTo>
                      <a:pt x="4267" y="52"/>
                    </a:lnTo>
                    <a:lnTo>
                      <a:pt x="4215" y="26"/>
                    </a:lnTo>
                    <a:lnTo>
                      <a:pt x="4138" y="0"/>
                    </a:lnTo>
                    <a:close/>
                  </a:path>
                </a:pathLst>
              </a:custGeom>
              <a:solidFill>
                <a:srgbClr val="E7C59E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41" name="Google Shape;16499;p40">
                <a:extLst>
                  <a:ext uri="{FF2B5EF4-FFF2-40B4-BE49-F238E27FC236}">
                    <a16:creationId xmlns:a16="http://schemas.microsoft.com/office/drawing/2014/main" id="{579DA300-E1A7-B266-9850-9104C04A6AEB}"/>
                  </a:ext>
                </a:extLst>
              </p:cNvPr>
              <p:cNvSpPr/>
              <p:nvPr/>
            </p:nvSpPr>
            <p:spPr>
              <a:xfrm>
                <a:off x="10928825" y="-1650275"/>
                <a:ext cx="64275" cy="74550"/>
              </a:xfrm>
              <a:custGeom>
                <a:avLst/>
                <a:gdLst/>
                <a:ahLst/>
                <a:cxnLst/>
                <a:rect l="l" t="t" r="r" b="b"/>
                <a:pathLst>
                  <a:path w="2571" h="2982" extrusionOk="0">
                    <a:moveTo>
                      <a:pt x="2056" y="1"/>
                    </a:moveTo>
                    <a:lnTo>
                      <a:pt x="1825" y="52"/>
                    </a:lnTo>
                    <a:lnTo>
                      <a:pt x="1594" y="155"/>
                    </a:lnTo>
                    <a:lnTo>
                      <a:pt x="1388" y="258"/>
                    </a:lnTo>
                    <a:lnTo>
                      <a:pt x="1208" y="386"/>
                    </a:lnTo>
                    <a:lnTo>
                      <a:pt x="1003" y="540"/>
                    </a:lnTo>
                    <a:lnTo>
                      <a:pt x="848" y="694"/>
                    </a:lnTo>
                    <a:lnTo>
                      <a:pt x="540" y="1054"/>
                    </a:lnTo>
                    <a:lnTo>
                      <a:pt x="309" y="1388"/>
                    </a:lnTo>
                    <a:lnTo>
                      <a:pt x="129" y="1671"/>
                    </a:lnTo>
                    <a:lnTo>
                      <a:pt x="0" y="1954"/>
                    </a:lnTo>
                    <a:lnTo>
                      <a:pt x="2339" y="2982"/>
                    </a:lnTo>
                    <a:lnTo>
                      <a:pt x="2416" y="2699"/>
                    </a:lnTo>
                    <a:lnTo>
                      <a:pt x="2493" y="2442"/>
                    </a:lnTo>
                    <a:lnTo>
                      <a:pt x="2545" y="2185"/>
                    </a:lnTo>
                    <a:lnTo>
                      <a:pt x="2570" y="1928"/>
                    </a:lnTo>
                    <a:lnTo>
                      <a:pt x="2570" y="1697"/>
                    </a:lnTo>
                    <a:lnTo>
                      <a:pt x="2570" y="1465"/>
                    </a:lnTo>
                    <a:lnTo>
                      <a:pt x="2519" y="1054"/>
                    </a:lnTo>
                    <a:lnTo>
                      <a:pt x="2442" y="720"/>
                    </a:lnTo>
                    <a:lnTo>
                      <a:pt x="2339" y="412"/>
                    </a:lnTo>
                    <a:lnTo>
                      <a:pt x="2236" y="206"/>
                    </a:lnTo>
                    <a:lnTo>
                      <a:pt x="2159" y="52"/>
                    </a:lnTo>
                    <a:lnTo>
                      <a:pt x="2133" y="26"/>
                    </a:lnTo>
                    <a:lnTo>
                      <a:pt x="2056" y="1"/>
                    </a:lnTo>
                    <a:close/>
                  </a:path>
                </a:pathLst>
              </a:custGeom>
              <a:solidFill>
                <a:srgbClr val="000000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42" name="Google Shape;16500;p40">
                <a:extLst>
                  <a:ext uri="{FF2B5EF4-FFF2-40B4-BE49-F238E27FC236}">
                    <a16:creationId xmlns:a16="http://schemas.microsoft.com/office/drawing/2014/main" id="{0892270D-97F5-4A91-1418-3009C72D896B}"/>
                  </a:ext>
                </a:extLst>
              </p:cNvPr>
              <p:cNvSpPr/>
              <p:nvPr/>
            </p:nvSpPr>
            <p:spPr>
              <a:xfrm>
                <a:off x="10697525" y="-1690100"/>
                <a:ext cx="127250" cy="138800"/>
              </a:xfrm>
              <a:custGeom>
                <a:avLst/>
                <a:gdLst/>
                <a:ahLst/>
                <a:cxnLst/>
                <a:rect l="l" t="t" r="r" b="b"/>
                <a:pathLst>
                  <a:path w="5090" h="5552" extrusionOk="0">
                    <a:moveTo>
                      <a:pt x="951" y="0"/>
                    </a:moveTo>
                    <a:lnTo>
                      <a:pt x="874" y="26"/>
                    </a:lnTo>
                    <a:lnTo>
                      <a:pt x="849" y="52"/>
                    </a:lnTo>
                    <a:lnTo>
                      <a:pt x="797" y="103"/>
                    </a:lnTo>
                    <a:lnTo>
                      <a:pt x="669" y="334"/>
                    </a:lnTo>
                    <a:lnTo>
                      <a:pt x="489" y="668"/>
                    </a:lnTo>
                    <a:lnTo>
                      <a:pt x="309" y="1131"/>
                    </a:lnTo>
                    <a:lnTo>
                      <a:pt x="155" y="1696"/>
                    </a:lnTo>
                    <a:lnTo>
                      <a:pt x="78" y="2030"/>
                    </a:lnTo>
                    <a:lnTo>
                      <a:pt x="26" y="2364"/>
                    </a:lnTo>
                    <a:lnTo>
                      <a:pt x="1" y="2930"/>
                    </a:lnTo>
                    <a:lnTo>
                      <a:pt x="1" y="3264"/>
                    </a:lnTo>
                    <a:lnTo>
                      <a:pt x="1" y="3624"/>
                    </a:lnTo>
                    <a:lnTo>
                      <a:pt x="78" y="4086"/>
                    </a:lnTo>
                    <a:lnTo>
                      <a:pt x="155" y="4549"/>
                    </a:lnTo>
                    <a:lnTo>
                      <a:pt x="283" y="5037"/>
                    </a:lnTo>
                    <a:lnTo>
                      <a:pt x="463" y="5551"/>
                    </a:lnTo>
                    <a:lnTo>
                      <a:pt x="5089" y="3624"/>
                    </a:lnTo>
                    <a:lnTo>
                      <a:pt x="5038" y="3470"/>
                    </a:lnTo>
                    <a:lnTo>
                      <a:pt x="4832" y="3084"/>
                    </a:lnTo>
                    <a:lnTo>
                      <a:pt x="4472" y="2544"/>
                    </a:lnTo>
                    <a:lnTo>
                      <a:pt x="4267" y="2236"/>
                    </a:lnTo>
                    <a:lnTo>
                      <a:pt x="4010" y="1928"/>
                    </a:lnTo>
                    <a:lnTo>
                      <a:pt x="3727" y="1594"/>
                    </a:lnTo>
                    <a:lnTo>
                      <a:pt x="3419" y="1285"/>
                    </a:lnTo>
                    <a:lnTo>
                      <a:pt x="3085" y="977"/>
                    </a:lnTo>
                    <a:lnTo>
                      <a:pt x="2725" y="694"/>
                    </a:lnTo>
                    <a:lnTo>
                      <a:pt x="2339" y="463"/>
                    </a:lnTo>
                    <a:lnTo>
                      <a:pt x="1902" y="257"/>
                    </a:lnTo>
                    <a:lnTo>
                      <a:pt x="1697" y="154"/>
                    </a:lnTo>
                    <a:lnTo>
                      <a:pt x="1465" y="103"/>
                    </a:lnTo>
                    <a:lnTo>
                      <a:pt x="1234" y="26"/>
                    </a:lnTo>
                    <a:lnTo>
                      <a:pt x="1003" y="0"/>
                    </a:lnTo>
                    <a:close/>
                  </a:path>
                </a:pathLst>
              </a:custGeom>
              <a:solidFill>
                <a:srgbClr val="E7C59E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43" name="Google Shape;16501;p40">
                <a:extLst>
                  <a:ext uri="{FF2B5EF4-FFF2-40B4-BE49-F238E27FC236}">
                    <a16:creationId xmlns:a16="http://schemas.microsoft.com/office/drawing/2014/main" id="{FF73631B-DA00-37CB-E094-7DB40C83BA6D}"/>
                  </a:ext>
                </a:extLst>
              </p:cNvPr>
              <p:cNvSpPr/>
              <p:nvPr/>
            </p:nvSpPr>
            <p:spPr>
              <a:xfrm>
                <a:off x="10719375" y="-1650275"/>
                <a:ext cx="64275" cy="74550"/>
              </a:xfrm>
              <a:custGeom>
                <a:avLst/>
                <a:gdLst/>
                <a:ahLst/>
                <a:cxnLst/>
                <a:rect l="l" t="t" r="r" b="b"/>
                <a:pathLst>
                  <a:path w="2571" h="2982" extrusionOk="0">
                    <a:moveTo>
                      <a:pt x="514" y="1"/>
                    </a:moveTo>
                    <a:lnTo>
                      <a:pt x="437" y="26"/>
                    </a:lnTo>
                    <a:lnTo>
                      <a:pt x="412" y="52"/>
                    </a:lnTo>
                    <a:lnTo>
                      <a:pt x="334" y="206"/>
                    </a:lnTo>
                    <a:lnTo>
                      <a:pt x="232" y="412"/>
                    </a:lnTo>
                    <a:lnTo>
                      <a:pt x="129" y="720"/>
                    </a:lnTo>
                    <a:lnTo>
                      <a:pt x="52" y="1054"/>
                    </a:lnTo>
                    <a:lnTo>
                      <a:pt x="0" y="1465"/>
                    </a:lnTo>
                    <a:lnTo>
                      <a:pt x="0" y="1697"/>
                    </a:lnTo>
                    <a:lnTo>
                      <a:pt x="0" y="1928"/>
                    </a:lnTo>
                    <a:lnTo>
                      <a:pt x="26" y="2185"/>
                    </a:lnTo>
                    <a:lnTo>
                      <a:pt x="77" y="2442"/>
                    </a:lnTo>
                    <a:lnTo>
                      <a:pt x="155" y="2699"/>
                    </a:lnTo>
                    <a:lnTo>
                      <a:pt x="232" y="2982"/>
                    </a:lnTo>
                    <a:lnTo>
                      <a:pt x="2570" y="1954"/>
                    </a:lnTo>
                    <a:lnTo>
                      <a:pt x="2442" y="1671"/>
                    </a:lnTo>
                    <a:lnTo>
                      <a:pt x="2262" y="1388"/>
                    </a:lnTo>
                    <a:lnTo>
                      <a:pt x="2031" y="1054"/>
                    </a:lnTo>
                    <a:lnTo>
                      <a:pt x="1722" y="694"/>
                    </a:lnTo>
                    <a:lnTo>
                      <a:pt x="1568" y="540"/>
                    </a:lnTo>
                    <a:lnTo>
                      <a:pt x="1362" y="386"/>
                    </a:lnTo>
                    <a:lnTo>
                      <a:pt x="1183" y="258"/>
                    </a:lnTo>
                    <a:lnTo>
                      <a:pt x="977" y="155"/>
                    </a:lnTo>
                    <a:lnTo>
                      <a:pt x="746" y="52"/>
                    </a:lnTo>
                    <a:lnTo>
                      <a:pt x="514" y="1"/>
                    </a:lnTo>
                    <a:close/>
                  </a:path>
                </a:pathLst>
              </a:custGeom>
              <a:solidFill>
                <a:srgbClr val="000000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44" name="Google Shape;16502;p40">
                <a:extLst>
                  <a:ext uri="{FF2B5EF4-FFF2-40B4-BE49-F238E27FC236}">
                    <a16:creationId xmlns:a16="http://schemas.microsoft.com/office/drawing/2014/main" id="{DCA91BF6-16E2-562B-5A94-5CAF11D2CFA1}"/>
                  </a:ext>
                </a:extLst>
              </p:cNvPr>
              <p:cNvSpPr/>
              <p:nvPr/>
            </p:nvSpPr>
            <p:spPr>
              <a:xfrm>
                <a:off x="10663475" y="-1620075"/>
                <a:ext cx="386800" cy="302625"/>
              </a:xfrm>
              <a:custGeom>
                <a:avLst/>
                <a:gdLst/>
                <a:ahLst/>
                <a:cxnLst/>
                <a:rect l="l" t="t" r="r" b="b"/>
                <a:pathLst>
                  <a:path w="15472" h="12105" extrusionOk="0">
                    <a:moveTo>
                      <a:pt x="6837" y="0"/>
                    </a:moveTo>
                    <a:lnTo>
                      <a:pt x="6040" y="52"/>
                    </a:lnTo>
                    <a:lnTo>
                      <a:pt x="5243" y="129"/>
                    </a:lnTo>
                    <a:lnTo>
                      <a:pt x="4832" y="180"/>
                    </a:lnTo>
                    <a:lnTo>
                      <a:pt x="4447" y="257"/>
                    </a:lnTo>
                    <a:lnTo>
                      <a:pt x="3958" y="412"/>
                    </a:lnTo>
                    <a:lnTo>
                      <a:pt x="3470" y="566"/>
                    </a:lnTo>
                    <a:lnTo>
                      <a:pt x="3007" y="771"/>
                    </a:lnTo>
                    <a:lnTo>
                      <a:pt x="2570" y="1028"/>
                    </a:lnTo>
                    <a:lnTo>
                      <a:pt x="2185" y="1311"/>
                    </a:lnTo>
                    <a:lnTo>
                      <a:pt x="1799" y="1619"/>
                    </a:lnTo>
                    <a:lnTo>
                      <a:pt x="1465" y="2005"/>
                    </a:lnTo>
                    <a:lnTo>
                      <a:pt x="1311" y="2211"/>
                    </a:lnTo>
                    <a:lnTo>
                      <a:pt x="1157" y="2416"/>
                    </a:lnTo>
                    <a:lnTo>
                      <a:pt x="900" y="2853"/>
                    </a:lnTo>
                    <a:lnTo>
                      <a:pt x="669" y="3316"/>
                    </a:lnTo>
                    <a:lnTo>
                      <a:pt x="489" y="3804"/>
                    </a:lnTo>
                    <a:lnTo>
                      <a:pt x="335" y="4292"/>
                    </a:lnTo>
                    <a:lnTo>
                      <a:pt x="232" y="4780"/>
                    </a:lnTo>
                    <a:lnTo>
                      <a:pt x="129" y="5294"/>
                    </a:lnTo>
                    <a:lnTo>
                      <a:pt x="52" y="5808"/>
                    </a:lnTo>
                    <a:lnTo>
                      <a:pt x="26" y="6322"/>
                    </a:lnTo>
                    <a:lnTo>
                      <a:pt x="1" y="6708"/>
                    </a:lnTo>
                    <a:lnTo>
                      <a:pt x="1" y="7093"/>
                    </a:lnTo>
                    <a:lnTo>
                      <a:pt x="26" y="7505"/>
                    </a:lnTo>
                    <a:lnTo>
                      <a:pt x="52" y="7890"/>
                    </a:lnTo>
                    <a:lnTo>
                      <a:pt x="129" y="8276"/>
                    </a:lnTo>
                    <a:lnTo>
                      <a:pt x="232" y="8661"/>
                    </a:lnTo>
                    <a:lnTo>
                      <a:pt x="360" y="9021"/>
                    </a:lnTo>
                    <a:lnTo>
                      <a:pt x="515" y="9381"/>
                    </a:lnTo>
                    <a:lnTo>
                      <a:pt x="720" y="9689"/>
                    </a:lnTo>
                    <a:lnTo>
                      <a:pt x="926" y="9972"/>
                    </a:lnTo>
                    <a:lnTo>
                      <a:pt x="1157" y="10229"/>
                    </a:lnTo>
                    <a:lnTo>
                      <a:pt x="1440" y="10486"/>
                    </a:lnTo>
                    <a:lnTo>
                      <a:pt x="1722" y="10691"/>
                    </a:lnTo>
                    <a:lnTo>
                      <a:pt x="2031" y="10897"/>
                    </a:lnTo>
                    <a:lnTo>
                      <a:pt x="2339" y="11077"/>
                    </a:lnTo>
                    <a:lnTo>
                      <a:pt x="2648" y="11231"/>
                    </a:lnTo>
                    <a:lnTo>
                      <a:pt x="2982" y="11385"/>
                    </a:lnTo>
                    <a:lnTo>
                      <a:pt x="3341" y="11514"/>
                    </a:lnTo>
                    <a:lnTo>
                      <a:pt x="3676" y="11616"/>
                    </a:lnTo>
                    <a:lnTo>
                      <a:pt x="4035" y="11694"/>
                    </a:lnTo>
                    <a:lnTo>
                      <a:pt x="4729" y="11848"/>
                    </a:lnTo>
                    <a:lnTo>
                      <a:pt x="5449" y="11951"/>
                    </a:lnTo>
                    <a:lnTo>
                      <a:pt x="6117" y="12028"/>
                    </a:lnTo>
                    <a:lnTo>
                      <a:pt x="6811" y="12079"/>
                    </a:lnTo>
                    <a:lnTo>
                      <a:pt x="7479" y="12105"/>
                    </a:lnTo>
                    <a:lnTo>
                      <a:pt x="8173" y="12105"/>
                    </a:lnTo>
                    <a:lnTo>
                      <a:pt x="8841" y="12079"/>
                    </a:lnTo>
                    <a:lnTo>
                      <a:pt x="9509" y="12002"/>
                    </a:lnTo>
                    <a:lnTo>
                      <a:pt x="10177" y="11925"/>
                    </a:lnTo>
                    <a:lnTo>
                      <a:pt x="10846" y="11796"/>
                    </a:lnTo>
                    <a:lnTo>
                      <a:pt x="11411" y="11668"/>
                    </a:lnTo>
                    <a:lnTo>
                      <a:pt x="11951" y="11514"/>
                    </a:lnTo>
                    <a:lnTo>
                      <a:pt x="12490" y="11308"/>
                    </a:lnTo>
                    <a:lnTo>
                      <a:pt x="12979" y="11051"/>
                    </a:lnTo>
                    <a:lnTo>
                      <a:pt x="13467" y="10768"/>
                    </a:lnTo>
                    <a:lnTo>
                      <a:pt x="13698" y="10614"/>
                    </a:lnTo>
                    <a:lnTo>
                      <a:pt x="13930" y="10434"/>
                    </a:lnTo>
                    <a:lnTo>
                      <a:pt x="14135" y="10254"/>
                    </a:lnTo>
                    <a:lnTo>
                      <a:pt x="14315" y="10074"/>
                    </a:lnTo>
                    <a:lnTo>
                      <a:pt x="14495" y="9843"/>
                    </a:lnTo>
                    <a:lnTo>
                      <a:pt x="14675" y="9638"/>
                    </a:lnTo>
                    <a:lnTo>
                      <a:pt x="14803" y="9406"/>
                    </a:lnTo>
                    <a:lnTo>
                      <a:pt x="14958" y="9175"/>
                    </a:lnTo>
                    <a:lnTo>
                      <a:pt x="15060" y="8918"/>
                    </a:lnTo>
                    <a:lnTo>
                      <a:pt x="15163" y="8661"/>
                    </a:lnTo>
                    <a:lnTo>
                      <a:pt x="15317" y="8147"/>
                    </a:lnTo>
                    <a:lnTo>
                      <a:pt x="15420" y="7607"/>
                    </a:lnTo>
                    <a:lnTo>
                      <a:pt x="15471" y="7068"/>
                    </a:lnTo>
                    <a:lnTo>
                      <a:pt x="15471" y="6528"/>
                    </a:lnTo>
                    <a:lnTo>
                      <a:pt x="15446" y="5988"/>
                    </a:lnTo>
                    <a:lnTo>
                      <a:pt x="15394" y="5449"/>
                    </a:lnTo>
                    <a:lnTo>
                      <a:pt x="15317" y="4986"/>
                    </a:lnTo>
                    <a:lnTo>
                      <a:pt x="15214" y="4549"/>
                    </a:lnTo>
                    <a:lnTo>
                      <a:pt x="15086" y="4087"/>
                    </a:lnTo>
                    <a:lnTo>
                      <a:pt x="14958" y="3675"/>
                    </a:lnTo>
                    <a:lnTo>
                      <a:pt x="14778" y="3238"/>
                    </a:lnTo>
                    <a:lnTo>
                      <a:pt x="14572" y="2853"/>
                    </a:lnTo>
                    <a:lnTo>
                      <a:pt x="14315" y="2468"/>
                    </a:lnTo>
                    <a:lnTo>
                      <a:pt x="14058" y="2108"/>
                    </a:lnTo>
                    <a:lnTo>
                      <a:pt x="13750" y="1774"/>
                    </a:lnTo>
                    <a:lnTo>
                      <a:pt x="13416" y="1491"/>
                    </a:lnTo>
                    <a:lnTo>
                      <a:pt x="13081" y="1234"/>
                    </a:lnTo>
                    <a:lnTo>
                      <a:pt x="12696" y="1003"/>
                    </a:lnTo>
                    <a:lnTo>
                      <a:pt x="12310" y="797"/>
                    </a:lnTo>
                    <a:lnTo>
                      <a:pt x="11925" y="643"/>
                    </a:lnTo>
                    <a:lnTo>
                      <a:pt x="11514" y="489"/>
                    </a:lnTo>
                    <a:lnTo>
                      <a:pt x="11103" y="360"/>
                    </a:lnTo>
                    <a:lnTo>
                      <a:pt x="10666" y="257"/>
                    </a:lnTo>
                    <a:lnTo>
                      <a:pt x="10255" y="180"/>
                    </a:lnTo>
                    <a:lnTo>
                      <a:pt x="9818" y="129"/>
                    </a:lnTo>
                    <a:lnTo>
                      <a:pt x="9381" y="77"/>
                    </a:lnTo>
                    <a:lnTo>
                      <a:pt x="8507" y="26"/>
                    </a:lnTo>
                    <a:lnTo>
                      <a:pt x="7633" y="0"/>
                    </a:lnTo>
                    <a:close/>
                  </a:path>
                </a:pathLst>
              </a:custGeom>
              <a:solidFill>
                <a:srgbClr val="E7C59E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45" name="Google Shape;16503;p40">
                <a:extLst>
                  <a:ext uri="{FF2B5EF4-FFF2-40B4-BE49-F238E27FC236}">
                    <a16:creationId xmlns:a16="http://schemas.microsoft.com/office/drawing/2014/main" id="{2C3D76BE-6BA9-7C4E-A52D-4E158B94552A}"/>
                  </a:ext>
                </a:extLst>
              </p:cNvPr>
              <p:cNvSpPr/>
              <p:nvPr/>
            </p:nvSpPr>
            <p:spPr>
              <a:xfrm>
                <a:off x="10662825" y="-1469100"/>
                <a:ext cx="388100" cy="151650"/>
              </a:xfrm>
              <a:custGeom>
                <a:avLst/>
                <a:gdLst/>
                <a:ahLst/>
                <a:cxnLst/>
                <a:rect l="l" t="t" r="r" b="b"/>
                <a:pathLst>
                  <a:path w="15524" h="6066" extrusionOk="0">
                    <a:moveTo>
                      <a:pt x="15472" y="1"/>
                    </a:moveTo>
                    <a:lnTo>
                      <a:pt x="15343" y="438"/>
                    </a:lnTo>
                    <a:lnTo>
                      <a:pt x="15240" y="874"/>
                    </a:lnTo>
                    <a:lnTo>
                      <a:pt x="15112" y="1311"/>
                    </a:lnTo>
                    <a:lnTo>
                      <a:pt x="15035" y="1517"/>
                    </a:lnTo>
                    <a:lnTo>
                      <a:pt x="14932" y="1723"/>
                    </a:lnTo>
                    <a:lnTo>
                      <a:pt x="14701" y="2108"/>
                    </a:lnTo>
                    <a:lnTo>
                      <a:pt x="14444" y="2468"/>
                    </a:lnTo>
                    <a:lnTo>
                      <a:pt x="14161" y="2802"/>
                    </a:lnTo>
                    <a:lnTo>
                      <a:pt x="13827" y="3085"/>
                    </a:lnTo>
                    <a:lnTo>
                      <a:pt x="13467" y="3367"/>
                    </a:lnTo>
                    <a:lnTo>
                      <a:pt x="13082" y="3599"/>
                    </a:lnTo>
                    <a:lnTo>
                      <a:pt x="12825" y="3727"/>
                    </a:lnTo>
                    <a:lnTo>
                      <a:pt x="12542" y="3856"/>
                    </a:lnTo>
                    <a:lnTo>
                      <a:pt x="11951" y="4087"/>
                    </a:lnTo>
                    <a:lnTo>
                      <a:pt x="11309" y="4267"/>
                    </a:lnTo>
                    <a:lnTo>
                      <a:pt x="10640" y="4421"/>
                    </a:lnTo>
                    <a:lnTo>
                      <a:pt x="9946" y="4524"/>
                    </a:lnTo>
                    <a:lnTo>
                      <a:pt x="9253" y="4601"/>
                    </a:lnTo>
                    <a:lnTo>
                      <a:pt x="8507" y="4652"/>
                    </a:lnTo>
                    <a:lnTo>
                      <a:pt x="7042" y="4652"/>
                    </a:lnTo>
                    <a:lnTo>
                      <a:pt x="6323" y="4601"/>
                    </a:lnTo>
                    <a:lnTo>
                      <a:pt x="5629" y="4549"/>
                    </a:lnTo>
                    <a:lnTo>
                      <a:pt x="4961" y="4447"/>
                    </a:lnTo>
                    <a:lnTo>
                      <a:pt x="4293" y="4344"/>
                    </a:lnTo>
                    <a:lnTo>
                      <a:pt x="3676" y="4164"/>
                    </a:lnTo>
                    <a:lnTo>
                      <a:pt x="3085" y="3984"/>
                    </a:lnTo>
                    <a:lnTo>
                      <a:pt x="2519" y="3727"/>
                    </a:lnTo>
                    <a:lnTo>
                      <a:pt x="2262" y="3599"/>
                    </a:lnTo>
                    <a:lnTo>
                      <a:pt x="2005" y="3444"/>
                    </a:lnTo>
                    <a:lnTo>
                      <a:pt x="1774" y="3290"/>
                    </a:lnTo>
                    <a:lnTo>
                      <a:pt x="1543" y="3110"/>
                    </a:lnTo>
                    <a:lnTo>
                      <a:pt x="1311" y="2905"/>
                    </a:lnTo>
                    <a:lnTo>
                      <a:pt x="1080" y="2673"/>
                    </a:lnTo>
                    <a:lnTo>
                      <a:pt x="900" y="2442"/>
                    </a:lnTo>
                    <a:lnTo>
                      <a:pt x="695" y="2185"/>
                    </a:lnTo>
                    <a:lnTo>
                      <a:pt x="541" y="1902"/>
                    </a:lnTo>
                    <a:lnTo>
                      <a:pt x="412" y="1620"/>
                    </a:lnTo>
                    <a:lnTo>
                      <a:pt x="284" y="1311"/>
                    </a:lnTo>
                    <a:lnTo>
                      <a:pt x="181" y="977"/>
                    </a:lnTo>
                    <a:lnTo>
                      <a:pt x="78" y="592"/>
                    </a:lnTo>
                    <a:lnTo>
                      <a:pt x="27" y="181"/>
                    </a:lnTo>
                    <a:lnTo>
                      <a:pt x="1" y="566"/>
                    </a:lnTo>
                    <a:lnTo>
                      <a:pt x="1" y="926"/>
                    </a:lnTo>
                    <a:lnTo>
                      <a:pt x="1" y="1260"/>
                    </a:lnTo>
                    <a:lnTo>
                      <a:pt x="27" y="1594"/>
                    </a:lnTo>
                    <a:lnTo>
                      <a:pt x="78" y="2005"/>
                    </a:lnTo>
                    <a:lnTo>
                      <a:pt x="181" y="2391"/>
                    </a:lnTo>
                    <a:lnTo>
                      <a:pt x="284" y="2725"/>
                    </a:lnTo>
                    <a:lnTo>
                      <a:pt x="412" y="3033"/>
                    </a:lnTo>
                    <a:lnTo>
                      <a:pt x="541" y="3342"/>
                    </a:lnTo>
                    <a:lnTo>
                      <a:pt x="695" y="3599"/>
                    </a:lnTo>
                    <a:lnTo>
                      <a:pt x="900" y="3856"/>
                    </a:lnTo>
                    <a:lnTo>
                      <a:pt x="1080" y="4087"/>
                    </a:lnTo>
                    <a:lnTo>
                      <a:pt x="1311" y="4318"/>
                    </a:lnTo>
                    <a:lnTo>
                      <a:pt x="1543" y="4524"/>
                    </a:lnTo>
                    <a:lnTo>
                      <a:pt x="1774" y="4704"/>
                    </a:lnTo>
                    <a:lnTo>
                      <a:pt x="2005" y="4858"/>
                    </a:lnTo>
                    <a:lnTo>
                      <a:pt x="2262" y="5012"/>
                    </a:lnTo>
                    <a:lnTo>
                      <a:pt x="2519" y="5166"/>
                    </a:lnTo>
                    <a:lnTo>
                      <a:pt x="3085" y="5398"/>
                    </a:lnTo>
                    <a:lnTo>
                      <a:pt x="3676" y="5603"/>
                    </a:lnTo>
                    <a:lnTo>
                      <a:pt x="4293" y="5757"/>
                    </a:lnTo>
                    <a:lnTo>
                      <a:pt x="4961" y="5886"/>
                    </a:lnTo>
                    <a:lnTo>
                      <a:pt x="5629" y="5963"/>
                    </a:lnTo>
                    <a:lnTo>
                      <a:pt x="6323" y="6040"/>
                    </a:lnTo>
                    <a:lnTo>
                      <a:pt x="7042" y="6066"/>
                    </a:lnTo>
                    <a:lnTo>
                      <a:pt x="8507" y="6066"/>
                    </a:lnTo>
                    <a:lnTo>
                      <a:pt x="9253" y="6014"/>
                    </a:lnTo>
                    <a:lnTo>
                      <a:pt x="9946" y="5937"/>
                    </a:lnTo>
                    <a:lnTo>
                      <a:pt x="10640" y="5834"/>
                    </a:lnTo>
                    <a:lnTo>
                      <a:pt x="11309" y="5706"/>
                    </a:lnTo>
                    <a:lnTo>
                      <a:pt x="11951" y="5526"/>
                    </a:lnTo>
                    <a:lnTo>
                      <a:pt x="12542" y="5295"/>
                    </a:lnTo>
                    <a:lnTo>
                      <a:pt x="12825" y="5166"/>
                    </a:lnTo>
                    <a:lnTo>
                      <a:pt x="13082" y="5012"/>
                    </a:lnTo>
                    <a:lnTo>
                      <a:pt x="13467" y="4781"/>
                    </a:lnTo>
                    <a:lnTo>
                      <a:pt x="13827" y="4524"/>
                    </a:lnTo>
                    <a:lnTo>
                      <a:pt x="14084" y="4318"/>
                    </a:lnTo>
                    <a:lnTo>
                      <a:pt x="14290" y="4087"/>
                    </a:lnTo>
                    <a:lnTo>
                      <a:pt x="14495" y="3856"/>
                    </a:lnTo>
                    <a:lnTo>
                      <a:pt x="14701" y="3599"/>
                    </a:lnTo>
                    <a:lnTo>
                      <a:pt x="14855" y="3316"/>
                    </a:lnTo>
                    <a:lnTo>
                      <a:pt x="15009" y="3033"/>
                    </a:lnTo>
                    <a:lnTo>
                      <a:pt x="15138" y="2725"/>
                    </a:lnTo>
                    <a:lnTo>
                      <a:pt x="15266" y="2416"/>
                    </a:lnTo>
                    <a:lnTo>
                      <a:pt x="15369" y="2005"/>
                    </a:lnTo>
                    <a:lnTo>
                      <a:pt x="15446" y="1594"/>
                    </a:lnTo>
                    <a:lnTo>
                      <a:pt x="15497" y="1209"/>
                    </a:lnTo>
                    <a:lnTo>
                      <a:pt x="15523" y="797"/>
                    </a:lnTo>
                    <a:lnTo>
                      <a:pt x="15497" y="412"/>
                    </a:lnTo>
                    <a:lnTo>
                      <a:pt x="15472" y="1"/>
                    </a:lnTo>
                    <a:close/>
                  </a:path>
                </a:pathLst>
              </a:custGeom>
              <a:solidFill>
                <a:srgbClr val="000000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46" name="Google Shape;16504;p40">
                <a:extLst>
                  <a:ext uri="{FF2B5EF4-FFF2-40B4-BE49-F238E27FC236}">
                    <a16:creationId xmlns:a16="http://schemas.microsoft.com/office/drawing/2014/main" id="{C3D60EEA-4779-ED05-227B-9AEF7A429431}"/>
                  </a:ext>
                </a:extLst>
              </p:cNvPr>
              <p:cNvSpPr/>
              <p:nvPr/>
            </p:nvSpPr>
            <p:spPr>
              <a:xfrm>
                <a:off x="10840150" y="-1620075"/>
                <a:ext cx="210125" cy="231950"/>
              </a:xfrm>
              <a:custGeom>
                <a:avLst/>
                <a:gdLst/>
                <a:ahLst/>
                <a:cxnLst/>
                <a:rect l="l" t="t" r="r" b="b"/>
                <a:pathLst>
                  <a:path w="8405" h="9278" extrusionOk="0">
                    <a:moveTo>
                      <a:pt x="489" y="0"/>
                    </a:moveTo>
                    <a:lnTo>
                      <a:pt x="284" y="591"/>
                    </a:lnTo>
                    <a:lnTo>
                      <a:pt x="129" y="1208"/>
                    </a:lnTo>
                    <a:lnTo>
                      <a:pt x="78" y="1542"/>
                    </a:lnTo>
                    <a:lnTo>
                      <a:pt x="27" y="1851"/>
                    </a:lnTo>
                    <a:lnTo>
                      <a:pt x="1" y="2185"/>
                    </a:lnTo>
                    <a:lnTo>
                      <a:pt x="1" y="2519"/>
                    </a:lnTo>
                    <a:lnTo>
                      <a:pt x="1" y="2879"/>
                    </a:lnTo>
                    <a:lnTo>
                      <a:pt x="27" y="3213"/>
                    </a:lnTo>
                    <a:lnTo>
                      <a:pt x="78" y="3547"/>
                    </a:lnTo>
                    <a:lnTo>
                      <a:pt x="129" y="3881"/>
                    </a:lnTo>
                    <a:lnTo>
                      <a:pt x="206" y="4215"/>
                    </a:lnTo>
                    <a:lnTo>
                      <a:pt x="309" y="4523"/>
                    </a:lnTo>
                    <a:lnTo>
                      <a:pt x="412" y="4832"/>
                    </a:lnTo>
                    <a:lnTo>
                      <a:pt x="541" y="5140"/>
                    </a:lnTo>
                    <a:lnTo>
                      <a:pt x="669" y="5449"/>
                    </a:lnTo>
                    <a:lnTo>
                      <a:pt x="823" y="5731"/>
                    </a:lnTo>
                    <a:lnTo>
                      <a:pt x="977" y="6014"/>
                    </a:lnTo>
                    <a:lnTo>
                      <a:pt x="1157" y="6297"/>
                    </a:lnTo>
                    <a:lnTo>
                      <a:pt x="1337" y="6554"/>
                    </a:lnTo>
                    <a:lnTo>
                      <a:pt x="1543" y="6811"/>
                    </a:lnTo>
                    <a:lnTo>
                      <a:pt x="1748" y="7068"/>
                    </a:lnTo>
                    <a:lnTo>
                      <a:pt x="1980" y="7299"/>
                    </a:lnTo>
                    <a:lnTo>
                      <a:pt x="2211" y="7505"/>
                    </a:lnTo>
                    <a:lnTo>
                      <a:pt x="2468" y="7736"/>
                    </a:lnTo>
                    <a:lnTo>
                      <a:pt x="2725" y="7916"/>
                    </a:lnTo>
                    <a:lnTo>
                      <a:pt x="2982" y="8121"/>
                    </a:lnTo>
                    <a:lnTo>
                      <a:pt x="3239" y="8301"/>
                    </a:lnTo>
                    <a:lnTo>
                      <a:pt x="3522" y="8455"/>
                    </a:lnTo>
                    <a:lnTo>
                      <a:pt x="3830" y="8610"/>
                    </a:lnTo>
                    <a:lnTo>
                      <a:pt x="4113" y="8738"/>
                    </a:lnTo>
                    <a:lnTo>
                      <a:pt x="4421" y="8867"/>
                    </a:lnTo>
                    <a:lnTo>
                      <a:pt x="4755" y="8969"/>
                    </a:lnTo>
                    <a:lnTo>
                      <a:pt x="5064" y="9047"/>
                    </a:lnTo>
                    <a:lnTo>
                      <a:pt x="5398" y="9124"/>
                    </a:lnTo>
                    <a:lnTo>
                      <a:pt x="5732" y="9175"/>
                    </a:lnTo>
                    <a:lnTo>
                      <a:pt x="6066" y="9226"/>
                    </a:lnTo>
                    <a:lnTo>
                      <a:pt x="6400" y="9252"/>
                    </a:lnTo>
                    <a:lnTo>
                      <a:pt x="6760" y="9278"/>
                    </a:lnTo>
                    <a:lnTo>
                      <a:pt x="7325" y="9252"/>
                    </a:lnTo>
                    <a:lnTo>
                      <a:pt x="7865" y="9175"/>
                    </a:lnTo>
                    <a:lnTo>
                      <a:pt x="8045" y="8815"/>
                    </a:lnTo>
                    <a:lnTo>
                      <a:pt x="8173" y="8430"/>
                    </a:lnTo>
                    <a:lnTo>
                      <a:pt x="8276" y="8019"/>
                    </a:lnTo>
                    <a:lnTo>
                      <a:pt x="8353" y="7607"/>
                    </a:lnTo>
                    <a:lnTo>
                      <a:pt x="8404" y="7248"/>
                    </a:lnTo>
                    <a:lnTo>
                      <a:pt x="8404" y="6862"/>
                    </a:lnTo>
                    <a:lnTo>
                      <a:pt x="8404" y="6477"/>
                    </a:lnTo>
                    <a:lnTo>
                      <a:pt x="8379" y="6040"/>
                    </a:lnTo>
                    <a:lnTo>
                      <a:pt x="8327" y="5397"/>
                    </a:lnTo>
                    <a:lnTo>
                      <a:pt x="8250" y="4909"/>
                    </a:lnTo>
                    <a:lnTo>
                      <a:pt x="8147" y="4472"/>
                    </a:lnTo>
                    <a:lnTo>
                      <a:pt x="8019" y="4061"/>
                    </a:lnTo>
                    <a:lnTo>
                      <a:pt x="7891" y="3675"/>
                    </a:lnTo>
                    <a:lnTo>
                      <a:pt x="7736" y="3290"/>
                    </a:lnTo>
                    <a:lnTo>
                      <a:pt x="7556" y="2956"/>
                    </a:lnTo>
                    <a:lnTo>
                      <a:pt x="7377" y="2622"/>
                    </a:lnTo>
                    <a:lnTo>
                      <a:pt x="7145" y="2339"/>
                    </a:lnTo>
                    <a:lnTo>
                      <a:pt x="6940" y="2056"/>
                    </a:lnTo>
                    <a:lnTo>
                      <a:pt x="6683" y="1799"/>
                    </a:lnTo>
                    <a:lnTo>
                      <a:pt x="6426" y="1568"/>
                    </a:lnTo>
                    <a:lnTo>
                      <a:pt x="6143" y="1337"/>
                    </a:lnTo>
                    <a:lnTo>
                      <a:pt x="5860" y="1131"/>
                    </a:lnTo>
                    <a:lnTo>
                      <a:pt x="5552" y="951"/>
                    </a:lnTo>
                    <a:lnTo>
                      <a:pt x="5243" y="797"/>
                    </a:lnTo>
                    <a:lnTo>
                      <a:pt x="4909" y="643"/>
                    </a:lnTo>
                    <a:lnTo>
                      <a:pt x="4370" y="463"/>
                    </a:lnTo>
                    <a:lnTo>
                      <a:pt x="3830" y="309"/>
                    </a:lnTo>
                    <a:lnTo>
                      <a:pt x="3239" y="206"/>
                    </a:lnTo>
                    <a:lnTo>
                      <a:pt x="2648" y="103"/>
                    </a:lnTo>
                    <a:lnTo>
                      <a:pt x="1903" y="26"/>
                    </a:lnTo>
                    <a:lnTo>
                      <a:pt x="1286" y="0"/>
                    </a:lnTo>
                    <a:close/>
                  </a:path>
                </a:pathLst>
              </a:custGeom>
              <a:solidFill>
                <a:srgbClr val="000000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47" name="Google Shape;16505;p40">
                <a:extLst>
                  <a:ext uri="{FF2B5EF4-FFF2-40B4-BE49-F238E27FC236}">
                    <a16:creationId xmlns:a16="http://schemas.microsoft.com/office/drawing/2014/main" id="{5F1AE6A9-670F-8905-BEAC-DB2CF7772AF8}"/>
                  </a:ext>
                </a:extLst>
              </p:cNvPr>
              <p:cNvSpPr/>
              <p:nvPr/>
            </p:nvSpPr>
            <p:spPr>
              <a:xfrm>
                <a:off x="10979575" y="-1578325"/>
                <a:ext cx="36650" cy="58500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2340" extrusionOk="0">
                    <a:moveTo>
                      <a:pt x="1" y="1"/>
                    </a:moveTo>
                    <a:lnTo>
                      <a:pt x="412" y="566"/>
                    </a:lnTo>
                    <a:lnTo>
                      <a:pt x="617" y="823"/>
                    </a:lnTo>
                    <a:lnTo>
                      <a:pt x="797" y="1106"/>
                    </a:lnTo>
                    <a:lnTo>
                      <a:pt x="977" y="1414"/>
                    </a:lnTo>
                    <a:lnTo>
                      <a:pt x="1131" y="1697"/>
                    </a:lnTo>
                    <a:lnTo>
                      <a:pt x="1260" y="2005"/>
                    </a:lnTo>
                    <a:lnTo>
                      <a:pt x="1388" y="2339"/>
                    </a:lnTo>
                    <a:lnTo>
                      <a:pt x="1440" y="2134"/>
                    </a:lnTo>
                    <a:lnTo>
                      <a:pt x="1465" y="1954"/>
                    </a:lnTo>
                    <a:lnTo>
                      <a:pt x="1465" y="1774"/>
                    </a:lnTo>
                    <a:lnTo>
                      <a:pt x="1440" y="1594"/>
                    </a:lnTo>
                    <a:lnTo>
                      <a:pt x="1388" y="1414"/>
                    </a:lnTo>
                    <a:lnTo>
                      <a:pt x="1337" y="1234"/>
                    </a:lnTo>
                    <a:lnTo>
                      <a:pt x="1260" y="1080"/>
                    </a:lnTo>
                    <a:lnTo>
                      <a:pt x="1157" y="900"/>
                    </a:lnTo>
                    <a:lnTo>
                      <a:pt x="1054" y="746"/>
                    </a:lnTo>
                    <a:lnTo>
                      <a:pt x="926" y="592"/>
                    </a:lnTo>
                    <a:lnTo>
                      <a:pt x="797" y="463"/>
                    </a:lnTo>
                    <a:lnTo>
                      <a:pt x="669" y="361"/>
                    </a:lnTo>
                    <a:lnTo>
                      <a:pt x="515" y="232"/>
                    </a:lnTo>
                    <a:lnTo>
                      <a:pt x="335" y="155"/>
                    </a:lnTo>
                    <a:lnTo>
                      <a:pt x="180" y="78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48" name="Google Shape;16506;p40">
                <a:extLst>
                  <a:ext uri="{FF2B5EF4-FFF2-40B4-BE49-F238E27FC236}">
                    <a16:creationId xmlns:a16="http://schemas.microsoft.com/office/drawing/2014/main" id="{63C6ED65-668C-ED86-394C-00AB12780A89}"/>
                  </a:ext>
                </a:extLst>
              </p:cNvPr>
              <p:cNvSpPr/>
              <p:nvPr/>
            </p:nvSpPr>
            <p:spPr>
              <a:xfrm>
                <a:off x="11010425" y="-1504425"/>
                <a:ext cx="9650" cy="9650"/>
              </a:xfrm>
              <a:custGeom>
                <a:avLst/>
                <a:gdLst/>
                <a:ahLst/>
                <a:cxnLst/>
                <a:rect l="l" t="t" r="r" b="b"/>
                <a:pathLst>
                  <a:path w="386" h="386" extrusionOk="0">
                    <a:moveTo>
                      <a:pt x="103" y="0"/>
                    </a:moveTo>
                    <a:lnTo>
                      <a:pt x="52" y="26"/>
                    </a:lnTo>
                    <a:lnTo>
                      <a:pt x="26" y="77"/>
                    </a:lnTo>
                    <a:lnTo>
                      <a:pt x="0" y="154"/>
                    </a:lnTo>
                    <a:lnTo>
                      <a:pt x="0" y="232"/>
                    </a:lnTo>
                    <a:lnTo>
                      <a:pt x="26" y="309"/>
                    </a:lnTo>
                    <a:lnTo>
                      <a:pt x="77" y="360"/>
                    </a:lnTo>
                    <a:lnTo>
                      <a:pt x="154" y="386"/>
                    </a:lnTo>
                    <a:lnTo>
                      <a:pt x="231" y="386"/>
                    </a:lnTo>
                    <a:lnTo>
                      <a:pt x="309" y="360"/>
                    </a:lnTo>
                    <a:lnTo>
                      <a:pt x="360" y="283"/>
                    </a:lnTo>
                    <a:lnTo>
                      <a:pt x="386" y="232"/>
                    </a:lnTo>
                    <a:lnTo>
                      <a:pt x="386" y="129"/>
                    </a:lnTo>
                    <a:lnTo>
                      <a:pt x="334" y="52"/>
                    </a:lnTo>
                    <a:lnTo>
                      <a:pt x="25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49" name="Google Shape;16507;p40">
                <a:extLst>
                  <a:ext uri="{FF2B5EF4-FFF2-40B4-BE49-F238E27FC236}">
                    <a16:creationId xmlns:a16="http://schemas.microsoft.com/office/drawing/2014/main" id="{5B0E49AD-E07A-CF17-4E67-E955BAF30DFA}"/>
                  </a:ext>
                </a:extLst>
              </p:cNvPr>
              <p:cNvSpPr/>
              <p:nvPr/>
            </p:nvSpPr>
            <p:spPr>
              <a:xfrm>
                <a:off x="10728375" y="-1525000"/>
                <a:ext cx="91900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3676" h="3651" extrusionOk="0">
                    <a:moveTo>
                      <a:pt x="1542" y="1"/>
                    </a:moveTo>
                    <a:lnTo>
                      <a:pt x="1311" y="78"/>
                    </a:lnTo>
                    <a:lnTo>
                      <a:pt x="1234" y="78"/>
                    </a:lnTo>
                    <a:lnTo>
                      <a:pt x="1080" y="155"/>
                    </a:lnTo>
                    <a:lnTo>
                      <a:pt x="925" y="232"/>
                    </a:lnTo>
                    <a:lnTo>
                      <a:pt x="771" y="335"/>
                    </a:lnTo>
                    <a:lnTo>
                      <a:pt x="617" y="438"/>
                    </a:lnTo>
                    <a:lnTo>
                      <a:pt x="488" y="566"/>
                    </a:lnTo>
                    <a:lnTo>
                      <a:pt x="386" y="695"/>
                    </a:lnTo>
                    <a:lnTo>
                      <a:pt x="283" y="823"/>
                    </a:lnTo>
                    <a:lnTo>
                      <a:pt x="206" y="977"/>
                    </a:lnTo>
                    <a:lnTo>
                      <a:pt x="129" y="1132"/>
                    </a:lnTo>
                    <a:lnTo>
                      <a:pt x="77" y="1312"/>
                    </a:lnTo>
                    <a:lnTo>
                      <a:pt x="26" y="1466"/>
                    </a:lnTo>
                    <a:lnTo>
                      <a:pt x="0" y="1646"/>
                    </a:lnTo>
                    <a:lnTo>
                      <a:pt x="0" y="1826"/>
                    </a:lnTo>
                    <a:lnTo>
                      <a:pt x="0" y="2005"/>
                    </a:lnTo>
                    <a:lnTo>
                      <a:pt x="26" y="2185"/>
                    </a:lnTo>
                    <a:lnTo>
                      <a:pt x="77" y="2365"/>
                    </a:lnTo>
                    <a:lnTo>
                      <a:pt x="129" y="2519"/>
                    </a:lnTo>
                    <a:lnTo>
                      <a:pt x="257" y="2776"/>
                    </a:lnTo>
                    <a:lnTo>
                      <a:pt x="411" y="3008"/>
                    </a:lnTo>
                    <a:lnTo>
                      <a:pt x="591" y="3188"/>
                    </a:lnTo>
                    <a:lnTo>
                      <a:pt x="823" y="3342"/>
                    </a:lnTo>
                    <a:lnTo>
                      <a:pt x="977" y="3445"/>
                    </a:lnTo>
                    <a:lnTo>
                      <a:pt x="1157" y="3547"/>
                    </a:lnTo>
                    <a:lnTo>
                      <a:pt x="1465" y="3624"/>
                    </a:lnTo>
                    <a:lnTo>
                      <a:pt x="1748" y="3650"/>
                    </a:lnTo>
                    <a:lnTo>
                      <a:pt x="2056" y="3650"/>
                    </a:lnTo>
                    <a:lnTo>
                      <a:pt x="2364" y="3573"/>
                    </a:lnTo>
                    <a:lnTo>
                      <a:pt x="2544" y="3522"/>
                    </a:lnTo>
                    <a:lnTo>
                      <a:pt x="2699" y="3445"/>
                    </a:lnTo>
                    <a:lnTo>
                      <a:pt x="2853" y="3342"/>
                    </a:lnTo>
                    <a:lnTo>
                      <a:pt x="3007" y="3239"/>
                    </a:lnTo>
                    <a:lnTo>
                      <a:pt x="3135" y="3110"/>
                    </a:lnTo>
                    <a:lnTo>
                      <a:pt x="3264" y="2982"/>
                    </a:lnTo>
                    <a:lnTo>
                      <a:pt x="3367" y="2853"/>
                    </a:lnTo>
                    <a:lnTo>
                      <a:pt x="3444" y="2699"/>
                    </a:lnTo>
                    <a:lnTo>
                      <a:pt x="3521" y="2545"/>
                    </a:lnTo>
                    <a:lnTo>
                      <a:pt x="3598" y="2365"/>
                    </a:lnTo>
                    <a:lnTo>
                      <a:pt x="3624" y="2185"/>
                    </a:lnTo>
                    <a:lnTo>
                      <a:pt x="3649" y="2031"/>
                    </a:lnTo>
                    <a:lnTo>
                      <a:pt x="3675" y="1851"/>
                    </a:lnTo>
                    <a:lnTo>
                      <a:pt x="3649" y="1671"/>
                    </a:lnTo>
                    <a:lnTo>
                      <a:pt x="3624" y="1466"/>
                    </a:lnTo>
                    <a:lnTo>
                      <a:pt x="3598" y="1286"/>
                    </a:lnTo>
                    <a:lnTo>
                      <a:pt x="3521" y="1106"/>
                    </a:lnTo>
                    <a:lnTo>
                      <a:pt x="3418" y="900"/>
                    </a:lnTo>
                    <a:lnTo>
                      <a:pt x="3315" y="746"/>
                    </a:lnTo>
                    <a:lnTo>
                      <a:pt x="3187" y="592"/>
                    </a:lnTo>
                    <a:lnTo>
                      <a:pt x="3033" y="438"/>
                    </a:lnTo>
                    <a:lnTo>
                      <a:pt x="2878" y="309"/>
                    </a:lnTo>
                    <a:lnTo>
                      <a:pt x="2699" y="206"/>
                    </a:lnTo>
                    <a:lnTo>
                      <a:pt x="2519" y="129"/>
                    </a:lnTo>
                    <a:lnTo>
                      <a:pt x="2287" y="52"/>
                    </a:lnTo>
                    <a:lnTo>
                      <a:pt x="2056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0" name="Google Shape;16508;p40">
                <a:extLst>
                  <a:ext uri="{FF2B5EF4-FFF2-40B4-BE49-F238E27FC236}">
                    <a16:creationId xmlns:a16="http://schemas.microsoft.com/office/drawing/2014/main" id="{A3AC3973-14A4-AAC0-ACDB-04B999FE99EF}"/>
                  </a:ext>
                </a:extLst>
              </p:cNvPr>
              <p:cNvSpPr/>
              <p:nvPr/>
            </p:nvSpPr>
            <p:spPr>
              <a:xfrm>
                <a:off x="10728375" y="-1525000"/>
                <a:ext cx="59125" cy="88700"/>
              </a:xfrm>
              <a:custGeom>
                <a:avLst/>
                <a:gdLst/>
                <a:ahLst/>
                <a:cxnLst/>
                <a:rect l="l" t="t" r="r" b="b"/>
                <a:pathLst>
                  <a:path w="2365" h="3548" extrusionOk="0">
                    <a:moveTo>
                      <a:pt x="1542" y="1"/>
                    </a:moveTo>
                    <a:lnTo>
                      <a:pt x="1311" y="78"/>
                    </a:lnTo>
                    <a:lnTo>
                      <a:pt x="1234" y="78"/>
                    </a:lnTo>
                    <a:lnTo>
                      <a:pt x="1080" y="155"/>
                    </a:lnTo>
                    <a:lnTo>
                      <a:pt x="925" y="232"/>
                    </a:lnTo>
                    <a:lnTo>
                      <a:pt x="771" y="335"/>
                    </a:lnTo>
                    <a:lnTo>
                      <a:pt x="617" y="438"/>
                    </a:lnTo>
                    <a:lnTo>
                      <a:pt x="488" y="566"/>
                    </a:lnTo>
                    <a:lnTo>
                      <a:pt x="386" y="695"/>
                    </a:lnTo>
                    <a:lnTo>
                      <a:pt x="283" y="823"/>
                    </a:lnTo>
                    <a:lnTo>
                      <a:pt x="206" y="977"/>
                    </a:lnTo>
                    <a:lnTo>
                      <a:pt x="129" y="1132"/>
                    </a:lnTo>
                    <a:lnTo>
                      <a:pt x="77" y="1312"/>
                    </a:lnTo>
                    <a:lnTo>
                      <a:pt x="26" y="1466"/>
                    </a:lnTo>
                    <a:lnTo>
                      <a:pt x="0" y="1646"/>
                    </a:lnTo>
                    <a:lnTo>
                      <a:pt x="0" y="1826"/>
                    </a:lnTo>
                    <a:lnTo>
                      <a:pt x="0" y="2005"/>
                    </a:lnTo>
                    <a:lnTo>
                      <a:pt x="26" y="2185"/>
                    </a:lnTo>
                    <a:lnTo>
                      <a:pt x="77" y="2365"/>
                    </a:lnTo>
                    <a:lnTo>
                      <a:pt x="129" y="2519"/>
                    </a:lnTo>
                    <a:lnTo>
                      <a:pt x="257" y="2776"/>
                    </a:lnTo>
                    <a:lnTo>
                      <a:pt x="411" y="3008"/>
                    </a:lnTo>
                    <a:lnTo>
                      <a:pt x="591" y="3188"/>
                    </a:lnTo>
                    <a:lnTo>
                      <a:pt x="823" y="3342"/>
                    </a:lnTo>
                    <a:lnTo>
                      <a:pt x="977" y="3445"/>
                    </a:lnTo>
                    <a:lnTo>
                      <a:pt x="1157" y="3547"/>
                    </a:lnTo>
                    <a:lnTo>
                      <a:pt x="1414" y="3393"/>
                    </a:lnTo>
                    <a:lnTo>
                      <a:pt x="1645" y="3213"/>
                    </a:lnTo>
                    <a:lnTo>
                      <a:pt x="1851" y="3008"/>
                    </a:lnTo>
                    <a:lnTo>
                      <a:pt x="2030" y="2776"/>
                    </a:lnTo>
                    <a:lnTo>
                      <a:pt x="2185" y="2519"/>
                    </a:lnTo>
                    <a:lnTo>
                      <a:pt x="2287" y="2237"/>
                    </a:lnTo>
                    <a:lnTo>
                      <a:pt x="2339" y="1954"/>
                    </a:lnTo>
                    <a:lnTo>
                      <a:pt x="2364" y="1646"/>
                    </a:lnTo>
                    <a:lnTo>
                      <a:pt x="2339" y="1414"/>
                    </a:lnTo>
                    <a:lnTo>
                      <a:pt x="2313" y="1183"/>
                    </a:lnTo>
                    <a:lnTo>
                      <a:pt x="2236" y="952"/>
                    </a:lnTo>
                    <a:lnTo>
                      <a:pt x="2133" y="720"/>
                    </a:lnTo>
                    <a:lnTo>
                      <a:pt x="2030" y="515"/>
                    </a:lnTo>
                    <a:lnTo>
                      <a:pt x="1876" y="335"/>
                    </a:lnTo>
                    <a:lnTo>
                      <a:pt x="1722" y="155"/>
                    </a:lnTo>
                    <a:lnTo>
                      <a:pt x="1542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1" name="Google Shape;16509;p40">
                <a:extLst>
                  <a:ext uri="{FF2B5EF4-FFF2-40B4-BE49-F238E27FC236}">
                    <a16:creationId xmlns:a16="http://schemas.microsoft.com/office/drawing/2014/main" id="{0B00C03C-6EB5-5104-61AA-92E55B37B442}"/>
                  </a:ext>
                </a:extLst>
              </p:cNvPr>
              <p:cNvSpPr/>
              <p:nvPr/>
            </p:nvSpPr>
            <p:spPr>
              <a:xfrm>
                <a:off x="10891550" y="-1525000"/>
                <a:ext cx="91900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3676" h="3651" extrusionOk="0">
                    <a:moveTo>
                      <a:pt x="1568" y="1"/>
                    </a:moveTo>
                    <a:lnTo>
                      <a:pt x="1311" y="78"/>
                    </a:lnTo>
                    <a:lnTo>
                      <a:pt x="1260" y="78"/>
                    </a:lnTo>
                    <a:lnTo>
                      <a:pt x="1080" y="155"/>
                    </a:lnTo>
                    <a:lnTo>
                      <a:pt x="926" y="232"/>
                    </a:lnTo>
                    <a:lnTo>
                      <a:pt x="772" y="335"/>
                    </a:lnTo>
                    <a:lnTo>
                      <a:pt x="643" y="438"/>
                    </a:lnTo>
                    <a:lnTo>
                      <a:pt x="515" y="566"/>
                    </a:lnTo>
                    <a:lnTo>
                      <a:pt x="386" y="695"/>
                    </a:lnTo>
                    <a:lnTo>
                      <a:pt x="283" y="823"/>
                    </a:lnTo>
                    <a:lnTo>
                      <a:pt x="206" y="977"/>
                    </a:lnTo>
                    <a:lnTo>
                      <a:pt x="129" y="1132"/>
                    </a:lnTo>
                    <a:lnTo>
                      <a:pt x="78" y="1312"/>
                    </a:lnTo>
                    <a:lnTo>
                      <a:pt x="26" y="1466"/>
                    </a:lnTo>
                    <a:lnTo>
                      <a:pt x="1" y="1646"/>
                    </a:lnTo>
                    <a:lnTo>
                      <a:pt x="1" y="1826"/>
                    </a:lnTo>
                    <a:lnTo>
                      <a:pt x="1" y="2005"/>
                    </a:lnTo>
                    <a:lnTo>
                      <a:pt x="26" y="2185"/>
                    </a:lnTo>
                    <a:lnTo>
                      <a:pt x="78" y="2365"/>
                    </a:lnTo>
                    <a:lnTo>
                      <a:pt x="155" y="2519"/>
                    </a:lnTo>
                    <a:lnTo>
                      <a:pt x="258" y="2776"/>
                    </a:lnTo>
                    <a:lnTo>
                      <a:pt x="438" y="3008"/>
                    </a:lnTo>
                    <a:lnTo>
                      <a:pt x="618" y="3188"/>
                    </a:lnTo>
                    <a:lnTo>
                      <a:pt x="823" y="3342"/>
                    </a:lnTo>
                    <a:lnTo>
                      <a:pt x="1003" y="3445"/>
                    </a:lnTo>
                    <a:lnTo>
                      <a:pt x="1183" y="3547"/>
                    </a:lnTo>
                    <a:lnTo>
                      <a:pt x="1466" y="3624"/>
                    </a:lnTo>
                    <a:lnTo>
                      <a:pt x="1748" y="3650"/>
                    </a:lnTo>
                    <a:lnTo>
                      <a:pt x="2057" y="3650"/>
                    </a:lnTo>
                    <a:lnTo>
                      <a:pt x="2365" y="3573"/>
                    </a:lnTo>
                    <a:lnTo>
                      <a:pt x="2545" y="3522"/>
                    </a:lnTo>
                    <a:lnTo>
                      <a:pt x="2725" y="3445"/>
                    </a:lnTo>
                    <a:lnTo>
                      <a:pt x="2879" y="3342"/>
                    </a:lnTo>
                    <a:lnTo>
                      <a:pt x="3008" y="3239"/>
                    </a:lnTo>
                    <a:lnTo>
                      <a:pt x="3136" y="3110"/>
                    </a:lnTo>
                    <a:lnTo>
                      <a:pt x="3265" y="2982"/>
                    </a:lnTo>
                    <a:lnTo>
                      <a:pt x="3367" y="2853"/>
                    </a:lnTo>
                    <a:lnTo>
                      <a:pt x="3470" y="2699"/>
                    </a:lnTo>
                    <a:lnTo>
                      <a:pt x="3522" y="2545"/>
                    </a:lnTo>
                    <a:lnTo>
                      <a:pt x="3599" y="2365"/>
                    </a:lnTo>
                    <a:lnTo>
                      <a:pt x="3650" y="2185"/>
                    </a:lnTo>
                    <a:lnTo>
                      <a:pt x="3676" y="2031"/>
                    </a:lnTo>
                    <a:lnTo>
                      <a:pt x="3676" y="1851"/>
                    </a:lnTo>
                    <a:lnTo>
                      <a:pt x="3676" y="1671"/>
                    </a:lnTo>
                    <a:lnTo>
                      <a:pt x="3650" y="1466"/>
                    </a:lnTo>
                    <a:lnTo>
                      <a:pt x="3599" y="1286"/>
                    </a:lnTo>
                    <a:lnTo>
                      <a:pt x="3522" y="1106"/>
                    </a:lnTo>
                    <a:lnTo>
                      <a:pt x="3419" y="900"/>
                    </a:lnTo>
                    <a:lnTo>
                      <a:pt x="3316" y="746"/>
                    </a:lnTo>
                    <a:lnTo>
                      <a:pt x="3187" y="592"/>
                    </a:lnTo>
                    <a:lnTo>
                      <a:pt x="3033" y="438"/>
                    </a:lnTo>
                    <a:lnTo>
                      <a:pt x="2879" y="309"/>
                    </a:lnTo>
                    <a:lnTo>
                      <a:pt x="2725" y="206"/>
                    </a:lnTo>
                    <a:lnTo>
                      <a:pt x="2545" y="129"/>
                    </a:lnTo>
                    <a:lnTo>
                      <a:pt x="2314" y="52"/>
                    </a:lnTo>
                    <a:lnTo>
                      <a:pt x="205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2" name="Google Shape;16510;p40">
                <a:extLst>
                  <a:ext uri="{FF2B5EF4-FFF2-40B4-BE49-F238E27FC236}">
                    <a16:creationId xmlns:a16="http://schemas.microsoft.com/office/drawing/2014/main" id="{40F38049-981D-37C2-CB42-A5CE21787809}"/>
                  </a:ext>
                </a:extLst>
              </p:cNvPr>
              <p:cNvSpPr/>
              <p:nvPr/>
            </p:nvSpPr>
            <p:spPr>
              <a:xfrm>
                <a:off x="10891550" y="-1525000"/>
                <a:ext cx="59150" cy="88700"/>
              </a:xfrm>
              <a:custGeom>
                <a:avLst/>
                <a:gdLst/>
                <a:ahLst/>
                <a:cxnLst/>
                <a:rect l="l" t="t" r="r" b="b"/>
                <a:pathLst>
                  <a:path w="2366" h="3548" extrusionOk="0">
                    <a:moveTo>
                      <a:pt x="1568" y="1"/>
                    </a:moveTo>
                    <a:lnTo>
                      <a:pt x="1311" y="78"/>
                    </a:lnTo>
                    <a:lnTo>
                      <a:pt x="1260" y="78"/>
                    </a:lnTo>
                    <a:lnTo>
                      <a:pt x="1080" y="155"/>
                    </a:lnTo>
                    <a:lnTo>
                      <a:pt x="926" y="232"/>
                    </a:lnTo>
                    <a:lnTo>
                      <a:pt x="772" y="335"/>
                    </a:lnTo>
                    <a:lnTo>
                      <a:pt x="643" y="438"/>
                    </a:lnTo>
                    <a:lnTo>
                      <a:pt x="515" y="566"/>
                    </a:lnTo>
                    <a:lnTo>
                      <a:pt x="386" y="695"/>
                    </a:lnTo>
                    <a:lnTo>
                      <a:pt x="283" y="823"/>
                    </a:lnTo>
                    <a:lnTo>
                      <a:pt x="206" y="977"/>
                    </a:lnTo>
                    <a:lnTo>
                      <a:pt x="129" y="1132"/>
                    </a:lnTo>
                    <a:lnTo>
                      <a:pt x="78" y="1312"/>
                    </a:lnTo>
                    <a:lnTo>
                      <a:pt x="26" y="1466"/>
                    </a:lnTo>
                    <a:lnTo>
                      <a:pt x="1" y="1646"/>
                    </a:lnTo>
                    <a:lnTo>
                      <a:pt x="1" y="1826"/>
                    </a:lnTo>
                    <a:lnTo>
                      <a:pt x="1" y="2005"/>
                    </a:lnTo>
                    <a:lnTo>
                      <a:pt x="26" y="2185"/>
                    </a:lnTo>
                    <a:lnTo>
                      <a:pt x="78" y="2365"/>
                    </a:lnTo>
                    <a:lnTo>
                      <a:pt x="155" y="2519"/>
                    </a:lnTo>
                    <a:lnTo>
                      <a:pt x="258" y="2776"/>
                    </a:lnTo>
                    <a:lnTo>
                      <a:pt x="438" y="3008"/>
                    </a:lnTo>
                    <a:lnTo>
                      <a:pt x="618" y="3188"/>
                    </a:lnTo>
                    <a:lnTo>
                      <a:pt x="823" y="3342"/>
                    </a:lnTo>
                    <a:lnTo>
                      <a:pt x="1003" y="3445"/>
                    </a:lnTo>
                    <a:lnTo>
                      <a:pt x="1183" y="3547"/>
                    </a:lnTo>
                    <a:lnTo>
                      <a:pt x="1440" y="3393"/>
                    </a:lnTo>
                    <a:lnTo>
                      <a:pt x="1671" y="3213"/>
                    </a:lnTo>
                    <a:lnTo>
                      <a:pt x="1877" y="3008"/>
                    </a:lnTo>
                    <a:lnTo>
                      <a:pt x="2031" y="2776"/>
                    </a:lnTo>
                    <a:lnTo>
                      <a:pt x="2185" y="2519"/>
                    </a:lnTo>
                    <a:lnTo>
                      <a:pt x="2288" y="2237"/>
                    </a:lnTo>
                    <a:lnTo>
                      <a:pt x="2339" y="1954"/>
                    </a:lnTo>
                    <a:lnTo>
                      <a:pt x="2365" y="1646"/>
                    </a:lnTo>
                    <a:lnTo>
                      <a:pt x="2365" y="1414"/>
                    </a:lnTo>
                    <a:lnTo>
                      <a:pt x="2314" y="1183"/>
                    </a:lnTo>
                    <a:lnTo>
                      <a:pt x="2237" y="952"/>
                    </a:lnTo>
                    <a:lnTo>
                      <a:pt x="2160" y="720"/>
                    </a:lnTo>
                    <a:lnTo>
                      <a:pt x="2031" y="515"/>
                    </a:lnTo>
                    <a:lnTo>
                      <a:pt x="1903" y="335"/>
                    </a:lnTo>
                    <a:lnTo>
                      <a:pt x="1748" y="155"/>
                    </a:lnTo>
                    <a:lnTo>
                      <a:pt x="1568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3" name="Google Shape;16511;p40">
                <a:extLst>
                  <a:ext uri="{FF2B5EF4-FFF2-40B4-BE49-F238E27FC236}">
                    <a16:creationId xmlns:a16="http://schemas.microsoft.com/office/drawing/2014/main" id="{26BFF6D6-C4B2-2FDD-43DC-C25BA36CD422}"/>
                  </a:ext>
                </a:extLst>
              </p:cNvPr>
              <p:cNvSpPr/>
              <p:nvPr/>
            </p:nvSpPr>
            <p:spPr>
              <a:xfrm>
                <a:off x="10824750" y="-1449825"/>
                <a:ext cx="62325" cy="32800"/>
              </a:xfrm>
              <a:custGeom>
                <a:avLst/>
                <a:gdLst/>
                <a:ahLst/>
                <a:cxnLst/>
                <a:rect l="l" t="t" r="r" b="b"/>
                <a:pathLst>
                  <a:path w="2493" h="1312" extrusionOk="0">
                    <a:moveTo>
                      <a:pt x="1208" y="1"/>
                    </a:moveTo>
                    <a:lnTo>
                      <a:pt x="1157" y="643"/>
                    </a:lnTo>
                    <a:lnTo>
                      <a:pt x="1182" y="1106"/>
                    </a:lnTo>
                    <a:lnTo>
                      <a:pt x="1182" y="1106"/>
                    </a:lnTo>
                    <a:lnTo>
                      <a:pt x="1002" y="1080"/>
                    </a:lnTo>
                    <a:lnTo>
                      <a:pt x="822" y="1029"/>
                    </a:lnTo>
                    <a:lnTo>
                      <a:pt x="643" y="952"/>
                    </a:lnTo>
                    <a:lnTo>
                      <a:pt x="488" y="849"/>
                    </a:lnTo>
                    <a:lnTo>
                      <a:pt x="334" y="695"/>
                    </a:lnTo>
                    <a:lnTo>
                      <a:pt x="206" y="540"/>
                    </a:lnTo>
                    <a:lnTo>
                      <a:pt x="103" y="360"/>
                    </a:lnTo>
                    <a:lnTo>
                      <a:pt x="0" y="155"/>
                    </a:lnTo>
                    <a:lnTo>
                      <a:pt x="51" y="386"/>
                    </a:lnTo>
                    <a:lnTo>
                      <a:pt x="129" y="592"/>
                    </a:lnTo>
                    <a:lnTo>
                      <a:pt x="231" y="772"/>
                    </a:lnTo>
                    <a:lnTo>
                      <a:pt x="386" y="952"/>
                    </a:lnTo>
                    <a:lnTo>
                      <a:pt x="514" y="1080"/>
                    </a:lnTo>
                    <a:lnTo>
                      <a:pt x="668" y="1157"/>
                    </a:lnTo>
                    <a:lnTo>
                      <a:pt x="822" y="1234"/>
                    </a:lnTo>
                    <a:lnTo>
                      <a:pt x="977" y="1286"/>
                    </a:lnTo>
                    <a:lnTo>
                      <a:pt x="1157" y="1286"/>
                    </a:lnTo>
                    <a:lnTo>
                      <a:pt x="1311" y="1311"/>
                    </a:lnTo>
                    <a:lnTo>
                      <a:pt x="1491" y="1286"/>
                    </a:lnTo>
                    <a:lnTo>
                      <a:pt x="1645" y="1234"/>
                    </a:lnTo>
                    <a:lnTo>
                      <a:pt x="1799" y="1183"/>
                    </a:lnTo>
                    <a:lnTo>
                      <a:pt x="1927" y="1106"/>
                    </a:lnTo>
                    <a:lnTo>
                      <a:pt x="2056" y="1003"/>
                    </a:lnTo>
                    <a:lnTo>
                      <a:pt x="2184" y="900"/>
                    </a:lnTo>
                    <a:lnTo>
                      <a:pt x="2287" y="746"/>
                    </a:lnTo>
                    <a:lnTo>
                      <a:pt x="2364" y="617"/>
                    </a:lnTo>
                    <a:lnTo>
                      <a:pt x="2441" y="438"/>
                    </a:lnTo>
                    <a:lnTo>
                      <a:pt x="2493" y="258"/>
                    </a:lnTo>
                    <a:lnTo>
                      <a:pt x="2390" y="438"/>
                    </a:lnTo>
                    <a:lnTo>
                      <a:pt x="2262" y="617"/>
                    </a:lnTo>
                    <a:lnTo>
                      <a:pt x="2107" y="772"/>
                    </a:lnTo>
                    <a:lnTo>
                      <a:pt x="1953" y="900"/>
                    </a:lnTo>
                    <a:lnTo>
                      <a:pt x="1825" y="977"/>
                    </a:lnTo>
                    <a:lnTo>
                      <a:pt x="1671" y="1029"/>
                    </a:lnTo>
                    <a:lnTo>
                      <a:pt x="1516" y="1080"/>
                    </a:lnTo>
                    <a:lnTo>
                      <a:pt x="1336" y="1106"/>
                    </a:lnTo>
                    <a:lnTo>
                      <a:pt x="1336" y="643"/>
                    </a:lnTo>
                    <a:lnTo>
                      <a:pt x="1362" y="26"/>
                    </a:lnTo>
                    <a:lnTo>
                      <a:pt x="1208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4" name="Google Shape;16512;p40">
                <a:extLst>
                  <a:ext uri="{FF2B5EF4-FFF2-40B4-BE49-F238E27FC236}">
                    <a16:creationId xmlns:a16="http://schemas.microsoft.com/office/drawing/2014/main" id="{5A276BC0-9CE9-010F-B8E6-D2B3B0216EBA}"/>
                  </a:ext>
                </a:extLst>
              </p:cNvPr>
              <p:cNvSpPr/>
              <p:nvPr/>
            </p:nvSpPr>
            <p:spPr>
              <a:xfrm>
                <a:off x="10827950" y="-1483875"/>
                <a:ext cx="55925" cy="37925"/>
              </a:xfrm>
              <a:custGeom>
                <a:avLst/>
                <a:gdLst/>
                <a:ahLst/>
                <a:cxnLst/>
                <a:rect l="l" t="t" r="r" b="b"/>
                <a:pathLst>
                  <a:path w="2237" h="1517" extrusionOk="0">
                    <a:moveTo>
                      <a:pt x="926" y="1"/>
                    </a:moveTo>
                    <a:lnTo>
                      <a:pt x="720" y="26"/>
                    </a:lnTo>
                    <a:lnTo>
                      <a:pt x="515" y="78"/>
                    </a:lnTo>
                    <a:lnTo>
                      <a:pt x="335" y="129"/>
                    </a:lnTo>
                    <a:lnTo>
                      <a:pt x="206" y="206"/>
                    </a:lnTo>
                    <a:lnTo>
                      <a:pt x="103" y="283"/>
                    </a:lnTo>
                    <a:lnTo>
                      <a:pt x="26" y="386"/>
                    </a:lnTo>
                    <a:lnTo>
                      <a:pt x="1" y="489"/>
                    </a:lnTo>
                    <a:lnTo>
                      <a:pt x="26" y="643"/>
                    </a:lnTo>
                    <a:lnTo>
                      <a:pt x="103" y="797"/>
                    </a:lnTo>
                    <a:lnTo>
                      <a:pt x="206" y="977"/>
                    </a:lnTo>
                    <a:lnTo>
                      <a:pt x="335" y="1131"/>
                    </a:lnTo>
                    <a:lnTo>
                      <a:pt x="515" y="1286"/>
                    </a:lnTo>
                    <a:lnTo>
                      <a:pt x="720" y="1414"/>
                    </a:lnTo>
                    <a:lnTo>
                      <a:pt x="926" y="1491"/>
                    </a:lnTo>
                    <a:lnTo>
                      <a:pt x="1157" y="1517"/>
                    </a:lnTo>
                    <a:lnTo>
                      <a:pt x="1260" y="1517"/>
                    </a:lnTo>
                    <a:lnTo>
                      <a:pt x="1363" y="1491"/>
                    </a:lnTo>
                    <a:lnTo>
                      <a:pt x="1568" y="1414"/>
                    </a:lnTo>
                    <a:lnTo>
                      <a:pt x="1774" y="1286"/>
                    </a:lnTo>
                    <a:lnTo>
                      <a:pt x="1928" y="1131"/>
                    </a:lnTo>
                    <a:lnTo>
                      <a:pt x="2056" y="977"/>
                    </a:lnTo>
                    <a:lnTo>
                      <a:pt x="2159" y="797"/>
                    </a:lnTo>
                    <a:lnTo>
                      <a:pt x="2211" y="643"/>
                    </a:lnTo>
                    <a:lnTo>
                      <a:pt x="2236" y="489"/>
                    </a:lnTo>
                    <a:lnTo>
                      <a:pt x="2211" y="386"/>
                    </a:lnTo>
                    <a:lnTo>
                      <a:pt x="2159" y="283"/>
                    </a:lnTo>
                    <a:lnTo>
                      <a:pt x="2056" y="206"/>
                    </a:lnTo>
                    <a:lnTo>
                      <a:pt x="1928" y="129"/>
                    </a:lnTo>
                    <a:lnTo>
                      <a:pt x="1774" y="78"/>
                    </a:lnTo>
                    <a:lnTo>
                      <a:pt x="1568" y="26"/>
                    </a:lnTo>
                    <a:lnTo>
                      <a:pt x="1363" y="1"/>
                    </a:lnTo>
                    <a:close/>
                  </a:path>
                </a:pathLst>
              </a:custGeom>
              <a:solidFill>
                <a:srgbClr val="F0A661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5" name="Google Shape;16513;p40">
                <a:extLst>
                  <a:ext uri="{FF2B5EF4-FFF2-40B4-BE49-F238E27FC236}">
                    <a16:creationId xmlns:a16="http://schemas.microsoft.com/office/drawing/2014/main" id="{C80595F1-BEA6-8160-231E-420BD6928E2A}"/>
                  </a:ext>
                </a:extLst>
              </p:cNvPr>
              <p:cNvSpPr/>
              <p:nvPr/>
            </p:nvSpPr>
            <p:spPr>
              <a:xfrm>
                <a:off x="10845300" y="-1479375"/>
                <a:ext cx="22500" cy="10300"/>
              </a:xfrm>
              <a:custGeom>
                <a:avLst/>
                <a:gdLst/>
                <a:ahLst/>
                <a:cxnLst/>
                <a:rect l="l" t="t" r="r" b="b"/>
                <a:pathLst>
                  <a:path w="900" h="412" extrusionOk="0">
                    <a:moveTo>
                      <a:pt x="463" y="1"/>
                    </a:moveTo>
                    <a:lnTo>
                      <a:pt x="283" y="26"/>
                    </a:lnTo>
                    <a:lnTo>
                      <a:pt x="129" y="52"/>
                    </a:lnTo>
                    <a:lnTo>
                      <a:pt x="26" y="129"/>
                    </a:lnTo>
                    <a:lnTo>
                      <a:pt x="0" y="155"/>
                    </a:lnTo>
                    <a:lnTo>
                      <a:pt x="0" y="206"/>
                    </a:lnTo>
                    <a:lnTo>
                      <a:pt x="0" y="257"/>
                    </a:lnTo>
                    <a:lnTo>
                      <a:pt x="26" y="283"/>
                    </a:lnTo>
                    <a:lnTo>
                      <a:pt x="129" y="360"/>
                    </a:lnTo>
                    <a:lnTo>
                      <a:pt x="283" y="412"/>
                    </a:lnTo>
                    <a:lnTo>
                      <a:pt x="643" y="412"/>
                    </a:lnTo>
                    <a:lnTo>
                      <a:pt x="771" y="360"/>
                    </a:lnTo>
                    <a:lnTo>
                      <a:pt x="874" y="283"/>
                    </a:lnTo>
                    <a:lnTo>
                      <a:pt x="900" y="257"/>
                    </a:lnTo>
                    <a:lnTo>
                      <a:pt x="900" y="206"/>
                    </a:lnTo>
                    <a:lnTo>
                      <a:pt x="900" y="155"/>
                    </a:lnTo>
                    <a:lnTo>
                      <a:pt x="874" y="129"/>
                    </a:lnTo>
                    <a:lnTo>
                      <a:pt x="771" y="52"/>
                    </a:lnTo>
                    <a:lnTo>
                      <a:pt x="643" y="26"/>
                    </a:lnTo>
                    <a:lnTo>
                      <a:pt x="463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6" name="Google Shape;16514;p40">
                <a:extLst>
                  <a:ext uri="{FF2B5EF4-FFF2-40B4-BE49-F238E27FC236}">
                    <a16:creationId xmlns:a16="http://schemas.microsoft.com/office/drawing/2014/main" id="{7627C029-C8C0-5337-6D84-FD327B610987}"/>
                  </a:ext>
                </a:extLst>
              </p:cNvPr>
              <p:cNvSpPr/>
              <p:nvPr/>
            </p:nvSpPr>
            <p:spPr>
              <a:xfrm>
                <a:off x="10719375" y="-1556475"/>
                <a:ext cx="52050" cy="30225"/>
              </a:xfrm>
              <a:custGeom>
                <a:avLst/>
                <a:gdLst/>
                <a:ahLst/>
                <a:cxnLst/>
                <a:rect l="l" t="t" r="r" b="b"/>
                <a:pathLst>
                  <a:path w="2082" h="1209" extrusionOk="0">
                    <a:moveTo>
                      <a:pt x="1594" y="1"/>
                    </a:moveTo>
                    <a:lnTo>
                      <a:pt x="1362" y="26"/>
                    </a:lnTo>
                    <a:lnTo>
                      <a:pt x="1131" y="52"/>
                    </a:lnTo>
                    <a:lnTo>
                      <a:pt x="900" y="155"/>
                    </a:lnTo>
                    <a:lnTo>
                      <a:pt x="669" y="283"/>
                    </a:lnTo>
                    <a:lnTo>
                      <a:pt x="489" y="412"/>
                    </a:lnTo>
                    <a:lnTo>
                      <a:pt x="309" y="592"/>
                    </a:lnTo>
                    <a:lnTo>
                      <a:pt x="129" y="849"/>
                    </a:lnTo>
                    <a:lnTo>
                      <a:pt x="52" y="1003"/>
                    </a:lnTo>
                    <a:lnTo>
                      <a:pt x="0" y="1131"/>
                    </a:lnTo>
                    <a:lnTo>
                      <a:pt x="0" y="1183"/>
                    </a:lnTo>
                    <a:lnTo>
                      <a:pt x="26" y="1208"/>
                    </a:lnTo>
                    <a:lnTo>
                      <a:pt x="77" y="1208"/>
                    </a:lnTo>
                    <a:lnTo>
                      <a:pt x="540" y="849"/>
                    </a:lnTo>
                    <a:lnTo>
                      <a:pt x="771" y="694"/>
                    </a:lnTo>
                    <a:lnTo>
                      <a:pt x="1003" y="566"/>
                    </a:lnTo>
                    <a:lnTo>
                      <a:pt x="1260" y="437"/>
                    </a:lnTo>
                    <a:lnTo>
                      <a:pt x="1517" y="335"/>
                    </a:lnTo>
                    <a:lnTo>
                      <a:pt x="1774" y="283"/>
                    </a:lnTo>
                    <a:lnTo>
                      <a:pt x="2056" y="232"/>
                    </a:lnTo>
                    <a:lnTo>
                      <a:pt x="2082" y="232"/>
                    </a:lnTo>
                    <a:lnTo>
                      <a:pt x="2082" y="206"/>
                    </a:lnTo>
                    <a:lnTo>
                      <a:pt x="2082" y="155"/>
                    </a:lnTo>
                    <a:lnTo>
                      <a:pt x="1851" y="52"/>
                    </a:lnTo>
                    <a:lnTo>
                      <a:pt x="1594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7" name="Google Shape;16515;p40">
                <a:extLst>
                  <a:ext uri="{FF2B5EF4-FFF2-40B4-BE49-F238E27FC236}">
                    <a16:creationId xmlns:a16="http://schemas.microsoft.com/office/drawing/2014/main" id="{606A93A2-0111-6949-CFBF-21DC3E6B41B3}"/>
                  </a:ext>
                </a:extLst>
              </p:cNvPr>
              <p:cNvSpPr/>
              <p:nvPr/>
            </p:nvSpPr>
            <p:spPr>
              <a:xfrm>
                <a:off x="10944250" y="-1556475"/>
                <a:ext cx="55900" cy="35375"/>
              </a:xfrm>
              <a:custGeom>
                <a:avLst/>
                <a:gdLst/>
                <a:ahLst/>
                <a:cxnLst/>
                <a:rect l="l" t="t" r="r" b="b"/>
                <a:pathLst>
                  <a:path w="2236" h="1415" extrusionOk="0">
                    <a:moveTo>
                      <a:pt x="386" y="1"/>
                    </a:moveTo>
                    <a:lnTo>
                      <a:pt x="206" y="26"/>
                    </a:lnTo>
                    <a:lnTo>
                      <a:pt x="52" y="103"/>
                    </a:lnTo>
                    <a:lnTo>
                      <a:pt x="26" y="103"/>
                    </a:lnTo>
                    <a:lnTo>
                      <a:pt x="0" y="129"/>
                    </a:lnTo>
                    <a:lnTo>
                      <a:pt x="26" y="155"/>
                    </a:lnTo>
                    <a:lnTo>
                      <a:pt x="52" y="180"/>
                    </a:lnTo>
                    <a:lnTo>
                      <a:pt x="360" y="258"/>
                    </a:lnTo>
                    <a:lnTo>
                      <a:pt x="643" y="335"/>
                    </a:lnTo>
                    <a:lnTo>
                      <a:pt x="925" y="463"/>
                    </a:lnTo>
                    <a:lnTo>
                      <a:pt x="1182" y="617"/>
                    </a:lnTo>
                    <a:lnTo>
                      <a:pt x="1439" y="797"/>
                    </a:lnTo>
                    <a:lnTo>
                      <a:pt x="1671" y="977"/>
                    </a:lnTo>
                    <a:lnTo>
                      <a:pt x="2159" y="1388"/>
                    </a:lnTo>
                    <a:lnTo>
                      <a:pt x="2185" y="1414"/>
                    </a:lnTo>
                    <a:lnTo>
                      <a:pt x="2236" y="1388"/>
                    </a:lnTo>
                    <a:lnTo>
                      <a:pt x="2185" y="1234"/>
                    </a:lnTo>
                    <a:lnTo>
                      <a:pt x="2107" y="1054"/>
                    </a:lnTo>
                    <a:lnTo>
                      <a:pt x="2030" y="900"/>
                    </a:lnTo>
                    <a:lnTo>
                      <a:pt x="1928" y="746"/>
                    </a:lnTo>
                    <a:lnTo>
                      <a:pt x="1825" y="617"/>
                    </a:lnTo>
                    <a:lnTo>
                      <a:pt x="1696" y="489"/>
                    </a:lnTo>
                    <a:lnTo>
                      <a:pt x="1568" y="360"/>
                    </a:lnTo>
                    <a:lnTo>
                      <a:pt x="1414" y="258"/>
                    </a:lnTo>
                    <a:lnTo>
                      <a:pt x="1259" y="180"/>
                    </a:lnTo>
                    <a:lnTo>
                      <a:pt x="1079" y="103"/>
                    </a:lnTo>
                    <a:lnTo>
                      <a:pt x="925" y="52"/>
                    </a:lnTo>
                    <a:lnTo>
                      <a:pt x="745" y="26"/>
                    </a:lnTo>
                    <a:lnTo>
                      <a:pt x="565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8" name="Google Shape;16516;p40">
                <a:extLst>
                  <a:ext uri="{FF2B5EF4-FFF2-40B4-BE49-F238E27FC236}">
                    <a16:creationId xmlns:a16="http://schemas.microsoft.com/office/drawing/2014/main" id="{77AFB90F-35DC-73AD-166C-F773DBF49102}"/>
                  </a:ext>
                </a:extLst>
              </p:cNvPr>
              <p:cNvSpPr/>
              <p:nvPr/>
            </p:nvSpPr>
            <p:spPr>
              <a:xfrm>
                <a:off x="10715525" y="-1294350"/>
                <a:ext cx="76475" cy="97050"/>
              </a:xfrm>
              <a:custGeom>
                <a:avLst/>
                <a:gdLst/>
                <a:ahLst/>
                <a:cxnLst/>
                <a:rect l="l" t="t" r="r" b="b"/>
                <a:pathLst>
                  <a:path w="3059" h="3882" extrusionOk="0">
                    <a:moveTo>
                      <a:pt x="1542" y="1"/>
                    </a:moveTo>
                    <a:lnTo>
                      <a:pt x="1234" y="27"/>
                    </a:lnTo>
                    <a:lnTo>
                      <a:pt x="951" y="78"/>
                    </a:lnTo>
                    <a:lnTo>
                      <a:pt x="668" y="206"/>
                    </a:lnTo>
                    <a:lnTo>
                      <a:pt x="566" y="284"/>
                    </a:lnTo>
                    <a:lnTo>
                      <a:pt x="463" y="386"/>
                    </a:lnTo>
                    <a:lnTo>
                      <a:pt x="360" y="489"/>
                    </a:lnTo>
                    <a:lnTo>
                      <a:pt x="257" y="618"/>
                    </a:lnTo>
                    <a:lnTo>
                      <a:pt x="180" y="746"/>
                    </a:lnTo>
                    <a:lnTo>
                      <a:pt x="129" y="900"/>
                    </a:lnTo>
                    <a:lnTo>
                      <a:pt x="77" y="1055"/>
                    </a:lnTo>
                    <a:lnTo>
                      <a:pt x="26" y="1234"/>
                    </a:lnTo>
                    <a:lnTo>
                      <a:pt x="0" y="1440"/>
                    </a:lnTo>
                    <a:lnTo>
                      <a:pt x="0" y="1646"/>
                    </a:lnTo>
                    <a:lnTo>
                      <a:pt x="26" y="1928"/>
                    </a:lnTo>
                    <a:lnTo>
                      <a:pt x="52" y="2211"/>
                    </a:lnTo>
                    <a:lnTo>
                      <a:pt x="129" y="2494"/>
                    </a:lnTo>
                    <a:lnTo>
                      <a:pt x="231" y="2751"/>
                    </a:lnTo>
                    <a:lnTo>
                      <a:pt x="334" y="3008"/>
                    </a:lnTo>
                    <a:lnTo>
                      <a:pt x="488" y="3239"/>
                    </a:lnTo>
                    <a:lnTo>
                      <a:pt x="643" y="3445"/>
                    </a:lnTo>
                    <a:lnTo>
                      <a:pt x="823" y="3599"/>
                    </a:lnTo>
                    <a:lnTo>
                      <a:pt x="1002" y="3727"/>
                    </a:lnTo>
                    <a:lnTo>
                      <a:pt x="1208" y="3830"/>
                    </a:lnTo>
                    <a:lnTo>
                      <a:pt x="1439" y="3881"/>
                    </a:lnTo>
                    <a:lnTo>
                      <a:pt x="1619" y="3881"/>
                    </a:lnTo>
                    <a:lnTo>
                      <a:pt x="1851" y="3830"/>
                    </a:lnTo>
                    <a:lnTo>
                      <a:pt x="2082" y="3727"/>
                    </a:lnTo>
                    <a:lnTo>
                      <a:pt x="2262" y="3599"/>
                    </a:lnTo>
                    <a:lnTo>
                      <a:pt x="2442" y="3445"/>
                    </a:lnTo>
                    <a:lnTo>
                      <a:pt x="2596" y="3239"/>
                    </a:lnTo>
                    <a:lnTo>
                      <a:pt x="2724" y="3008"/>
                    </a:lnTo>
                    <a:lnTo>
                      <a:pt x="2827" y="2751"/>
                    </a:lnTo>
                    <a:lnTo>
                      <a:pt x="2930" y="2494"/>
                    </a:lnTo>
                    <a:lnTo>
                      <a:pt x="3007" y="2211"/>
                    </a:lnTo>
                    <a:lnTo>
                      <a:pt x="3058" y="1928"/>
                    </a:lnTo>
                    <a:lnTo>
                      <a:pt x="3058" y="1646"/>
                    </a:lnTo>
                    <a:lnTo>
                      <a:pt x="3058" y="1440"/>
                    </a:lnTo>
                    <a:lnTo>
                      <a:pt x="3033" y="1234"/>
                    </a:lnTo>
                    <a:lnTo>
                      <a:pt x="3007" y="1055"/>
                    </a:lnTo>
                    <a:lnTo>
                      <a:pt x="2956" y="900"/>
                    </a:lnTo>
                    <a:lnTo>
                      <a:pt x="2878" y="746"/>
                    </a:lnTo>
                    <a:lnTo>
                      <a:pt x="2801" y="618"/>
                    </a:lnTo>
                    <a:lnTo>
                      <a:pt x="2724" y="489"/>
                    </a:lnTo>
                    <a:lnTo>
                      <a:pt x="2622" y="386"/>
                    </a:lnTo>
                    <a:lnTo>
                      <a:pt x="2519" y="284"/>
                    </a:lnTo>
                    <a:lnTo>
                      <a:pt x="2390" y="206"/>
                    </a:lnTo>
                    <a:lnTo>
                      <a:pt x="2133" y="78"/>
                    </a:lnTo>
                    <a:lnTo>
                      <a:pt x="1851" y="27"/>
                    </a:lnTo>
                    <a:lnTo>
                      <a:pt x="1542" y="1"/>
                    </a:lnTo>
                    <a:close/>
                  </a:path>
                </a:pathLst>
              </a:custGeom>
              <a:solidFill>
                <a:srgbClr val="E7C59E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9" name="Google Shape;16517;p40">
                <a:extLst>
                  <a:ext uri="{FF2B5EF4-FFF2-40B4-BE49-F238E27FC236}">
                    <a16:creationId xmlns:a16="http://schemas.microsoft.com/office/drawing/2014/main" id="{DD11CBBA-ACCE-85B5-C95A-D4ACBDD61653}"/>
                  </a:ext>
                </a:extLst>
              </p:cNvPr>
              <p:cNvSpPr/>
              <p:nvPr/>
            </p:nvSpPr>
            <p:spPr>
              <a:xfrm>
                <a:off x="10734800" y="-1236525"/>
                <a:ext cx="5800" cy="35375"/>
              </a:xfrm>
              <a:custGeom>
                <a:avLst/>
                <a:gdLst/>
                <a:ahLst/>
                <a:cxnLst/>
                <a:rect l="l" t="t" r="r" b="b"/>
                <a:pathLst>
                  <a:path w="232" h="1415" extrusionOk="0">
                    <a:moveTo>
                      <a:pt x="77" y="1"/>
                    </a:moveTo>
                    <a:lnTo>
                      <a:pt x="26" y="309"/>
                    </a:lnTo>
                    <a:lnTo>
                      <a:pt x="0" y="643"/>
                    </a:lnTo>
                    <a:lnTo>
                      <a:pt x="0" y="977"/>
                    </a:lnTo>
                    <a:lnTo>
                      <a:pt x="52" y="1286"/>
                    </a:lnTo>
                    <a:lnTo>
                      <a:pt x="231" y="1414"/>
                    </a:lnTo>
                    <a:lnTo>
                      <a:pt x="154" y="720"/>
                    </a:lnTo>
                    <a:lnTo>
                      <a:pt x="77" y="1"/>
                    </a:lnTo>
                    <a:close/>
                  </a:path>
                </a:pathLst>
              </a:custGeom>
              <a:solidFill>
                <a:srgbClr val="000000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60" name="Google Shape;16518;p40">
                <a:extLst>
                  <a:ext uri="{FF2B5EF4-FFF2-40B4-BE49-F238E27FC236}">
                    <a16:creationId xmlns:a16="http://schemas.microsoft.com/office/drawing/2014/main" id="{33688127-03D4-3C8C-9B49-61FDE6B3B7F6}"/>
                  </a:ext>
                </a:extLst>
              </p:cNvPr>
              <p:cNvSpPr/>
              <p:nvPr/>
            </p:nvSpPr>
            <p:spPr>
              <a:xfrm>
                <a:off x="10767550" y="-1236525"/>
                <a:ext cx="5825" cy="35375"/>
              </a:xfrm>
              <a:custGeom>
                <a:avLst/>
                <a:gdLst/>
                <a:ahLst/>
                <a:cxnLst/>
                <a:rect l="l" t="t" r="r" b="b"/>
                <a:pathLst>
                  <a:path w="233" h="1415" extrusionOk="0">
                    <a:moveTo>
                      <a:pt x="129" y="1"/>
                    </a:moveTo>
                    <a:lnTo>
                      <a:pt x="52" y="720"/>
                    </a:lnTo>
                    <a:lnTo>
                      <a:pt x="1" y="1414"/>
                    </a:lnTo>
                    <a:lnTo>
                      <a:pt x="181" y="1286"/>
                    </a:lnTo>
                    <a:lnTo>
                      <a:pt x="206" y="977"/>
                    </a:lnTo>
                    <a:lnTo>
                      <a:pt x="232" y="643"/>
                    </a:lnTo>
                    <a:lnTo>
                      <a:pt x="206" y="309"/>
                    </a:lnTo>
                    <a:lnTo>
                      <a:pt x="129" y="1"/>
                    </a:lnTo>
                    <a:close/>
                  </a:path>
                </a:pathLst>
              </a:custGeom>
              <a:solidFill>
                <a:srgbClr val="000000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61" name="Google Shape;16519;p40">
                <a:extLst>
                  <a:ext uri="{FF2B5EF4-FFF2-40B4-BE49-F238E27FC236}">
                    <a16:creationId xmlns:a16="http://schemas.microsoft.com/office/drawing/2014/main" id="{6F899E39-1D42-A121-CB77-E534FA6F087A}"/>
                  </a:ext>
                </a:extLst>
              </p:cNvPr>
              <p:cNvSpPr/>
              <p:nvPr/>
            </p:nvSpPr>
            <p:spPr>
              <a:xfrm>
                <a:off x="10751500" y="-1228175"/>
                <a:ext cx="4525" cy="30875"/>
              </a:xfrm>
              <a:custGeom>
                <a:avLst/>
                <a:gdLst/>
                <a:ahLst/>
                <a:cxnLst/>
                <a:rect l="l" t="t" r="r" b="b"/>
                <a:pathLst>
                  <a:path w="181" h="1235" extrusionOk="0">
                    <a:moveTo>
                      <a:pt x="77" y="1"/>
                    </a:moveTo>
                    <a:lnTo>
                      <a:pt x="52" y="309"/>
                    </a:lnTo>
                    <a:lnTo>
                      <a:pt x="0" y="618"/>
                    </a:lnTo>
                    <a:lnTo>
                      <a:pt x="0" y="926"/>
                    </a:lnTo>
                    <a:lnTo>
                      <a:pt x="0" y="1234"/>
                    </a:lnTo>
                    <a:lnTo>
                      <a:pt x="180" y="1234"/>
                    </a:lnTo>
                    <a:lnTo>
                      <a:pt x="180" y="926"/>
                    </a:lnTo>
                    <a:lnTo>
                      <a:pt x="180" y="618"/>
                    </a:lnTo>
                    <a:lnTo>
                      <a:pt x="129" y="309"/>
                    </a:lnTo>
                    <a:lnTo>
                      <a:pt x="77" y="1"/>
                    </a:lnTo>
                    <a:close/>
                  </a:path>
                </a:pathLst>
              </a:custGeom>
              <a:solidFill>
                <a:srgbClr val="000000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62" name="Google Shape;16520;p40">
                <a:extLst>
                  <a:ext uri="{FF2B5EF4-FFF2-40B4-BE49-F238E27FC236}">
                    <a16:creationId xmlns:a16="http://schemas.microsoft.com/office/drawing/2014/main" id="{38BB3144-A028-182A-F5F7-A9797FDF137B}"/>
                  </a:ext>
                </a:extLst>
              </p:cNvPr>
              <p:cNvSpPr/>
              <p:nvPr/>
            </p:nvSpPr>
            <p:spPr>
              <a:xfrm>
                <a:off x="10919175" y="-1294350"/>
                <a:ext cx="76500" cy="97050"/>
              </a:xfrm>
              <a:custGeom>
                <a:avLst/>
                <a:gdLst/>
                <a:ahLst/>
                <a:cxnLst/>
                <a:rect l="l" t="t" r="r" b="b"/>
                <a:pathLst>
                  <a:path w="3060" h="3882" extrusionOk="0">
                    <a:moveTo>
                      <a:pt x="1517" y="1"/>
                    </a:moveTo>
                    <a:lnTo>
                      <a:pt x="1209" y="27"/>
                    </a:lnTo>
                    <a:lnTo>
                      <a:pt x="926" y="78"/>
                    </a:lnTo>
                    <a:lnTo>
                      <a:pt x="669" y="206"/>
                    </a:lnTo>
                    <a:lnTo>
                      <a:pt x="541" y="284"/>
                    </a:lnTo>
                    <a:lnTo>
                      <a:pt x="438" y="386"/>
                    </a:lnTo>
                    <a:lnTo>
                      <a:pt x="335" y="489"/>
                    </a:lnTo>
                    <a:lnTo>
                      <a:pt x="258" y="618"/>
                    </a:lnTo>
                    <a:lnTo>
                      <a:pt x="181" y="746"/>
                    </a:lnTo>
                    <a:lnTo>
                      <a:pt x="104" y="900"/>
                    </a:lnTo>
                    <a:lnTo>
                      <a:pt x="52" y="1055"/>
                    </a:lnTo>
                    <a:lnTo>
                      <a:pt x="27" y="1234"/>
                    </a:lnTo>
                    <a:lnTo>
                      <a:pt x="1" y="1440"/>
                    </a:lnTo>
                    <a:lnTo>
                      <a:pt x="1" y="1646"/>
                    </a:lnTo>
                    <a:lnTo>
                      <a:pt x="1" y="1928"/>
                    </a:lnTo>
                    <a:lnTo>
                      <a:pt x="52" y="2211"/>
                    </a:lnTo>
                    <a:lnTo>
                      <a:pt x="129" y="2494"/>
                    </a:lnTo>
                    <a:lnTo>
                      <a:pt x="206" y="2751"/>
                    </a:lnTo>
                    <a:lnTo>
                      <a:pt x="335" y="3008"/>
                    </a:lnTo>
                    <a:lnTo>
                      <a:pt x="463" y="3239"/>
                    </a:lnTo>
                    <a:lnTo>
                      <a:pt x="618" y="3445"/>
                    </a:lnTo>
                    <a:lnTo>
                      <a:pt x="798" y="3599"/>
                    </a:lnTo>
                    <a:lnTo>
                      <a:pt x="977" y="3727"/>
                    </a:lnTo>
                    <a:lnTo>
                      <a:pt x="1209" y="3830"/>
                    </a:lnTo>
                    <a:lnTo>
                      <a:pt x="1440" y="3881"/>
                    </a:lnTo>
                    <a:lnTo>
                      <a:pt x="1594" y="3881"/>
                    </a:lnTo>
                    <a:lnTo>
                      <a:pt x="1851" y="3830"/>
                    </a:lnTo>
                    <a:lnTo>
                      <a:pt x="2057" y="3727"/>
                    </a:lnTo>
                    <a:lnTo>
                      <a:pt x="2237" y="3599"/>
                    </a:lnTo>
                    <a:lnTo>
                      <a:pt x="2417" y="3445"/>
                    </a:lnTo>
                    <a:lnTo>
                      <a:pt x="2571" y="3239"/>
                    </a:lnTo>
                    <a:lnTo>
                      <a:pt x="2725" y="3008"/>
                    </a:lnTo>
                    <a:lnTo>
                      <a:pt x="2828" y="2751"/>
                    </a:lnTo>
                    <a:lnTo>
                      <a:pt x="2931" y="2494"/>
                    </a:lnTo>
                    <a:lnTo>
                      <a:pt x="3008" y="2211"/>
                    </a:lnTo>
                    <a:lnTo>
                      <a:pt x="3033" y="1928"/>
                    </a:lnTo>
                    <a:lnTo>
                      <a:pt x="3059" y="1646"/>
                    </a:lnTo>
                    <a:lnTo>
                      <a:pt x="3033" y="1440"/>
                    </a:lnTo>
                    <a:lnTo>
                      <a:pt x="3033" y="1234"/>
                    </a:lnTo>
                    <a:lnTo>
                      <a:pt x="2982" y="1055"/>
                    </a:lnTo>
                    <a:lnTo>
                      <a:pt x="2931" y="900"/>
                    </a:lnTo>
                    <a:lnTo>
                      <a:pt x="2879" y="746"/>
                    </a:lnTo>
                    <a:lnTo>
                      <a:pt x="2802" y="618"/>
                    </a:lnTo>
                    <a:lnTo>
                      <a:pt x="2699" y="489"/>
                    </a:lnTo>
                    <a:lnTo>
                      <a:pt x="2596" y="386"/>
                    </a:lnTo>
                    <a:lnTo>
                      <a:pt x="2494" y="284"/>
                    </a:lnTo>
                    <a:lnTo>
                      <a:pt x="2391" y="206"/>
                    </a:lnTo>
                    <a:lnTo>
                      <a:pt x="2108" y="78"/>
                    </a:lnTo>
                    <a:lnTo>
                      <a:pt x="1825" y="27"/>
                    </a:lnTo>
                    <a:lnTo>
                      <a:pt x="1517" y="1"/>
                    </a:lnTo>
                    <a:close/>
                  </a:path>
                </a:pathLst>
              </a:custGeom>
              <a:solidFill>
                <a:srgbClr val="E7C59E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63" name="Google Shape;16521;p40">
                <a:extLst>
                  <a:ext uri="{FF2B5EF4-FFF2-40B4-BE49-F238E27FC236}">
                    <a16:creationId xmlns:a16="http://schemas.microsoft.com/office/drawing/2014/main" id="{B99B5677-9E60-D18A-D6AA-4A9EAAAE6EE2}"/>
                  </a:ext>
                </a:extLst>
              </p:cNvPr>
              <p:cNvSpPr/>
              <p:nvPr/>
            </p:nvSpPr>
            <p:spPr>
              <a:xfrm>
                <a:off x="10937825" y="-1236525"/>
                <a:ext cx="5800" cy="35375"/>
              </a:xfrm>
              <a:custGeom>
                <a:avLst/>
                <a:gdLst/>
                <a:ahLst/>
                <a:cxnLst/>
                <a:rect l="l" t="t" r="r" b="b"/>
                <a:pathLst>
                  <a:path w="232" h="1415" extrusionOk="0">
                    <a:moveTo>
                      <a:pt x="103" y="1"/>
                    </a:moveTo>
                    <a:lnTo>
                      <a:pt x="26" y="309"/>
                    </a:lnTo>
                    <a:lnTo>
                      <a:pt x="0" y="643"/>
                    </a:lnTo>
                    <a:lnTo>
                      <a:pt x="26" y="977"/>
                    </a:lnTo>
                    <a:lnTo>
                      <a:pt x="52" y="1286"/>
                    </a:lnTo>
                    <a:lnTo>
                      <a:pt x="231" y="1414"/>
                    </a:lnTo>
                    <a:lnTo>
                      <a:pt x="180" y="720"/>
                    </a:lnTo>
                    <a:lnTo>
                      <a:pt x="103" y="1"/>
                    </a:lnTo>
                    <a:close/>
                  </a:path>
                </a:pathLst>
              </a:custGeom>
              <a:solidFill>
                <a:srgbClr val="000000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64" name="Google Shape;16522;p40">
                <a:extLst>
                  <a:ext uri="{FF2B5EF4-FFF2-40B4-BE49-F238E27FC236}">
                    <a16:creationId xmlns:a16="http://schemas.microsoft.com/office/drawing/2014/main" id="{F59C5E52-1F22-E24D-E758-B59D395130EA}"/>
                  </a:ext>
                </a:extLst>
              </p:cNvPr>
              <p:cNvSpPr/>
              <p:nvPr/>
            </p:nvSpPr>
            <p:spPr>
              <a:xfrm>
                <a:off x="10970575" y="-1236525"/>
                <a:ext cx="5825" cy="35375"/>
              </a:xfrm>
              <a:custGeom>
                <a:avLst/>
                <a:gdLst/>
                <a:ahLst/>
                <a:cxnLst/>
                <a:rect l="l" t="t" r="r" b="b"/>
                <a:pathLst>
                  <a:path w="233" h="1415" extrusionOk="0">
                    <a:moveTo>
                      <a:pt x="155" y="1"/>
                    </a:moveTo>
                    <a:lnTo>
                      <a:pt x="78" y="720"/>
                    </a:lnTo>
                    <a:lnTo>
                      <a:pt x="1" y="1414"/>
                    </a:lnTo>
                    <a:lnTo>
                      <a:pt x="181" y="1286"/>
                    </a:lnTo>
                    <a:lnTo>
                      <a:pt x="232" y="977"/>
                    </a:lnTo>
                    <a:lnTo>
                      <a:pt x="232" y="643"/>
                    </a:lnTo>
                    <a:lnTo>
                      <a:pt x="206" y="309"/>
                    </a:lnTo>
                    <a:lnTo>
                      <a:pt x="155" y="1"/>
                    </a:lnTo>
                    <a:close/>
                  </a:path>
                </a:pathLst>
              </a:custGeom>
              <a:solidFill>
                <a:srgbClr val="000000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65" name="Google Shape;16523;p40">
                <a:extLst>
                  <a:ext uri="{FF2B5EF4-FFF2-40B4-BE49-F238E27FC236}">
                    <a16:creationId xmlns:a16="http://schemas.microsoft.com/office/drawing/2014/main" id="{BCA51D42-068A-E32E-18BC-99E1F0B79D93}"/>
                  </a:ext>
                </a:extLst>
              </p:cNvPr>
              <p:cNvSpPr/>
              <p:nvPr/>
            </p:nvSpPr>
            <p:spPr>
              <a:xfrm>
                <a:off x="10954525" y="-1228175"/>
                <a:ext cx="5150" cy="30875"/>
              </a:xfrm>
              <a:custGeom>
                <a:avLst/>
                <a:gdLst/>
                <a:ahLst/>
                <a:cxnLst/>
                <a:rect l="l" t="t" r="r" b="b"/>
                <a:pathLst>
                  <a:path w="206" h="1235" extrusionOk="0">
                    <a:moveTo>
                      <a:pt x="103" y="1"/>
                    </a:moveTo>
                    <a:lnTo>
                      <a:pt x="52" y="309"/>
                    </a:lnTo>
                    <a:lnTo>
                      <a:pt x="26" y="618"/>
                    </a:lnTo>
                    <a:lnTo>
                      <a:pt x="0" y="926"/>
                    </a:lnTo>
                    <a:lnTo>
                      <a:pt x="26" y="1234"/>
                    </a:lnTo>
                    <a:lnTo>
                      <a:pt x="180" y="1234"/>
                    </a:lnTo>
                    <a:lnTo>
                      <a:pt x="206" y="926"/>
                    </a:lnTo>
                    <a:lnTo>
                      <a:pt x="180" y="618"/>
                    </a:lnTo>
                    <a:lnTo>
                      <a:pt x="154" y="309"/>
                    </a:lnTo>
                    <a:lnTo>
                      <a:pt x="103" y="1"/>
                    </a:lnTo>
                    <a:close/>
                  </a:path>
                </a:pathLst>
              </a:custGeom>
              <a:solidFill>
                <a:srgbClr val="000000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66" name="Google Shape;16524;p40">
                <a:extLst>
                  <a:ext uri="{FF2B5EF4-FFF2-40B4-BE49-F238E27FC236}">
                    <a16:creationId xmlns:a16="http://schemas.microsoft.com/office/drawing/2014/main" id="{B120A8FD-9B8F-B929-1B7E-38AD51D509F0}"/>
                  </a:ext>
                </a:extLst>
              </p:cNvPr>
              <p:cNvSpPr/>
              <p:nvPr/>
            </p:nvSpPr>
            <p:spPr>
              <a:xfrm>
                <a:off x="10244575" y="-1389425"/>
                <a:ext cx="90625" cy="166425"/>
              </a:xfrm>
              <a:custGeom>
                <a:avLst/>
                <a:gdLst/>
                <a:ahLst/>
                <a:cxnLst/>
                <a:rect l="l" t="t" r="r" b="b"/>
                <a:pathLst>
                  <a:path w="3625" h="6657" extrusionOk="0">
                    <a:moveTo>
                      <a:pt x="874" y="0"/>
                    </a:moveTo>
                    <a:lnTo>
                      <a:pt x="694" y="437"/>
                    </a:lnTo>
                    <a:lnTo>
                      <a:pt x="540" y="848"/>
                    </a:lnTo>
                    <a:lnTo>
                      <a:pt x="386" y="1260"/>
                    </a:lnTo>
                    <a:lnTo>
                      <a:pt x="283" y="1645"/>
                    </a:lnTo>
                    <a:lnTo>
                      <a:pt x="206" y="2005"/>
                    </a:lnTo>
                    <a:lnTo>
                      <a:pt x="129" y="2365"/>
                    </a:lnTo>
                    <a:lnTo>
                      <a:pt x="26" y="3007"/>
                    </a:lnTo>
                    <a:lnTo>
                      <a:pt x="1" y="3624"/>
                    </a:lnTo>
                    <a:lnTo>
                      <a:pt x="26" y="4164"/>
                    </a:lnTo>
                    <a:lnTo>
                      <a:pt x="103" y="4652"/>
                    </a:lnTo>
                    <a:lnTo>
                      <a:pt x="206" y="5089"/>
                    </a:lnTo>
                    <a:lnTo>
                      <a:pt x="335" y="5449"/>
                    </a:lnTo>
                    <a:lnTo>
                      <a:pt x="489" y="5783"/>
                    </a:lnTo>
                    <a:lnTo>
                      <a:pt x="643" y="6040"/>
                    </a:lnTo>
                    <a:lnTo>
                      <a:pt x="772" y="6271"/>
                    </a:lnTo>
                    <a:lnTo>
                      <a:pt x="1003" y="6554"/>
                    </a:lnTo>
                    <a:lnTo>
                      <a:pt x="1106" y="6656"/>
                    </a:lnTo>
                    <a:lnTo>
                      <a:pt x="3624" y="6656"/>
                    </a:lnTo>
                    <a:lnTo>
                      <a:pt x="3393" y="6502"/>
                    </a:lnTo>
                    <a:lnTo>
                      <a:pt x="3187" y="6348"/>
                    </a:lnTo>
                    <a:lnTo>
                      <a:pt x="2982" y="6143"/>
                    </a:lnTo>
                    <a:lnTo>
                      <a:pt x="2776" y="5937"/>
                    </a:lnTo>
                    <a:lnTo>
                      <a:pt x="2596" y="5731"/>
                    </a:lnTo>
                    <a:lnTo>
                      <a:pt x="2442" y="5500"/>
                    </a:lnTo>
                    <a:lnTo>
                      <a:pt x="2134" y="5012"/>
                    </a:lnTo>
                    <a:lnTo>
                      <a:pt x="1877" y="4472"/>
                    </a:lnTo>
                    <a:lnTo>
                      <a:pt x="1645" y="3907"/>
                    </a:lnTo>
                    <a:lnTo>
                      <a:pt x="1465" y="3341"/>
                    </a:lnTo>
                    <a:lnTo>
                      <a:pt x="1311" y="2776"/>
                    </a:lnTo>
                    <a:lnTo>
                      <a:pt x="1183" y="2236"/>
                    </a:lnTo>
                    <a:lnTo>
                      <a:pt x="1080" y="1722"/>
                    </a:lnTo>
                    <a:lnTo>
                      <a:pt x="951" y="848"/>
                    </a:lnTo>
                    <a:lnTo>
                      <a:pt x="874" y="232"/>
                    </a:lnTo>
                    <a:lnTo>
                      <a:pt x="874" y="0"/>
                    </a:lnTo>
                    <a:close/>
                  </a:path>
                </a:pathLst>
              </a:custGeom>
              <a:solidFill>
                <a:srgbClr val="92572B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67" name="Google Shape;16525;p40">
                <a:extLst>
                  <a:ext uri="{FF2B5EF4-FFF2-40B4-BE49-F238E27FC236}">
                    <a16:creationId xmlns:a16="http://schemas.microsoft.com/office/drawing/2014/main" id="{FBDCD50E-28DB-2CB1-8BEA-373066C6D185}"/>
                  </a:ext>
                </a:extLst>
              </p:cNvPr>
              <p:cNvSpPr/>
              <p:nvPr/>
            </p:nvSpPr>
            <p:spPr>
              <a:xfrm>
                <a:off x="10261275" y="-1410625"/>
                <a:ext cx="77775" cy="95100"/>
              </a:xfrm>
              <a:custGeom>
                <a:avLst/>
                <a:gdLst/>
                <a:ahLst/>
                <a:cxnLst/>
                <a:rect l="l" t="t" r="r" b="b"/>
                <a:pathLst>
                  <a:path w="3111" h="3804" extrusionOk="0">
                    <a:moveTo>
                      <a:pt x="797" y="0"/>
                    </a:moveTo>
                    <a:lnTo>
                      <a:pt x="566" y="26"/>
                    </a:lnTo>
                    <a:lnTo>
                      <a:pt x="463" y="77"/>
                    </a:lnTo>
                    <a:lnTo>
                      <a:pt x="361" y="103"/>
                    </a:lnTo>
                    <a:lnTo>
                      <a:pt x="258" y="180"/>
                    </a:lnTo>
                    <a:lnTo>
                      <a:pt x="181" y="257"/>
                    </a:lnTo>
                    <a:lnTo>
                      <a:pt x="104" y="334"/>
                    </a:lnTo>
                    <a:lnTo>
                      <a:pt x="78" y="437"/>
                    </a:lnTo>
                    <a:lnTo>
                      <a:pt x="26" y="540"/>
                    </a:lnTo>
                    <a:lnTo>
                      <a:pt x="1" y="669"/>
                    </a:lnTo>
                    <a:lnTo>
                      <a:pt x="26" y="900"/>
                    </a:lnTo>
                    <a:lnTo>
                      <a:pt x="78" y="1182"/>
                    </a:lnTo>
                    <a:lnTo>
                      <a:pt x="206" y="1439"/>
                    </a:lnTo>
                    <a:lnTo>
                      <a:pt x="361" y="1722"/>
                    </a:lnTo>
                    <a:lnTo>
                      <a:pt x="592" y="2005"/>
                    </a:lnTo>
                    <a:lnTo>
                      <a:pt x="849" y="2262"/>
                    </a:lnTo>
                    <a:lnTo>
                      <a:pt x="900" y="2313"/>
                    </a:lnTo>
                    <a:lnTo>
                      <a:pt x="772" y="2467"/>
                    </a:lnTo>
                    <a:lnTo>
                      <a:pt x="643" y="2647"/>
                    </a:lnTo>
                    <a:lnTo>
                      <a:pt x="566" y="2802"/>
                    </a:lnTo>
                    <a:lnTo>
                      <a:pt x="515" y="2981"/>
                    </a:lnTo>
                    <a:lnTo>
                      <a:pt x="463" y="3136"/>
                    </a:lnTo>
                    <a:lnTo>
                      <a:pt x="463" y="3290"/>
                    </a:lnTo>
                    <a:lnTo>
                      <a:pt x="515" y="3444"/>
                    </a:lnTo>
                    <a:lnTo>
                      <a:pt x="566" y="3547"/>
                    </a:lnTo>
                    <a:lnTo>
                      <a:pt x="695" y="3675"/>
                    </a:lnTo>
                    <a:lnTo>
                      <a:pt x="875" y="3778"/>
                    </a:lnTo>
                    <a:lnTo>
                      <a:pt x="1080" y="3804"/>
                    </a:lnTo>
                    <a:lnTo>
                      <a:pt x="1286" y="3804"/>
                    </a:lnTo>
                    <a:lnTo>
                      <a:pt x="1543" y="3778"/>
                    </a:lnTo>
                    <a:lnTo>
                      <a:pt x="1800" y="3701"/>
                    </a:lnTo>
                    <a:lnTo>
                      <a:pt x="2057" y="3573"/>
                    </a:lnTo>
                    <a:lnTo>
                      <a:pt x="2288" y="3418"/>
                    </a:lnTo>
                    <a:lnTo>
                      <a:pt x="2519" y="3238"/>
                    </a:lnTo>
                    <a:lnTo>
                      <a:pt x="2699" y="3059"/>
                    </a:lnTo>
                    <a:lnTo>
                      <a:pt x="2828" y="2879"/>
                    </a:lnTo>
                    <a:lnTo>
                      <a:pt x="2956" y="2699"/>
                    </a:lnTo>
                    <a:lnTo>
                      <a:pt x="3033" y="2493"/>
                    </a:lnTo>
                    <a:lnTo>
                      <a:pt x="3085" y="2313"/>
                    </a:lnTo>
                    <a:lnTo>
                      <a:pt x="3110" y="2133"/>
                    </a:lnTo>
                    <a:lnTo>
                      <a:pt x="3085" y="1979"/>
                    </a:lnTo>
                    <a:lnTo>
                      <a:pt x="3033" y="1825"/>
                    </a:lnTo>
                    <a:lnTo>
                      <a:pt x="2982" y="1645"/>
                    </a:lnTo>
                    <a:lnTo>
                      <a:pt x="2905" y="1465"/>
                    </a:lnTo>
                    <a:lnTo>
                      <a:pt x="2828" y="1311"/>
                    </a:lnTo>
                    <a:lnTo>
                      <a:pt x="2699" y="1131"/>
                    </a:lnTo>
                    <a:lnTo>
                      <a:pt x="2571" y="951"/>
                    </a:lnTo>
                    <a:lnTo>
                      <a:pt x="2417" y="797"/>
                    </a:lnTo>
                    <a:lnTo>
                      <a:pt x="2262" y="643"/>
                    </a:lnTo>
                    <a:lnTo>
                      <a:pt x="1954" y="412"/>
                    </a:lnTo>
                    <a:lnTo>
                      <a:pt x="1671" y="232"/>
                    </a:lnTo>
                    <a:lnTo>
                      <a:pt x="1363" y="103"/>
                    </a:lnTo>
                    <a:lnTo>
                      <a:pt x="1080" y="26"/>
                    </a:lnTo>
                    <a:lnTo>
                      <a:pt x="797" y="0"/>
                    </a:lnTo>
                    <a:close/>
                  </a:path>
                </a:pathLst>
              </a:custGeom>
              <a:solidFill>
                <a:srgbClr val="F8D14B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68" name="Google Shape;16526;p40">
                <a:extLst>
                  <a:ext uri="{FF2B5EF4-FFF2-40B4-BE49-F238E27FC236}">
                    <a16:creationId xmlns:a16="http://schemas.microsoft.com/office/drawing/2014/main" id="{E525025B-02C4-62AC-075F-8DFEB04A9739}"/>
                  </a:ext>
                </a:extLst>
              </p:cNvPr>
              <p:cNvSpPr/>
              <p:nvPr/>
            </p:nvSpPr>
            <p:spPr>
              <a:xfrm>
                <a:off x="10303675" y="-1372075"/>
                <a:ext cx="279525" cy="149725"/>
              </a:xfrm>
              <a:custGeom>
                <a:avLst/>
                <a:gdLst/>
                <a:ahLst/>
                <a:cxnLst/>
                <a:rect l="l" t="t" r="r" b="b"/>
                <a:pathLst>
                  <a:path w="11181" h="5989" extrusionOk="0">
                    <a:moveTo>
                      <a:pt x="978" y="0"/>
                    </a:moveTo>
                    <a:lnTo>
                      <a:pt x="746" y="694"/>
                    </a:lnTo>
                    <a:lnTo>
                      <a:pt x="489" y="1594"/>
                    </a:lnTo>
                    <a:lnTo>
                      <a:pt x="258" y="2544"/>
                    </a:lnTo>
                    <a:lnTo>
                      <a:pt x="78" y="3290"/>
                    </a:lnTo>
                    <a:lnTo>
                      <a:pt x="78" y="3315"/>
                    </a:lnTo>
                    <a:lnTo>
                      <a:pt x="1" y="3675"/>
                    </a:lnTo>
                    <a:lnTo>
                      <a:pt x="1" y="4035"/>
                    </a:lnTo>
                    <a:lnTo>
                      <a:pt x="1" y="4395"/>
                    </a:lnTo>
                    <a:lnTo>
                      <a:pt x="52" y="4729"/>
                    </a:lnTo>
                    <a:lnTo>
                      <a:pt x="129" y="5063"/>
                    </a:lnTo>
                    <a:lnTo>
                      <a:pt x="232" y="5371"/>
                    </a:lnTo>
                    <a:lnTo>
                      <a:pt x="386" y="5680"/>
                    </a:lnTo>
                    <a:lnTo>
                      <a:pt x="566" y="5988"/>
                    </a:lnTo>
                    <a:lnTo>
                      <a:pt x="10615" y="5988"/>
                    </a:lnTo>
                    <a:lnTo>
                      <a:pt x="10795" y="5680"/>
                    </a:lnTo>
                    <a:lnTo>
                      <a:pt x="10923" y="5371"/>
                    </a:lnTo>
                    <a:lnTo>
                      <a:pt x="11052" y="5037"/>
                    </a:lnTo>
                    <a:lnTo>
                      <a:pt x="11129" y="4703"/>
                    </a:lnTo>
                    <a:lnTo>
                      <a:pt x="11180" y="4369"/>
                    </a:lnTo>
                    <a:lnTo>
                      <a:pt x="11180" y="4009"/>
                    </a:lnTo>
                    <a:lnTo>
                      <a:pt x="11154" y="3650"/>
                    </a:lnTo>
                    <a:lnTo>
                      <a:pt x="11103" y="3290"/>
                    </a:lnTo>
                    <a:lnTo>
                      <a:pt x="11077" y="3187"/>
                    </a:lnTo>
                    <a:lnTo>
                      <a:pt x="10897" y="2519"/>
                    </a:lnTo>
                    <a:lnTo>
                      <a:pt x="10615" y="1722"/>
                    </a:lnTo>
                    <a:lnTo>
                      <a:pt x="10101" y="309"/>
                    </a:lnTo>
                    <a:lnTo>
                      <a:pt x="978" y="0"/>
                    </a:lnTo>
                    <a:close/>
                  </a:path>
                </a:pathLst>
              </a:custGeom>
              <a:solidFill>
                <a:srgbClr val="92572B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69" name="Google Shape;16527;p40">
                <a:extLst>
                  <a:ext uri="{FF2B5EF4-FFF2-40B4-BE49-F238E27FC236}">
                    <a16:creationId xmlns:a16="http://schemas.microsoft.com/office/drawing/2014/main" id="{9EA29047-3AD7-79E1-3567-89DE7009C9CA}"/>
                  </a:ext>
                </a:extLst>
              </p:cNvPr>
              <p:cNvSpPr/>
              <p:nvPr/>
            </p:nvSpPr>
            <p:spPr>
              <a:xfrm>
                <a:off x="10391075" y="-1728650"/>
                <a:ext cx="114375" cy="142650"/>
              </a:xfrm>
              <a:custGeom>
                <a:avLst/>
                <a:gdLst/>
                <a:ahLst/>
                <a:cxnLst/>
                <a:rect l="l" t="t" r="r" b="b"/>
                <a:pathLst>
                  <a:path w="4575" h="5706" extrusionOk="0">
                    <a:moveTo>
                      <a:pt x="2184" y="0"/>
                    </a:moveTo>
                    <a:lnTo>
                      <a:pt x="2082" y="26"/>
                    </a:lnTo>
                    <a:lnTo>
                      <a:pt x="2005" y="77"/>
                    </a:lnTo>
                    <a:lnTo>
                      <a:pt x="1953" y="129"/>
                    </a:lnTo>
                    <a:lnTo>
                      <a:pt x="1336" y="925"/>
                    </a:lnTo>
                    <a:lnTo>
                      <a:pt x="1079" y="1337"/>
                    </a:lnTo>
                    <a:lnTo>
                      <a:pt x="797" y="1748"/>
                    </a:lnTo>
                    <a:lnTo>
                      <a:pt x="540" y="2236"/>
                    </a:lnTo>
                    <a:lnTo>
                      <a:pt x="308" y="2699"/>
                    </a:lnTo>
                    <a:lnTo>
                      <a:pt x="129" y="3187"/>
                    </a:lnTo>
                    <a:lnTo>
                      <a:pt x="0" y="3701"/>
                    </a:lnTo>
                    <a:lnTo>
                      <a:pt x="231" y="3752"/>
                    </a:lnTo>
                    <a:lnTo>
                      <a:pt x="463" y="3829"/>
                    </a:lnTo>
                    <a:lnTo>
                      <a:pt x="900" y="4009"/>
                    </a:lnTo>
                    <a:lnTo>
                      <a:pt x="1311" y="4189"/>
                    </a:lnTo>
                    <a:lnTo>
                      <a:pt x="1748" y="4369"/>
                    </a:lnTo>
                    <a:lnTo>
                      <a:pt x="2184" y="4523"/>
                    </a:lnTo>
                    <a:lnTo>
                      <a:pt x="2596" y="4677"/>
                    </a:lnTo>
                    <a:lnTo>
                      <a:pt x="3007" y="4857"/>
                    </a:lnTo>
                    <a:lnTo>
                      <a:pt x="3418" y="5063"/>
                    </a:lnTo>
                    <a:lnTo>
                      <a:pt x="4009" y="5371"/>
                    </a:lnTo>
                    <a:lnTo>
                      <a:pt x="4575" y="5705"/>
                    </a:lnTo>
                    <a:lnTo>
                      <a:pt x="4523" y="5217"/>
                    </a:lnTo>
                    <a:lnTo>
                      <a:pt x="4420" y="4703"/>
                    </a:lnTo>
                    <a:lnTo>
                      <a:pt x="4318" y="4215"/>
                    </a:lnTo>
                    <a:lnTo>
                      <a:pt x="4189" y="3727"/>
                    </a:lnTo>
                    <a:lnTo>
                      <a:pt x="4035" y="3238"/>
                    </a:lnTo>
                    <a:lnTo>
                      <a:pt x="3881" y="2750"/>
                    </a:lnTo>
                    <a:lnTo>
                      <a:pt x="3701" y="2287"/>
                    </a:lnTo>
                    <a:lnTo>
                      <a:pt x="3495" y="1825"/>
                    </a:lnTo>
                    <a:lnTo>
                      <a:pt x="3084" y="1080"/>
                    </a:lnTo>
                    <a:lnTo>
                      <a:pt x="2544" y="180"/>
                    </a:lnTo>
                    <a:lnTo>
                      <a:pt x="2493" y="103"/>
                    </a:lnTo>
                    <a:lnTo>
                      <a:pt x="2416" y="52"/>
                    </a:lnTo>
                    <a:lnTo>
                      <a:pt x="2339" y="26"/>
                    </a:lnTo>
                    <a:lnTo>
                      <a:pt x="2262" y="0"/>
                    </a:lnTo>
                    <a:close/>
                  </a:path>
                </a:pathLst>
              </a:custGeom>
              <a:solidFill>
                <a:srgbClr val="92572B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70" name="Google Shape;16528;p40">
                <a:extLst>
                  <a:ext uri="{FF2B5EF4-FFF2-40B4-BE49-F238E27FC236}">
                    <a16:creationId xmlns:a16="http://schemas.microsoft.com/office/drawing/2014/main" id="{91E31F2E-8532-36A9-0105-F35D1265F284}"/>
                  </a:ext>
                </a:extLst>
              </p:cNvPr>
              <p:cNvSpPr/>
              <p:nvPr/>
            </p:nvSpPr>
            <p:spPr>
              <a:xfrm>
                <a:off x="10410350" y="-1690750"/>
                <a:ext cx="77100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084" h="3779" extrusionOk="0">
                    <a:moveTo>
                      <a:pt x="1516" y="0"/>
                    </a:moveTo>
                    <a:lnTo>
                      <a:pt x="1388" y="26"/>
                    </a:lnTo>
                    <a:lnTo>
                      <a:pt x="1336" y="52"/>
                    </a:lnTo>
                    <a:lnTo>
                      <a:pt x="1285" y="103"/>
                    </a:lnTo>
                    <a:lnTo>
                      <a:pt x="899" y="643"/>
                    </a:lnTo>
                    <a:lnTo>
                      <a:pt x="514" y="1208"/>
                    </a:lnTo>
                    <a:lnTo>
                      <a:pt x="360" y="1491"/>
                    </a:lnTo>
                    <a:lnTo>
                      <a:pt x="206" y="1799"/>
                    </a:lnTo>
                    <a:lnTo>
                      <a:pt x="77" y="2108"/>
                    </a:lnTo>
                    <a:lnTo>
                      <a:pt x="0" y="2442"/>
                    </a:lnTo>
                    <a:lnTo>
                      <a:pt x="488" y="2647"/>
                    </a:lnTo>
                    <a:lnTo>
                      <a:pt x="977" y="2853"/>
                    </a:lnTo>
                    <a:lnTo>
                      <a:pt x="1413" y="3007"/>
                    </a:lnTo>
                    <a:lnTo>
                      <a:pt x="1825" y="3161"/>
                    </a:lnTo>
                    <a:lnTo>
                      <a:pt x="2236" y="3341"/>
                    </a:lnTo>
                    <a:lnTo>
                      <a:pt x="2647" y="3547"/>
                    </a:lnTo>
                    <a:lnTo>
                      <a:pt x="3084" y="3778"/>
                    </a:lnTo>
                    <a:lnTo>
                      <a:pt x="2981" y="3110"/>
                    </a:lnTo>
                    <a:lnTo>
                      <a:pt x="2801" y="2493"/>
                    </a:lnTo>
                    <a:lnTo>
                      <a:pt x="2596" y="1851"/>
                    </a:lnTo>
                    <a:lnTo>
                      <a:pt x="2339" y="1260"/>
                    </a:lnTo>
                    <a:lnTo>
                      <a:pt x="2082" y="746"/>
                    </a:lnTo>
                    <a:lnTo>
                      <a:pt x="1696" y="129"/>
                    </a:lnTo>
                    <a:lnTo>
                      <a:pt x="1670" y="78"/>
                    </a:lnTo>
                    <a:lnTo>
                      <a:pt x="1619" y="26"/>
                    </a:lnTo>
                    <a:lnTo>
                      <a:pt x="1516" y="0"/>
                    </a:lnTo>
                    <a:close/>
                  </a:path>
                </a:pathLst>
              </a:custGeom>
              <a:solidFill>
                <a:srgbClr val="000000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71" name="Google Shape;16529;p40">
                <a:extLst>
                  <a:ext uri="{FF2B5EF4-FFF2-40B4-BE49-F238E27FC236}">
                    <a16:creationId xmlns:a16="http://schemas.microsoft.com/office/drawing/2014/main" id="{EBAE92F8-558F-91D8-50A5-044A42F89AD5}"/>
                  </a:ext>
                </a:extLst>
              </p:cNvPr>
              <p:cNvSpPr/>
              <p:nvPr/>
            </p:nvSpPr>
            <p:spPr>
              <a:xfrm>
                <a:off x="10322950" y="-1364375"/>
                <a:ext cx="233250" cy="77125"/>
              </a:xfrm>
              <a:custGeom>
                <a:avLst/>
                <a:gdLst/>
                <a:ahLst/>
                <a:cxnLst/>
                <a:rect l="l" t="t" r="r" b="b"/>
                <a:pathLst>
                  <a:path w="9330" h="3085" extrusionOk="0">
                    <a:moveTo>
                      <a:pt x="1" y="1"/>
                    </a:moveTo>
                    <a:lnTo>
                      <a:pt x="27" y="309"/>
                    </a:lnTo>
                    <a:lnTo>
                      <a:pt x="129" y="617"/>
                    </a:lnTo>
                    <a:lnTo>
                      <a:pt x="258" y="900"/>
                    </a:lnTo>
                    <a:lnTo>
                      <a:pt x="412" y="1183"/>
                    </a:lnTo>
                    <a:lnTo>
                      <a:pt x="618" y="1466"/>
                    </a:lnTo>
                    <a:lnTo>
                      <a:pt x="849" y="1723"/>
                    </a:lnTo>
                    <a:lnTo>
                      <a:pt x="1132" y="1954"/>
                    </a:lnTo>
                    <a:lnTo>
                      <a:pt x="1440" y="2185"/>
                    </a:lnTo>
                    <a:lnTo>
                      <a:pt x="1774" y="2365"/>
                    </a:lnTo>
                    <a:lnTo>
                      <a:pt x="2160" y="2545"/>
                    </a:lnTo>
                    <a:lnTo>
                      <a:pt x="2545" y="2699"/>
                    </a:lnTo>
                    <a:lnTo>
                      <a:pt x="2956" y="2828"/>
                    </a:lnTo>
                    <a:lnTo>
                      <a:pt x="3393" y="2930"/>
                    </a:lnTo>
                    <a:lnTo>
                      <a:pt x="3856" y="3007"/>
                    </a:lnTo>
                    <a:lnTo>
                      <a:pt x="4318" y="3059"/>
                    </a:lnTo>
                    <a:lnTo>
                      <a:pt x="4807" y="3085"/>
                    </a:lnTo>
                    <a:lnTo>
                      <a:pt x="5192" y="3059"/>
                    </a:lnTo>
                    <a:lnTo>
                      <a:pt x="5552" y="3033"/>
                    </a:lnTo>
                    <a:lnTo>
                      <a:pt x="5937" y="2982"/>
                    </a:lnTo>
                    <a:lnTo>
                      <a:pt x="6297" y="2905"/>
                    </a:lnTo>
                    <a:lnTo>
                      <a:pt x="6631" y="2828"/>
                    </a:lnTo>
                    <a:lnTo>
                      <a:pt x="6965" y="2725"/>
                    </a:lnTo>
                    <a:lnTo>
                      <a:pt x="7300" y="2622"/>
                    </a:lnTo>
                    <a:lnTo>
                      <a:pt x="7608" y="2468"/>
                    </a:lnTo>
                    <a:lnTo>
                      <a:pt x="7891" y="2339"/>
                    </a:lnTo>
                    <a:lnTo>
                      <a:pt x="8148" y="2159"/>
                    </a:lnTo>
                    <a:lnTo>
                      <a:pt x="8405" y="2005"/>
                    </a:lnTo>
                    <a:lnTo>
                      <a:pt x="8636" y="1800"/>
                    </a:lnTo>
                    <a:lnTo>
                      <a:pt x="8841" y="1620"/>
                    </a:lnTo>
                    <a:lnTo>
                      <a:pt x="9021" y="1414"/>
                    </a:lnTo>
                    <a:lnTo>
                      <a:pt x="9176" y="1183"/>
                    </a:lnTo>
                    <a:lnTo>
                      <a:pt x="9330" y="952"/>
                    </a:lnTo>
                    <a:lnTo>
                      <a:pt x="8764" y="1183"/>
                    </a:lnTo>
                    <a:lnTo>
                      <a:pt x="8199" y="1388"/>
                    </a:lnTo>
                    <a:lnTo>
                      <a:pt x="7634" y="1543"/>
                    </a:lnTo>
                    <a:lnTo>
                      <a:pt x="7043" y="1697"/>
                    </a:lnTo>
                    <a:lnTo>
                      <a:pt x="6554" y="1774"/>
                    </a:lnTo>
                    <a:lnTo>
                      <a:pt x="6092" y="1851"/>
                    </a:lnTo>
                    <a:lnTo>
                      <a:pt x="5629" y="1877"/>
                    </a:lnTo>
                    <a:lnTo>
                      <a:pt x="5141" y="1877"/>
                    </a:lnTo>
                    <a:lnTo>
                      <a:pt x="4678" y="1851"/>
                    </a:lnTo>
                    <a:lnTo>
                      <a:pt x="4216" y="1825"/>
                    </a:lnTo>
                    <a:lnTo>
                      <a:pt x="3753" y="1748"/>
                    </a:lnTo>
                    <a:lnTo>
                      <a:pt x="3290" y="1645"/>
                    </a:lnTo>
                    <a:lnTo>
                      <a:pt x="2854" y="1517"/>
                    </a:lnTo>
                    <a:lnTo>
                      <a:pt x="2391" y="1363"/>
                    </a:lnTo>
                    <a:lnTo>
                      <a:pt x="1980" y="1209"/>
                    </a:lnTo>
                    <a:lnTo>
                      <a:pt x="1543" y="1003"/>
                    </a:lnTo>
                    <a:lnTo>
                      <a:pt x="1132" y="797"/>
                    </a:lnTo>
                    <a:lnTo>
                      <a:pt x="746" y="540"/>
                    </a:lnTo>
                    <a:lnTo>
                      <a:pt x="361" y="283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8D14B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72" name="Google Shape;16530;p40">
                <a:extLst>
                  <a:ext uri="{FF2B5EF4-FFF2-40B4-BE49-F238E27FC236}">
                    <a16:creationId xmlns:a16="http://schemas.microsoft.com/office/drawing/2014/main" id="{D75C46F8-755D-81B6-699C-533AB99E8B51}"/>
                  </a:ext>
                </a:extLst>
              </p:cNvPr>
              <p:cNvSpPr/>
              <p:nvPr/>
            </p:nvSpPr>
            <p:spPr>
              <a:xfrm>
                <a:off x="10220175" y="-1692675"/>
                <a:ext cx="417625" cy="373950"/>
              </a:xfrm>
              <a:custGeom>
                <a:avLst/>
                <a:gdLst/>
                <a:ahLst/>
                <a:cxnLst/>
                <a:rect l="l" t="t" r="r" b="b"/>
                <a:pathLst>
                  <a:path w="16705" h="14958" extrusionOk="0">
                    <a:moveTo>
                      <a:pt x="5551" y="0"/>
                    </a:moveTo>
                    <a:lnTo>
                      <a:pt x="5448" y="26"/>
                    </a:lnTo>
                    <a:lnTo>
                      <a:pt x="5320" y="52"/>
                    </a:lnTo>
                    <a:lnTo>
                      <a:pt x="5217" y="129"/>
                    </a:lnTo>
                    <a:lnTo>
                      <a:pt x="5114" y="206"/>
                    </a:lnTo>
                    <a:lnTo>
                      <a:pt x="5011" y="309"/>
                    </a:lnTo>
                    <a:lnTo>
                      <a:pt x="4909" y="437"/>
                    </a:lnTo>
                    <a:lnTo>
                      <a:pt x="4832" y="566"/>
                    </a:lnTo>
                    <a:lnTo>
                      <a:pt x="4677" y="874"/>
                    </a:lnTo>
                    <a:lnTo>
                      <a:pt x="4575" y="1208"/>
                    </a:lnTo>
                    <a:lnTo>
                      <a:pt x="4497" y="1542"/>
                    </a:lnTo>
                    <a:lnTo>
                      <a:pt x="4446" y="1876"/>
                    </a:lnTo>
                    <a:lnTo>
                      <a:pt x="4266" y="1825"/>
                    </a:lnTo>
                    <a:lnTo>
                      <a:pt x="4112" y="1774"/>
                    </a:lnTo>
                    <a:lnTo>
                      <a:pt x="3752" y="1774"/>
                    </a:lnTo>
                    <a:lnTo>
                      <a:pt x="3521" y="1799"/>
                    </a:lnTo>
                    <a:lnTo>
                      <a:pt x="3290" y="1851"/>
                    </a:lnTo>
                    <a:lnTo>
                      <a:pt x="3084" y="1979"/>
                    </a:lnTo>
                    <a:lnTo>
                      <a:pt x="3007" y="2056"/>
                    </a:lnTo>
                    <a:lnTo>
                      <a:pt x="2930" y="2133"/>
                    </a:lnTo>
                    <a:lnTo>
                      <a:pt x="2853" y="2262"/>
                    </a:lnTo>
                    <a:lnTo>
                      <a:pt x="2827" y="2390"/>
                    </a:lnTo>
                    <a:lnTo>
                      <a:pt x="2827" y="2519"/>
                    </a:lnTo>
                    <a:lnTo>
                      <a:pt x="2827" y="2647"/>
                    </a:lnTo>
                    <a:lnTo>
                      <a:pt x="2390" y="2313"/>
                    </a:lnTo>
                    <a:lnTo>
                      <a:pt x="1979" y="2056"/>
                    </a:lnTo>
                    <a:lnTo>
                      <a:pt x="1568" y="1799"/>
                    </a:lnTo>
                    <a:lnTo>
                      <a:pt x="694" y="1337"/>
                    </a:lnTo>
                    <a:lnTo>
                      <a:pt x="591" y="1311"/>
                    </a:lnTo>
                    <a:lnTo>
                      <a:pt x="514" y="1285"/>
                    </a:lnTo>
                    <a:lnTo>
                      <a:pt x="411" y="1311"/>
                    </a:lnTo>
                    <a:lnTo>
                      <a:pt x="334" y="1337"/>
                    </a:lnTo>
                    <a:lnTo>
                      <a:pt x="283" y="1388"/>
                    </a:lnTo>
                    <a:lnTo>
                      <a:pt x="206" y="1440"/>
                    </a:lnTo>
                    <a:lnTo>
                      <a:pt x="180" y="1517"/>
                    </a:lnTo>
                    <a:lnTo>
                      <a:pt x="154" y="1619"/>
                    </a:lnTo>
                    <a:lnTo>
                      <a:pt x="51" y="2673"/>
                    </a:lnTo>
                    <a:lnTo>
                      <a:pt x="0" y="3521"/>
                    </a:lnTo>
                    <a:lnTo>
                      <a:pt x="0" y="4189"/>
                    </a:lnTo>
                    <a:lnTo>
                      <a:pt x="51" y="4883"/>
                    </a:lnTo>
                    <a:lnTo>
                      <a:pt x="154" y="5577"/>
                    </a:lnTo>
                    <a:lnTo>
                      <a:pt x="283" y="6245"/>
                    </a:lnTo>
                    <a:lnTo>
                      <a:pt x="437" y="6913"/>
                    </a:lnTo>
                    <a:lnTo>
                      <a:pt x="643" y="7582"/>
                    </a:lnTo>
                    <a:lnTo>
                      <a:pt x="874" y="8224"/>
                    </a:lnTo>
                    <a:lnTo>
                      <a:pt x="1131" y="8867"/>
                    </a:lnTo>
                    <a:lnTo>
                      <a:pt x="1593" y="9920"/>
                    </a:lnTo>
                    <a:lnTo>
                      <a:pt x="1876" y="10409"/>
                    </a:lnTo>
                    <a:lnTo>
                      <a:pt x="2159" y="10897"/>
                    </a:lnTo>
                    <a:lnTo>
                      <a:pt x="2441" y="11385"/>
                    </a:lnTo>
                    <a:lnTo>
                      <a:pt x="2776" y="11848"/>
                    </a:lnTo>
                    <a:lnTo>
                      <a:pt x="3161" y="12285"/>
                    </a:lnTo>
                    <a:lnTo>
                      <a:pt x="3572" y="12696"/>
                    </a:lnTo>
                    <a:lnTo>
                      <a:pt x="4035" y="13081"/>
                    </a:lnTo>
                    <a:lnTo>
                      <a:pt x="4523" y="13441"/>
                    </a:lnTo>
                    <a:lnTo>
                      <a:pt x="5011" y="13775"/>
                    </a:lnTo>
                    <a:lnTo>
                      <a:pt x="5525" y="14058"/>
                    </a:lnTo>
                    <a:lnTo>
                      <a:pt x="6065" y="14315"/>
                    </a:lnTo>
                    <a:lnTo>
                      <a:pt x="6630" y="14520"/>
                    </a:lnTo>
                    <a:lnTo>
                      <a:pt x="7170" y="14675"/>
                    </a:lnTo>
                    <a:lnTo>
                      <a:pt x="7736" y="14803"/>
                    </a:lnTo>
                    <a:lnTo>
                      <a:pt x="8327" y="14906"/>
                    </a:lnTo>
                    <a:lnTo>
                      <a:pt x="8918" y="14957"/>
                    </a:lnTo>
                    <a:lnTo>
                      <a:pt x="9483" y="14957"/>
                    </a:lnTo>
                    <a:lnTo>
                      <a:pt x="10074" y="14932"/>
                    </a:lnTo>
                    <a:lnTo>
                      <a:pt x="10665" y="14880"/>
                    </a:lnTo>
                    <a:lnTo>
                      <a:pt x="11256" y="14777"/>
                    </a:lnTo>
                    <a:lnTo>
                      <a:pt x="11847" y="14649"/>
                    </a:lnTo>
                    <a:lnTo>
                      <a:pt x="12438" y="14469"/>
                    </a:lnTo>
                    <a:lnTo>
                      <a:pt x="12901" y="14289"/>
                    </a:lnTo>
                    <a:lnTo>
                      <a:pt x="13389" y="14084"/>
                    </a:lnTo>
                    <a:lnTo>
                      <a:pt x="13749" y="13929"/>
                    </a:lnTo>
                    <a:lnTo>
                      <a:pt x="14083" y="13724"/>
                    </a:lnTo>
                    <a:lnTo>
                      <a:pt x="14417" y="13544"/>
                    </a:lnTo>
                    <a:lnTo>
                      <a:pt x="14751" y="13313"/>
                    </a:lnTo>
                    <a:lnTo>
                      <a:pt x="15034" y="13081"/>
                    </a:lnTo>
                    <a:lnTo>
                      <a:pt x="15317" y="12850"/>
                    </a:lnTo>
                    <a:lnTo>
                      <a:pt x="15599" y="12593"/>
                    </a:lnTo>
                    <a:lnTo>
                      <a:pt x="15831" y="12310"/>
                    </a:lnTo>
                    <a:lnTo>
                      <a:pt x="16036" y="12053"/>
                    </a:lnTo>
                    <a:lnTo>
                      <a:pt x="16165" y="11822"/>
                    </a:lnTo>
                    <a:lnTo>
                      <a:pt x="16293" y="11591"/>
                    </a:lnTo>
                    <a:lnTo>
                      <a:pt x="16396" y="11385"/>
                    </a:lnTo>
                    <a:lnTo>
                      <a:pt x="16499" y="11128"/>
                    </a:lnTo>
                    <a:lnTo>
                      <a:pt x="16576" y="10897"/>
                    </a:lnTo>
                    <a:lnTo>
                      <a:pt x="16627" y="10640"/>
                    </a:lnTo>
                    <a:lnTo>
                      <a:pt x="16679" y="10357"/>
                    </a:lnTo>
                    <a:lnTo>
                      <a:pt x="16705" y="10100"/>
                    </a:lnTo>
                    <a:lnTo>
                      <a:pt x="16653" y="9766"/>
                    </a:lnTo>
                    <a:lnTo>
                      <a:pt x="16576" y="9458"/>
                    </a:lnTo>
                    <a:lnTo>
                      <a:pt x="16473" y="9124"/>
                    </a:lnTo>
                    <a:lnTo>
                      <a:pt x="16345" y="8789"/>
                    </a:lnTo>
                    <a:lnTo>
                      <a:pt x="16216" y="8481"/>
                    </a:lnTo>
                    <a:lnTo>
                      <a:pt x="16036" y="8147"/>
                    </a:lnTo>
                    <a:lnTo>
                      <a:pt x="15856" y="7839"/>
                    </a:lnTo>
                    <a:lnTo>
                      <a:pt x="15651" y="7505"/>
                    </a:lnTo>
                    <a:lnTo>
                      <a:pt x="15214" y="6888"/>
                    </a:lnTo>
                    <a:lnTo>
                      <a:pt x="14700" y="6297"/>
                    </a:lnTo>
                    <a:lnTo>
                      <a:pt x="14135" y="5706"/>
                    </a:lnTo>
                    <a:lnTo>
                      <a:pt x="13518" y="5140"/>
                    </a:lnTo>
                    <a:lnTo>
                      <a:pt x="12875" y="4601"/>
                    </a:lnTo>
                    <a:lnTo>
                      <a:pt x="12207" y="4112"/>
                    </a:lnTo>
                    <a:lnTo>
                      <a:pt x="11539" y="3675"/>
                    </a:lnTo>
                    <a:lnTo>
                      <a:pt x="10845" y="3264"/>
                    </a:lnTo>
                    <a:lnTo>
                      <a:pt x="10151" y="2904"/>
                    </a:lnTo>
                    <a:lnTo>
                      <a:pt x="9483" y="2596"/>
                    </a:lnTo>
                    <a:lnTo>
                      <a:pt x="8815" y="2339"/>
                    </a:lnTo>
                    <a:lnTo>
                      <a:pt x="8172" y="2159"/>
                    </a:lnTo>
                    <a:lnTo>
                      <a:pt x="8532" y="2005"/>
                    </a:lnTo>
                    <a:lnTo>
                      <a:pt x="8789" y="1876"/>
                    </a:lnTo>
                    <a:lnTo>
                      <a:pt x="8995" y="1722"/>
                    </a:lnTo>
                    <a:lnTo>
                      <a:pt x="9123" y="1568"/>
                    </a:lnTo>
                    <a:lnTo>
                      <a:pt x="9200" y="1414"/>
                    </a:lnTo>
                    <a:lnTo>
                      <a:pt x="9226" y="1260"/>
                    </a:lnTo>
                    <a:lnTo>
                      <a:pt x="9175" y="1131"/>
                    </a:lnTo>
                    <a:lnTo>
                      <a:pt x="9098" y="1003"/>
                    </a:lnTo>
                    <a:lnTo>
                      <a:pt x="8969" y="900"/>
                    </a:lnTo>
                    <a:lnTo>
                      <a:pt x="8815" y="797"/>
                    </a:lnTo>
                    <a:lnTo>
                      <a:pt x="8635" y="746"/>
                    </a:lnTo>
                    <a:lnTo>
                      <a:pt x="8404" y="694"/>
                    </a:lnTo>
                    <a:lnTo>
                      <a:pt x="7915" y="694"/>
                    </a:lnTo>
                    <a:lnTo>
                      <a:pt x="7633" y="746"/>
                    </a:lnTo>
                    <a:lnTo>
                      <a:pt x="7376" y="848"/>
                    </a:lnTo>
                    <a:lnTo>
                      <a:pt x="7376" y="694"/>
                    </a:lnTo>
                    <a:lnTo>
                      <a:pt x="7376" y="591"/>
                    </a:lnTo>
                    <a:lnTo>
                      <a:pt x="7324" y="489"/>
                    </a:lnTo>
                    <a:lnTo>
                      <a:pt x="7273" y="437"/>
                    </a:lnTo>
                    <a:lnTo>
                      <a:pt x="7196" y="386"/>
                    </a:lnTo>
                    <a:lnTo>
                      <a:pt x="7119" y="386"/>
                    </a:lnTo>
                    <a:lnTo>
                      <a:pt x="7016" y="360"/>
                    </a:lnTo>
                    <a:lnTo>
                      <a:pt x="6913" y="386"/>
                    </a:lnTo>
                    <a:lnTo>
                      <a:pt x="6682" y="437"/>
                    </a:lnTo>
                    <a:lnTo>
                      <a:pt x="6451" y="540"/>
                    </a:lnTo>
                    <a:lnTo>
                      <a:pt x="6245" y="669"/>
                    </a:lnTo>
                    <a:lnTo>
                      <a:pt x="6091" y="797"/>
                    </a:lnTo>
                    <a:lnTo>
                      <a:pt x="6116" y="591"/>
                    </a:lnTo>
                    <a:lnTo>
                      <a:pt x="6116" y="437"/>
                    </a:lnTo>
                    <a:lnTo>
                      <a:pt x="6065" y="309"/>
                    </a:lnTo>
                    <a:lnTo>
                      <a:pt x="6014" y="206"/>
                    </a:lnTo>
                    <a:lnTo>
                      <a:pt x="5937" y="103"/>
                    </a:lnTo>
                    <a:lnTo>
                      <a:pt x="5859" y="52"/>
                    </a:lnTo>
                    <a:lnTo>
                      <a:pt x="5757" y="0"/>
                    </a:lnTo>
                    <a:close/>
                  </a:path>
                </a:pathLst>
              </a:custGeom>
              <a:solidFill>
                <a:srgbClr val="92572B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73" name="Google Shape;16531;p40">
                <a:extLst>
                  <a:ext uri="{FF2B5EF4-FFF2-40B4-BE49-F238E27FC236}">
                    <a16:creationId xmlns:a16="http://schemas.microsoft.com/office/drawing/2014/main" id="{32C424B5-CE4B-8FDF-ED2B-BC57EA1F0C41}"/>
                  </a:ext>
                </a:extLst>
              </p:cNvPr>
              <p:cNvSpPr/>
              <p:nvPr/>
            </p:nvSpPr>
            <p:spPr>
              <a:xfrm>
                <a:off x="10220175" y="-1660550"/>
                <a:ext cx="376500" cy="341825"/>
              </a:xfrm>
              <a:custGeom>
                <a:avLst/>
                <a:gdLst/>
                <a:ahLst/>
                <a:cxnLst/>
                <a:rect l="l" t="t" r="r" b="b"/>
                <a:pathLst>
                  <a:path w="15060" h="13673" extrusionOk="0">
                    <a:moveTo>
                      <a:pt x="514" y="0"/>
                    </a:moveTo>
                    <a:lnTo>
                      <a:pt x="411" y="26"/>
                    </a:lnTo>
                    <a:lnTo>
                      <a:pt x="334" y="52"/>
                    </a:lnTo>
                    <a:lnTo>
                      <a:pt x="283" y="103"/>
                    </a:lnTo>
                    <a:lnTo>
                      <a:pt x="206" y="155"/>
                    </a:lnTo>
                    <a:lnTo>
                      <a:pt x="180" y="232"/>
                    </a:lnTo>
                    <a:lnTo>
                      <a:pt x="154" y="334"/>
                    </a:lnTo>
                    <a:lnTo>
                      <a:pt x="51" y="1388"/>
                    </a:lnTo>
                    <a:lnTo>
                      <a:pt x="0" y="2236"/>
                    </a:lnTo>
                    <a:lnTo>
                      <a:pt x="0" y="2904"/>
                    </a:lnTo>
                    <a:lnTo>
                      <a:pt x="51" y="3598"/>
                    </a:lnTo>
                    <a:lnTo>
                      <a:pt x="154" y="4292"/>
                    </a:lnTo>
                    <a:lnTo>
                      <a:pt x="283" y="4960"/>
                    </a:lnTo>
                    <a:lnTo>
                      <a:pt x="437" y="5628"/>
                    </a:lnTo>
                    <a:lnTo>
                      <a:pt x="643" y="6297"/>
                    </a:lnTo>
                    <a:lnTo>
                      <a:pt x="874" y="6939"/>
                    </a:lnTo>
                    <a:lnTo>
                      <a:pt x="1131" y="7582"/>
                    </a:lnTo>
                    <a:lnTo>
                      <a:pt x="1593" y="8635"/>
                    </a:lnTo>
                    <a:lnTo>
                      <a:pt x="1876" y="9124"/>
                    </a:lnTo>
                    <a:lnTo>
                      <a:pt x="2133" y="9612"/>
                    </a:lnTo>
                    <a:lnTo>
                      <a:pt x="2441" y="10100"/>
                    </a:lnTo>
                    <a:lnTo>
                      <a:pt x="2776" y="10563"/>
                    </a:lnTo>
                    <a:lnTo>
                      <a:pt x="3161" y="11000"/>
                    </a:lnTo>
                    <a:lnTo>
                      <a:pt x="3572" y="11411"/>
                    </a:lnTo>
                    <a:lnTo>
                      <a:pt x="4035" y="11796"/>
                    </a:lnTo>
                    <a:lnTo>
                      <a:pt x="4523" y="12156"/>
                    </a:lnTo>
                    <a:lnTo>
                      <a:pt x="5011" y="12490"/>
                    </a:lnTo>
                    <a:lnTo>
                      <a:pt x="5525" y="12773"/>
                    </a:lnTo>
                    <a:lnTo>
                      <a:pt x="6065" y="13030"/>
                    </a:lnTo>
                    <a:lnTo>
                      <a:pt x="6630" y="13235"/>
                    </a:lnTo>
                    <a:lnTo>
                      <a:pt x="7170" y="13390"/>
                    </a:lnTo>
                    <a:lnTo>
                      <a:pt x="7736" y="13518"/>
                    </a:lnTo>
                    <a:lnTo>
                      <a:pt x="8327" y="13621"/>
                    </a:lnTo>
                    <a:lnTo>
                      <a:pt x="8918" y="13672"/>
                    </a:lnTo>
                    <a:lnTo>
                      <a:pt x="9483" y="13672"/>
                    </a:lnTo>
                    <a:lnTo>
                      <a:pt x="10074" y="13647"/>
                    </a:lnTo>
                    <a:lnTo>
                      <a:pt x="10665" y="13595"/>
                    </a:lnTo>
                    <a:lnTo>
                      <a:pt x="11256" y="13492"/>
                    </a:lnTo>
                    <a:lnTo>
                      <a:pt x="11847" y="13364"/>
                    </a:lnTo>
                    <a:lnTo>
                      <a:pt x="12438" y="13184"/>
                    </a:lnTo>
                    <a:lnTo>
                      <a:pt x="12901" y="13004"/>
                    </a:lnTo>
                    <a:lnTo>
                      <a:pt x="13389" y="12799"/>
                    </a:lnTo>
                    <a:lnTo>
                      <a:pt x="13826" y="12593"/>
                    </a:lnTo>
                    <a:lnTo>
                      <a:pt x="14263" y="12336"/>
                    </a:lnTo>
                    <a:lnTo>
                      <a:pt x="14674" y="12079"/>
                    </a:lnTo>
                    <a:lnTo>
                      <a:pt x="15060" y="11796"/>
                    </a:lnTo>
                    <a:lnTo>
                      <a:pt x="14726" y="11950"/>
                    </a:lnTo>
                    <a:lnTo>
                      <a:pt x="14392" y="12130"/>
                    </a:lnTo>
                    <a:lnTo>
                      <a:pt x="13929" y="12310"/>
                    </a:lnTo>
                    <a:lnTo>
                      <a:pt x="13441" y="12490"/>
                    </a:lnTo>
                    <a:lnTo>
                      <a:pt x="12875" y="12670"/>
                    </a:lnTo>
                    <a:lnTo>
                      <a:pt x="12284" y="12799"/>
                    </a:lnTo>
                    <a:lnTo>
                      <a:pt x="11693" y="12901"/>
                    </a:lnTo>
                    <a:lnTo>
                      <a:pt x="11102" y="12978"/>
                    </a:lnTo>
                    <a:lnTo>
                      <a:pt x="10511" y="13004"/>
                    </a:lnTo>
                    <a:lnTo>
                      <a:pt x="9920" y="12978"/>
                    </a:lnTo>
                    <a:lnTo>
                      <a:pt x="9329" y="12927"/>
                    </a:lnTo>
                    <a:lnTo>
                      <a:pt x="8763" y="12850"/>
                    </a:lnTo>
                    <a:lnTo>
                      <a:pt x="8198" y="12721"/>
                    </a:lnTo>
                    <a:lnTo>
                      <a:pt x="7633" y="12542"/>
                    </a:lnTo>
                    <a:lnTo>
                      <a:pt x="7093" y="12336"/>
                    </a:lnTo>
                    <a:lnTo>
                      <a:pt x="6553" y="12079"/>
                    </a:lnTo>
                    <a:lnTo>
                      <a:pt x="6039" y="11796"/>
                    </a:lnTo>
                    <a:lnTo>
                      <a:pt x="5525" y="11488"/>
                    </a:lnTo>
                    <a:lnTo>
                      <a:pt x="5037" y="11128"/>
                    </a:lnTo>
                    <a:lnTo>
                      <a:pt x="4575" y="10717"/>
                    </a:lnTo>
                    <a:lnTo>
                      <a:pt x="4163" y="10306"/>
                    </a:lnTo>
                    <a:lnTo>
                      <a:pt x="3804" y="9869"/>
                    </a:lnTo>
                    <a:lnTo>
                      <a:pt x="3469" y="9406"/>
                    </a:lnTo>
                    <a:lnTo>
                      <a:pt x="3161" y="8944"/>
                    </a:lnTo>
                    <a:lnTo>
                      <a:pt x="2878" y="8455"/>
                    </a:lnTo>
                    <a:lnTo>
                      <a:pt x="2621" y="7941"/>
                    </a:lnTo>
                    <a:lnTo>
                      <a:pt x="2133" y="6888"/>
                    </a:lnTo>
                    <a:lnTo>
                      <a:pt x="1876" y="6245"/>
                    </a:lnTo>
                    <a:lnTo>
                      <a:pt x="1645" y="5603"/>
                    </a:lnTo>
                    <a:lnTo>
                      <a:pt x="1439" y="4935"/>
                    </a:lnTo>
                    <a:lnTo>
                      <a:pt x="1285" y="4266"/>
                    </a:lnTo>
                    <a:lnTo>
                      <a:pt x="1157" y="3598"/>
                    </a:lnTo>
                    <a:lnTo>
                      <a:pt x="1079" y="2930"/>
                    </a:lnTo>
                    <a:lnTo>
                      <a:pt x="1028" y="2236"/>
                    </a:lnTo>
                    <a:lnTo>
                      <a:pt x="1002" y="1542"/>
                    </a:lnTo>
                    <a:lnTo>
                      <a:pt x="1028" y="1003"/>
                    </a:lnTo>
                    <a:lnTo>
                      <a:pt x="1105" y="257"/>
                    </a:lnTo>
                    <a:lnTo>
                      <a:pt x="694" y="52"/>
                    </a:lnTo>
                    <a:lnTo>
                      <a:pt x="591" y="26"/>
                    </a:lnTo>
                    <a:lnTo>
                      <a:pt x="514" y="0"/>
                    </a:lnTo>
                    <a:close/>
                  </a:path>
                </a:pathLst>
              </a:custGeom>
              <a:solidFill>
                <a:srgbClr val="000000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74" name="Google Shape;16532;p40">
                <a:extLst>
                  <a:ext uri="{FF2B5EF4-FFF2-40B4-BE49-F238E27FC236}">
                    <a16:creationId xmlns:a16="http://schemas.microsoft.com/office/drawing/2014/main" id="{7B2AB587-4653-5F65-3ACC-55A8BF2B4989}"/>
                  </a:ext>
                </a:extLst>
              </p:cNvPr>
              <p:cNvSpPr/>
              <p:nvPr/>
            </p:nvSpPr>
            <p:spPr>
              <a:xfrm>
                <a:off x="10242000" y="-1627150"/>
                <a:ext cx="61075" cy="140100"/>
              </a:xfrm>
              <a:custGeom>
                <a:avLst/>
                <a:gdLst/>
                <a:ahLst/>
                <a:cxnLst/>
                <a:rect l="l" t="t" r="r" b="b"/>
                <a:pathLst>
                  <a:path w="2443" h="5604" extrusionOk="0">
                    <a:moveTo>
                      <a:pt x="386" y="1"/>
                    </a:moveTo>
                    <a:lnTo>
                      <a:pt x="258" y="26"/>
                    </a:lnTo>
                    <a:lnTo>
                      <a:pt x="181" y="103"/>
                    </a:lnTo>
                    <a:lnTo>
                      <a:pt x="155" y="155"/>
                    </a:lnTo>
                    <a:lnTo>
                      <a:pt x="129" y="232"/>
                    </a:lnTo>
                    <a:lnTo>
                      <a:pt x="52" y="977"/>
                    </a:lnTo>
                    <a:lnTo>
                      <a:pt x="1" y="1568"/>
                    </a:lnTo>
                    <a:lnTo>
                      <a:pt x="27" y="2057"/>
                    </a:lnTo>
                    <a:lnTo>
                      <a:pt x="52" y="2545"/>
                    </a:lnTo>
                    <a:lnTo>
                      <a:pt x="129" y="3007"/>
                    </a:lnTo>
                    <a:lnTo>
                      <a:pt x="206" y="3496"/>
                    </a:lnTo>
                    <a:lnTo>
                      <a:pt x="335" y="3958"/>
                    </a:lnTo>
                    <a:lnTo>
                      <a:pt x="463" y="4421"/>
                    </a:lnTo>
                    <a:lnTo>
                      <a:pt x="618" y="4884"/>
                    </a:lnTo>
                    <a:lnTo>
                      <a:pt x="823" y="5346"/>
                    </a:lnTo>
                    <a:lnTo>
                      <a:pt x="926" y="5603"/>
                    </a:lnTo>
                    <a:lnTo>
                      <a:pt x="952" y="5346"/>
                    </a:lnTo>
                    <a:lnTo>
                      <a:pt x="1029" y="5038"/>
                    </a:lnTo>
                    <a:lnTo>
                      <a:pt x="1209" y="4395"/>
                    </a:lnTo>
                    <a:lnTo>
                      <a:pt x="1414" y="3727"/>
                    </a:lnTo>
                    <a:lnTo>
                      <a:pt x="1671" y="3059"/>
                    </a:lnTo>
                    <a:lnTo>
                      <a:pt x="1928" y="2442"/>
                    </a:lnTo>
                    <a:lnTo>
                      <a:pt x="2160" y="1928"/>
                    </a:lnTo>
                    <a:lnTo>
                      <a:pt x="2442" y="1337"/>
                    </a:lnTo>
                    <a:lnTo>
                      <a:pt x="2108" y="1029"/>
                    </a:lnTo>
                    <a:lnTo>
                      <a:pt x="1723" y="720"/>
                    </a:lnTo>
                    <a:lnTo>
                      <a:pt x="1414" y="540"/>
                    </a:lnTo>
                    <a:lnTo>
                      <a:pt x="1132" y="360"/>
                    </a:lnTo>
                    <a:lnTo>
                      <a:pt x="515" y="26"/>
                    </a:lnTo>
                    <a:lnTo>
                      <a:pt x="438" y="1"/>
                    </a:lnTo>
                    <a:close/>
                  </a:path>
                </a:pathLst>
              </a:custGeom>
              <a:solidFill>
                <a:srgbClr val="000000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75" name="Google Shape;16533;p40">
                <a:extLst>
                  <a:ext uri="{FF2B5EF4-FFF2-40B4-BE49-F238E27FC236}">
                    <a16:creationId xmlns:a16="http://schemas.microsoft.com/office/drawing/2014/main" id="{B4121A27-6949-DE83-1F6E-C45F49C5A3F0}"/>
                  </a:ext>
                </a:extLst>
              </p:cNvPr>
              <p:cNvSpPr/>
              <p:nvPr/>
            </p:nvSpPr>
            <p:spPr>
              <a:xfrm>
                <a:off x="10303050" y="-1294350"/>
                <a:ext cx="76475" cy="97050"/>
              </a:xfrm>
              <a:custGeom>
                <a:avLst/>
                <a:gdLst/>
                <a:ahLst/>
                <a:cxnLst/>
                <a:rect l="l" t="t" r="r" b="b"/>
                <a:pathLst>
                  <a:path w="3059" h="3882" extrusionOk="0">
                    <a:moveTo>
                      <a:pt x="1542" y="1"/>
                    </a:moveTo>
                    <a:lnTo>
                      <a:pt x="1234" y="27"/>
                    </a:lnTo>
                    <a:lnTo>
                      <a:pt x="925" y="78"/>
                    </a:lnTo>
                    <a:lnTo>
                      <a:pt x="668" y="206"/>
                    </a:lnTo>
                    <a:lnTo>
                      <a:pt x="566" y="284"/>
                    </a:lnTo>
                    <a:lnTo>
                      <a:pt x="463" y="386"/>
                    </a:lnTo>
                    <a:lnTo>
                      <a:pt x="360" y="489"/>
                    </a:lnTo>
                    <a:lnTo>
                      <a:pt x="257" y="618"/>
                    </a:lnTo>
                    <a:lnTo>
                      <a:pt x="180" y="746"/>
                    </a:lnTo>
                    <a:lnTo>
                      <a:pt x="129" y="900"/>
                    </a:lnTo>
                    <a:lnTo>
                      <a:pt x="77" y="1055"/>
                    </a:lnTo>
                    <a:lnTo>
                      <a:pt x="26" y="1234"/>
                    </a:lnTo>
                    <a:lnTo>
                      <a:pt x="0" y="1440"/>
                    </a:lnTo>
                    <a:lnTo>
                      <a:pt x="0" y="1646"/>
                    </a:lnTo>
                    <a:lnTo>
                      <a:pt x="26" y="1928"/>
                    </a:lnTo>
                    <a:lnTo>
                      <a:pt x="52" y="2211"/>
                    </a:lnTo>
                    <a:lnTo>
                      <a:pt x="129" y="2494"/>
                    </a:lnTo>
                    <a:lnTo>
                      <a:pt x="232" y="2751"/>
                    </a:lnTo>
                    <a:lnTo>
                      <a:pt x="334" y="3008"/>
                    </a:lnTo>
                    <a:lnTo>
                      <a:pt x="489" y="3239"/>
                    </a:lnTo>
                    <a:lnTo>
                      <a:pt x="643" y="3445"/>
                    </a:lnTo>
                    <a:lnTo>
                      <a:pt x="797" y="3599"/>
                    </a:lnTo>
                    <a:lnTo>
                      <a:pt x="1003" y="3727"/>
                    </a:lnTo>
                    <a:lnTo>
                      <a:pt x="1208" y="3830"/>
                    </a:lnTo>
                    <a:lnTo>
                      <a:pt x="1439" y="3881"/>
                    </a:lnTo>
                    <a:lnTo>
                      <a:pt x="1619" y="3881"/>
                    </a:lnTo>
                    <a:lnTo>
                      <a:pt x="1851" y="3830"/>
                    </a:lnTo>
                    <a:lnTo>
                      <a:pt x="2082" y="3727"/>
                    </a:lnTo>
                    <a:lnTo>
                      <a:pt x="2262" y="3599"/>
                    </a:lnTo>
                    <a:lnTo>
                      <a:pt x="2416" y="3445"/>
                    </a:lnTo>
                    <a:lnTo>
                      <a:pt x="2596" y="3239"/>
                    </a:lnTo>
                    <a:lnTo>
                      <a:pt x="2724" y="3008"/>
                    </a:lnTo>
                    <a:lnTo>
                      <a:pt x="2827" y="2751"/>
                    </a:lnTo>
                    <a:lnTo>
                      <a:pt x="2930" y="2494"/>
                    </a:lnTo>
                    <a:lnTo>
                      <a:pt x="3007" y="2211"/>
                    </a:lnTo>
                    <a:lnTo>
                      <a:pt x="3058" y="1928"/>
                    </a:lnTo>
                    <a:lnTo>
                      <a:pt x="3058" y="1646"/>
                    </a:lnTo>
                    <a:lnTo>
                      <a:pt x="3058" y="1440"/>
                    </a:lnTo>
                    <a:lnTo>
                      <a:pt x="3033" y="1234"/>
                    </a:lnTo>
                    <a:lnTo>
                      <a:pt x="2981" y="1055"/>
                    </a:lnTo>
                    <a:lnTo>
                      <a:pt x="2930" y="900"/>
                    </a:lnTo>
                    <a:lnTo>
                      <a:pt x="2879" y="746"/>
                    </a:lnTo>
                    <a:lnTo>
                      <a:pt x="2801" y="618"/>
                    </a:lnTo>
                    <a:lnTo>
                      <a:pt x="2724" y="489"/>
                    </a:lnTo>
                    <a:lnTo>
                      <a:pt x="2622" y="386"/>
                    </a:lnTo>
                    <a:lnTo>
                      <a:pt x="2493" y="284"/>
                    </a:lnTo>
                    <a:lnTo>
                      <a:pt x="2390" y="206"/>
                    </a:lnTo>
                    <a:lnTo>
                      <a:pt x="2133" y="78"/>
                    </a:lnTo>
                    <a:lnTo>
                      <a:pt x="1851" y="27"/>
                    </a:lnTo>
                    <a:lnTo>
                      <a:pt x="1542" y="1"/>
                    </a:lnTo>
                    <a:close/>
                  </a:path>
                </a:pathLst>
              </a:custGeom>
              <a:solidFill>
                <a:srgbClr val="533016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76" name="Google Shape;16534;p40">
                <a:extLst>
                  <a:ext uri="{FF2B5EF4-FFF2-40B4-BE49-F238E27FC236}">
                    <a16:creationId xmlns:a16="http://schemas.microsoft.com/office/drawing/2014/main" id="{42F8D284-E30A-95DC-6426-EAFA6187956B}"/>
                  </a:ext>
                </a:extLst>
              </p:cNvPr>
              <p:cNvSpPr/>
              <p:nvPr/>
            </p:nvSpPr>
            <p:spPr>
              <a:xfrm>
                <a:off x="10322325" y="-1236525"/>
                <a:ext cx="5800" cy="35375"/>
              </a:xfrm>
              <a:custGeom>
                <a:avLst/>
                <a:gdLst/>
                <a:ahLst/>
                <a:cxnLst/>
                <a:rect l="l" t="t" r="r" b="b"/>
                <a:pathLst>
                  <a:path w="232" h="1415" extrusionOk="0">
                    <a:moveTo>
                      <a:pt x="77" y="1"/>
                    </a:moveTo>
                    <a:lnTo>
                      <a:pt x="26" y="309"/>
                    </a:lnTo>
                    <a:lnTo>
                      <a:pt x="0" y="643"/>
                    </a:lnTo>
                    <a:lnTo>
                      <a:pt x="0" y="977"/>
                    </a:lnTo>
                    <a:lnTo>
                      <a:pt x="26" y="1286"/>
                    </a:lnTo>
                    <a:lnTo>
                      <a:pt x="232" y="1414"/>
                    </a:lnTo>
                    <a:lnTo>
                      <a:pt x="232" y="1414"/>
                    </a:lnTo>
                    <a:lnTo>
                      <a:pt x="154" y="720"/>
                    </a:lnTo>
                    <a:lnTo>
                      <a:pt x="77" y="1"/>
                    </a:lnTo>
                    <a:close/>
                  </a:path>
                </a:pathLst>
              </a:custGeom>
              <a:solidFill>
                <a:srgbClr val="000000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77" name="Google Shape;16535;p40">
                <a:extLst>
                  <a:ext uri="{FF2B5EF4-FFF2-40B4-BE49-F238E27FC236}">
                    <a16:creationId xmlns:a16="http://schemas.microsoft.com/office/drawing/2014/main" id="{B992F703-21BE-D87A-55BE-5B3BAF122EED}"/>
                  </a:ext>
                </a:extLst>
              </p:cNvPr>
              <p:cNvSpPr/>
              <p:nvPr/>
            </p:nvSpPr>
            <p:spPr>
              <a:xfrm>
                <a:off x="10355075" y="-1236525"/>
                <a:ext cx="5825" cy="35375"/>
              </a:xfrm>
              <a:custGeom>
                <a:avLst/>
                <a:gdLst/>
                <a:ahLst/>
                <a:cxnLst/>
                <a:rect l="l" t="t" r="r" b="b"/>
                <a:pathLst>
                  <a:path w="233" h="1415" extrusionOk="0">
                    <a:moveTo>
                      <a:pt x="129" y="1"/>
                    </a:moveTo>
                    <a:lnTo>
                      <a:pt x="52" y="720"/>
                    </a:lnTo>
                    <a:lnTo>
                      <a:pt x="1" y="1414"/>
                    </a:lnTo>
                    <a:lnTo>
                      <a:pt x="181" y="1286"/>
                    </a:lnTo>
                    <a:lnTo>
                      <a:pt x="206" y="977"/>
                    </a:lnTo>
                    <a:lnTo>
                      <a:pt x="232" y="643"/>
                    </a:lnTo>
                    <a:lnTo>
                      <a:pt x="206" y="309"/>
                    </a:lnTo>
                    <a:lnTo>
                      <a:pt x="129" y="1"/>
                    </a:lnTo>
                    <a:close/>
                  </a:path>
                </a:pathLst>
              </a:custGeom>
              <a:solidFill>
                <a:srgbClr val="000000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78" name="Google Shape;16536;p40">
                <a:extLst>
                  <a:ext uri="{FF2B5EF4-FFF2-40B4-BE49-F238E27FC236}">
                    <a16:creationId xmlns:a16="http://schemas.microsoft.com/office/drawing/2014/main" id="{74CF0139-413A-D8D3-A6C0-F9EA7278B917}"/>
                  </a:ext>
                </a:extLst>
              </p:cNvPr>
              <p:cNvSpPr/>
              <p:nvPr/>
            </p:nvSpPr>
            <p:spPr>
              <a:xfrm>
                <a:off x="10339025" y="-1228175"/>
                <a:ext cx="4525" cy="30875"/>
              </a:xfrm>
              <a:custGeom>
                <a:avLst/>
                <a:gdLst/>
                <a:ahLst/>
                <a:cxnLst/>
                <a:rect l="l" t="t" r="r" b="b"/>
                <a:pathLst>
                  <a:path w="181" h="1235" extrusionOk="0">
                    <a:moveTo>
                      <a:pt x="78" y="1"/>
                    </a:moveTo>
                    <a:lnTo>
                      <a:pt x="26" y="309"/>
                    </a:lnTo>
                    <a:lnTo>
                      <a:pt x="0" y="618"/>
                    </a:lnTo>
                    <a:lnTo>
                      <a:pt x="0" y="926"/>
                    </a:lnTo>
                    <a:lnTo>
                      <a:pt x="0" y="1234"/>
                    </a:lnTo>
                    <a:lnTo>
                      <a:pt x="180" y="1234"/>
                    </a:lnTo>
                    <a:lnTo>
                      <a:pt x="180" y="926"/>
                    </a:lnTo>
                    <a:lnTo>
                      <a:pt x="155" y="618"/>
                    </a:lnTo>
                    <a:lnTo>
                      <a:pt x="129" y="309"/>
                    </a:lnTo>
                    <a:lnTo>
                      <a:pt x="78" y="1"/>
                    </a:lnTo>
                    <a:close/>
                  </a:path>
                </a:pathLst>
              </a:custGeom>
              <a:solidFill>
                <a:srgbClr val="000000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79" name="Google Shape;16537;p40">
                <a:extLst>
                  <a:ext uri="{FF2B5EF4-FFF2-40B4-BE49-F238E27FC236}">
                    <a16:creationId xmlns:a16="http://schemas.microsoft.com/office/drawing/2014/main" id="{3888A034-C235-FCBB-318F-F25CC19CBACC}"/>
                  </a:ext>
                </a:extLst>
              </p:cNvPr>
              <p:cNvSpPr/>
              <p:nvPr/>
            </p:nvSpPr>
            <p:spPr>
              <a:xfrm>
                <a:off x="10506700" y="-1294350"/>
                <a:ext cx="76500" cy="97050"/>
              </a:xfrm>
              <a:custGeom>
                <a:avLst/>
                <a:gdLst/>
                <a:ahLst/>
                <a:cxnLst/>
                <a:rect l="l" t="t" r="r" b="b"/>
                <a:pathLst>
                  <a:path w="3060" h="3882" extrusionOk="0">
                    <a:moveTo>
                      <a:pt x="1517" y="1"/>
                    </a:moveTo>
                    <a:lnTo>
                      <a:pt x="1209" y="27"/>
                    </a:lnTo>
                    <a:lnTo>
                      <a:pt x="926" y="78"/>
                    </a:lnTo>
                    <a:lnTo>
                      <a:pt x="669" y="206"/>
                    </a:lnTo>
                    <a:lnTo>
                      <a:pt x="541" y="284"/>
                    </a:lnTo>
                    <a:lnTo>
                      <a:pt x="438" y="386"/>
                    </a:lnTo>
                    <a:lnTo>
                      <a:pt x="335" y="489"/>
                    </a:lnTo>
                    <a:lnTo>
                      <a:pt x="258" y="618"/>
                    </a:lnTo>
                    <a:lnTo>
                      <a:pt x="181" y="746"/>
                    </a:lnTo>
                    <a:lnTo>
                      <a:pt x="104" y="900"/>
                    </a:lnTo>
                    <a:lnTo>
                      <a:pt x="52" y="1055"/>
                    </a:lnTo>
                    <a:lnTo>
                      <a:pt x="27" y="1234"/>
                    </a:lnTo>
                    <a:lnTo>
                      <a:pt x="1" y="1440"/>
                    </a:lnTo>
                    <a:lnTo>
                      <a:pt x="1" y="1646"/>
                    </a:lnTo>
                    <a:lnTo>
                      <a:pt x="1" y="1928"/>
                    </a:lnTo>
                    <a:lnTo>
                      <a:pt x="52" y="2211"/>
                    </a:lnTo>
                    <a:lnTo>
                      <a:pt x="129" y="2494"/>
                    </a:lnTo>
                    <a:lnTo>
                      <a:pt x="207" y="2751"/>
                    </a:lnTo>
                    <a:lnTo>
                      <a:pt x="335" y="3008"/>
                    </a:lnTo>
                    <a:lnTo>
                      <a:pt x="464" y="3239"/>
                    </a:lnTo>
                    <a:lnTo>
                      <a:pt x="618" y="3445"/>
                    </a:lnTo>
                    <a:lnTo>
                      <a:pt x="798" y="3599"/>
                    </a:lnTo>
                    <a:lnTo>
                      <a:pt x="977" y="3727"/>
                    </a:lnTo>
                    <a:lnTo>
                      <a:pt x="1209" y="3830"/>
                    </a:lnTo>
                    <a:lnTo>
                      <a:pt x="1440" y="3881"/>
                    </a:lnTo>
                    <a:lnTo>
                      <a:pt x="1594" y="3881"/>
                    </a:lnTo>
                    <a:lnTo>
                      <a:pt x="1826" y="3830"/>
                    </a:lnTo>
                    <a:lnTo>
                      <a:pt x="2057" y="3727"/>
                    </a:lnTo>
                    <a:lnTo>
                      <a:pt x="2237" y="3599"/>
                    </a:lnTo>
                    <a:lnTo>
                      <a:pt x="2417" y="3445"/>
                    </a:lnTo>
                    <a:lnTo>
                      <a:pt x="2571" y="3239"/>
                    </a:lnTo>
                    <a:lnTo>
                      <a:pt x="2699" y="3008"/>
                    </a:lnTo>
                    <a:lnTo>
                      <a:pt x="2828" y="2751"/>
                    </a:lnTo>
                    <a:lnTo>
                      <a:pt x="2931" y="2494"/>
                    </a:lnTo>
                    <a:lnTo>
                      <a:pt x="2982" y="2211"/>
                    </a:lnTo>
                    <a:lnTo>
                      <a:pt x="3033" y="1928"/>
                    </a:lnTo>
                    <a:lnTo>
                      <a:pt x="3059" y="1646"/>
                    </a:lnTo>
                    <a:lnTo>
                      <a:pt x="3033" y="1440"/>
                    </a:lnTo>
                    <a:lnTo>
                      <a:pt x="3033" y="1234"/>
                    </a:lnTo>
                    <a:lnTo>
                      <a:pt x="2982" y="1055"/>
                    </a:lnTo>
                    <a:lnTo>
                      <a:pt x="2931" y="900"/>
                    </a:lnTo>
                    <a:lnTo>
                      <a:pt x="2879" y="746"/>
                    </a:lnTo>
                    <a:lnTo>
                      <a:pt x="2802" y="618"/>
                    </a:lnTo>
                    <a:lnTo>
                      <a:pt x="2699" y="489"/>
                    </a:lnTo>
                    <a:lnTo>
                      <a:pt x="2597" y="386"/>
                    </a:lnTo>
                    <a:lnTo>
                      <a:pt x="2494" y="284"/>
                    </a:lnTo>
                    <a:lnTo>
                      <a:pt x="2365" y="206"/>
                    </a:lnTo>
                    <a:lnTo>
                      <a:pt x="2108" y="78"/>
                    </a:lnTo>
                    <a:lnTo>
                      <a:pt x="1826" y="27"/>
                    </a:lnTo>
                    <a:lnTo>
                      <a:pt x="1517" y="1"/>
                    </a:lnTo>
                    <a:close/>
                  </a:path>
                </a:pathLst>
              </a:custGeom>
              <a:solidFill>
                <a:srgbClr val="533016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80" name="Google Shape;16538;p40">
                <a:extLst>
                  <a:ext uri="{FF2B5EF4-FFF2-40B4-BE49-F238E27FC236}">
                    <a16:creationId xmlns:a16="http://schemas.microsoft.com/office/drawing/2014/main" id="{D39F30CA-3697-D4DB-CCFD-349C1A48BFFC}"/>
                  </a:ext>
                </a:extLst>
              </p:cNvPr>
              <p:cNvSpPr/>
              <p:nvPr/>
            </p:nvSpPr>
            <p:spPr>
              <a:xfrm>
                <a:off x="10525350" y="-1236525"/>
                <a:ext cx="5800" cy="35375"/>
              </a:xfrm>
              <a:custGeom>
                <a:avLst/>
                <a:gdLst/>
                <a:ahLst/>
                <a:cxnLst/>
                <a:rect l="l" t="t" r="r" b="b"/>
                <a:pathLst>
                  <a:path w="232" h="1415" extrusionOk="0">
                    <a:moveTo>
                      <a:pt x="103" y="1"/>
                    </a:moveTo>
                    <a:lnTo>
                      <a:pt x="26" y="309"/>
                    </a:lnTo>
                    <a:lnTo>
                      <a:pt x="0" y="643"/>
                    </a:lnTo>
                    <a:lnTo>
                      <a:pt x="26" y="977"/>
                    </a:lnTo>
                    <a:lnTo>
                      <a:pt x="52" y="1286"/>
                    </a:lnTo>
                    <a:lnTo>
                      <a:pt x="231" y="1414"/>
                    </a:lnTo>
                    <a:lnTo>
                      <a:pt x="180" y="720"/>
                    </a:lnTo>
                    <a:lnTo>
                      <a:pt x="103" y="1"/>
                    </a:lnTo>
                    <a:close/>
                  </a:path>
                </a:pathLst>
              </a:custGeom>
              <a:solidFill>
                <a:srgbClr val="000000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81" name="Google Shape;16539;p40">
                <a:extLst>
                  <a:ext uri="{FF2B5EF4-FFF2-40B4-BE49-F238E27FC236}">
                    <a16:creationId xmlns:a16="http://schemas.microsoft.com/office/drawing/2014/main" id="{EF0104C7-8618-56CF-9C62-AA2F20AA5E82}"/>
                  </a:ext>
                </a:extLst>
              </p:cNvPr>
              <p:cNvSpPr/>
              <p:nvPr/>
            </p:nvSpPr>
            <p:spPr>
              <a:xfrm>
                <a:off x="10558100" y="-1236525"/>
                <a:ext cx="5825" cy="35375"/>
              </a:xfrm>
              <a:custGeom>
                <a:avLst/>
                <a:gdLst/>
                <a:ahLst/>
                <a:cxnLst/>
                <a:rect l="l" t="t" r="r" b="b"/>
                <a:pathLst>
                  <a:path w="233" h="1415" extrusionOk="0">
                    <a:moveTo>
                      <a:pt x="155" y="1"/>
                    </a:moveTo>
                    <a:lnTo>
                      <a:pt x="78" y="720"/>
                    </a:lnTo>
                    <a:lnTo>
                      <a:pt x="1" y="1414"/>
                    </a:lnTo>
                    <a:lnTo>
                      <a:pt x="181" y="1286"/>
                    </a:lnTo>
                    <a:lnTo>
                      <a:pt x="232" y="977"/>
                    </a:lnTo>
                    <a:lnTo>
                      <a:pt x="232" y="643"/>
                    </a:lnTo>
                    <a:lnTo>
                      <a:pt x="206" y="309"/>
                    </a:lnTo>
                    <a:lnTo>
                      <a:pt x="155" y="1"/>
                    </a:lnTo>
                    <a:close/>
                  </a:path>
                </a:pathLst>
              </a:custGeom>
              <a:solidFill>
                <a:srgbClr val="000000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82" name="Google Shape;16540;p40">
                <a:extLst>
                  <a:ext uri="{FF2B5EF4-FFF2-40B4-BE49-F238E27FC236}">
                    <a16:creationId xmlns:a16="http://schemas.microsoft.com/office/drawing/2014/main" id="{A88D9169-A80F-B77F-5AC2-7C5228167893}"/>
                  </a:ext>
                </a:extLst>
              </p:cNvPr>
              <p:cNvSpPr/>
              <p:nvPr/>
            </p:nvSpPr>
            <p:spPr>
              <a:xfrm>
                <a:off x="10542050" y="-1228175"/>
                <a:ext cx="5150" cy="30875"/>
              </a:xfrm>
              <a:custGeom>
                <a:avLst/>
                <a:gdLst/>
                <a:ahLst/>
                <a:cxnLst/>
                <a:rect l="l" t="t" r="r" b="b"/>
                <a:pathLst>
                  <a:path w="206" h="1235" extrusionOk="0">
                    <a:moveTo>
                      <a:pt x="103" y="1"/>
                    </a:moveTo>
                    <a:lnTo>
                      <a:pt x="52" y="309"/>
                    </a:lnTo>
                    <a:lnTo>
                      <a:pt x="26" y="618"/>
                    </a:lnTo>
                    <a:lnTo>
                      <a:pt x="0" y="926"/>
                    </a:lnTo>
                    <a:lnTo>
                      <a:pt x="26" y="1234"/>
                    </a:lnTo>
                    <a:lnTo>
                      <a:pt x="180" y="1234"/>
                    </a:lnTo>
                    <a:lnTo>
                      <a:pt x="206" y="926"/>
                    </a:lnTo>
                    <a:lnTo>
                      <a:pt x="180" y="618"/>
                    </a:lnTo>
                    <a:lnTo>
                      <a:pt x="155" y="309"/>
                    </a:lnTo>
                    <a:lnTo>
                      <a:pt x="103" y="1"/>
                    </a:lnTo>
                    <a:close/>
                  </a:path>
                </a:pathLst>
              </a:custGeom>
              <a:solidFill>
                <a:srgbClr val="000000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83" name="Google Shape;16541;p40">
                <a:extLst>
                  <a:ext uri="{FF2B5EF4-FFF2-40B4-BE49-F238E27FC236}">
                    <a16:creationId xmlns:a16="http://schemas.microsoft.com/office/drawing/2014/main" id="{2E10B8E0-49AA-0E4D-0EBE-632BBC476E7A}"/>
                  </a:ext>
                </a:extLst>
              </p:cNvPr>
              <p:cNvSpPr/>
              <p:nvPr/>
            </p:nvSpPr>
            <p:spPr>
              <a:xfrm>
                <a:off x="10328100" y="-1566100"/>
                <a:ext cx="38575" cy="43050"/>
              </a:xfrm>
              <a:custGeom>
                <a:avLst/>
                <a:gdLst/>
                <a:ahLst/>
                <a:cxnLst/>
                <a:rect l="l" t="t" r="r" b="b"/>
                <a:pathLst>
                  <a:path w="1543" h="1722" extrusionOk="0">
                    <a:moveTo>
                      <a:pt x="1260" y="0"/>
                    </a:moveTo>
                    <a:lnTo>
                      <a:pt x="1028" y="52"/>
                    </a:lnTo>
                    <a:lnTo>
                      <a:pt x="823" y="154"/>
                    </a:lnTo>
                    <a:lnTo>
                      <a:pt x="617" y="283"/>
                    </a:lnTo>
                    <a:lnTo>
                      <a:pt x="437" y="463"/>
                    </a:lnTo>
                    <a:lnTo>
                      <a:pt x="283" y="643"/>
                    </a:lnTo>
                    <a:lnTo>
                      <a:pt x="180" y="848"/>
                    </a:lnTo>
                    <a:lnTo>
                      <a:pt x="78" y="1079"/>
                    </a:lnTo>
                    <a:lnTo>
                      <a:pt x="26" y="1388"/>
                    </a:lnTo>
                    <a:lnTo>
                      <a:pt x="1" y="1542"/>
                    </a:lnTo>
                    <a:lnTo>
                      <a:pt x="1" y="1696"/>
                    </a:lnTo>
                    <a:lnTo>
                      <a:pt x="26" y="1722"/>
                    </a:lnTo>
                    <a:lnTo>
                      <a:pt x="52" y="1722"/>
                    </a:lnTo>
                    <a:lnTo>
                      <a:pt x="103" y="1696"/>
                    </a:lnTo>
                    <a:lnTo>
                      <a:pt x="386" y="1234"/>
                    </a:lnTo>
                    <a:lnTo>
                      <a:pt x="540" y="1002"/>
                    </a:lnTo>
                    <a:lnTo>
                      <a:pt x="694" y="771"/>
                    </a:lnTo>
                    <a:lnTo>
                      <a:pt x="874" y="565"/>
                    </a:lnTo>
                    <a:lnTo>
                      <a:pt x="1080" y="386"/>
                    </a:lnTo>
                    <a:lnTo>
                      <a:pt x="1285" y="231"/>
                    </a:lnTo>
                    <a:lnTo>
                      <a:pt x="1517" y="77"/>
                    </a:lnTo>
                    <a:lnTo>
                      <a:pt x="1542" y="52"/>
                    </a:lnTo>
                    <a:lnTo>
                      <a:pt x="1542" y="26"/>
                    </a:lnTo>
                    <a:lnTo>
                      <a:pt x="1542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84" name="Google Shape;16542;p40">
                <a:extLst>
                  <a:ext uri="{FF2B5EF4-FFF2-40B4-BE49-F238E27FC236}">
                    <a16:creationId xmlns:a16="http://schemas.microsoft.com/office/drawing/2014/main" id="{17A4167B-FD97-72C8-2A2D-93C9C67E65EE}"/>
                  </a:ext>
                </a:extLst>
              </p:cNvPr>
              <p:cNvSpPr/>
              <p:nvPr/>
            </p:nvSpPr>
            <p:spPr>
              <a:xfrm>
                <a:off x="10454675" y="-1578950"/>
                <a:ext cx="80325" cy="80975"/>
              </a:xfrm>
              <a:custGeom>
                <a:avLst/>
                <a:gdLst/>
                <a:ahLst/>
                <a:cxnLst/>
                <a:rect l="l" t="t" r="r" b="b"/>
                <a:pathLst>
                  <a:path w="3213" h="3239" extrusionOk="0">
                    <a:moveTo>
                      <a:pt x="1594" y="0"/>
                    </a:moveTo>
                    <a:lnTo>
                      <a:pt x="1337" y="26"/>
                    </a:lnTo>
                    <a:lnTo>
                      <a:pt x="1131" y="77"/>
                    </a:lnTo>
                    <a:lnTo>
                      <a:pt x="900" y="180"/>
                    </a:lnTo>
                    <a:lnTo>
                      <a:pt x="746" y="257"/>
                    </a:lnTo>
                    <a:lnTo>
                      <a:pt x="617" y="360"/>
                    </a:lnTo>
                    <a:lnTo>
                      <a:pt x="489" y="463"/>
                    </a:lnTo>
                    <a:lnTo>
                      <a:pt x="360" y="617"/>
                    </a:lnTo>
                    <a:lnTo>
                      <a:pt x="257" y="745"/>
                    </a:lnTo>
                    <a:lnTo>
                      <a:pt x="154" y="900"/>
                    </a:lnTo>
                    <a:lnTo>
                      <a:pt x="103" y="1079"/>
                    </a:lnTo>
                    <a:lnTo>
                      <a:pt x="52" y="1259"/>
                    </a:lnTo>
                    <a:lnTo>
                      <a:pt x="0" y="1414"/>
                    </a:lnTo>
                    <a:lnTo>
                      <a:pt x="0" y="1568"/>
                    </a:lnTo>
                    <a:lnTo>
                      <a:pt x="0" y="1722"/>
                    </a:lnTo>
                    <a:lnTo>
                      <a:pt x="26" y="1902"/>
                    </a:lnTo>
                    <a:lnTo>
                      <a:pt x="103" y="2185"/>
                    </a:lnTo>
                    <a:lnTo>
                      <a:pt x="232" y="2467"/>
                    </a:lnTo>
                    <a:lnTo>
                      <a:pt x="411" y="2724"/>
                    </a:lnTo>
                    <a:lnTo>
                      <a:pt x="643" y="2930"/>
                    </a:lnTo>
                    <a:lnTo>
                      <a:pt x="797" y="3007"/>
                    </a:lnTo>
                    <a:lnTo>
                      <a:pt x="925" y="3084"/>
                    </a:lnTo>
                    <a:lnTo>
                      <a:pt x="1080" y="3161"/>
                    </a:lnTo>
                    <a:lnTo>
                      <a:pt x="1234" y="3187"/>
                    </a:lnTo>
                    <a:lnTo>
                      <a:pt x="1414" y="3238"/>
                    </a:lnTo>
                    <a:lnTo>
                      <a:pt x="1774" y="3238"/>
                    </a:lnTo>
                    <a:lnTo>
                      <a:pt x="1953" y="3213"/>
                    </a:lnTo>
                    <a:lnTo>
                      <a:pt x="2133" y="3161"/>
                    </a:lnTo>
                    <a:lnTo>
                      <a:pt x="2288" y="3084"/>
                    </a:lnTo>
                    <a:lnTo>
                      <a:pt x="2442" y="3007"/>
                    </a:lnTo>
                    <a:lnTo>
                      <a:pt x="2596" y="2904"/>
                    </a:lnTo>
                    <a:lnTo>
                      <a:pt x="2801" y="2724"/>
                    </a:lnTo>
                    <a:lnTo>
                      <a:pt x="2956" y="2519"/>
                    </a:lnTo>
                    <a:lnTo>
                      <a:pt x="3084" y="2262"/>
                    </a:lnTo>
                    <a:lnTo>
                      <a:pt x="3187" y="2005"/>
                    </a:lnTo>
                    <a:lnTo>
                      <a:pt x="3187" y="1953"/>
                    </a:lnTo>
                    <a:lnTo>
                      <a:pt x="3213" y="1799"/>
                    </a:lnTo>
                    <a:lnTo>
                      <a:pt x="3213" y="1619"/>
                    </a:lnTo>
                    <a:lnTo>
                      <a:pt x="3187" y="1311"/>
                    </a:lnTo>
                    <a:lnTo>
                      <a:pt x="3110" y="1028"/>
                    </a:lnTo>
                    <a:lnTo>
                      <a:pt x="2981" y="745"/>
                    </a:lnTo>
                    <a:lnTo>
                      <a:pt x="2776" y="514"/>
                    </a:lnTo>
                    <a:lnTo>
                      <a:pt x="2545" y="309"/>
                    </a:lnTo>
                    <a:lnTo>
                      <a:pt x="2288" y="154"/>
                    </a:lnTo>
                    <a:lnTo>
                      <a:pt x="2133" y="103"/>
                    </a:lnTo>
                    <a:lnTo>
                      <a:pt x="1979" y="52"/>
                    </a:lnTo>
                    <a:lnTo>
                      <a:pt x="1825" y="26"/>
                    </a:lnTo>
                    <a:lnTo>
                      <a:pt x="159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85" name="Google Shape;16543;p40">
                <a:extLst>
                  <a:ext uri="{FF2B5EF4-FFF2-40B4-BE49-F238E27FC236}">
                    <a16:creationId xmlns:a16="http://schemas.microsoft.com/office/drawing/2014/main" id="{D8124EC4-7D14-6B54-5228-ADC1F231DAEA}"/>
                  </a:ext>
                </a:extLst>
              </p:cNvPr>
              <p:cNvSpPr/>
              <p:nvPr/>
            </p:nvSpPr>
            <p:spPr>
              <a:xfrm>
                <a:off x="10451450" y="-1582825"/>
                <a:ext cx="75850" cy="64925"/>
              </a:xfrm>
              <a:custGeom>
                <a:avLst/>
                <a:gdLst/>
                <a:ahLst/>
                <a:cxnLst/>
                <a:rect l="l" t="t" r="r" b="b"/>
                <a:pathLst>
                  <a:path w="3034" h="2597" extrusionOk="0">
                    <a:moveTo>
                      <a:pt x="1491" y="1"/>
                    </a:moveTo>
                    <a:lnTo>
                      <a:pt x="1260" y="27"/>
                    </a:lnTo>
                    <a:lnTo>
                      <a:pt x="1029" y="104"/>
                    </a:lnTo>
                    <a:lnTo>
                      <a:pt x="823" y="207"/>
                    </a:lnTo>
                    <a:lnTo>
                      <a:pt x="669" y="309"/>
                    </a:lnTo>
                    <a:lnTo>
                      <a:pt x="540" y="412"/>
                    </a:lnTo>
                    <a:lnTo>
                      <a:pt x="412" y="541"/>
                    </a:lnTo>
                    <a:lnTo>
                      <a:pt x="309" y="669"/>
                    </a:lnTo>
                    <a:lnTo>
                      <a:pt x="206" y="823"/>
                    </a:lnTo>
                    <a:lnTo>
                      <a:pt x="129" y="978"/>
                    </a:lnTo>
                    <a:lnTo>
                      <a:pt x="78" y="1157"/>
                    </a:lnTo>
                    <a:lnTo>
                      <a:pt x="26" y="1337"/>
                    </a:lnTo>
                    <a:lnTo>
                      <a:pt x="1" y="1517"/>
                    </a:lnTo>
                    <a:lnTo>
                      <a:pt x="1" y="1671"/>
                    </a:lnTo>
                    <a:lnTo>
                      <a:pt x="26" y="1851"/>
                    </a:lnTo>
                    <a:lnTo>
                      <a:pt x="52" y="2005"/>
                    </a:lnTo>
                    <a:lnTo>
                      <a:pt x="104" y="2160"/>
                    </a:lnTo>
                    <a:lnTo>
                      <a:pt x="181" y="2314"/>
                    </a:lnTo>
                    <a:lnTo>
                      <a:pt x="258" y="2468"/>
                    </a:lnTo>
                    <a:lnTo>
                      <a:pt x="335" y="2597"/>
                    </a:lnTo>
                    <a:lnTo>
                      <a:pt x="232" y="2365"/>
                    </a:lnTo>
                    <a:lnTo>
                      <a:pt x="155" y="2083"/>
                    </a:lnTo>
                    <a:lnTo>
                      <a:pt x="129" y="1826"/>
                    </a:lnTo>
                    <a:lnTo>
                      <a:pt x="155" y="1543"/>
                    </a:lnTo>
                    <a:lnTo>
                      <a:pt x="206" y="1363"/>
                    </a:lnTo>
                    <a:lnTo>
                      <a:pt x="258" y="1183"/>
                    </a:lnTo>
                    <a:lnTo>
                      <a:pt x="335" y="1029"/>
                    </a:lnTo>
                    <a:lnTo>
                      <a:pt x="438" y="875"/>
                    </a:lnTo>
                    <a:lnTo>
                      <a:pt x="540" y="746"/>
                    </a:lnTo>
                    <a:lnTo>
                      <a:pt x="669" y="618"/>
                    </a:lnTo>
                    <a:lnTo>
                      <a:pt x="797" y="489"/>
                    </a:lnTo>
                    <a:lnTo>
                      <a:pt x="952" y="412"/>
                    </a:lnTo>
                    <a:lnTo>
                      <a:pt x="1157" y="309"/>
                    </a:lnTo>
                    <a:lnTo>
                      <a:pt x="1389" y="232"/>
                    </a:lnTo>
                    <a:lnTo>
                      <a:pt x="1620" y="207"/>
                    </a:lnTo>
                    <a:lnTo>
                      <a:pt x="2031" y="207"/>
                    </a:lnTo>
                    <a:lnTo>
                      <a:pt x="2314" y="284"/>
                    </a:lnTo>
                    <a:lnTo>
                      <a:pt x="2596" y="438"/>
                    </a:lnTo>
                    <a:lnTo>
                      <a:pt x="2828" y="618"/>
                    </a:lnTo>
                    <a:lnTo>
                      <a:pt x="3033" y="823"/>
                    </a:lnTo>
                    <a:lnTo>
                      <a:pt x="2930" y="669"/>
                    </a:lnTo>
                    <a:lnTo>
                      <a:pt x="2828" y="541"/>
                    </a:lnTo>
                    <a:lnTo>
                      <a:pt x="2699" y="412"/>
                    </a:lnTo>
                    <a:lnTo>
                      <a:pt x="2571" y="284"/>
                    </a:lnTo>
                    <a:lnTo>
                      <a:pt x="2417" y="207"/>
                    </a:lnTo>
                    <a:lnTo>
                      <a:pt x="2237" y="129"/>
                    </a:lnTo>
                    <a:lnTo>
                      <a:pt x="2082" y="52"/>
                    </a:lnTo>
                    <a:lnTo>
                      <a:pt x="1877" y="27"/>
                    </a:lnTo>
                    <a:lnTo>
                      <a:pt x="1723" y="1"/>
                    </a:lnTo>
                    <a:close/>
                    <a:moveTo>
                      <a:pt x="335" y="2597"/>
                    </a:moveTo>
                    <a:lnTo>
                      <a:pt x="335" y="2597"/>
                    </a:lnTo>
                    <a:lnTo>
                      <a:pt x="335" y="259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86" name="Google Shape;16544;p40">
                <a:extLst>
                  <a:ext uri="{FF2B5EF4-FFF2-40B4-BE49-F238E27FC236}">
                    <a16:creationId xmlns:a16="http://schemas.microsoft.com/office/drawing/2014/main" id="{D54EF7BB-1A8C-2916-C536-D7E8121E1FAE}"/>
                  </a:ext>
                </a:extLst>
              </p:cNvPr>
              <p:cNvSpPr/>
              <p:nvPr/>
            </p:nvSpPr>
            <p:spPr>
              <a:xfrm>
                <a:off x="10484875" y="-1578325"/>
                <a:ext cx="50125" cy="72000"/>
              </a:xfrm>
              <a:custGeom>
                <a:avLst/>
                <a:gdLst/>
                <a:ahLst/>
                <a:cxnLst/>
                <a:rect l="l" t="t" r="r" b="b"/>
                <a:pathLst>
                  <a:path w="2005" h="2880" extrusionOk="0">
                    <a:moveTo>
                      <a:pt x="617" y="1"/>
                    </a:moveTo>
                    <a:lnTo>
                      <a:pt x="411" y="206"/>
                    </a:lnTo>
                    <a:lnTo>
                      <a:pt x="231" y="463"/>
                    </a:lnTo>
                    <a:lnTo>
                      <a:pt x="154" y="592"/>
                    </a:lnTo>
                    <a:lnTo>
                      <a:pt x="77" y="746"/>
                    </a:lnTo>
                    <a:lnTo>
                      <a:pt x="52" y="900"/>
                    </a:lnTo>
                    <a:lnTo>
                      <a:pt x="26" y="1054"/>
                    </a:lnTo>
                    <a:lnTo>
                      <a:pt x="0" y="1389"/>
                    </a:lnTo>
                    <a:lnTo>
                      <a:pt x="52" y="1697"/>
                    </a:lnTo>
                    <a:lnTo>
                      <a:pt x="154" y="1980"/>
                    </a:lnTo>
                    <a:lnTo>
                      <a:pt x="334" y="2237"/>
                    </a:lnTo>
                    <a:lnTo>
                      <a:pt x="437" y="2365"/>
                    </a:lnTo>
                    <a:lnTo>
                      <a:pt x="540" y="2494"/>
                    </a:lnTo>
                    <a:lnTo>
                      <a:pt x="668" y="2596"/>
                    </a:lnTo>
                    <a:lnTo>
                      <a:pt x="823" y="2674"/>
                    </a:lnTo>
                    <a:lnTo>
                      <a:pt x="1105" y="2802"/>
                    </a:lnTo>
                    <a:lnTo>
                      <a:pt x="1388" y="2879"/>
                    </a:lnTo>
                    <a:lnTo>
                      <a:pt x="1593" y="2699"/>
                    </a:lnTo>
                    <a:lnTo>
                      <a:pt x="1748" y="2494"/>
                    </a:lnTo>
                    <a:lnTo>
                      <a:pt x="1876" y="2237"/>
                    </a:lnTo>
                    <a:lnTo>
                      <a:pt x="1979" y="1980"/>
                    </a:lnTo>
                    <a:lnTo>
                      <a:pt x="1979" y="1928"/>
                    </a:lnTo>
                    <a:lnTo>
                      <a:pt x="2005" y="1774"/>
                    </a:lnTo>
                    <a:lnTo>
                      <a:pt x="2005" y="1594"/>
                    </a:lnTo>
                    <a:lnTo>
                      <a:pt x="1979" y="1286"/>
                    </a:lnTo>
                    <a:lnTo>
                      <a:pt x="1902" y="1003"/>
                    </a:lnTo>
                    <a:lnTo>
                      <a:pt x="1773" y="720"/>
                    </a:lnTo>
                    <a:lnTo>
                      <a:pt x="1568" y="489"/>
                    </a:lnTo>
                    <a:lnTo>
                      <a:pt x="1337" y="284"/>
                    </a:lnTo>
                    <a:lnTo>
                      <a:pt x="1080" y="129"/>
                    </a:lnTo>
                    <a:lnTo>
                      <a:pt x="925" y="78"/>
                    </a:lnTo>
                    <a:lnTo>
                      <a:pt x="771" y="27"/>
                    </a:lnTo>
                    <a:lnTo>
                      <a:pt x="617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87" name="Google Shape;16545;p40">
                <a:extLst>
                  <a:ext uri="{FF2B5EF4-FFF2-40B4-BE49-F238E27FC236}">
                    <a16:creationId xmlns:a16="http://schemas.microsoft.com/office/drawing/2014/main" id="{F63B3FFF-06FF-693C-092C-C9A911432884}"/>
                  </a:ext>
                </a:extLst>
              </p:cNvPr>
              <p:cNvSpPr/>
              <p:nvPr/>
            </p:nvSpPr>
            <p:spPr>
              <a:xfrm>
                <a:off x="10344800" y="-1547475"/>
                <a:ext cx="80975" cy="80325"/>
              </a:xfrm>
              <a:custGeom>
                <a:avLst/>
                <a:gdLst/>
                <a:ahLst/>
                <a:cxnLst/>
                <a:rect l="l" t="t" r="r" b="b"/>
                <a:pathLst>
                  <a:path w="3239" h="3213" extrusionOk="0">
                    <a:moveTo>
                      <a:pt x="1491" y="0"/>
                    </a:moveTo>
                    <a:lnTo>
                      <a:pt x="1260" y="26"/>
                    </a:lnTo>
                    <a:lnTo>
                      <a:pt x="1029" y="103"/>
                    </a:lnTo>
                    <a:lnTo>
                      <a:pt x="823" y="206"/>
                    </a:lnTo>
                    <a:lnTo>
                      <a:pt x="669" y="283"/>
                    </a:lnTo>
                    <a:lnTo>
                      <a:pt x="540" y="412"/>
                    </a:lnTo>
                    <a:lnTo>
                      <a:pt x="412" y="540"/>
                    </a:lnTo>
                    <a:lnTo>
                      <a:pt x="309" y="669"/>
                    </a:lnTo>
                    <a:lnTo>
                      <a:pt x="206" y="823"/>
                    </a:lnTo>
                    <a:lnTo>
                      <a:pt x="129" y="977"/>
                    </a:lnTo>
                    <a:lnTo>
                      <a:pt x="78" y="1157"/>
                    </a:lnTo>
                    <a:lnTo>
                      <a:pt x="26" y="1337"/>
                    </a:lnTo>
                    <a:lnTo>
                      <a:pt x="1" y="1491"/>
                    </a:lnTo>
                    <a:lnTo>
                      <a:pt x="1" y="1645"/>
                    </a:lnTo>
                    <a:lnTo>
                      <a:pt x="26" y="1825"/>
                    </a:lnTo>
                    <a:lnTo>
                      <a:pt x="52" y="1979"/>
                    </a:lnTo>
                    <a:lnTo>
                      <a:pt x="155" y="2262"/>
                    </a:lnTo>
                    <a:lnTo>
                      <a:pt x="309" y="2545"/>
                    </a:lnTo>
                    <a:lnTo>
                      <a:pt x="515" y="2776"/>
                    </a:lnTo>
                    <a:lnTo>
                      <a:pt x="746" y="2956"/>
                    </a:lnTo>
                    <a:lnTo>
                      <a:pt x="900" y="3033"/>
                    </a:lnTo>
                    <a:lnTo>
                      <a:pt x="1029" y="3110"/>
                    </a:lnTo>
                    <a:lnTo>
                      <a:pt x="1183" y="3161"/>
                    </a:lnTo>
                    <a:lnTo>
                      <a:pt x="1363" y="3187"/>
                    </a:lnTo>
                    <a:lnTo>
                      <a:pt x="1543" y="3213"/>
                    </a:lnTo>
                    <a:lnTo>
                      <a:pt x="1723" y="3213"/>
                    </a:lnTo>
                    <a:lnTo>
                      <a:pt x="1902" y="3187"/>
                    </a:lnTo>
                    <a:lnTo>
                      <a:pt x="2082" y="3161"/>
                    </a:lnTo>
                    <a:lnTo>
                      <a:pt x="2237" y="3084"/>
                    </a:lnTo>
                    <a:lnTo>
                      <a:pt x="2391" y="3007"/>
                    </a:lnTo>
                    <a:lnTo>
                      <a:pt x="2545" y="2930"/>
                    </a:lnTo>
                    <a:lnTo>
                      <a:pt x="2699" y="2827"/>
                    </a:lnTo>
                    <a:lnTo>
                      <a:pt x="2879" y="2622"/>
                    </a:lnTo>
                    <a:lnTo>
                      <a:pt x="3033" y="2390"/>
                    </a:lnTo>
                    <a:lnTo>
                      <a:pt x="3136" y="2159"/>
                    </a:lnTo>
                    <a:lnTo>
                      <a:pt x="3213" y="1876"/>
                    </a:lnTo>
                    <a:lnTo>
                      <a:pt x="3213" y="1825"/>
                    </a:lnTo>
                    <a:lnTo>
                      <a:pt x="3239" y="1645"/>
                    </a:lnTo>
                    <a:lnTo>
                      <a:pt x="3239" y="1491"/>
                    </a:lnTo>
                    <a:lnTo>
                      <a:pt x="3187" y="1183"/>
                    </a:lnTo>
                    <a:lnTo>
                      <a:pt x="3085" y="900"/>
                    </a:lnTo>
                    <a:lnTo>
                      <a:pt x="2930" y="643"/>
                    </a:lnTo>
                    <a:lnTo>
                      <a:pt x="2725" y="412"/>
                    </a:lnTo>
                    <a:lnTo>
                      <a:pt x="2494" y="232"/>
                    </a:lnTo>
                    <a:lnTo>
                      <a:pt x="2211" y="103"/>
                    </a:lnTo>
                    <a:lnTo>
                      <a:pt x="2057" y="52"/>
                    </a:lnTo>
                    <a:lnTo>
                      <a:pt x="190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88" name="Google Shape;16546;p40">
                <a:extLst>
                  <a:ext uri="{FF2B5EF4-FFF2-40B4-BE49-F238E27FC236}">
                    <a16:creationId xmlns:a16="http://schemas.microsoft.com/office/drawing/2014/main" id="{C7B88D4C-A5A6-0AC3-4682-80E67E6AD22C}"/>
                  </a:ext>
                </a:extLst>
              </p:cNvPr>
              <p:cNvSpPr/>
              <p:nvPr/>
            </p:nvSpPr>
            <p:spPr>
              <a:xfrm>
                <a:off x="10342875" y="-1551325"/>
                <a:ext cx="75850" cy="64900"/>
              </a:xfrm>
              <a:custGeom>
                <a:avLst/>
                <a:gdLst/>
                <a:ahLst/>
                <a:cxnLst/>
                <a:rect l="l" t="t" r="r" b="b"/>
                <a:pathLst>
                  <a:path w="3034" h="2596" extrusionOk="0">
                    <a:moveTo>
                      <a:pt x="1465" y="0"/>
                    </a:moveTo>
                    <a:lnTo>
                      <a:pt x="1234" y="26"/>
                    </a:lnTo>
                    <a:lnTo>
                      <a:pt x="1029" y="103"/>
                    </a:lnTo>
                    <a:lnTo>
                      <a:pt x="797" y="206"/>
                    </a:lnTo>
                    <a:lnTo>
                      <a:pt x="669" y="309"/>
                    </a:lnTo>
                    <a:lnTo>
                      <a:pt x="515" y="411"/>
                    </a:lnTo>
                    <a:lnTo>
                      <a:pt x="412" y="540"/>
                    </a:lnTo>
                    <a:lnTo>
                      <a:pt x="283" y="668"/>
                    </a:lnTo>
                    <a:lnTo>
                      <a:pt x="206" y="823"/>
                    </a:lnTo>
                    <a:lnTo>
                      <a:pt x="129" y="977"/>
                    </a:lnTo>
                    <a:lnTo>
                      <a:pt x="52" y="1157"/>
                    </a:lnTo>
                    <a:lnTo>
                      <a:pt x="26" y="1337"/>
                    </a:lnTo>
                    <a:lnTo>
                      <a:pt x="1" y="1516"/>
                    </a:lnTo>
                    <a:lnTo>
                      <a:pt x="1" y="1696"/>
                    </a:lnTo>
                    <a:lnTo>
                      <a:pt x="1" y="1851"/>
                    </a:lnTo>
                    <a:lnTo>
                      <a:pt x="52" y="2005"/>
                    </a:lnTo>
                    <a:lnTo>
                      <a:pt x="103" y="2185"/>
                    </a:lnTo>
                    <a:lnTo>
                      <a:pt x="155" y="2313"/>
                    </a:lnTo>
                    <a:lnTo>
                      <a:pt x="232" y="2467"/>
                    </a:lnTo>
                    <a:lnTo>
                      <a:pt x="335" y="2596"/>
                    </a:lnTo>
                    <a:lnTo>
                      <a:pt x="232" y="2365"/>
                    </a:lnTo>
                    <a:lnTo>
                      <a:pt x="155" y="2108"/>
                    </a:lnTo>
                    <a:lnTo>
                      <a:pt x="129" y="1825"/>
                    </a:lnTo>
                    <a:lnTo>
                      <a:pt x="155" y="1542"/>
                    </a:lnTo>
                    <a:lnTo>
                      <a:pt x="180" y="1362"/>
                    </a:lnTo>
                    <a:lnTo>
                      <a:pt x="258" y="1182"/>
                    </a:lnTo>
                    <a:lnTo>
                      <a:pt x="335" y="1028"/>
                    </a:lnTo>
                    <a:lnTo>
                      <a:pt x="412" y="874"/>
                    </a:lnTo>
                    <a:lnTo>
                      <a:pt x="540" y="745"/>
                    </a:lnTo>
                    <a:lnTo>
                      <a:pt x="669" y="617"/>
                    </a:lnTo>
                    <a:lnTo>
                      <a:pt x="797" y="514"/>
                    </a:lnTo>
                    <a:lnTo>
                      <a:pt x="951" y="411"/>
                    </a:lnTo>
                    <a:lnTo>
                      <a:pt x="1157" y="309"/>
                    </a:lnTo>
                    <a:lnTo>
                      <a:pt x="1363" y="231"/>
                    </a:lnTo>
                    <a:lnTo>
                      <a:pt x="1620" y="206"/>
                    </a:lnTo>
                    <a:lnTo>
                      <a:pt x="1851" y="206"/>
                    </a:lnTo>
                    <a:lnTo>
                      <a:pt x="2005" y="231"/>
                    </a:lnTo>
                    <a:lnTo>
                      <a:pt x="2314" y="309"/>
                    </a:lnTo>
                    <a:lnTo>
                      <a:pt x="2571" y="437"/>
                    </a:lnTo>
                    <a:lnTo>
                      <a:pt x="2828" y="617"/>
                    </a:lnTo>
                    <a:lnTo>
                      <a:pt x="3033" y="823"/>
                    </a:lnTo>
                    <a:lnTo>
                      <a:pt x="2930" y="668"/>
                    </a:lnTo>
                    <a:lnTo>
                      <a:pt x="2828" y="540"/>
                    </a:lnTo>
                    <a:lnTo>
                      <a:pt x="2699" y="411"/>
                    </a:lnTo>
                    <a:lnTo>
                      <a:pt x="2545" y="309"/>
                    </a:lnTo>
                    <a:lnTo>
                      <a:pt x="2391" y="206"/>
                    </a:lnTo>
                    <a:lnTo>
                      <a:pt x="2236" y="129"/>
                    </a:lnTo>
                    <a:lnTo>
                      <a:pt x="2057" y="52"/>
                    </a:lnTo>
                    <a:lnTo>
                      <a:pt x="1877" y="26"/>
                    </a:lnTo>
                    <a:lnTo>
                      <a:pt x="1722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89" name="Google Shape;16547;p40">
                <a:extLst>
                  <a:ext uri="{FF2B5EF4-FFF2-40B4-BE49-F238E27FC236}">
                    <a16:creationId xmlns:a16="http://schemas.microsoft.com/office/drawing/2014/main" id="{8D2039CA-8EAE-5335-F677-B8A95552A953}"/>
                  </a:ext>
                </a:extLst>
              </p:cNvPr>
              <p:cNvSpPr/>
              <p:nvPr/>
            </p:nvSpPr>
            <p:spPr>
              <a:xfrm>
                <a:off x="10375000" y="-1547475"/>
                <a:ext cx="50775" cy="70700"/>
              </a:xfrm>
              <a:custGeom>
                <a:avLst/>
                <a:gdLst/>
                <a:ahLst/>
                <a:cxnLst/>
                <a:rect l="l" t="t" r="r" b="b"/>
                <a:pathLst>
                  <a:path w="2031" h="2828" extrusionOk="0">
                    <a:moveTo>
                      <a:pt x="515" y="0"/>
                    </a:moveTo>
                    <a:lnTo>
                      <a:pt x="335" y="206"/>
                    </a:lnTo>
                    <a:lnTo>
                      <a:pt x="155" y="463"/>
                    </a:lnTo>
                    <a:lnTo>
                      <a:pt x="103" y="617"/>
                    </a:lnTo>
                    <a:lnTo>
                      <a:pt x="52" y="771"/>
                    </a:lnTo>
                    <a:lnTo>
                      <a:pt x="26" y="926"/>
                    </a:lnTo>
                    <a:lnTo>
                      <a:pt x="1" y="1080"/>
                    </a:lnTo>
                    <a:lnTo>
                      <a:pt x="1" y="1414"/>
                    </a:lnTo>
                    <a:lnTo>
                      <a:pt x="78" y="1722"/>
                    </a:lnTo>
                    <a:lnTo>
                      <a:pt x="206" y="2005"/>
                    </a:lnTo>
                    <a:lnTo>
                      <a:pt x="386" y="2262"/>
                    </a:lnTo>
                    <a:lnTo>
                      <a:pt x="489" y="2365"/>
                    </a:lnTo>
                    <a:lnTo>
                      <a:pt x="617" y="2468"/>
                    </a:lnTo>
                    <a:lnTo>
                      <a:pt x="746" y="2570"/>
                    </a:lnTo>
                    <a:lnTo>
                      <a:pt x="900" y="2647"/>
                    </a:lnTo>
                    <a:lnTo>
                      <a:pt x="1183" y="2750"/>
                    </a:lnTo>
                    <a:lnTo>
                      <a:pt x="1491" y="2827"/>
                    </a:lnTo>
                    <a:lnTo>
                      <a:pt x="1671" y="2622"/>
                    </a:lnTo>
                    <a:lnTo>
                      <a:pt x="1825" y="2390"/>
                    </a:lnTo>
                    <a:lnTo>
                      <a:pt x="1928" y="2159"/>
                    </a:lnTo>
                    <a:lnTo>
                      <a:pt x="2005" y="1876"/>
                    </a:lnTo>
                    <a:lnTo>
                      <a:pt x="2005" y="1825"/>
                    </a:lnTo>
                    <a:lnTo>
                      <a:pt x="2031" y="1645"/>
                    </a:lnTo>
                    <a:lnTo>
                      <a:pt x="2031" y="1491"/>
                    </a:lnTo>
                    <a:lnTo>
                      <a:pt x="1979" y="1183"/>
                    </a:lnTo>
                    <a:lnTo>
                      <a:pt x="1877" y="900"/>
                    </a:lnTo>
                    <a:lnTo>
                      <a:pt x="1722" y="643"/>
                    </a:lnTo>
                    <a:lnTo>
                      <a:pt x="1517" y="412"/>
                    </a:lnTo>
                    <a:lnTo>
                      <a:pt x="1286" y="232"/>
                    </a:lnTo>
                    <a:lnTo>
                      <a:pt x="1003" y="103"/>
                    </a:lnTo>
                    <a:lnTo>
                      <a:pt x="849" y="52"/>
                    </a:lnTo>
                    <a:lnTo>
                      <a:pt x="694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90" name="Google Shape;16548;p40">
                <a:extLst>
                  <a:ext uri="{FF2B5EF4-FFF2-40B4-BE49-F238E27FC236}">
                    <a16:creationId xmlns:a16="http://schemas.microsoft.com/office/drawing/2014/main" id="{6A8DEDA9-8B23-F7D2-64D4-711E77EDF676}"/>
                  </a:ext>
                </a:extLst>
              </p:cNvPr>
              <p:cNvSpPr/>
              <p:nvPr/>
            </p:nvSpPr>
            <p:spPr>
              <a:xfrm>
                <a:off x="10495800" y="-1404200"/>
                <a:ext cx="36625" cy="32150"/>
              </a:xfrm>
              <a:custGeom>
                <a:avLst/>
                <a:gdLst/>
                <a:ahLst/>
                <a:cxnLst/>
                <a:rect l="l" t="t" r="r" b="b"/>
                <a:pathLst>
                  <a:path w="1465" h="1286" extrusionOk="0">
                    <a:moveTo>
                      <a:pt x="26" y="0"/>
                    </a:moveTo>
                    <a:lnTo>
                      <a:pt x="0" y="26"/>
                    </a:lnTo>
                    <a:lnTo>
                      <a:pt x="51" y="309"/>
                    </a:lnTo>
                    <a:lnTo>
                      <a:pt x="129" y="566"/>
                    </a:lnTo>
                    <a:lnTo>
                      <a:pt x="257" y="797"/>
                    </a:lnTo>
                    <a:lnTo>
                      <a:pt x="437" y="1003"/>
                    </a:lnTo>
                    <a:lnTo>
                      <a:pt x="643" y="1131"/>
                    </a:lnTo>
                    <a:lnTo>
                      <a:pt x="745" y="1208"/>
                    </a:lnTo>
                    <a:lnTo>
                      <a:pt x="874" y="1234"/>
                    </a:lnTo>
                    <a:lnTo>
                      <a:pt x="1002" y="1260"/>
                    </a:lnTo>
                    <a:lnTo>
                      <a:pt x="1131" y="1285"/>
                    </a:lnTo>
                    <a:lnTo>
                      <a:pt x="1285" y="1285"/>
                    </a:lnTo>
                    <a:lnTo>
                      <a:pt x="1413" y="1260"/>
                    </a:lnTo>
                    <a:lnTo>
                      <a:pt x="1439" y="1234"/>
                    </a:lnTo>
                    <a:lnTo>
                      <a:pt x="1465" y="1208"/>
                    </a:lnTo>
                    <a:lnTo>
                      <a:pt x="1439" y="1182"/>
                    </a:lnTo>
                    <a:lnTo>
                      <a:pt x="1413" y="1182"/>
                    </a:lnTo>
                    <a:lnTo>
                      <a:pt x="1156" y="1131"/>
                    </a:lnTo>
                    <a:lnTo>
                      <a:pt x="925" y="1054"/>
                    </a:lnTo>
                    <a:lnTo>
                      <a:pt x="720" y="951"/>
                    </a:lnTo>
                    <a:lnTo>
                      <a:pt x="565" y="823"/>
                    </a:lnTo>
                    <a:lnTo>
                      <a:pt x="411" y="668"/>
                    </a:lnTo>
                    <a:lnTo>
                      <a:pt x="283" y="489"/>
                    </a:lnTo>
                    <a:lnTo>
                      <a:pt x="180" y="257"/>
                    </a:lnTo>
                    <a:lnTo>
                      <a:pt x="77" y="26"/>
                    </a:lnTo>
                    <a:lnTo>
                      <a:pt x="51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91" name="Google Shape;16549;p40">
                <a:extLst>
                  <a:ext uri="{FF2B5EF4-FFF2-40B4-BE49-F238E27FC236}">
                    <a16:creationId xmlns:a16="http://schemas.microsoft.com/office/drawing/2014/main" id="{7A0A6160-B10D-E3C0-BA32-A178D2AB222F}"/>
                  </a:ext>
                </a:extLst>
              </p:cNvPr>
              <p:cNvSpPr/>
              <p:nvPr/>
            </p:nvSpPr>
            <p:spPr>
              <a:xfrm>
                <a:off x="10521500" y="-1474875"/>
                <a:ext cx="117575" cy="102825"/>
              </a:xfrm>
              <a:custGeom>
                <a:avLst/>
                <a:gdLst/>
                <a:ahLst/>
                <a:cxnLst/>
                <a:rect l="l" t="t" r="r" b="b"/>
                <a:pathLst>
                  <a:path w="4703" h="4113" extrusionOk="0">
                    <a:moveTo>
                      <a:pt x="2519" y="0"/>
                    </a:moveTo>
                    <a:lnTo>
                      <a:pt x="2236" y="26"/>
                    </a:lnTo>
                    <a:lnTo>
                      <a:pt x="1979" y="77"/>
                    </a:lnTo>
                    <a:lnTo>
                      <a:pt x="1722" y="129"/>
                    </a:lnTo>
                    <a:lnTo>
                      <a:pt x="1465" y="206"/>
                    </a:lnTo>
                    <a:lnTo>
                      <a:pt x="1234" y="283"/>
                    </a:lnTo>
                    <a:lnTo>
                      <a:pt x="1028" y="386"/>
                    </a:lnTo>
                    <a:lnTo>
                      <a:pt x="822" y="489"/>
                    </a:lnTo>
                    <a:lnTo>
                      <a:pt x="642" y="617"/>
                    </a:lnTo>
                    <a:lnTo>
                      <a:pt x="488" y="771"/>
                    </a:lnTo>
                    <a:lnTo>
                      <a:pt x="334" y="900"/>
                    </a:lnTo>
                    <a:lnTo>
                      <a:pt x="231" y="1080"/>
                    </a:lnTo>
                    <a:lnTo>
                      <a:pt x="128" y="1260"/>
                    </a:lnTo>
                    <a:lnTo>
                      <a:pt x="51" y="1440"/>
                    </a:lnTo>
                    <a:lnTo>
                      <a:pt x="26" y="1645"/>
                    </a:lnTo>
                    <a:lnTo>
                      <a:pt x="0" y="1851"/>
                    </a:lnTo>
                    <a:lnTo>
                      <a:pt x="26" y="2056"/>
                    </a:lnTo>
                    <a:lnTo>
                      <a:pt x="51" y="2262"/>
                    </a:lnTo>
                    <a:lnTo>
                      <a:pt x="128" y="2468"/>
                    </a:lnTo>
                    <a:lnTo>
                      <a:pt x="231" y="2673"/>
                    </a:lnTo>
                    <a:lnTo>
                      <a:pt x="334" y="2879"/>
                    </a:lnTo>
                    <a:lnTo>
                      <a:pt x="488" y="3059"/>
                    </a:lnTo>
                    <a:lnTo>
                      <a:pt x="642" y="3239"/>
                    </a:lnTo>
                    <a:lnTo>
                      <a:pt x="822" y="3393"/>
                    </a:lnTo>
                    <a:lnTo>
                      <a:pt x="1028" y="3547"/>
                    </a:lnTo>
                    <a:lnTo>
                      <a:pt x="1234" y="3701"/>
                    </a:lnTo>
                    <a:lnTo>
                      <a:pt x="1465" y="3804"/>
                    </a:lnTo>
                    <a:lnTo>
                      <a:pt x="1722" y="3907"/>
                    </a:lnTo>
                    <a:lnTo>
                      <a:pt x="1979" y="3984"/>
                    </a:lnTo>
                    <a:lnTo>
                      <a:pt x="2236" y="4061"/>
                    </a:lnTo>
                    <a:lnTo>
                      <a:pt x="2519" y="4087"/>
                    </a:lnTo>
                    <a:lnTo>
                      <a:pt x="2801" y="4112"/>
                    </a:lnTo>
                    <a:lnTo>
                      <a:pt x="3058" y="4087"/>
                    </a:lnTo>
                    <a:lnTo>
                      <a:pt x="3315" y="4009"/>
                    </a:lnTo>
                    <a:lnTo>
                      <a:pt x="3521" y="3881"/>
                    </a:lnTo>
                    <a:lnTo>
                      <a:pt x="3726" y="3701"/>
                    </a:lnTo>
                    <a:lnTo>
                      <a:pt x="3958" y="3444"/>
                    </a:lnTo>
                    <a:lnTo>
                      <a:pt x="4163" y="3161"/>
                    </a:lnTo>
                    <a:lnTo>
                      <a:pt x="4317" y="2879"/>
                    </a:lnTo>
                    <a:lnTo>
                      <a:pt x="4472" y="2596"/>
                    </a:lnTo>
                    <a:lnTo>
                      <a:pt x="4574" y="2313"/>
                    </a:lnTo>
                    <a:lnTo>
                      <a:pt x="4652" y="2005"/>
                    </a:lnTo>
                    <a:lnTo>
                      <a:pt x="4703" y="1697"/>
                    </a:lnTo>
                    <a:lnTo>
                      <a:pt x="4703" y="1388"/>
                    </a:lnTo>
                    <a:lnTo>
                      <a:pt x="4703" y="1234"/>
                    </a:lnTo>
                    <a:lnTo>
                      <a:pt x="4652" y="1003"/>
                    </a:lnTo>
                    <a:lnTo>
                      <a:pt x="4600" y="823"/>
                    </a:lnTo>
                    <a:lnTo>
                      <a:pt x="4497" y="643"/>
                    </a:lnTo>
                    <a:lnTo>
                      <a:pt x="4369" y="463"/>
                    </a:lnTo>
                    <a:lnTo>
                      <a:pt x="4215" y="334"/>
                    </a:lnTo>
                    <a:lnTo>
                      <a:pt x="4035" y="206"/>
                    </a:lnTo>
                    <a:lnTo>
                      <a:pt x="3855" y="129"/>
                    </a:lnTo>
                    <a:lnTo>
                      <a:pt x="3624" y="77"/>
                    </a:lnTo>
                    <a:lnTo>
                      <a:pt x="3238" y="0"/>
                    </a:lnTo>
                    <a:close/>
                  </a:path>
                </a:pathLst>
              </a:custGeom>
              <a:solidFill>
                <a:srgbClr val="F0A661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92" name="Google Shape;16550;p40">
                <a:extLst>
                  <a:ext uri="{FF2B5EF4-FFF2-40B4-BE49-F238E27FC236}">
                    <a16:creationId xmlns:a16="http://schemas.microsoft.com/office/drawing/2014/main" id="{12E1439C-C619-6E30-A567-CA4528C15A17}"/>
                  </a:ext>
                </a:extLst>
              </p:cNvPr>
              <p:cNvSpPr/>
              <p:nvPr/>
            </p:nvSpPr>
            <p:spPr>
              <a:xfrm>
                <a:off x="10576100" y="-1467175"/>
                <a:ext cx="46925" cy="21225"/>
              </a:xfrm>
              <a:custGeom>
                <a:avLst/>
                <a:gdLst/>
                <a:ahLst/>
                <a:cxnLst/>
                <a:rect l="l" t="t" r="r" b="b"/>
                <a:pathLst>
                  <a:path w="1877" h="849" extrusionOk="0">
                    <a:moveTo>
                      <a:pt x="746" y="1"/>
                    </a:moveTo>
                    <a:lnTo>
                      <a:pt x="566" y="26"/>
                    </a:lnTo>
                    <a:lnTo>
                      <a:pt x="412" y="52"/>
                    </a:lnTo>
                    <a:lnTo>
                      <a:pt x="283" y="129"/>
                    </a:lnTo>
                    <a:lnTo>
                      <a:pt x="155" y="181"/>
                    </a:lnTo>
                    <a:lnTo>
                      <a:pt x="78" y="258"/>
                    </a:lnTo>
                    <a:lnTo>
                      <a:pt x="26" y="335"/>
                    </a:lnTo>
                    <a:lnTo>
                      <a:pt x="0" y="412"/>
                    </a:lnTo>
                    <a:lnTo>
                      <a:pt x="26" y="515"/>
                    </a:lnTo>
                    <a:lnTo>
                      <a:pt x="78" y="592"/>
                    </a:lnTo>
                    <a:lnTo>
                      <a:pt x="155" y="669"/>
                    </a:lnTo>
                    <a:lnTo>
                      <a:pt x="283" y="720"/>
                    </a:lnTo>
                    <a:lnTo>
                      <a:pt x="412" y="772"/>
                    </a:lnTo>
                    <a:lnTo>
                      <a:pt x="566" y="823"/>
                    </a:lnTo>
                    <a:lnTo>
                      <a:pt x="746" y="849"/>
                    </a:lnTo>
                    <a:lnTo>
                      <a:pt x="1131" y="849"/>
                    </a:lnTo>
                    <a:lnTo>
                      <a:pt x="1285" y="823"/>
                    </a:lnTo>
                    <a:lnTo>
                      <a:pt x="1465" y="772"/>
                    </a:lnTo>
                    <a:lnTo>
                      <a:pt x="1594" y="720"/>
                    </a:lnTo>
                    <a:lnTo>
                      <a:pt x="1697" y="669"/>
                    </a:lnTo>
                    <a:lnTo>
                      <a:pt x="1799" y="592"/>
                    </a:lnTo>
                    <a:lnTo>
                      <a:pt x="1851" y="515"/>
                    </a:lnTo>
                    <a:lnTo>
                      <a:pt x="1876" y="412"/>
                    </a:lnTo>
                    <a:lnTo>
                      <a:pt x="1851" y="335"/>
                    </a:lnTo>
                    <a:lnTo>
                      <a:pt x="1799" y="258"/>
                    </a:lnTo>
                    <a:lnTo>
                      <a:pt x="1697" y="181"/>
                    </a:lnTo>
                    <a:lnTo>
                      <a:pt x="1594" y="129"/>
                    </a:lnTo>
                    <a:lnTo>
                      <a:pt x="1465" y="52"/>
                    </a:lnTo>
                    <a:lnTo>
                      <a:pt x="1285" y="26"/>
                    </a:lnTo>
                    <a:lnTo>
                      <a:pt x="113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93" name="Google Shape;16551;p40">
                <a:extLst>
                  <a:ext uri="{FF2B5EF4-FFF2-40B4-BE49-F238E27FC236}">
                    <a16:creationId xmlns:a16="http://schemas.microsoft.com/office/drawing/2014/main" id="{F021B76C-F152-7F4C-14C4-098C68D021CC}"/>
                  </a:ext>
                </a:extLst>
              </p:cNvPr>
              <p:cNvSpPr/>
              <p:nvPr/>
            </p:nvSpPr>
            <p:spPr>
              <a:xfrm>
                <a:off x="10449525" y="-1600800"/>
                <a:ext cx="53350" cy="15450"/>
              </a:xfrm>
              <a:custGeom>
                <a:avLst/>
                <a:gdLst/>
                <a:ahLst/>
                <a:cxnLst/>
                <a:rect l="l" t="t" r="r" b="b"/>
                <a:pathLst>
                  <a:path w="2134" h="618" extrusionOk="0">
                    <a:moveTo>
                      <a:pt x="1029" y="0"/>
                    </a:moveTo>
                    <a:lnTo>
                      <a:pt x="720" y="52"/>
                    </a:lnTo>
                    <a:lnTo>
                      <a:pt x="566" y="103"/>
                    </a:lnTo>
                    <a:lnTo>
                      <a:pt x="438" y="155"/>
                    </a:lnTo>
                    <a:lnTo>
                      <a:pt x="309" y="232"/>
                    </a:lnTo>
                    <a:lnTo>
                      <a:pt x="206" y="334"/>
                    </a:lnTo>
                    <a:lnTo>
                      <a:pt x="78" y="437"/>
                    </a:lnTo>
                    <a:lnTo>
                      <a:pt x="1" y="540"/>
                    </a:lnTo>
                    <a:lnTo>
                      <a:pt x="1" y="566"/>
                    </a:lnTo>
                    <a:lnTo>
                      <a:pt x="1" y="591"/>
                    </a:lnTo>
                    <a:lnTo>
                      <a:pt x="26" y="617"/>
                    </a:lnTo>
                    <a:lnTo>
                      <a:pt x="52" y="591"/>
                    </a:lnTo>
                    <a:lnTo>
                      <a:pt x="283" y="514"/>
                    </a:lnTo>
                    <a:lnTo>
                      <a:pt x="540" y="437"/>
                    </a:lnTo>
                    <a:lnTo>
                      <a:pt x="772" y="386"/>
                    </a:lnTo>
                    <a:lnTo>
                      <a:pt x="1029" y="360"/>
                    </a:lnTo>
                    <a:lnTo>
                      <a:pt x="1286" y="360"/>
                    </a:lnTo>
                    <a:lnTo>
                      <a:pt x="1568" y="386"/>
                    </a:lnTo>
                    <a:lnTo>
                      <a:pt x="2082" y="437"/>
                    </a:lnTo>
                    <a:lnTo>
                      <a:pt x="2108" y="412"/>
                    </a:lnTo>
                    <a:lnTo>
                      <a:pt x="2134" y="386"/>
                    </a:lnTo>
                    <a:lnTo>
                      <a:pt x="2031" y="283"/>
                    </a:lnTo>
                    <a:lnTo>
                      <a:pt x="1902" y="206"/>
                    </a:lnTo>
                    <a:lnTo>
                      <a:pt x="1774" y="155"/>
                    </a:lnTo>
                    <a:lnTo>
                      <a:pt x="1620" y="103"/>
                    </a:lnTo>
                    <a:lnTo>
                      <a:pt x="1337" y="26"/>
                    </a:lnTo>
                    <a:lnTo>
                      <a:pt x="102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94" name="Google Shape;16552;p40">
                <a:extLst>
                  <a:ext uri="{FF2B5EF4-FFF2-40B4-BE49-F238E27FC236}">
                    <a16:creationId xmlns:a16="http://schemas.microsoft.com/office/drawing/2014/main" id="{315F1188-C904-E6B7-2730-F566255F9956}"/>
                  </a:ext>
                </a:extLst>
              </p:cNvPr>
              <p:cNvSpPr/>
              <p:nvPr/>
            </p:nvSpPr>
            <p:spPr>
              <a:xfrm>
                <a:off x="10371800" y="-2303675"/>
                <a:ext cx="368150" cy="327050"/>
              </a:xfrm>
              <a:custGeom>
                <a:avLst/>
                <a:gdLst/>
                <a:ahLst/>
                <a:cxnLst/>
                <a:rect l="l" t="t" r="r" b="b"/>
                <a:pathLst>
                  <a:path w="14726" h="13082" extrusionOk="0">
                    <a:moveTo>
                      <a:pt x="7376" y="0"/>
                    </a:moveTo>
                    <a:lnTo>
                      <a:pt x="6605" y="52"/>
                    </a:lnTo>
                    <a:lnTo>
                      <a:pt x="5885" y="129"/>
                    </a:lnTo>
                    <a:lnTo>
                      <a:pt x="5166" y="283"/>
                    </a:lnTo>
                    <a:lnTo>
                      <a:pt x="4497" y="463"/>
                    </a:lnTo>
                    <a:lnTo>
                      <a:pt x="3855" y="720"/>
                    </a:lnTo>
                    <a:lnTo>
                      <a:pt x="3264" y="1003"/>
                    </a:lnTo>
                    <a:lnTo>
                      <a:pt x="2698" y="1337"/>
                    </a:lnTo>
                    <a:lnTo>
                      <a:pt x="2159" y="1697"/>
                    </a:lnTo>
                    <a:lnTo>
                      <a:pt x="1696" y="2108"/>
                    </a:lnTo>
                    <a:lnTo>
                      <a:pt x="1259" y="2570"/>
                    </a:lnTo>
                    <a:lnTo>
                      <a:pt x="1079" y="2802"/>
                    </a:lnTo>
                    <a:lnTo>
                      <a:pt x="900" y="3033"/>
                    </a:lnTo>
                    <a:lnTo>
                      <a:pt x="745" y="3290"/>
                    </a:lnTo>
                    <a:lnTo>
                      <a:pt x="591" y="3547"/>
                    </a:lnTo>
                    <a:lnTo>
                      <a:pt x="463" y="3804"/>
                    </a:lnTo>
                    <a:lnTo>
                      <a:pt x="334" y="4087"/>
                    </a:lnTo>
                    <a:lnTo>
                      <a:pt x="231" y="4344"/>
                    </a:lnTo>
                    <a:lnTo>
                      <a:pt x="154" y="4626"/>
                    </a:lnTo>
                    <a:lnTo>
                      <a:pt x="103" y="4909"/>
                    </a:lnTo>
                    <a:lnTo>
                      <a:pt x="51" y="5217"/>
                    </a:lnTo>
                    <a:lnTo>
                      <a:pt x="26" y="5500"/>
                    </a:lnTo>
                    <a:lnTo>
                      <a:pt x="0" y="5808"/>
                    </a:lnTo>
                    <a:lnTo>
                      <a:pt x="26" y="6091"/>
                    </a:lnTo>
                    <a:lnTo>
                      <a:pt x="51" y="6400"/>
                    </a:lnTo>
                    <a:lnTo>
                      <a:pt x="103" y="6682"/>
                    </a:lnTo>
                    <a:lnTo>
                      <a:pt x="154" y="6965"/>
                    </a:lnTo>
                    <a:lnTo>
                      <a:pt x="231" y="7248"/>
                    </a:lnTo>
                    <a:lnTo>
                      <a:pt x="334" y="7530"/>
                    </a:lnTo>
                    <a:lnTo>
                      <a:pt x="463" y="7787"/>
                    </a:lnTo>
                    <a:lnTo>
                      <a:pt x="591" y="8044"/>
                    </a:lnTo>
                    <a:lnTo>
                      <a:pt x="745" y="8301"/>
                    </a:lnTo>
                    <a:lnTo>
                      <a:pt x="900" y="8558"/>
                    </a:lnTo>
                    <a:lnTo>
                      <a:pt x="1079" y="8790"/>
                    </a:lnTo>
                    <a:lnTo>
                      <a:pt x="1259" y="9047"/>
                    </a:lnTo>
                    <a:lnTo>
                      <a:pt x="1696" y="9483"/>
                    </a:lnTo>
                    <a:lnTo>
                      <a:pt x="2159" y="9895"/>
                    </a:lnTo>
                    <a:lnTo>
                      <a:pt x="2698" y="10254"/>
                    </a:lnTo>
                    <a:lnTo>
                      <a:pt x="3264" y="10588"/>
                    </a:lnTo>
                    <a:lnTo>
                      <a:pt x="3855" y="10897"/>
                    </a:lnTo>
                    <a:lnTo>
                      <a:pt x="4497" y="11128"/>
                    </a:lnTo>
                    <a:lnTo>
                      <a:pt x="5166" y="11334"/>
                    </a:lnTo>
                    <a:lnTo>
                      <a:pt x="5885" y="11462"/>
                    </a:lnTo>
                    <a:lnTo>
                      <a:pt x="6605" y="11565"/>
                    </a:lnTo>
                    <a:lnTo>
                      <a:pt x="7376" y="11591"/>
                    </a:lnTo>
                    <a:lnTo>
                      <a:pt x="7787" y="11591"/>
                    </a:lnTo>
                    <a:lnTo>
                      <a:pt x="8198" y="11539"/>
                    </a:lnTo>
                    <a:lnTo>
                      <a:pt x="8301" y="11822"/>
                    </a:lnTo>
                    <a:lnTo>
                      <a:pt x="8455" y="12053"/>
                    </a:lnTo>
                    <a:lnTo>
                      <a:pt x="8609" y="12285"/>
                    </a:lnTo>
                    <a:lnTo>
                      <a:pt x="8815" y="12490"/>
                    </a:lnTo>
                    <a:lnTo>
                      <a:pt x="8969" y="12619"/>
                    </a:lnTo>
                    <a:lnTo>
                      <a:pt x="9175" y="12747"/>
                    </a:lnTo>
                    <a:lnTo>
                      <a:pt x="9355" y="12850"/>
                    </a:lnTo>
                    <a:lnTo>
                      <a:pt x="9560" y="12953"/>
                    </a:lnTo>
                    <a:lnTo>
                      <a:pt x="9791" y="13004"/>
                    </a:lnTo>
                    <a:lnTo>
                      <a:pt x="9997" y="13056"/>
                    </a:lnTo>
                    <a:lnTo>
                      <a:pt x="10228" y="13081"/>
                    </a:lnTo>
                    <a:lnTo>
                      <a:pt x="10460" y="13081"/>
                    </a:lnTo>
                    <a:lnTo>
                      <a:pt x="10357" y="12850"/>
                    </a:lnTo>
                    <a:lnTo>
                      <a:pt x="10254" y="12619"/>
                    </a:lnTo>
                    <a:lnTo>
                      <a:pt x="10177" y="12387"/>
                    </a:lnTo>
                    <a:lnTo>
                      <a:pt x="10126" y="12130"/>
                    </a:lnTo>
                    <a:lnTo>
                      <a:pt x="10100" y="11899"/>
                    </a:lnTo>
                    <a:lnTo>
                      <a:pt x="10074" y="11668"/>
                    </a:lnTo>
                    <a:lnTo>
                      <a:pt x="10100" y="11411"/>
                    </a:lnTo>
                    <a:lnTo>
                      <a:pt x="10126" y="11180"/>
                    </a:lnTo>
                    <a:lnTo>
                      <a:pt x="10614" y="11000"/>
                    </a:lnTo>
                    <a:lnTo>
                      <a:pt x="11102" y="10794"/>
                    </a:lnTo>
                    <a:lnTo>
                      <a:pt x="11539" y="10563"/>
                    </a:lnTo>
                    <a:lnTo>
                      <a:pt x="11976" y="10306"/>
                    </a:lnTo>
                    <a:lnTo>
                      <a:pt x="12387" y="10023"/>
                    </a:lnTo>
                    <a:lnTo>
                      <a:pt x="12773" y="9740"/>
                    </a:lnTo>
                    <a:lnTo>
                      <a:pt x="13107" y="9406"/>
                    </a:lnTo>
                    <a:lnTo>
                      <a:pt x="13441" y="9072"/>
                    </a:lnTo>
                    <a:lnTo>
                      <a:pt x="13723" y="8712"/>
                    </a:lnTo>
                    <a:lnTo>
                      <a:pt x="13980" y="8327"/>
                    </a:lnTo>
                    <a:lnTo>
                      <a:pt x="14186" y="7941"/>
                    </a:lnTo>
                    <a:lnTo>
                      <a:pt x="14392" y="7530"/>
                    </a:lnTo>
                    <a:lnTo>
                      <a:pt x="14520" y="7119"/>
                    </a:lnTo>
                    <a:lnTo>
                      <a:pt x="14623" y="6682"/>
                    </a:lnTo>
                    <a:lnTo>
                      <a:pt x="14700" y="6245"/>
                    </a:lnTo>
                    <a:lnTo>
                      <a:pt x="14726" y="5808"/>
                    </a:lnTo>
                    <a:lnTo>
                      <a:pt x="14700" y="5500"/>
                    </a:lnTo>
                    <a:lnTo>
                      <a:pt x="14674" y="5217"/>
                    </a:lnTo>
                    <a:lnTo>
                      <a:pt x="14649" y="4909"/>
                    </a:lnTo>
                    <a:lnTo>
                      <a:pt x="14572" y="4626"/>
                    </a:lnTo>
                    <a:lnTo>
                      <a:pt x="14494" y="4344"/>
                    </a:lnTo>
                    <a:lnTo>
                      <a:pt x="14392" y="4087"/>
                    </a:lnTo>
                    <a:lnTo>
                      <a:pt x="14263" y="3804"/>
                    </a:lnTo>
                    <a:lnTo>
                      <a:pt x="14135" y="3547"/>
                    </a:lnTo>
                    <a:lnTo>
                      <a:pt x="14006" y="3290"/>
                    </a:lnTo>
                    <a:lnTo>
                      <a:pt x="13826" y="3033"/>
                    </a:lnTo>
                    <a:lnTo>
                      <a:pt x="13646" y="2802"/>
                    </a:lnTo>
                    <a:lnTo>
                      <a:pt x="13466" y="2570"/>
                    </a:lnTo>
                    <a:lnTo>
                      <a:pt x="13030" y="2108"/>
                    </a:lnTo>
                    <a:lnTo>
                      <a:pt x="12567" y="1697"/>
                    </a:lnTo>
                    <a:lnTo>
                      <a:pt x="12053" y="1337"/>
                    </a:lnTo>
                    <a:lnTo>
                      <a:pt x="11488" y="1003"/>
                    </a:lnTo>
                    <a:lnTo>
                      <a:pt x="10871" y="720"/>
                    </a:lnTo>
                    <a:lnTo>
                      <a:pt x="10228" y="463"/>
                    </a:lnTo>
                    <a:lnTo>
                      <a:pt x="9560" y="283"/>
                    </a:lnTo>
                    <a:lnTo>
                      <a:pt x="8841" y="129"/>
                    </a:lnTo>
                    <a:lnTo>
                      <a:pt x="8121" y="52"/>
                    </a:lnTo>
                    <a:lnTo>
                      <a:pt x="7376" y="0"/>
                    </a:lnTo>
                    <a:close/>
                  </a:path>
                </a:pathLst>
              </a:custGeom>
              <a:solidFill>
                <a:srgbClr val="C5F1FF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95" name="Google Shape;16553;p40">
                <a:extLst>
                  <a:ext uri="{FF2B5EF4-FFF2-40B4-BE49-F238E27FC236}">
                    <a16:creationId xmlns:a16="http://schemas.microsoft.com/office/drawing/2014/main" id="{B7E758C0-0341-28DF-37F0-CDD141994F0A}"/>
                  </a:ext>
                </a:extLst>
              </p:cNvPr>
              <p:cNvSpPr/>
              <p:nvPr/>
            </p:nvSpPr>
            <p:spPr>
              <a:xfrm>
                <a:off x="10303050" y="-1294350"/>
                <a:ext cx="76475" cy="97050"/>
              </a:xfrm>
              <a:custGeom>
                <a:avLst/>
                <a:gdLst/>
                <a:ahLst/>
                <a:cxnLst/>
                <a:rect l="l" t="t" r="r" b="b"/>
                <a:pathLst>
                  <a:path w="3059" h="3882" extrusionOk="0">
                    <a:moveTo>
                      <a:pt x="1542" y="1"/>
                    </a:moveTo>
                    <a:lnTo>
                      <a:pt x="1234" y="27"/>
                    </a:lnTo>
                    <a:lnTo>
                      <a:pt x="925" y="78"/>
                    </a:lnTo>
                    <a:lnTo>
                      <a:pt x="668" y="206"/>
                    </a:lnTo>
                    <a:lnTo>
                      <a:pt x="566" y="284"/>
                    </a:lnTo>
                    <a:lnTo>
                      <a:pt x="463" y="386"/>
                    </a:lnTo>
                    <a:lnTo>
                      <a:pt x="360" y="489"/>
                    </a:lnTo>
                    <a:lnTo>
                      <a:pt x="257" y="618"/>
                    </a:lnTo>
                    <a:lnTo>
                      <a:pt x="180" y="746"/>
                    </a:lnTo>
                    <a:lnTo>
                      <a:pt x="129" y="900"/>
                    </a:lnTo>
                    <a:lnTo>
                      <a:pt x="77" y="1055"/>
                    </a:lnTo>
                    <a:lnTo>
                      <a:pt x="26" y="1234"/>
                    </a:lnTo>
                    <a:lnTo>
                      <a:pt x="0" y="1440"/>
                    </a:lnTo>
                    <a:lnTo>
                      <a:pt x="0" y="1646"/>
                    </a:lnTo>
                    <a:lnTo>
                      <a:pt x="26" y="1928"/>
                    </a:lnTo>
                    <a:lnTo>
                      <a:pt x="52" y="2211"/>
                    </a:lnTo>
                    <a:lnTo>
                      <a:pt x="129" y="2494"/>
                    </a:lnTo>
                    <a:lnTo>
                      <a:pt x="232" y="2751"/>
                    </a:lnTo>
                    <a:lnTo>
                      <a:pt x="334" y="3008"/>
                    </a:lnTo>
                    <a:lnTo>
                      <a:pt x="489" y="3239"/>
                    </a:lnTo>
                    <a:lnTo>
                      <a:pt x="643" y="3445"/>
                    </a:lnTo>
                    <a:lnTo>
                      <a:pt x="797" y="3599"/>
                    </a:lnTo>
                    <a:lnTo>
                      <a:pt x="1003" y="3727"/>
                    </a:lnTo>
                    <a:lnTo>
                      <a:pt x="1208" y="3830"/>
                    </a:lnTo>
                    <a:lnTo>
                      <a:pt x="1439" y="3881"/>
                    </a:lnTo>
                    <a:lnTo>
                      <a:pt x="1619" y="3881"/>
                    </a:lnTo>
                    <a:lnTo>
                      <a:pt x="1851" y="3830"/>
                    </a:lnTo>
                    <a:lnTo>
                      <a:pt x="2082" y="3727"/>
                    </a:lnTo>
                    <a:lnTo>
                      <a:pt x="2262" y="3599"/>
                    </a:lnTo>
                    <a:lnTo>
                      <a:pt x="2416" y="3445"/>
                    </a:lnTo>
                    <a:lnTo>
                      <a:pt x="2596" y="3239"/>
                    </a:lnTo>
                    <a:lnTo>
                      <a:pt x="2724" y="3008"/>
                    </a:lnTo>
                    <a:lnTo>
                      <a:pt x="2827" y="2751"/>
                    </a:lnTo>
                    <a:lnTo>
                      <a:pt x="2930" y="2494"/>
                    </a:lnTo>
                    <a:lnTo>
                      <a:pt x="3007" y="2211"/>
                    </a:lnTo>
                    <a:lnTo>
                      <a:pt x="3058" y="1928"/>
                    </a:lnTo>
                    <a:lnTo>
                      <a:pt x="3058" y="1646"/>
                    </a:lnTo>
                    <a:lnTo>
                      <a:pt x="3058" y="1440"/>
                    </a:lnTo>
                    <a:lnTo>
                      <a:pt x="3033" y="1234"/>
                    </a:lnTo>
                    <a:lnTo>
                      <a:pt x="2981" y="1055"/>
                    </a:lnTo>
                    <a:lnTo>
                      <a:pt x="2930" y="900"/>
                    </a:lnTo>
                    <a:lnTo>
                      <a:pt x="2879" y="746"/>
                    </a:lnTo>
                    <a:lnTo>
                      <a:pt x="2801" y="618"/>
                    </a:lnTo>
                    <a:lnTo>
                      <a:pt x="2724" y="489"/>
                    </a:lnTo>
                    <a:lnTo>
                      <a:pt x="2622" y="386"/>
                    </a:lnTo>
                    <a:lnTo>
                      <a:pt x="2493" y="284"/>
                    </a:lnTo>
                    <a:lnTo>
                      <a:pt x="2390" y="206"/>
                    </a:lnTo>
                    <a:lnTo>
                      <a:pt x="2133" y="78"/>
                    </a:lnTo>
                    <a:lnTo>
                      <a:pt x="1851" y="27"/>
                    </a:lnTo>
                    <a:lnTo>
                      <a:pt x="1542" y="1"/>
                    </a:lnTo>
                    <a:close/>
                  </a:path>
                </a:pathLst>
              </a:custGeom>
              <a:solidFill>
                <a:srgbClr val="000000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96" name="Google Shape;16554;p40">
                <a:extLst>
                  <a:ext uri="{FF2B5EF4-FFF2-40B4-BE49-F238E27FC236}">
                    <a16:creationId xmlns:a16="http://schemas.microsoft.com/office/drawing/2014/main" id="{E4545471-DD2F-A4FD-EFB8-B29CD23EEDA7}"/>
                  </a:ext>
                </a:extLst>
              </p:cNvPr>
              <p:cNvSpPr/>
              <p:nvPr/>
            </p:nvSpPr>
            <p:spPr>
              <a:xfrm>
                <a:off x="10322325" y="-1236525"/>
                <a:ext cx="5800" cy="35375"/>
              </a:xfrm>
              <a:custGeom>
                <a:avLst/>
                <a:gdLst/>
                <a:ahLst/>
                <a:cxnLst/>
                <a:rect l="l" t="t" r="r" b="b"/>
                <a:pathLst>
                  <a:path w="232" h="1415" extrusionOk="0">
                    <a:moveTo>
                      <a:pt x="77" y="1"/>
                    </a:moveTo>
                    <a:lnTo>
                      <a:pt x="26" y="309"/>
                    </a:lnTo>
                    <a:lnTo>
                      <a:pt x="0" y="643"/>
                    </a:lnTo>
                    <a:lnTo>
                      <a:pt x="0" y="977"/>
                    </a:lnTo>
                    <a:lnTo>
                      <a:pt x="26" y="1286"/>
                    </a:lnTo>
                    <a:lnTo>
                      <a:pt x="232" y="1414"/>
                    </a:lnTo>
                    <a:lnTo>
                      <a:pt x="232" y="1414"/>
                    </a:lnTo>
                    <a:lnTo>
                      <a:pt x="154" y="720"/>
                    </a:lnTo>
                    <a:lnTo>
                      <a:pt x="77" y="1"/>
                    </a:lnTo>
                    <a:close/>
                  </a:path>
                </a:pathLst>
              </a:custGeom>
              <a:solidFill>
                <a:srgbClr val="000000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97" name="Google Shape;16555;p40">
                <a:extLst>
                  <a:ext uri="{FF2B5EF4-FFF2-40B4-BE49-F238E27FC236}">
                    <a16:creationId xmlns:a16="http://schemas.microsoft.com/office/drawing/2014/main" id="{F384C860-47C0-01E4-0DCA-D23980CB2EB9}"/>
                  </a:ext>
                </a:extLst>
              </p:cNvPr>
              <p:cNvSpPr/>
              <p:nvPr/>
            </p:nvSpPr>
            <p:spPr>
              <a:xfrm>
                <a:off x="10355075" y="-1236525"/>
                <a:ext cx="5825" cy="35375"/>
              </a:xfrm>
              <a:custGeom>
                <a:avLst/>
                <a:gdLst/>
                <a:ahLst/>
                <a:cxnLst/>
                <a:rect l="l" t="t" r="r" b="b"/>
                <a:pathLst>
                  <a:path w="233" h="1415" extrusionOk="0">
                    <a:moveTo>
                      <a:pt x="129" y="1"/>
                    </a:moveTo>
                    <a:lnTo>
                      <a:pt x="52" y="720"/>
                    </a:lnTo>
                    <a:lnTo>
                      <a:pt x="1" y="1414"/>
                    </a:lnTo>
                    <a:lnTo>
                      <a:pt x="181" y="1286"/>
                    </a:lnTo>
                    <a:lnTo>
                      <a:pt x="206" y="977"/>
                    </a:lnTo>
                    <a:lnTo>
                      <a:pt x="232" y="643"/>
                    </a:lnTo>
                    <a:lnTo>
                      <a:pt x="206" y="309"/>
                    </a:lnTo>
                    <a:lnTo>
                      <a:pt x="129" y="1"/>
                    </a:lnTo>
                    <a:close/>
                  </a:path>
                </a:pathLst>
              </a:custGeom>
              <a:solidFill>
                <a:srgbClr val="000000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98" name="Google Shape;16556;p40">
                <a:extLst>
                  <a:ext uri="{FF2B5EF4-FFF2-40B4-BE49-F238E27FC236}">
                    <a16:creationId xmlns:a16="http://schemas.microsoft.com/office/drawing/2014/main" id="{83F2F023-94AD-E6AC-65FB-92C79F32E531}"/>
                  </a:ext>
                </a:extLst>
              </p:cNvPr>
              <p:cNvSpPr/>
              <p:nvPr/>
            </p:nvSpPr>
            <p:spPr>
              <a:xfrm>
                <a:off x="10339025" y="-1228175"/>
                <a:ext cx="4525" cy="30875"/>
              </a:xfrm>
              <a:custGeom>
                <a:avLst/>
                <a:gdLst/>
                <a:ahLst/>
                <a:cxnLst/>
                <a:rect l="l" t="t" r="r" b="b"/>
                <a:pathLst>
                  <a:path w="181" h="1235" extrusionOk="0">
                    <a:moveTo>
                      <a:pt x="78" y="1"/>
                    </a:moveTo>
                    <a:lnTo>
                      <a:pt x="26" y="309"/>
                    </a:lnTo>
                    <a:lnTo>
                      <a:pt x="0" y="618"/>
                    </a:lnTo>
                    <a:lnTo>
                      <a:pt x="0" y="926"/>
                    </a:lnTo>
                    <a:lnTo>
                      <a:pt x="0" y="1234"/>
                    </a:lnTo>
                    <a:lnTo>
                      <a:pt x="180" y="1234"/>
                    </a:lnTo>
                    <a:lnTo>
                      <a:pt x="180" y="926"/>
                    </a:lnTo>
                    <a:lnTo>
                      <a:pt x="155" y="618"/>
                    </a:lnTo>
                    <a:lnTo>
                      <a:pt x="129" y="309"/>
                    </a:lnTo>
                    <a:lnTo>
                      <a:pt x="78" y="1"/>
                    </a:lnTo>
                    <a:close/>
                  </a:path>
                </a:pathLst>
              </a:custGeom>
              <a:solidFill>
                <a:srgbClr val="000000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99" name="Google Shape;16557;p40">
                <a:extLst>
                  <a:ext uri="{FF2B5EF4-FFF2-40B4-BE49-F238E27FC236}">
                    <a16:creationId xmlns:a16="http://schemas.microsoft.com/office/drawing/2014/main" id="{58D7C03E-464B-03D1-1145-EC8AF1E3B2F2}"/>
                  </a:ext>
                </a:extLst>
              </p:cNvPr>
              <p:cNvSpPr/>
              <p:nvPr/>
            </p:nvSpPr>
            <p:spPr>
              <a:xfrm>
                <a:off x="10506700" y="-1294350"/>
                <a:ext cx="76500" cy="97050"/>
              </a:xfrm>
              <a:custGeom>
                <a:avLst/>
                <a:gdLst/>
                <a:ahLst/>
                <a:cxnLst/>
                <a:rect l="l" t="t" r="r" b="b"/>
                <a:pathLst>
                  <a:path w="3060" h="3882" extrusionOk="0">
                    <a:moveTo>
                      <a:pt x="1517" y="1"/>
                    </a:moveTo>
                    <a:lnTo>
                      <a:pt x="1209" y="27"/>
                    </a:lnTo>
                    <a:lnTo>
                      <a:pt x="926" y="78"/>
                    </a:lnTo>
                    <a:lnTo>
                      <a:pt x="669" y="206"/>
                    </a:lnTo>
                    <a:lnTo>
                      <a:pt x="541" y="284"/>
                    </a:lnTo>
                    <a:lnTo>
                      <a:pt x="438" y="386"/>
                    </a:lnTo>
                    <a:lnTo>
                      <a:pt x="335" y="489"/>
                    </a:lnTo>
                    <a:lnTo>
                      <a:pt x="258" y="618"/>
                    </a:lnTo>
                    <a:lnTo>
                      <a:pt x="181" y="746"/>
                    </a:lnTo>
                    <a:lnTo>
                      <a:pt x="104" y="900"/>
                    </a:lnTo>
                    <a:lnTo>
                      <a:pt x="52" y="1055"/>
                    </a:lnTo>
                    <a:lnTo>
                      <a:pt x="27" y="1234"/>
                    </a:lnTo>
                    <a:lnTo>
                      <a:pt x="1" y="1440"/>
                    </a:lnTo>
                    <a:lnTo>
                      <a:pt x="1" y="1646"/>
                    </a:lnTo>
                    <a:lnTo>
                      <a:pt x="1" y="1928"/>
                    </a:lnTo>
                    <a:lnTo>
                      <a:pt x="52" y="2211"/>
                    </a:lnTo>
                    <a:lnTo>
                      <a:pt x="129" y="2494"/>
                    </a:lnTo>
                    <a:lnTo>
                      <a:pt x="207" y="2751"/>
                    </a:lnTo>
                    <a:lnTo>
                      <a:pt x="335" y="3008"/>
                    </a:lnTo>
                    <a:lnTo>
                      <a:pt x="464" y="3239"/>
                    </a:lnTo>
                    <a:lnTo>
                      <a:pt x="618" y="3445"/>
                    </a:lnTo>
                    <a:lnTo>
                      <a:pt x="798" y="3599"/>
                    </a:lnTo>
                    <a:lnTo>
                      <a:pt x="977" y="3727"/>
                    </a:lnTo>
                    <a:lnTo>
                      <a:pt x="1209" y="3830"/>
                    </a:lnTo>
                    <a:lnTo>
                      <a:pt x="1440" y="3881"/>
                    </a:lnTo>
                    <a:lnTo>
                      <a:pt x="1594" y="3881"/>
                    </a:lnTo>
                    <a:lnTo>
                      <a:pt x="1826" y="3830"/>
                    </a:lnTo>
                    <a:lnTo>
                      <a:pt x="2057" y="3727"/>
                    </a:lnTo>
                    <a:lnTo>
                      <a:pt x="2237" y="3599"/>
                    </a:lnTo>
                    <a:lnTo>
                      <a:pt x="2417" y="3445"/>
                    </a:lnTo>
                    <a:lnTo>
                      <a:pt x="2571" y="3239"/>
                    </a:lnTo>
                    <a:lnTo>
                      <a:pt x="2699" y="3008"/>
                    </a:lnTo>
                    <a:lnTo>
                      <a:pt x="2828" y="2751"/>
                    </a:lnTo>
                    <a:lnTo>
                      <a:pt x="2931" y="2494"/>
                    </a:lnTo>
                    <a:lnTo>
                      <a:pt x="2982" y="2211"/>
                    </a:lnTo>
                    <a:lnTo>
                      <a:pt x="3033" y="1928"/>
                    </a:lnTo>
                    <a:lnTo>
                      <a:pt x="3059" y="1646"/>
                    </a:lnTo>
                    <a:lnTo>
                      <a:pt x="3033" y="1440"/>
                    </a:lnTo>
                    <a:lnTo>
                      <a:pt x="3033" y="1234"/>
                    </a:lnTo>
                    <a:lnTo>
                      <a:pt x="2982" y="1055"/>
                    </a:lnTo>
                    <a:lnTo>
                      <a:pt x="2931" y="900"/>
                    </a:lnTo>
                    <a:lnTo>
                      <a:pt x="2879" y="746"/>
                    </a:lnTo>
                    <a:lnTo>
                      <a:pt x="2802" y="618"/>
                    </a:lnTo>
                    <a:lnTo>
                      <a:pt x="2699" y="489"/>
                    </a:lnTo>
                    <a:lnTo>
                      <a:pt x="2597" y="386"/>
                    </a:lnTo>
                    <a:lnTo>
                      <a:pt x="2494" y="284"/>
                    </a:lnTo>
                    <a:lnTo>
                      <a:pt x="2365" y="206"/>
                    </a:lnTo>
                    <a:lnTo>
                      <a:pt x="2108" y="78"/>
                    </a:lnTo>
                    <a:lnTo>
                      <a:pt x="1826" y="27"/>
                    </a:lnTo>
                    <a:lnTo>
                      <a:pt x="1517" y="1"/>
                    </a:lnTo>
                    <a:close/>
                  </a:path>
                </a:pathLst>
              </a:custGeom>
              <a:solidFill>
                <a:srgbClr val="000000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00" name="Google Shape;16558;p40">
                <a:extLst>
                  <a:ext uri="{FF2B5EF4-FFF2-40B4-BE49-F238E27FC236}">
                    <a16:creationId xmlns:a16="http://schemas.microsoft.com/office/drawing/2014/main" id="{362B9320-D327-0C18-BFD2-B55502A21833}"/>
                  </a:ext>
                </a:extLst>
              </p:cNvPr>
              <p:cNvSpPr/>
              <p:nvPr/>
            </p:nvSpPr>
            <p:spPr>
              <a:xfrm>
                <a:off x="10525350" y="-1236525"/>
                <a:ext cx="5800" cy="35375"/>
              </a:xfrm>
              <a:custGeom>
                <a:avLst/>
                <a:gdLst/>
                <a:ahLst/>
                <a:cxnLst/>
                <a:rect l="l" t="t" r="r" b="b"/>
                <a:pathLst>
                  <a:path w="232" h="1415" extrusionOk="0">
                    <a:moveTo>
                      <a:pt x="103" y="1"/>
                    </a:moveTo>
                    <a:lnTo>
                      <a:pt x="26" y="309"/>
                    </a:lnTo>
                    <a:lnTo>
                      <a:pt x="0" y="643"/>
                    </a:lnTo>
                    <a:lnTo>
                      <a:pt x="26" y="977"/>
                    </a:lnTo>
                    <a:lnTo>
                      <a:pt x="52" y="1286"/>
                    </a:lnTo>
                    <a:lnTo>
                      <a:pt x="231" y="1414"/>
                    </a:lnTo>
                    <a:lnTo>
                      <a:pt x="180" y="720"/>
                    </a:lnTo>
                    <a:lnTo>
                      <a:pt x="103" y="1"/>
                    </a:lnTo>
                    <a:close/>
                  </a:path>
                </a:pathLst>
              </a:custGeom>
              <a:solidFill>
                <a:srgbClr val="000000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01" name="Google Shape;16559;p40">
                <a:extLst>
                  <a:ext uri="{FF2B5EF4-FFF2-40B4-BE49-F238E27FC236}">
                    <a16:creationId xmlns:a16="http://schemas.microsoft.com/office/drawing/2014/main" id="{25D9A1CE-0FCF-CB0E-3080-CB81462A6D3C}"/>
                  </a:ext>
                </a:extLst>
              </p:cNvPr>
              <p:cNvSpPr/>
              <p:nvPr/>
            </p:nvSpPr>
            <p:spPr>
              <a:xfrm>
                <a:off x="10558100" y="-1236525"/>
                <a:ext cx="5825" cy="35375"/>
              </a:xfrm>
              <a:custGeom>
                <a:avLst/>
                <a:gdLst/>
                <a:ahLst/>
                <a:cxnLst/>
                <a:rect l="l" t="t" r="r" b="b"/>
                <a:pathLst>
                  <a:path w="233" h="1415" extrusionOk="0">
                    <a:moveTo>
                      <a:pt x="155" y="1"/>
                    </a:moveTo>
                    <a:lnTo>
                      <a:pt x="78" y="720"/>
                    </a:lnTo>
                    <a:lnTo>
                      <a:pt x="1" y="1414"/>
                    </a:lnTo>
                    <a:lnTo>
                      <a:pt x="181" y="1286"/>
                    </a:lnTo>
                    <a:lnTo>
                      <a:pt x="232" y="977"/>
                    </a:lnTo>
                    <a:lnTo>
                      <a:pt x="232" y="643"/>
                    </a:lnTo>
                    <a:lnTo>
                      <a:pt x="206" y="309"/>
                    </a:lnTo>
                    <a:lnTo>
                      <a:pt x="155" y="1"/>
                    </a:lnTo>
                    <a:close/>
                  </a:path>
                </a:pathLst>
              </a:custGeom>
              <a:solidFill>
                <a:srgbClr val="000000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02" name="Google Shape;16560;p40">
                <a:extLst>
                  <a:ext uri="{FF2B5EF4-FFF2-40B4-BE49-F238E27FC236}">
                    <a16:creationId xmlns:a16="http://schemas.microsoft.com/office/drawing/2014/main" id="{78E462D3-35BB-04A2-0213-B9D41B67CC39}"/>
                  </a:ext>
                </a:extLst>
              </p:cNvPr>
              <p:cNvSpPr/>
              <p:nvPr/>
            </p:nvSpPr>
            <p:spPr>
              <a:xfrm>
                <a:off x="10542050" y="-1228175"/>
                <a:ext cx="5150" cy="30875"/>
              </a:xfrm>
              <a:custGeom>
                <a:avLst/>
                <a:gdLst/>
                <a:ahLst/>
                <a:cxnLst/>
                <a:rect l="l" t="t" r="r" b="b"/>
                <a:pathLst>
                  <a:path w="206" h="1235" extrusionOk="0">
                    <a:moveTo>
                      <a:pt x="103" y="1"/>
                    </a:moveTo>
                    <a:lnTo>
                      <a:pt x="52" y="309"/>
                    </a:lnTo>
                    <a:lnTo>
                      <a:pt x="26" y="618"/>
                    </a:lnTo>
                    <a:lnTo>
                      <a:pt x="0" y="926"/>
                    </a:lnTo>
                    <a:lnTo>
                      <a:pt x="26" y="1234"/>
                    </a:lnTo>
                    <a:lnTo>
                      <a:pt x="180" y="1234"/>
                    </a:lnTo>
                    <a:lnTo>
                      <a:pt x="206" y="926"/>
                    </a:lnTo>
                    <a:lnTo>
                      <a:pt x="180" y="618"/>
                    </a:lnTo>
                    <a:lnTo>
                      <a:pt x="155" y="309"/>
                    </a:lnTo>
                    <a:lnTo>
                      <a:pt x="103" y="1"/>
                    </a:lnTo>
                    <a:close/>
                  </a:path>
                </a:pathLst>
              </a:custGeom>
              <a:solidFill>
                <a:srgbClr val="000000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03" name="Google Shape;16561;p40">
                <a:extLst>
                  <a:ext uri="{FF2B5EF4-FFF2-40B4-BE49-F238E27FC236}">
                    <a16:creationId xmlns:a16="http://schemas.microsoft.com/office/drawing/2014/main" id="{41375AF7-BEF7-F14E-7664-ED006FC24BBE}"/>
                  </a:ext>
                </a:extLst>
              </p:cNvPr>
              <p:cNvSpPr/>
              <p:nvPr/>
            </p:nvSpPr>
            <p:spPr>
              <a:xfrm>
                <a:off x="10715525" y="-1294350"/>
                <a:ext cx="76475" cy="97050"/>
              </a:xfrm>
              <a:custGeom>
                <a:avLst/>
                <a:gdLst/>
                <a:ahLst/>
                <a:cxnLst/>
                <a:rect l="l" t="t" r="r" b="b"/>
                <a:pathLst>
                  <a:path w="3059" h="3882" extrusionOk="0">
                    <a:moveTo>
                      <a:pt x="1542" y="1"/>
                    </a:moveTo>
                    <a:lnTo>
                      <a:pt x="1234" y="27"/>
                    </a:lnTo>
                    <a:lnTo>
                      <a:pt x="951" y="78"/>
                    </a:lnTo>
                    <a:lnTo>
                      <a:pt x="668" y="206"/>
                    </a:lnTo>
                    <a:lnTo>
                      <a:pt x="566" y="284"/>
                    </a:lnTo>
                    <a:lnTo>
                      <a:pt x="463" y="386"/>
                    </a:lnTo>
                    <a:lnTo>
                      <a:pt x="360" y="489"/>
                    </a:lnTo>
                    <a:lnTo>
                      <a:pt x="257" y="618"/>
                    </a:lnTo>
                    <a:lnTo>
                      <a:pt x="180" y="746"/>
                    </a:lnTo>
                    <a:lnTo>
                      <a:pt x="129" y="900"/>
                    </a:lnTo>
                    <a:lnTo>
                      <a:pt x="77" y="1055"/>
                    </a:lnTo>
                    <a:lnTo>
                      <a:pt x="26" y="1234"/>
                    </a:lnTo>
                    <a:lnTo>
                      <a:pt x="0" y="1440"/>
                    </a:lnTo>
                    <a:lnTo>
                      <a:pt x="0" y="1646"/>
                    </a:lnTo>
                    <a:lnTo>
                      <a:pt x="26" y="1928"/>
                    </a:lnTo>
                    <a:lnTo>
                      <a:pt x="52" y="2211"/>
                    </a:lnTo>
                    <a:lnTo>
                      <a:pt x="129" y="2494"/>
                    </a:lnTo>
                    <a:lnTo>
                      <a:pt x="231" y="2751"/>
                    </a:lnTo>
                    <a:lnTo>
                      <a:pt x="334" y="3008"/>
                    </a:lnTo>
                    <a:lnTo>
                      <a:pt x="488" y="3239"/>
                    </a:lnTo>
                    <a:lnTo>
                      <a:pt x="643" y="3445"/>
                    </a:lnTo>
                    <a:lnTo>
                      <a:pt x="823" y="3599"/>
                    </a:lnTo>
                    <a:lnTo>
                      <a:pt x="1002" y="3727"/>
                    </a:lnTo>
                    <a:lnTo>
                      <a:pt x="1208" y="3830"/>
                    </a:lnTo>
                    <a:lnTo>
                      <a:pt x="1439" y="3881"/>
                    </a:lnTo>
                    <a:lnTo>
                      <a:pt x="1619" y="3881"/>
                    </a:lnTo>
                    <a:lnTo>
                      <a:pt x="1851" y="3830"/>
                    </a:lnTo>
                    <a:lnTo>
                      <a:pt x="2082" y="3727"/>
                    </a:lnTo>
                    <a:lnTo>
                      <a:pt x="2262" y="3599"/>
                    </a:lnTo>
                    <a:lnTo>
                      <a:pt x="2442" y="3445"/>
                    </a:lnTo>
                    <a:lnTo>
                      <a:pt x="2596" y="3239"/>
                    </a:lnTo>
                    <a:lnTo>
                      <a:pt x="2724" y="3008"/>
                    </a:lnTo>
                    <a:lnTo>
                      <a:pt x="2827" y="2751"/>
                    </a:lnTo>
                    <a:lnTo>
                      <a:pt x="2930" y="2494"/>
                    </a:lnTo>
                    <a:lnTo>
                      <a:pt x="3007" y="2211"/>
                    </a:lnTo>
                    <a:lnTo>
                      <a:pt x="3058" y="1928"/>
                    </a:lnTo>
                    <a:lnTo>
                      <a:pt x="3058" y="1646"/>
                    </a:lnTo>
                    <a:lnTo>
                      <a:pt x="3058" y="1440"/>
                    </a:lnTo>
                    <a:lnTo>
                      <a:pt x="3033" y="1234"/>
                    </a:lnTo>
                    <a:lnTo>
                      <a:pt x="3007" y="1055"/>
                    </a:lnTo>
                    <a:lnTo>
                      <a:pt x="2956" y="900"/>
                    </a:lnTo>
                    <a:lnTo>
                      <a:pt x="2878" y="746"/>
                    </a:lnTo>
                    <a:lnTo>
                      <a:pt x="2801" y="618"/>
                    </a:lnTo>
                    <a:lnTo>
                      <a:pt x="2724" y="489"/>
                    </a:lnTo>
                    <a:lnTo>
                      <a:pt x="2622" y="386"/>
                    </a:lnTo>
                    <a:lnTo>
                      <a:pt x="2519" y="284"/>
                    </a:lnTo>
                    <a:lnTo>
                      <a:pt x="2390" y="206"/>
                    </a:lnTo>
                    <a:lnTo>
                      <a:pt x="2133" y="78"/>
                    </a:lnTo>
                    <a:lnTo>
                      <a:pt x="1851" y="27"/>
                    </a:lnTo>
                    <a:lnTo>
                      <a:pt x="1542" y="1"/>
                    </a:lnTo>
                    <a:close/>
                  </a:path>
                </a:pathLst>
              </a:custGeom>
              <a:solidFill>
                <a:srgbClr val="000000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04" name="Google Shape;16562;p40">
                <a:extLst>
                  <a:ext uri="{FF2B5EF4-FFF2-40B4-BE49-F238E27FC236}">
                    <a16:creationId xmlns:a16="http://schemas.microsoft.com/office/drawing/2014/main" id="{0AF5F311-2B9B-A810-1C3A-28976283984B}"/>
                  </a:ext>
                </a:extLst>
              </p:cNvPr>
              <p:cNvSpPr/>
              <p:nvPr/>
            </p:nvSpPr>
            <p:spPr>
              <a:xfrm>
                <a:off x="10919175" y="-1294350"/>
                <a:ext cx="76500" cy="97050"/>
              </a:xfrm>
              <a:custGeom>
                <a:avLst/>
                <a:gdLst/>
                <a:ahLst/>
                <a:cxnLst/>
                <a:rect l="l" t="t" r="r" b="b"/>
                <a:pathLst>
                  <a:path w="3060" h="3882" extrusionOk="0">
                    <a:moveTo>
                      <a:pt x="1517" y="1"/>
                    </a:moveTo>
                    <a:lnTo>
                      <a:pt x="1209" y="27"/>
                    </a:lnTo>
                    <a:lnTo>
                      <a:pt x="926" y="78"/>
                    </a:lnTo>
                    <a:lnTo>
                      <a:pt x="669" y="206"/>
                    </a:lnTo>
                    <a:lnTo>
                      <a:pt x="541" y="284"/>
                    </a:lnTo>
                    <a:lnTo>
                      <a:pt x="438" y="386"/>
                    </a:lnTo>
                    <a:lnTo>
                      <a:pt x="335" y="489"/>
                    </a:lnTo>
                    <a:lnTo>
                      <a:pt x="258" y="618"/>
                    </a:lnTo>
                    <a:lnTo>
                      <a:pt x="181" y="746"/>
                    </a:lnTo>
                    <a:lnTo>
                      <a:pt x="104" y="900"/>
                    </a:lnTo>
                    <a:lnTo>
                      <a:pt x="52" y="1055"/>
                    </a:lnTo>
                    <a:lnTo>
                      <a:pt x="27" y="1234"/>
                    </a:lnTo>
                    <a:lnTo>
                      <a:pt x="1" y="1440"/>
                    </a:lnTo>
                    <a:lnTo>
                      <a:pt x="1" y="1646"/>
                    </a:lnTo>
                    <a:lnTo>
                      <a:pt x="1" y="1928"/>
                    </a:lnTo>
                    <a:lnTo>
                      <a:pt x="52" y="2211"/>
                    </a:lnTo>
                    <a:lnTo>
                      <a:pt x="129" y="2494"/>
                    </a:lnTo>
                    <a:lnTo>
                      <a:pt x="206" y="2751"/>
                    </a:lnTo>
                    <a:lnTo>
                      <a:pt x="335" y="3008"/>
                    </a:lnTo>
                    <a:lnTo>
                      <a:pt x="463" y="3239"/>
                    </a:lnTo>
                    <a:lnTo>
                      <a:pt x="618" y="3445"/>
                    </a:lnTo>
                    <a:lnTo>
                      <a:pt x="798" y="3599"/>
                    </a:lnTo>
                    <a:lnTo>
                      <a:pt x="977" y="3727"/>
                    </a:lnTo>
                    <a:lnTo>
                      <a:pt x="1209" y="3830"/>
                    </a:lnTo>
                    <a:lnTo>
                      <a:pt x="1440" y="3881"/>
                    </a:lnTo>
                    <a:lnTo>
                      <a:pt x="1594" y="3881"/>
                    </a:lnTo>
                    <a:lnTo>
                      <a:pt x="1851" y="3830"/>
                    </a:lnTo>
                    <a:lnTo>
                      <a:pt x="2057" y="3727"/>
                    </a:lnTo>
                    <a:lnTo>
                      <a:pt x="2237" y="3599"/>
                    </a:lnTo>
                    <a:lnTo>
                      <a:pt x="2417" y="3445"/>
                    </a:lnTo>
                    <a:lnTo>
                      <a:pt x="2571" y="3239"/>
                    </a:lnTo>
                    <a:lnTo>
                      <a:pt x="2725" y="3008"/>
                    </a:lnTo>
                    <a:lnTo>
                      <a:pt x="2828" y="2751"/>
                    </a:lnTo>
                    <a:lnTo>
                      <a:pt x="2931" y="2494"/>
                    </a:lnTo>
                    <a:lnTo>
                      <a:pt x="3008" y="2211"/>
                    </a:lnTo>
                    <a:lnTo>
                      <a:pt x="3033" y="1928"/>
                    </a:lnTo>
                    <a:lnTo>
                      <a:pt x="3059" y="1646"/>
                    </a:lnTo>
                    <a:lnTo>
                      <a:pt x="3033" y="1440"/>
                    </a:lnTo>
                    <a:lnTo>
                      <a:pt x="3033" y="1234"/>
                    </a:lnTo>
                    <a:lnTo>
                      <a:pt x="2982" y="1055"/>
                    </a:lnTo>
                    <a:lnTo>
                      <a:pt x="2931" y="900"/>
                    </a:lnTo>
                    <a:lnTo>
                      <a:pt x="2879" y="746"/>
                    </a:lnTo>
                    <a:lnTo>
                      <a:pt x="2802" y="618"/>
                    </a:lnTo>
                    <a:lnTo>
                      <a:pt x="2699" y="489"/>
                    </a:lnTo>
                    <a:lnTo>
                      <a:pt x="2596" y="386"/>
                    </a:lnTo>
                    <a:lnTo>
                      <a:pt x="2494" y="284"/>
                    </a:lnTo>
                    <a:lnTo>
                      <a:pt x="2391" y="206"/>
                    </a:lnTo>
                    <a:lnTo>
                      <a:pt x="2108" y="78"/>
                    </a:lnTo>
                    <a:lnTo>
                      <a:pt x="1825" y="27"/>
                    </a:lnTo>
                    <a:lnTo>
                      <a:pt x="1517" y="1"/>
                    </a:lnTo>
                    <a:close/>
                  </a:path>
                </a:pathLst>
              </a:custGeom>
              <a:solidFill>
                <a:srgbClr val="000000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</p:grpSp>
      </p:grpSp>
      <p:sp>
        <p:nvSpPr>
          <p:cNvPr id="129" name="Rectangle 128">
            <a:extLst>
              <a:ext uri="{FF2B5EF4-FFF2-40B4-BE49-F238E27FC236}">
                <a16:creationId xmlns:a16="http://schemas.microsoft.com/office/drawing/2014/main" id="{87C43EA2-0FE3-DDB3-04CA-F3011C881288}"/>
              </a:ext>
            </a:extLst>
          </p:cNvPr>
          <p:cNvSpPr/>
          <p:nvPr/>
        </p:nvSpPr>
        <p:spPr>
          <a:xfrm>
            <a:off x="477452" y="1824992"/>
            <a:ext cx="6807201" cy="4999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2400" kern="0" dirty="0">
                <a:solidFill>
                  <a:srgbClr val="000000"/>
                </a:solidFill>
                <a:cs typeface="Arial"/>
                <a:sym typeface="Arial"/>
              </a:rPr>
              <a:t>b)</a:t>
            </a:r>
            <a:endParaRPr lang="en-US" sz="2400" kern="0" dirty="0">
              <a:solidFill>
                <a:srgbClr val="000000"/>
              </a:solidFill>
              <a:cs typeface="Arial"/>
              <a:sym typeface="Arial"/>
            </a:endParaRPr>
          </a:p>
          <a:p>
            <a:pPr marL="381019" indent="-381019" algn="just">
              <a:lnSpc>
                <a:spcPct val="150000"/>
              </a:lnSpc>
              <a:buClr>
                <a:srgbClr val="000000"/>
              </a:buClr>
              <a:buFont typeface="Arial" pitchFamily="34" charset="0"/>
              <a:buChar char="•"/>
            </a:pPr>
            <a:r>
              <a:rPr lang="vi-VN" sz="2400" kern="0" dirty="0">
                <a:solidFill>
                  <a:srgbClr val="000000"/>
                </a:solidFill>
                <a:cs typeface="Arial"/>
                <a:sym typeface="Arial"/>
              </a:rPr>
              <a:t>Số dân của tỉnh Thái Bình khi làm tròn đến hàng trăm nghìn là 1 900 000</a:t>
            </a:r>
            <a:r>
              <a:rPr lang="en-US" sz="2400" kern="0" dirty="0">
                <a:solidFill>
                  <a:srgbClr val="000000"/>
                </a:solidFill>
                <a:cs typeface="Arial"/>
                <a:sym typeface="Arial"/>
              </a:rPr>
              <a:t>.</a:t>
            </a:r>
            <a:endParaRPr lang="vi-VN" sz="2400" kern="0" dirty="0">
              <a:solidFill>
                <a:srgbClr val="000000"/>
              </a:solidFill>
              <a:cs typeface="Arial"/>
              <a:sym typeface="Arial"/>
            </a:endParaRPr>
          </a:p>
          <a:p>
            <a:pPr marL="381019" indent="-381019" algn="just">
              <a:lnSpc>
                <a:spcPct val="150000"/>
              </a:lnSpc>
              <a:buClr>
                <a:srgbClr val="000000"/>
              </a:buClr>
              <a:buFont typeface="Arial" pitchFamily="34" charset="0"/>
              <a:buChar char="•"/>
            </a:pPr>
            <a:r>
              <a:rPr lang="vi-VN" sz="2400" kern="0" dirty="0">
                <a:solidFill>
                  <a:srgbClr val="000000"/>
                </a:solidFill>
                <a:cs typeface="Arial"/>
                <a:sym typeface="Arial"/>
              </a:rPr>
              <a:t>Số dân của thành phố Đà Nẵng khi làm tròn đến hàng trăm nghìn là 1 200 000</a:t>
            </a:r>
            <a:r>
              <a:rPr lang="en-US" sz="2400" kern="0" dirty="0">
                <a:solidFill>
                  <a:srgbClr val="000000"/>
                </a:solidFill>
                <a:cs typeface="Arial"/>
                <a:sym typeface="Arial"/>
              </a:rPr>
              <a:t>.</a:t>
            </a:r>
            <a:endParaRPr lang="vi-VN" sz="2400" kern="0" dirty="0">
              <a:solidFill>
                <a:srgbClr val="000000"/>
              </a:solidFill>
              <a:cs typeface="Arial"/>
              <a:sym typeface="Arial"/>
            </a:endParaRPr>
          </a:p>
          <a:p>
            <a:pPr marL="381019" indent="-381019" algn="just">
              <a:lnSpc>
                <a:spcPct val="150000"/>
              </a:lnSpc>
              <a:buClr>
                <a:srgbClr val="000000"/>
              </a:buClr>
              <a:buFont typeface="Arial" pitchFamily="34" charset="0"/>
              <a:buChar char="•"/>
            </a:pPr>
            <a:r>
              <a:rPr lang="vi-VN" sz="2400" kern="0" dirty="0">
                <a:solidFill>
                  <a:srgbClr val="000000"/>
                </a:solidFill>
                <a:cs typeface="Arial"/>
                <a:sym typeface="Arial"/>
              </a:rPr>
              <a:t>Số dân của tỉnh Bình Dương khi làm tròn đến hàng trăm nghìn là 2 600 000</a:t>
            </a:r>
            <a:r>
              <a:rPr lang="en-US" sz="2400" kern="0" dirty="0">
                <a:solidFill>
                  <a:srgbClr val="000000"/>
                </a:solidFill>
                <a:cs typeface="Arial"/>
                <a:sym typeface="Arial"/>
              </a:rPr>
              <a:t>.</a:t>
            </a:r>
            <a:endParaRPr lang="vi-VN" sz="2400" kern="0" dirty="0">
              <a:solidFill>
                <a:srgbClr val="000000"/>
              </a:solidFill>
              <a:cs typeface="Arial"/>
              <a:sym typeface="Arial"/>
            </a:endParaRPr>
          </a:p>
          <a:p>
            <a:pPr marL="381019" indent="-381019" algn="just">
              <a:lnSpc>
                <a:spcPct val="150000"/>
              </a:lnSpc>
              <a:buClr>
                <a:srgbClr val="000000"/>
              </a:buClr>
              <a:buFont typeface="Arial" pitchFamily="34" charset="0"/>
              <a:buChar char="•"/>
            </a:pPr>
            <a:r>
              <a:rPr lang="vi-VN" sz="2400" kern="0" dirty="0">
                <a:solidFill>
                  <a:srgbClr val="000000"/>
                </a:solidFill>
                <a:cs typeface="Arial"/>
                <a:sym typeface="Arial"/>
              </a:rPr>
              <a:t>Số dân của tỉnh Quảng Ninh khi làm tròn đến hàng trăm nghìn là 1 300 000</a:t>
            </a:r>
            <a:r>
              <a:rPr lang="en-US" sz="2400" kern="0" dirty="0">
                <a:solidFill>
                  <a:srgbClr val="000000"/>
                </a:solidFill>
                <a:cs typeface="Arial"/>
                <a:sym typeface="Arial"/>
              </a:rPr>
              <a:t>.</a:t>
            </a:r>
            <a:endParaRPr lang="vi-VN" sz="24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81467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FA42C2A-2E55-0CEC-0DEE-253AA9E28567}"/>
              </a:ext>
            </a:extLst>
          </p:cNvPr>
          <p:cNvGrpSpPr/>
          <p:nvPr/>
        </p:nvGrpSpPr>
        <p:grpSpPr>
          <a:xfrm>
            <a:off x="4727728" y="2992430"/>
            <a:ext cx="2736543" cy="1558939"/>
            <a:chOff x="309542" y="967667"/>
            <a:chExt cx="2878585" cy="1558939"/>
          </a:xfrm>
        </p:grpSpPr>
        <p:pic>
          <p:nvPicPr>
            <p:cNvPr id="3" name="Picture 2">
              <a:hlinkClick r:id="rId3"/>
              <a:extLst>
                <a:ext uri="{FF2B5EF4-FFF2-40B4-BE49-F238E27FC236}">
                  <a16:creationId xmlns:a16="http://schemas.microsoft.com/office/drawing/2014/main" id="{7A13948F-F129-18BB-3FC1-AF06CE21BB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905522" y="1221589"/>
              <a:ext cx="1438182" cy="130501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BBE0BC7-7EAF-870F-6938-55DC394E8E2B}"/>
                </a:ext>
              </a:extLst>
            </p:cNvPr>
            <p:cNvSpPr txBox="1"/>
            <p:nvPr/>
          </p:nvSpPr>
          <p:spPr>
            <a:xfrm>
              <a:off x="309542" y="967667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>
                  <a:solidFill>
                    <a:schemeClr val="accent2"/>
                  </a:solidFill>
                  <a:latin typeface="UTM Avo" panose="02040603050506020204" pitchFamily="18" charset="0"/>
                </a:rPr>
                <a:t>Ấn để đến trang sách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41245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4BE915C7-43EE-68A6-4AA5-66576BC09A66}"/>
              </a:ext>
            </a:extLst>
          </p:cNvPr>
          <p:cNvSpPr/>
          <p:nvPr/>
        </p:nvSpPr>
        <p:spPr>
          <a:xfrm>
            <a:off x="7007290" y="3909527"/>
            <a:ext cx="5184710" cy="2948473"/>
          </a:xfrm>
          <a:prstGeom prst="rect">
            <a:avLst/>
          </a:prstGeom>
          <a:solidFill>
            <a:srgbClr val="FFFAF7"/>
          </a:solidFill>
          <a:ln>
            <a:solidFill>
              <a:srgbClr val="FFFAF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oogle Shape;16633;p41">
            <a:extLst>
              <a:ext uri="{FF2B5EF4-FFF2-40B4-BE49-F238E27FC236}">
                <a16:creationId xmlns:a16="http://schemas.microsoft.com/office/drawing/2014/main" id="{A56A8419-F43E-3D24-FA09-CD14E3512F6A}"/>
              </a:ext>
            </a:extLst>
          </p:cNvPr>
          <p:cNvGrpSpPr/>
          <p:nvPr/>
        </p:nvGrpSpPr>
        <p:grpSpPr>
          <a:xfrm rot="627396">
            <a:off x="220182" y="5708071"/>
            <a:ext cx="1328443" cy="914155"/>
            <a:chOff x="2782517" y="1768497"/>
            <a:chExt cx="1870782" cy="1127581"/>
          </a:xfrm>
        </p:grpSpPr>
        <p:sp>
          <p:nvSpPr>
            <p:cNvPr id="4" name="Google Shape;16634;p41">
              <a:extLst>
                <a:ext uri="{FF2B5EF4-FFF2-40B4-BE49-F238E27FC236}">
                  <a16:creationId xmlns:a16="http://schemas.microsoft.com/office/drawing/2014/main" id="{B1CE3AF8-CA24-96D2-C11A-BC1E74AA56B8}"/>
                </a:ext>
              </a:extLst>
            </p:cNvPr>
            <p:cNvSpPr/>
            <p:nvPr/>
          </p:nvSpPr>
          <p:spPr>
            <a:xfrm>
              <a:off x="3662852" y="2272703"/>
              <a:ext cx="110111" cy="110149"/>
            </a:xfrm>
            <a:custGeom>
              <a:avLst/>
              <a:gdLst/>
              <a:ahLst/>
              <a:cxnLst/>
              <a:rect l="l" t="t" r="r" b="b"/>
              <a:pathLst>
                <a:path w="2891" h="2892" extrusionOk="0">
                  <a:moveTo>
                    <a:pt x="1446" y="1"/>
                  </a:moveTo>
                  <a:lnTo>
                    <a:pt x="1390" y="19"/>
                  </a:lnTo>
                  <a:lnTo>
                    <a:pt x="1334" y="75"/>
                  </a:lnTo>
                  <a:lnTo>
                    <a:pt x="1297" y="186"/>
                  </a:lnTo>
                  <a:lnTo>
                    <a:pt x="1260" y="334"/>
                  </a:lnTo>
                  <a:lnTo>
                    <a:pt x="1186" y="686"/>
                  </a:lnTo>
                  <a:lnTo>
                    <a:pt x="1149" y="1150"/>
                  </a:lnTo>
                  <a:lnTo>
                    <a:pt x="686" y="1187"/>
                  </a:lnTo>
                  <a:lnTo>
                    <a:pt x="334" y="1261"/>
                  </a:lnTo>
                  <a:lnTo>
                    <a:pt x="186" y="1298"/>
                  </a:lnTo>
                  <a:lnTo>
                    <a:pt x="75" y="1335"/>
                  </a:lnTo>
                  <a:lnTo>
                    <a:pt x="19" y="1390"/>
                  </a:lnTo>
                  <a:lnTo>
                    <a:pt x="0" y="1446"/>
                  </a:lnTo>
                  <a:lnTo>
                    <a:pt x="19" y="1502"/>
                  </a:lnTo>
                  <a:lnTo>
                    <a:pt x="75" y="1539"/>
                  </a:lnTo>
                  <a:lnTo>
                    <a:pt x="186" y="1594"/>
                  </a:lnTo>
                  <a:lnTo>
                    <a:pt x="334" y="1631"/>
                  </a:lnTo>
                  <a:lnTo>
                    <a:pt x="686" y="1705"/>
                  </a:lnTo>
                  <a:lnTo>
                    <a:pt x="1149" y="1742"/>
                  </a:lnTo>
                  <a:lnTo>
                    <a:pt x="1186" y="2187"/>
                  </a:lnTo>
                  <a:lnTo>
                    <a:pt x="1260" y="2558"/>
                  </a:lnTo>
                  <a:lnTo>
                    <a:pt x="1297" y="2706"/>
                  </a:lnTo>
                  <a:lnTo>
                    <a:pt x="1334" y="2799"/>
                  </a:lnTo>
                  <a:lnTo>
                    <a:pt x="1390" y="2873"/>
                  </a:lnTo>
                  <a:lnTo>
                    <a:pt x="1446" y="2891"/>
                  </a:lnTo>
                  <a:lnTo>
                    <a:pt x="1501" y="2873"/>
                  </a:lnTo>
                  <a:lnTo>
                    <a:pt x="1538" y="2799"/>
                  </a:lnTo>
                  <a:lnTo>
                    <a:pt x="1594" y="2706"/>
                  </a:lnTo>
                  <a:lnTo>
                    <a:pt x="1631" y="2558"/>
                  </a:lnTo>
                  <a:lnTo>
                    <a:pt x="1705" y="2187"/>
                  </a:lnTo>
                  <a:lnTo>
                    <a:pt x="1742" y="1742"/>
                  </a:lnTo>
                  <a:lnTo>
                    <a:pt x="2187" y="1705"/>
                  </a:lnTo>
                  <a:lnTo>
                    <a:pt x="2557" y="1631"/>
                  </a:lnTo>
                  <a:lnTo>
                    <a:pt x="2706" y="1594"/>
                  </a:lnTo>
                  <a:lnTo>
                    <a:pt x="2798" y="1539"/>
                  </a:lnTo>
                  <a:lnTo>
                    <a:pt x="2872" y="1502"/>
                  </a:lnTo>
                  <a:lnTo>
                    <a:pt x="2891" y="1446"/>
                  </a:lnTo>
                  <a:lnTo>
                    <a:pt x="2872" y="1390"/>
                  </a:lnTo>
                  <a:lnTo>
                    <a:pt x="2798" y="1335"/>
                  </a:lnTo>
                  <a:lnTo>
                    <a:pt x="2706" y="1298"/>
                  </a:lnTo>
                  <a:lnTo>
                    <a:pt x="2557" y="1261"/>
                  </a:lnTo>
                  <a:lnTo>
                    <a:pt x="2187" y="1187"/>
                  </a:lnTo>
                  <a:lnTo>
                    <a:pt x="1742" y="1150"/>
                  </a:lnTo>
                  <a:lnTo>
                    <a:pt x="1705" y="686"/>
                  </a:lnTo>
                  <a:lnTo>
                    <a:pt x="1631" y="334"/>
                  </a:lnTo>
                  <a:lnTo>
                    <a:pt x="1594" y="186"/>
                  </a:lnTo>
                  <a:lnTo>
                    <a:pt x="1538" y="75"/>
                  </a:lnTo>
                  <a:lnTo>
                    <a:pt x="1501" y="19"/>
                  </a:lnTo>
                  <a:lnTo>
                    <a:pt x="1446" y="1"/>
                  </a:lnTo>
                  <a:close/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" name="Google Shape;16635;p41">
              <a:extLst>
                <a:ext uri="{FF2B5EF4-FFF2-40B4-BE49-F238E27FC236}">
                  <a16:creationId xmlns:a16="http://schemas.microsoft.com/office/drawing/2014/main" id="{CDD93DF6-5155-A0E5-3B43-7F5E9343DEF4}"/>
                </a:ext>
              </a:extLst>
            </p:cNvPr>
            <p:cNvSpPr/>
            <p:nvPr/>
          </p:nvSpPr>
          <p:spPr>
            <a:xfrm>
              <a:off x="3662852" y="2272703"/>
              <a:ext cx="110111" cy="110149"/>
            </a:xfrm>
            <a:custGeom>
              <a:avLst/>
              <a:gdLst/>
              <a:ahLst/>
              <a:cxnLst/>
              <a:rect l="l" t="t" r="r" b="b"/>
              <a:pathLst>
                <a:path w="2891" h="2892" fill="none" extrusionOk="0">
                  <a:moveTo>
                    <a:pt x="1446" y="1"/>
                  </a:moveTo>
                  <a:lnTo>
                    <a:pt x="1446" y="1"/>
                  </a:lnTo>
                  <a:lnTo>
                    <a:pt x="1390" y="19"/>
                  </a:lnTo>
                  <a:lnTo>
                    <a:pt x="1334" y="75"/>
                  </a:lnTo>
                  <a:lnTo>
                    <a:pt x="1297" y="186"/>
                  </a:lnTo>
                  <a:lnTo>
                    <a:pt x="1260" y="334"/>
                  </a:lnTo>
                  <a:lnTo>
                    <a:pt x="1186" y="686"/>
                  </a:lnTo>
                  <a:lnTo>
                    <a:pt x="1149" y="1150"/>
                  </a:lnTo>
                  <a:lnTo>
                    <a:pt x="1149" y="1150"/>
                  </a:lnTo>
                  <a:lnTo>
                    <a:pt x="686" y="1187"/>
                  </a:lnTo>
                  <a:lnTo>
                    <a:pt x="334" y="1261"/>
                  </a:lnTo>
                  <a:lnTo>
                    <a:pt x="186" y="1298"/>
                  </a:lnTo>
                  <a:lnTo>
                    <a:pt x="75" y="1335"/>
                  </a:lnTo>
                  <a:lnTo>
                    <a:pt x="19" y="1390"/>
                  </a:lnTo>
                  <a:lnTo>
                    <a:pt x="0" y="1446"/>
                  </a:lnTo>
                  <a:lnTo>
                    <a:pt x="0" y="1446"/>
                  </a:lnTo>
                  <a:lnTo>
                    <a:pt x="19" y="1502"/>
                  </a:lnTo>
                  <a:lnTo>
                    <a:pt x="75" y="1539"/>
                  </a:lnTo>
                  <a:lnTo>
                    <a:pt x="186" y="1594"/>
                  </a:lnTo>
                  <a:lnTo>
                    <a:pt x="334" y="1631"/>
                  </a:lnTo>
                  <a:lnTo>
                    <a:pt x="686" y="1705"/>
                  </a:lnTo>
                  <a:lnTo>
                    <a:pt x="1149" y="1742"/>
                  </a:lnTo>
                  <a:lnTo>
                    <a:pt x="1149" y="1742"/>
                  </a:lnTo>
                  <a:lnTo>
                    <a:pt x="1186" y="2187"/>
                  </a:lnTo>
                  <a:lnTo>
                    <a:pt x="1260" y="2558"/>
                  </a:lnTo>
                  <a:lnTo>
                    <a:pt x="1297" y="2706"/>
                  </a:lnTo>
                  <a:lnTo>
                    <a:pt x="1334" y="2799"/>
                  </a:lnTo>
                  <a:lnTo>
                    <a:pt x="1390" y="2873"/>
                  </a:lnTo>
                  <a:lnTo>
                    <a:pt x="1446" y="2891"/>
                  </a:lnTo>
                  <a:lnTo>
                    <a:pt x="1446" y="2891"/>
                  </a:lnTo>
                  <a:lnTo>
                    <a:pt x="1501" y="2873"/>
                  </a:lnTo>
                  <a:lnTo>
                    <a:pt x="1538" y="2799"/>
                  </a:lnTo>
                  <a:lnTo>
                    <a:pt x="1594" y="2706"/>
                  </a:lnTo>
                  <a:lnTo>
                    <a:pt x="1631" y="2558"/>
                  </a:lnTo>
                  <a:lnTo>
                    <a:pt x="1705" y="2187"/>
                  </a:lnTo>
                  <a:lnTo>
                    <a:pt x="1742" y="1742"/>
                  </a:lnTo>
                  <a:lnTo>
                    <a:pt x="1742" y="1742"/>
                  </a:lnTo>
                  <a:lnTo>
                    <a:pt x="2187" y="1705"/>
                  </a:lnTo>
                  <a:lnTo>
                    <a:pt x="2557" y="1631"/>
                  </a:lnTo>
                  <a:lnTo>
                    <a:pt x="2706" y="1594"/>
                  </a:lnTo>
                  <a:lnTo>
                    <a:pt x="2798" y="1539"/>
                  </a:lnTo>
                  <a:lnTo>
                    <a:pt x="2872" y="1502"/>
                  </a:lnTo>
                  <a:lnTo>
                    <a:pt x="2891" y="1446"/>
                  </a:lnTo>
                  <a:lnTo>
                    <a:pt x="2891" y="1446"/>
                  </a:lnTo>
                  <a:lnTo>
                    <a:pt x="2872" y="1390"/>
                  </a:lnTo>
                  <a:lnTo>
                    <a:pt x="2798" y="1335"/>
                  </a:lnTo>
                  <a:lnTo>
                    <a:pt x="2706" y="1298"/>
                  </a:lnTo>
                  <a:lnTo>
                    <a:pt x="2557" y="1261"/>
                  </a:lnTo>
                  <a:lnTo>
                    <a:pt x="2187" y="1187"/>
                  </a:lnTo>
                  <a:lnTo>
                    <a:pt x="1742" y="1150"/>
                  </a:lnTo>
                  <a:lnTo>
                    <a:pt x="1742" y="1150"/>
                  </a:lnTo>
                  <a:lnTo>
                    <a:pt x="1705" y="686"/>
                  </a:lnTo>
                  <a:lnTo>
                    <a:pt x="1631" y="334"/>
                  </a:lnTo>
                  <a:lnTo>
                    <a:pt x="1594" y="186"/>
                  </a:lnTo>
                  <a:lnTo>
                    <a:pt x="1538" y="75"/>
                  </a:lnTo>
                  <a:lnTo>
                    <a:pt x="1501" y="19"/>
                  </a:lnTo>
                  <a:lnTo>
                    <a:pt x="1446" y="1"/>
                  </a:lnTo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" name="Google Shape;16636;p41">
              <a:extLst>
                <a:ext uri="{FF2B5EF4-FFF2-40B4-BE49-F238E27FC236}">
                  <a16:creationId xmlns:a16="http://schemas.microsoft.com/office/drawing/2014/main" id="{F05B00DF-A3BA-E6BC-1B26-6F5A4B71275B}"/>
                </a:ext>
              </a:extLst>
            </p:cNvPr>
            <p:cNvSpPr/>
            <p:nvPr/>
          </p:nvSpPr>
          <p:spPr>
            <a:xfrm>
              <a:off x="2872482" y="2673036"/>
              <a:ext cx="110111" cy="110111"/>
            </a:xfrm>
            <a:custGeom>
              <a:avLst/>
              <a:gdLst/>
              <a:ahLst/>
              <a:cxnLst/>
              <a:rect l="l" t="t" r="r" b="b"/>
              <a:pathLst>
                <a:path w="2891" h="2891" extrusionOk="0">
                  <a:moveTo>
                    <a:pt x="1446" y="0"/>
                  </a:moveTo>
                  <a:lnTo>
                    <a:pt x="1390" y="19"/>
                  </a:lnTo>
                  <a:lnTo>
                    <a:pt x="1334" y="93"/>
                  </a:lnTo>
                  <a:lnTo>
                    <a:pt x="1297" y="186"/>
                  </a:lnTo>
                  <a:lnTo>
                    <a:pt x="1242" y="334"/>
                  </a:lnTo>
                  <a:lnTo>
                    <a:pt x="1186" y="704"/>
                  </a:lnTo>
                  <a:lnTo>
                    <a:pt x="1149" y="1149"/>
                  </a:lnTo>
                  <a:lnTo>
                    <a:pt x="686" y="1186"/>
                  </a:lnTo>
                  <a:lnTo>
                    <a:pt x="315" y="1260"/>
                  </a:lnTo>
                  <a:lnTo>
                    <a:pt x="186" y="1297"/>
                  </a:lnTo>
                  <a:lnTo>
                    <a:pt x="75" y="1353"/>
                  </a:lnTo>
                  <a:lnTo>
                    <a:pt x="19" y="1390"/>
                  </a:lnTo>
                  <a:lnTo>
                    <a:pt x="0" y="1446"/>
                  </a:lnTo>
                  <a:lnTo>
                    <a:pt x="19" y="1501"/>
                  </a:lnTo>
                  <a:lnTo>
                    <a:pt x="75" y="1557"/>
                  </a:lnTo>
                  <a:lnTo>
                    <a:pt x="186" y="1594"/>
                  </a:lnTo>
                  <a:lnTo>
                    <a:pt x="315" y="1631"/>
                  </a:lnTo>
                  <a:lnTo>
                    <a:pt x="686" y="1705"/>
                  </a:lnTo>
                  <a:lnTo>
                    <a:pt x="1149" y="1742"/>
                  </a:lnTo>
                  <a:lnTo>
                    <a:pt x="1186" y="2205"/>
                  </a:lnTo>
                  <a:lnTo>
                    <a:pt x="1242" y="2557"/>
                  </a:lnTo>
                  <a:lnTo>
                    <a:pt x="1297" y="2705"/>
                  </a:lnTo>
                  <a:lnTo>
                    <a:pt x="1334" y="2817"/>
                  </a:lnTo>
                  <a:lnTo>
                    <a:pt x="1390" y="2872"/>
                  </a:lnTo>
                  <a:lnTo>
                    <a:pt x="1446" y="2891"/>
                  </a:lnTo>
                  <a:lnTo>
                    <a:pt x="1501" y="2872"/>
                  </a:lnTo>
                  <a:lnTo>
                    <a:pt x="1538" y="2817"/>
                  </a:lnTo>
                  <a:lnTo>
                    <a:pt x="1594" y="2705"/>
                  </a:lnTo>
                  <a:lnTo>
                    <a:pt x="1631" y="2557"/>
                  </a:lnTo>
                  <a:lnTo>
                    <a:pt x="1686" y="2205"/>
                  </a:lnTo>
                  <a:lnTo>
                    <a:pt x="1742" y="1742"/>
                  </a:lnTo>
                  <a:lnTo>
                    <a:pt x="2187" y="1705"/>
                  </a:lnTo>
                  <a:lnTo>
                    <a:pt x="2557" y="1631"/>
                  </a:lnTo>
                  <a:lnTo>
                    <a:pt x="2705" y="1594"/>
                  </a:lnTo>
                  <a:lnTo>
                    <a:pt x="2798" y="1557"/>
                  </a:lnTo>
                  <a:lnTo>
                    <a:pt x="2872" y="1501"/>
                  </a:lnTo>
                  <a:lnTo>
                    <a:pt x="2891" y="1446"/>
                  </a:lnTo>
                  <a:lnTo>
                    <a:pt x="2872" y="1390"/>
                  </a:lnTo>
                  <a:lnTo>
                    <a:pt x="2798" y="1353"/>
                  </a:lnTo>
                  <a:lnTo>
                    <a:pt x="2705" y="1297"/>
                  </a:lnTo>
                  <a:lnTo>
                    <a:pt x="2557" y="1260"/>
                  </a:lnTo>
                  <a:lnTo>
                    <a:pt x="2187" y="1186"/>
                  </a:lnTo>
                  <a:lnTo>
                    <a:pt x="1742" y="1149"/>
                  </a:lnTo>
                  <a:lnTo>
                    <a:pt x="1686" y="704"/>
                  </a:lnTo>
                  <a:lnTo>
                    <a:pt x="1631" y="334"/>
                  </a:lnTo>
                  <a:lnTo>
                    <a:pt x="1594" y="186"/>
                  </a:lnTo>
                  <a:lnTo>
                    <a:pt x="1538" y="93"/>
                  </a:lnTo>
                  <a:lnTo>
                    <a:pt x="1501" y="19"/>
                  </a:lnTo>
                  <a:lnTo>
                    <a:pt x="1446" y="0"/>
                  </a:lnTo>
                  <a:close/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" name="Google Shape;16637;p41">
              <a:extLst>
                <a:ext uri="{FF2B5EF4-FFF2-40B4-BE49-F238E27FC236}">
                  <a16:creationId xmlns:a16="http://schemas.microsoft.com/office/drawing/2014/main" id="{5F4E925A-A2C4-3CF9-5520-273F81DFD48A}"/>
                </a:ext>
              </a:extLst>
            </p:cNvPr>
            <p:cNvSpPr/>
            <p:nvPr/>
          </p:nvSpPr>
          <p:spPr>
            <a:xfrm>
              <a:off x="2872482" y="2673036"/>
              <a:ext cx="110111" cy="110111"/>
            </a:xfrm>
            <a:custGeom>
              <a:avLst/>
              <a:gdLst/>
              <a:ahLst/>
              <a:cxnLst/>
              <a:rect l="l" t="t" r="r" b="b"/>
              <a:pathLst>
                <a:path w="2891" h="2891" fill="none" extrusionOk="0">
                  <a:moveTo>
                    <a:pt x="1446" y="0"/>
                  </a:moveTo>
                  <a:lnTo>
                    <a:pt x="1446" y="0"/>
                  </a:lnTo>
                  <a:lnTo>
                    <a:pt x="1390" y="19"/>
                  </a:lnTo>
                  <a:lnTo>
                    <a:pt x="1334" y="93"/>
                  </a:lnTo>
                  <a:lnTo>
                    <a:pt x="1297" y="186"/>
                  </a:lnTo>
                  <a:lnTo>
                    <a:pt x="1242" y="334"/>
                  </a:lnTo>
                  <a:lnTo>
                    <a:pt x="1186" y="704"/>
                  </a:lnTo>
                  <a:lnTo>
                    <a:pt x="1149" y="1149"/>
                  </a:lnTo>
                  <a:lnTo>
                    <a:pt x="1149" y="1149"/>
                  </a:lnTo>
                  <a:lnTo>
                    <a:pt x="686" y="1186"/>
                  </a:lnTo>
                  <a:lnTo>
                    <a:pt x="315" y="1260"/>
                  </a:lnTo>
                  <a:lnTo>
                    <a:pt x="186" y="1297"/>
                  </a:lnTo>
                  <a:lnTo>
                    <a:pt x="75" y="1353"/>
                  </a:lnTo>
                  <a:lnTo>
                    <a:pt x="19" y="1390"/>
                  </a:lnTo>
                  <a:lnTo>
                    <a:pt x="0" y="1446"/>
                  </a:lnTo>
                  <a:lnTo>
                    <a:pt x="0" y="1446"/>
                  </a:lnTo>
                  <a:lnTo>
                    <a:pt x="19" y="1501"/>
                  </a:lnTo>
                  <a:lnTo>
                    <a:pt x="75" y="1557"/>
                  </a:lnTo>
                  <a:lnTo>
                    <a:pt x="186" y="1594"/>
                  </a:lnTo>
                  <a:lnTo>
                    <a:pt x="315" y="1631"/>
                  </a:lnTo>
                  <a:lnTo>
                    <a:pt x="686" y="1705"/>
                  </a:lnTo>
                  <a:lnTo>
                    <a:pt x="1149" y="1742"/>
                  </a:lnTo>
                  <a:lnTo>
                    <a:pt x="1149" y="1742"/>
                  </a:lnTo>
                  <a:lnTo>
                    <a:pt x="1186" y="2205"/>
                  </a:lnTo>
                  <a:lnTo>
                    <a:pt x="1242" y="2557"/>
                  </a:lnTo>
                  <a:lnTo>
                    <a:pt x="1297" y="2705"/>
                  </a:lnTo>
                  <a:lnTo>
                    <a:pt x="1334" y="2817"/>
                  </a:lnTo>
                  <a:lnTo>
                    <a:pt x="1390" y="2872"/>
                  </a:lnTo>
                  <a:lnTo>
                    <a:pt x="1446" y="2891"/>
                  </a:lnTo>
                  <a:lnTo>
                    <a:pt x="1446" y="2891"/>
                  </a:lnTo>
                  <a:lnTo>
                    <a:pt x="1501" y="2872"/>
                  </a:lnTo>
                  <a:lnTo>
                    <a:pt x="1538" y="2817"/>
                  </a:lnTo>
                  <a:lnTo>
                    <a:pt x="1594" y="2705"/>
                  </a:lnTo>
                  <a:lnTo>
                    <a:pt x="1631" y="2557"/>
                  </a:lnTo>
                  <a:lnTo>
                    <a:pt x="1686" y="2205"/>
                  </a:lnTo>
                  <a:lnTo>
                    <a:pt x="1742" y="1742"/>
                  </a:lnTo>
                  <a:lnTo>
                    <a:pt x="1742" y="1742"/>
                  </a:lnTo>
                  <a:lnTo>
                    <a:pt x="2187" y="1705"/>
                  </a:lnTo>
                  <a:lnTo>
                    <a:pt x="2557" y="1631"/>
                  </a:lnTo>
                  <a:lnTo>
                    <a:pt x="2705" y="1594"/>
                  </a:lnTo>
                  <a:lnTo>
                    <a:pt x="2798" y="1557"/>
                  </a:lnTo>
                  <a:lnTo>
                    <a:pt x="2872" y="1501"/>
                  </a:lnTo>
                  <a:lnTo>
                    <a:pt x="2891" y="1446"/>
                  </a:lnTo>
                  <a:lnTo>
                    <a:pt x="2891" y="1446"/>
                  </a:lnTo>
                  <a:lnTo>
                    <a:pt x="2872" y="1390"/>
                  </a:lnTo>
                  <a:lnTo>
                    <a:pt x="2798" y="1353"/>
                  </a:lnTo>
                  <a:lnTo>
                    <a:pt x="2705" y="1297"/>
                  </a:lnTo>
                  <a:lnTo>
                    <a:pt x="2557" y="1260"/>
                  </a:lnTo>
                  <a:lnTo>
                    <a:pt x="2187" y="1186"/>
                  </a:lnTo>
                  <a:lnTo>
                    <a:pt x="1742" y="1149"/>
                  </a:lnTo>
                  <a:lnTo>
                    <a:pt x="1742" y="1149"/>
                  </a:lnTo>
                  <a:lnTo>
                    <a:pt x="1686" y="704"/>
                  </a:lnTo>
                  <a:lnTo>
                    <a:pt x="1631" y="334"/>
                  </a:lnTo>
                  <a:lnTo>
                    <a:pt x="1594" y="186"/>
                  </a:lnTo>
                  <a:lnTo>
                    <a:pt x="1538" y="93"/>
                  </a:lnTo>
                  <a:lnTo>
                    <a:pt x="1501" y="19"/>
                  </a:lnTo>
                  <a:lnTo>
                    <a:pt x="1446" y="0"/>
                  </a:lnTo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" name="Google Shape;16638;p41">
              <a:extLst>
                <a:ext uri="{FF2B5EF4-FFF2-40B4-BE49-F238E27FC236}">
                  <a16:creationId xmlns:a16="http://schemas.microsoft.com/office/drawing/2014/main" id="{CD48128E-5B67-8240-F4C4-98E7A9AA6464}"/>
                </a:ext>
              </a:extLst>
            </p:cNvPr>
            <p:cNvSpPr/>
            <p:nvPr/>
          </p:nvSpPr>
          <p:spPr>
            <a:xfrm>
              <a:off x="3751062" y="2225614"/>
              <a:ext cx="66387" cy="66387"/>
            </a:xfrm>
            <a:custGeom>
              <a:avLst/>
              <a:gdLst/>
              <a:ahLst/>
              <a:cxnLst/>
              <a:rect l="l" t="t" r="r" b="b"/>
              <a:pathLst>
                <a:path w="1743" h="1743" extrusionOk="0">
                  <a:moveTo>
                    <a:pt x="853" y="1"/>
                  </a:moveTo>
                  <a:lnTo>
                    <a:pt x="816" y="38"/>
                  </a:lnTo>
                  <a:lnTo>
                    <a:pt x="760" y="186"/>
                  </a:lnTo>
                  <a:lnTo>
                    <a:pt x="723" y="408"/>
                  </a:lnTo>
                  <a:lnTo>
                    <a:pt x="705" y="686"/>
                  </a:lnTo>
                  <a:lnTo>
                    <a:pt x="427" y="705"/>
                  </a:lnTo>
                  <a:lnTo>
                    <a:pt x="204" y="742"/>
                  </a:lnTo>
                  <a:lnTo>
                    <a:pt x="56" y="797"/>
                  </a:lnTo>
                  <a:lnTo>
                    <a:pt x="19" y="835"/>
                  </a:lnTo>
                  <a:lnTo>
                    <a:pt x="1" y="872"/>
                  </a:lnTo>
                  <a:lnTo>
                    <a:pt x="19" y="890"/>
                  </a:lnTo>
                  <a:lnTo>
                    <a:pt x="56" y="927"/>
                  </a:lnTo>
                  <a:lnTo>
                    <a:pt x="204" y="983"/>
                  </a:lnTo>
                  <a:lnTo>
                    <a:pt x="427" y="1020"/>
                  </a:lnTo>
                  <a:lnTo>
                    <a:pt x="705" y="1038"/>
                  </a:lnTo>
                  <a:lnTo>
                    <a:pt x="723" y="1316"/>
                  </a:lnTo>
                  <a:lnTo>
                    <a:pt x="760" y="1539"/>
                  </a:lnTo>
                  <a:lnTo>
                    <a:pt x="816" y="1687"/>
                  </a:lnTo>
                  <a:lnTo>
                    <a:pt x="853" y="1724"/>
                  </a:lnTo>
                  <a:lnTo>
                    <a:pt x="871" y="1742"/>
                  </a:lnTo>
                  <a:lnTo>
                    <a:pt x="908" y="1724"/>
                  </a:lnTo>
                  <a:lnTo>
                    <a:pt x="945" y="1687"/>
                  </a:lnTo>
                  <a:lnTo>
                    <a:pt x="1001" y="1539"/>
                  </a:lnTo>
                  <a:lnTo>
                    <a:pt x="1038" y="1316"/>
                  </a:lnTo>
                  <a:lnTo>
                    <a:pt x="1057" y="1038"/>
                  </a:lnTo>
                  <a:lnTo>
                    <a:pt x="1335" y="1020"/>
                  </a:lnTo>
                  <a:lnTo>
                    <a:pt x="1557" y="983"/>
                  </a:lnTo>
                  <a:lnTo>
                    <a:pt x="1705" y="927"/>
                  </a:lnTo>
                  <a:lnTo>
                    <a:pt x="1742" y="890"/>
                  </a:lnTo>
                  <a:lnTo>
                    <a:pt x="1742" y="872"/>
                  </a:lnTo>
                  <a:lnTo>
                    <a:pt x="1742" y="835"/>
                  </a:lnTo>
                  <a:lnTo>
                    <a:pt x="1705" y="797"/>
                  </a:lnTo>
                  <a:lnTo>
                    <a:pt x="1557" y="742"/>
                  </a:lnTo>
                  <a:lnTo>
                    <a:pt x="1335" y="705"/>
                  </a:lnTo>
                  <a:lnTo>
                    <a:pt x="1057" y="686"/>
                  </a:lnTo>
                  <a:lnTo>
                    <a:pt x="1038" y="408"/>
                  </a:lnTo>
                  <a:lnTo>
                    <a:pt x="1001" y="186"/>
                  </a:lnTo>
                  <a:lnTo>
                    <a:pt x="945" y="38"/>
                  </a:lnTo>
                  <a:lnTo>
                    <a:pt x="908" y="1"/>
                  </a:lnTo>
                  <a:close/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9" name="Google Shape;16639;p41">
              <a:extLst>
                <a:ext uri="{FF2B5EF4-FFF2-40B4-BE49-F238E27FC236}">
                  <a16:creationId xmlns:a16="http://schemas.microsoft.com/office/drawing/2014/main" id="{3A7DC190-276C-1A5B-C1BA-847491AA8FEB}"/>
                </a:ext>
              </a:extLst>
            </p:cNvPr>
            <p:cNvSpPr/>
            <p:nvPr/>
          </p:nvSpPr>
          <p:spPr>
            <a:xfrm>
              <a:off x="3751062" y="2225614"/>
              <a:ext cx="66387" cy="66387"/>
            </a:xfrm>
            <a:custGeom>
              <a:avLst/>
              <a:gdLst/>
              <a:ahLst/>
              <a:cxnLst/>
              <a:rect l="l" t="t" r="r" b="b"/>
              <a:pathLst>
                <a:path w="1743" h="1743" fill="none" extrusionOk="0">
                  <a:moveTo>
                    <a:pt x="871" y="1"/>
                  </a:moveTo>
                  <a:lnTo>
                    <a:pt x="871" y="1"/>
                  </a:lnTo>
                  <a:lnTo>
                    <a:pt x="853" y="1"/>
                  </a:lnTo>
                  <a:lnTo>
                    <a:pt x="816" y="38"/>
                  </a:lnTo>
                  <a:lnTo>
                    <a:pt x="760" y="186"/>
                  </a:lnTo>
                  <a:lnTo>
                    <a:pt x="723" y="408"/>
                  </a:lnTo>
                  <a:lnTo>
                    <a:pt x="705" y="686"/>
                  </a:lnTo>
                  <a:lnTo>
                    <a:pt x="705" y="686"/>
                  </a:lnTo>
                  <a:lnTo>
                    <a:pt x="427" y="705"/>
                  </a:lnTo>
                  <a:lnTo>
                    <a:pt x="204" y="742"/>
                  </a:lnTo>
                  <a:lnTo>
                    <a:pt x="56" y="797"/>
                  </a:lnTo>
                  <a:lnTo>
                    <a:pt x="19" y="835"/>
                  </a:lnTo>
                  <a:lnTo>
                    <a:pt x="1" y="872"/>
                  </a:lnTo>
                  <a:lnTo>
                    <a:pt x="1" y="872"/>
                  </a:lnTo>
                  <a:lnTo>
                    <a:pt x="19" y="890"/>
                  </a:lnTo>
                  <a:lnTo>
                    <a:pt x="56" y="927"/>
                  </a:lnTo>
                  <a:lnTo>
                    <a:pt x="204" y="983"/>
                  </a:lnTo>
                  <a:lnTo>
                    <a:pt x="427" y="1020"/>
                  </a:lnTo>
                  <a:lnTo>
                    <a:pt x="705" y="1038"/>
                  </a:lnTo>
                  <a:lnTo>
                    <a:pt x="705" y="1038"/>
                  </a:lnTo>
                  <a:lnTo>
                    <a:pt x="723" y="1316"/>
                  </a:lnTo>
                  <a:lnTo>
                    <a:pt x="760" y="1539"/>
                  </a:lnTo>
                  <a:lnTo>
                    <a:pt x="816" y="1687"/>
                  </a:lnTo>
                  <a:lnTo>
                    <a:pt x="853" y="1724"/>
                  </a:lnTo>
                  <a:lnTo>
                    <a:pt x="871" y="1742"/>
                  </a:lnTo>
                  <a:lnTo>
                    <a:pt x="871" y="1742"/>
                  </a:lnTo>
                  <a:lnTo>
                    <a:pt x="908" y="1724"/>
                  </a:lnTo>
                  <a:lnTo>
                    <a:pt x="945" y="1687"/>
                  </a:lnTo>
                  <a:lnTo>
                    <a:pt x="1001" y="1539"/>
                  </a:lnTo>
                  <a:lnTo>
                    <a:pt x="1038" y="1316"/>
                  </a:lnTo>
                  <a:lnTo>
                    <a:pt x="1057" y="1038"/>
                  </a:lnTo>
                  <a:lnTo>
                    <a:pt x="1057" y="1038"/>
                  </a:lnTo>
                  <a:lnTo>
                    <a:pt x="1335" y="1020"/>
                  </a:lnTo>
                  <a:lnTo>
                    <a:pt x="1557" y="983"/>
                  </a:lnTo>
                  <a:lnTo>
                    <a:pt x="1705" y="927"/>
                  </a:lnTo>
                  <a:lnTo>
                    <a:pt x="1742" y="890"/>
                  </a:lnTo>
                  <a:lnTo>
                    <a:pt x="1742" y="872"/>
                  </a:lnTo>
                  <a:lnTo>
                    <a:pt x="1742" y="872"/>
                  </a:lnTo>
                  <a:lnTo>
                    <a:pt x="1742" y="835"/>
                  </a:lnTo>
                  <a:lnTo>
                    <a:pt x="1705" y="797"/>
                  </a:lnTo>
                  <a:lnTo>
                    <a:pt x="1557" y="742"/>
                  </a:lnTo>
                  <a:lnTo>
                    <a:pt x="1335" y="705"/>
                  </a:lnTo>
                  <a:lnTo>
                    <a:pt x="1057" y="686"/>
                  </a:lnTo>
                  <a:lnTo>
                    <a:pt x="1057" y="686"/>
                  </a:lnTo>
                  <a:lnTo>
                    <a:pt x="1038" y="408"/>
                  </a:lnTo>
                  <a:lnTo>
                    <a:pt x="1001" y="186"/>
                  </a:lnTo>
                  <a:lnTo>
                    <a:pt x="945" y="38"/>
                  </a:lnTo>
                  <a:lnTo>
                    <a:pt x="908" y="1"/>
                  </a:lnTo>
                  <a:lnTo>
                    <a:pt x="871" y="1"/>
                  </a:lnTo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0" name="Google Shape;16640;p41">
              <a:extLst>
                <a:ext uri="{FF2B5EF4-FFF2-40B4-BE49-F238E27FC236}">
                  <a16:creationId xmlns:a16="http://schemas.microsoft.com/office/drawing/2014/main" id="{240DB30B-3889-A5A3-2BB5-2BA2A1EDB1C0}"/>
                </a:ext>
              </a:extLst>
            </p:cNvPr>
            <p:cNvSpPr/>
            <p:nvPr/>
          </p:nvSpPr>
          <p:spPr>
            <a:xfrm>
              <a:off x="2949382" y="2745708"/>
              <a:ext cx="66387" cy="66387"/>
            </a:xfrm>
            <a:custGeom>
              <a:avLst/>
              <a:gdLst/>
              <a:ahLst/>
              <a:cxnLst/>
              <a:rect l="l" t="t" r="r" b="b"/>
              <a:pathLst>
                <a:path w="1743" h="1743" extrusionOk="0">
                  <a:moveTo>
                    <a:pt x="872" y="1"/>
                  </a:moveTo>
                  <a:lnTo>
                    <a:pt x="835" y="19"/>
                  </a:lnTo>
                  <a:lnTo>
                    <a:pt x="816" y="56"/>
                  </a:lnTo>
                  <a:lnTo>
                    <a:pt x="761" y="205"/>
                  </a:lnTo>
                  <a:lnTo>
                    <a:pt x="724" y="427"/>
                  </a:lnTo>
                  <a:lnTo>
                    <a:pt x="686" y="705"/>
                  </a:lnTo>
                  <a:lnTo>
                    <a:pt x="409" y="723"/>
                  </a:lnTo>
                  <a:lnTo>
                    <a:pt x="205" y="760"/>
                  </a:lnTo>
                  <a:lnTo>
                    <a:pt x="57" y="816"/>
                  </a:lnTo>
                  <a:lnTo>
                    <a:pt x="19" y="853"/>
                  </a:lnTo>
                  <a:lnTo>
                    <a:pt x="1" y="872"/>
                  </a:lnTo>
                  <a:lnTo>
                    <a:pt x="19" y="909"/>
                  </a:lnTo>
                  <a:lnTo>
                    <a:pt x="57" y="946"/>
                  </a:lnTo>
                  <a:lnTo>
                    <a:pt x="205" y="1001"/>
                  </a:lnTo>
                  <a:lnTo>
                    <a:pt x="409" y="1038"/>
                  </a:lnTo>
                  <a:lnTo>
                    <a:pt x="686" y="1057"/>
                  </a:lnTo>
                  <a:lnTo>
                    <a:pt x="724" y="1335"/>
                  </a:lnTo>
                  <a:lnTo>
                    <a:pt x="761" y="1557"/>
                  </a:lnTo>
                  <a:lnTo>
                    <a:pt x="816" y="1705"/>
                  </a:lnTo>
                  <a:lnTo>
                    <a:pt x="835" y="1742"/>
                  </a:lnTo>
                  <a:lnTo>
                    <a:pt x="909" y="1742"/>
                  </a:lnTo>
                  <a:lnTo>
                    <a:pt x="927" y="1705"/>
                  </a:lnTo>
                  <a:lnTo>
                    <a:pt x="983" y="1557"/>
                  </a:lnTo>
                  <a:lnTo>
                    <a:pt x="1020" y="1335"/>
                  </a:lnTo>
                  <a:lnTo>
                    <a:pt x="1039" y="1057"/>
                  </a:lnTo>
                  <a:lnTo>
                    <a:pt x="1316" y="1038"/>
                  </a:lnTo>
                  <a:lnTo>
                    <a:pt x="1539" y="1001"/>
                  </a:lnTo>
                  <a:lnTo>
                    <a:pt x="1687" y="946"/>
                  </a:lnTo>
                  <a:lnTo>
                    <a:pt x="1724" y="909"/>
                  </a:lnTo>
                  <a:lnTo>
                    <a:pt x="1743" y="872"/>
                  </a:lnTo>
                  <a:lnTo>
                    <a:pt x="1724" y="853"/>
                  </a:lnTo>
                  <a:lnTo>
                    <a:pt x="1687" y="816"/>
                  </a:lnTo>
                  <a:lnTo>
                    <a:pt x="1539" y="760"/>
                  </a:lnTo>
                  <a:lnTo>
                    <a:pt x="1316" y="723"/>
                  </a:lnTo>
                  <a:lnTo>
                    <a:pt x="1039" y="705"/>
                  </a:lnTo>
                  <a:lnTo>
                    <a:pt x="1020" y="427"/>
                  </a:lnTo>
                  <a:lnTo>
                    <a:pt x="983" y="205"/>
                  </a:lnTo>
                  <a:lnTo>
                    <a:pt x="927" y="56"/>
                  </a:lnTo>
                  <a:lnTo>
                    <a:pt x="909" y="1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1" name="Google Shape;16641;p41">
              <a:extLst>
                <a:ext uri="{FF2B5EF4-FFF2-40B4-BE49-F238E27FC236}">
                  <a16:creationId xmlns:a16="http://schemas.microsoft.com/office/drawing/2014/main" id="{1A3CBE91-12A0-4F60-FB09-B7AB85697752}"/>
                </a:ext>
              </a:extLst>
            </p:cNvPr>
            <p:cNvSpPr/>
            <p:nvPr/>
          </p:nvSpPr>
          <p:spPr>
            <a:xfrm>
              <a:off x="2949382" y="2745708"/>
              <a:ext cx="66387" cy="66387"/>
            </a:xfrm>
            <a:custGeom>
              <a:avLst/>
              <a:gdLst/>
              <a:ahLst/>
              <a:cxnLst/>
              <a:rect l="l" t="t" r="r" b="b"/>
              <a:pathLst>
                <a:path w="1743" h="1743" fill="none" extrusionOk="0">
                  <a:moveTo>
                    <a:pt x="872" y="1"/>
                  </a:moveTo>
                  <a:lnTo>
                    <a:pt x="872" y="1"/>
                  </a:lnTo>
                  <a:lnTo>
                    <a:pt x="835" y="19"/>
                  </a:lnTo>
                  <a:lnTo>
                    <a:pt x="816" y="56"/>
                  </a:lnTo>
                  <a:lnTo>
                    <a:pt x="761" y="205"/>
                  </a:lnTo>
                  <a:lnTo>
                    <a:pt x="724" y="427"/>
                  </a:lnTo>
                  <a:lnTo>
                    <a:pt x="686" y="705"/>
                  </a:lnTo>
                  <a:lnTo>
                    <a:pt x="686" y="705"/>
                  </a:lnTo>
                  <a:lnTo>
                    <a:pt x="409" y="723"/>
                  </a:lnTo>
                  <a:lnTo>
                    <a:pt x="205" y="760"/>
                  </a:lnTo>
                  <a:lnTo>
                    <a:pt x="57" y="816"/>
                  </a:lnTo>
                  <a:lnTo>
                    <a:pt x="19" y="853"/>
                  </a:lnTo>
                  <a:lnTo>
                    <a:pt x="1" y="872"/>
                  </a:lnTo>
                  <a:lnTo>
                    <a:pt x="1" y="872"/>
                  </a:lnTo>
                  <a:lnTo>
                    <a:pt x="19" y="909"/>
                  </a:lnTo>
                  <a:lnTo>
                    <a:pt x="57" y="946"/>
                  </a:lnTo>
                  <a:lnTo>
                    <a:pt x="205" y="1001"/>
                  </a:lnTo>
                  <a:lnTo>
                    <a:pt x="409" y="1038"/>
                  </a:lnTo>
                  <a:lnTo>
                    <a:pt x="686" y="1057"/>
                  </a:lnTo>
                  <a:lnTo>
                    <a:pt x="686" y="1057"/>
                  </a:lnTo>
                  <a:lnTo>
                    <a:pt x="724" y="1335"/>
                  </a:lnTo>
                  <a:lnTo>
                    <a:pt x="761" y="1557"/>
                  </a:lnTo>
                  <a:lnTo>
                    <a:pt x="816" y="1705"/>
                  </a:lnTo>
                  <a:lnTo>
                    <a:pt x="835" y="1742"/>
                  </a:lnTo>
                  <a:lnTo>
                    <a:pt x="872" y="1742"/>
                  </a:lnTo>
                  <a:lnTo>
                    <a:pt x="872" y="1742"/>
                  </a:lnTo>
                  <a:lnTo>
                    <a:pt x="909" y="1742"/>
                  </a:lnTo>
                  <a:lnTo>
                    <a:pt x="927" y="1705"/>
                  </a:lnTo>
                  <a:lnTo>
                    <a:pt x="983" y="1557"/>
                  </a:lnTo>
                  <a:lnTo>
                    <a:pt x="1020" y="1335"/>
                  </a:lnTo>
                  <a:lnTo>
                    <a:pt x="1039" y="1057"/>
                  </a:lnTo>
                  <a:lnTo>
                    <a:pt x="1039" y="1057"/>
                  </a:lnTo>
                  <a:lnTo>
                    <a:pt x="1316" y="1038"/>
                  </a:lnTo>
                  <a:lnTo>
                    <a:pt x="1539" y="1001"/>
                  </a:lnTo>
                  <a:lnTo>
                    <a:pt x="1687" y="946"/>
                  </a:lnTo>
                  <a:lnTo>
                    <a:pt x="1724" y="909"/>
                  </a:lnTo>
                  <a:lnTo>
                    <a:pt x="1743" y="872"/>
                  </a:lnTo>
                  <a:lnTo>
                    <a:pt x="1743" y="872"/>
                  </a:lnTo>
                  <a:lnTo>
                    <a:pt x="1724" y="853"/>
                  </a:lnTo>
                  <a:lnTo>
                    <a:pt x="1687" y="816"/>
                  </a:lnTo>
                  <a:lnTo>
                    <a:pt x="1539" y="760"/>
                  </a:lnTo>
                  <a:lnTo>
                    <a:pt x="1316" y="723"/>
                  </a:lnTo>
                  <a:lnTo>
                    <a:pt x="1039" y="705"/>
                  </a:lnTo>
                  <a:lnTo>
                    <a:pt x="1039" y="705"/>
                  </a:lnTo>
                  <a:lnTo>
                    <a:pt x="1020" y="427"/>
                  </a:lnTo>
                  <a:lnTo>
                    <a:pt x="983" y="205"/>
                  </a:lnTo>
                  <a:lnTo>
                    <a:pt x="927" y="56"/>
                  </a:lnTo>
                  <a:lnTo>
                    <a:pt x="909" y="19"/>
                  </a:lnTo>
                  <a:lnTo>
                    <a:pt x="872" y="1"/>
                  </a:lnTo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2" name="Google Shape;16642;p41">
              <a:extLst>
                <a:ext uri="{FF2B5EF4-FFF2-40B4-BE49-F238E27FC236}">
                  <a16:creationId xmlns:a16="http://schemas.microsoft.com/office/drawing/2014/main" id="{4365101C-4C6B-F637-941B-10D958888914}"/>
                </a:ext>
              </a:extLst>
            </p:cNvPr>
            <p:cNvSpPr/>
            <p:nvPr/>
          </p:nvSpPr>
          <p:spPr>
            <a:xfrm>
              <a:off x="4386182" y="2228432"/>
              <a:ext cx="66387" cy="66387"/>
            </a:xfrm>
            <a:custGeom>
              <a:avLst/>
              <a:gdLst/>
              <a:ahLst/>
              <a:cxnLst/>
              <a:rect l="l" t="t" r="r" b="b"/>
              <a:pathLst>
                <a:path w="1743" h="1743" extrusionOk="0">
                  <a:moveTo>
                    <a:pt x="871" y="1"/>
                  </a:moveTo>
                  <a:lnTo>
                    <a:pt x="834" y="19"/>
                  </a:lnTo>
                  <a:lnTo>
                    <a:pt x="797" y="56"/>
                  </a:lnTo>
                  <a:lnTo>
                    <a:pt x="760" y="205"/>
                  </a:lnTo>
                  <a:lnTo>
                    <a:pt x="705" y="427"/>
                  </a:lnTo>
                  <a:lnTo>
                    <a:pt x="686" y="705"/>
                  </a:lnTo>
                  <a:lnTo>
                    <a:pt x="408" y="723"/>
                  </a:lnTo>
                  <a:lnTo>
                    <a:pt x="186" y="761"/>
                  </a:lnTo>
                  <a:lnTo>
                    <a:pt x="56" y="816"/>
                  </a:lnTo>
                  <a:lnTo>
                    <a:pt x="1" y="835"/>
                  </a:lnTo>
                  <a:lnTo>
                    <a:pt x="1" y="872"/>
                  </a:lnTo>
                  <a:lnTo>
                    <a:pt x="1" y="909"/>
                  </a:lnTo>
                  <a:lnTo>
                    <a:pt x="56" y="927"/>
                  </a:lnTo>
                  <a:lnTo>
                    <a:pt x="186" y="983"/>
                  </a:lnTo>
                  <a:lnTo>
                    <a:pt x="408" y="1020"/>
                  </a:lnTo>
                  <a:lnTo>
                    <a:pt x="686" y="1057"/>
                  </a:lnTo>
                  <a:lnTo>
                    <a:pt x="705" y="1316"/>
                  </a:lnTo>
                  <a:lnTo>
                    <a:pt x="760" y="1539"/>
                  </a:lnTo>
                  <a:lnTo>
                    <a:pt x="797" y="1687"/>
                  </a:lnTo>
                  <a:lnTo>
                    <a:pt x="834" y="1724"/>
                  </a:lnTo>
                  <a:lnTo>
                    <a:pt x="871" y="1742"/>
                  </a:lnTo>
                  <a:lnTo>
                    <a:pt x="890" y="1724"/>
                  </a:lnTo>
                  <a:lnTo>
                    <a:pt x="927" y="1687"/>
                  </a:lnTo>
                  <a:lnTo>
                    <a:pt x="983" y="1539"/>
                  </a:lnTo>
                  <a:lnTo>
                    <a:pt x="1020" y="1316"/>
                  </a:lnTo>
                  <a:lnTo>
                    <a:pt x="1038" y="1057"/>
                  </a:lnTo>
                  <a:lnTo>
                    <a:pt x="1316" y="1020"/>
                  </a:lnTo>
                  <a:lnTo>
                    <a:pt x="1538" y="983"/>
                  </a:lnTo>
                  <a:lnTo>
                    <a:pt x="1687" y="927"/>
                  </a:lnTo>
                  <a:lnTo>
                    <a:pt x="1724" y="909"/>
                  </a:lnTo>
                  <a:lnTo>
                    <a:pt x="1742" y="872"/>
                  </a:lnTo>
                  <a:lnTo>
                    <a:pt x="1724" y="835"/>
                  </a:lnTo>
                  <a:lnTo>
                    <a:pt x="1687" y="816"/>
                  </a:lnTo>
                  <a:lnTo>
                    <a:pt x="1538" y="761"/>
                  </a:lnTo>
                  <a:lnTo>
                    <a:pt x="1316" y="723"/>
                  </a:lnTo>
                  <a:lnTo>
                    <a:pt x="1038" y="705"/>
                  </a:lnTo>
                  <a:lnTo>
                    <a:pt x="1020" y="427"/>
                  </a:lnTo>
                  <a:lnTo>
                    <a:pt x="983" y="205"/>
                  </a:lnTo>
                  <a:lnTo>
                    <a:pt x="927" y="56"/>
                  </a:lnTo>
                  <a:lnTo>
                    <a:pt x="890" y="19"/>
                  </a:lnTo>
                  <a:lnTo>
                    <a:pt x="871" y="1"/>
                  </a:lnTo>
                  <a:close/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3" name="Google Shape;16643;p41">
              <a:extLst>
                <a:ext uri="{FF2B5EF4-FFF2-40B4-BE49-F238E27FC236}">
                  <a16:creationId xmlns:a16="http://schemas.microsoft.com/office/drawing/2014/main" id="{5CE73D08-0B23-E723-72EB-7A70924FE0EB}"/>
                </a:ext>
              </a:extLst>
            </p:cNvPr>
            <p:cNvSpPr/>
            <p:nvPr/>
          </p:nvSpPr>
          <p:spPr>
            <a:xfrm>
              <a:off x="4386182" y="2228432"/>
              <a:ext cx="66387" cy="66387"/>
            </a:xfrm>
            <a:custGeom>
              <a:avLst/>
              <a:gdLst/>
              <a:ahLst/>
              <a:cxnLst/>
              <a:rect l="l" t="t" r="r" b="b"/>
              <a:pathLst>
                <a:path w="1743" h="1743" fill="none" extrusionOk="0">
                  <a:moveTo>
                    <a:pt x="871" y="1"/>
                  </a:moveTo>
                  <a:lnTo>
                    <a:pt x="871" y="1"/>
                  </a:lnTo>
                  <a:lnTo>
                    <a:pt x="834" y="19"/>
                  </a:lnTo>
                  <a:lnTo>
                    <a:pt x="797" y="56"/>
                  </a:lnTo>
                  <a:lnTo>
                    <a:pt x="760" y="205"/>
                  </a:lnTo>
                  <a:lnTo>
                    <a:pt x="705" y="427"/>
                  </a:lnTo>
                  <a:lnTo>
                    <a:pt x="686" y="705"/>
                  </a:lnTo>
                  <a:lnTo>
                    <a:pt x="686" y="705"/>
                  </a:lnTo>
                  <a:lnTo>
                    <a:pt x="408" y="723"/>
                  </a:lnTo>
                  <a:lnTo>
                    <a:pt x="186" y="761"/>
                  </a:lnTo>
                  <a:lnTo>
                    <a:pt x="56" y="816"/>
                  </a:lnTo>
                  <a:lnTo>
                    <a:pt x="1" y="835"/>
                  </a:lnTo>
                  <a:lnTo>
                    <a:pt x="1" y="872"/>
                  </a:lnTo>
                  <a:lnTo>
                    <a:pt x="1" y="872"/>
                  </a:lnTo>
                  <a:lnTo>
                    <a:pt x="1" y="909"/>
                  </a:lnTo>
                  <a:lnTo>
                    <a:pt x="56" y="927"/>
                  </a:lnTo>
                  <a:lnTo>
                    <a:pt x="186" y="983"/>
                  </a:lnTo>
                  <a:lnTo>
                    <a:pt x="408" y="1020"/>
                  </a:lnTo>
                  <a:lnTo>
                    <a:pt x="686" y="1057"/>
                  </a:lnTo>
                  <a:lnTo>
                    <a:pt x="686" y="1057"/>
                  </a:lnTo>
                  <a:lnTo>
                    <a:pt x="705" y="1316"/>
                  </a:lnTo>
                  <a:lnTo>
                    <a:pt x="760" y="1539"/>
                  </a:lnTo>
                  <a:lnTo>
                    <a:pt x="797" y="1687"/>
                  </a:lnTo>
                  <a:lnTo>
                    <a:pt x="834" y="1724"/>
                  </a:lnTo>
                  <a:lnTo>
                    <a:pt x="871" y="1742"/>
                  </a:lnTo>
                  <a:lnTo>
                    <a:pt x="871" y="1742"/>
                  </a:lnTo>
                  <a:lnTo>
                    <a:pt x="890" y="1724"/>
                  </a:lnTo>
                  <a:lnTo>
                    <a:pt x="927" y="1687"/>
                  </a:lnTo>
                  <a:lnTo>
                    <a:pt x="983" y="1539"/>
                  </a:lnTo>
                  <a:lnTo>
                    <a:pt x="1020" y="1316"/>
                  </a:lnTo>
                  <a:lnTo>
                    <a:pt x="1038" y="1057"/>
                  </a:lnTo>
                  <a:lnTo>
                    <a:pt x="1038" y="1057"/>
                  </a:lnTo>
                  <a:lnTo>
                    <a:pt x="1316" y="1020"/>
                  </a:lnTo>
                  <a:lnTo>
                    <a:pt x="1538" y="983"/>
                  </a:lnTo>
                  <a:lnTo>
                    <a:pt x="1687" y="927"/>
                  </a:lnTo>
                  <a:lnTo>
                    <a:pt x="1724" y="909"/>
                  </a:lnTo>
                  <a:lnTo>
                    <a:pt x="1742" y="872"/>
                  </a:lnTo>
                  <a:lnTo>
                    <a:pt x="1742" y="872"/>
                  </a:lnTo>
                  <a:lnTo>
                    <a:pt x="1724" y="835"/>
                  </a:lnTo>
                  <a:lnTo>
                    <a:pt x="1687" y="816"/>
                  </a:lnTo>
                  <a:lnTo>
                    <a:pt x="1538" y="761"/>
                  </a:lnTo>
                  <a:lnTo>
                    <a:pt x="1316" y="723"/>
                  </a:lnTo>
                  <a:lnTo>
                    <a:pt x="1038" y="705"/>
                  </a:lnTo>
                  <a:lnTo>
                    <a:pt x="1038" y="705"/>
                  </a:lnTo>
                  <a:lnTo>
                    <a:pt x="1020" y="427"/>
                  </a:lnTo>
                  <a:lnTo>
                    <a:pt x="983" y="205"/>
                  </a:lnTo>
                  <a:lnTo>
                    <a:pt x="927" y="56"/>
                  </a:lnTo>
                  <a:lnTo>
                    <a:pt x="890" y="19"/>
                  </a:lnTo>
                  <a:lnTo>
                    <a:pt x="871" y="1"/>
                  </a:lnTo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4" name="Google Shape;16644;p41">
              <a:extLst>
                <a:ext uri="{FF2B5EF4-FFF2-40B4-BE49-F238E27FC236}">
                  <a16:creationId xmlns:a16="http://schemas.microsoft.com/office/drawing/2014/main" id="{05A0B4DA-ADEA-BBCD-6B1A-AC753CCABBA5}"/>
                </a:ext>
              </a:extLst>
            </p:cNvPr>
            <p:cNvSpPr/>
            <p:nvPr/>
          </p:nvSpPr>
          <p:spPr>
            <a:xfrm>
              <a:off x="3669210" y="2271510"/>
              <a:ext cx="91067" cy="91753"/>
            </a:xfrm>
            <a:custGeom>
              <a:avLst/>
              <a:gdLst/>
              <a:ahLst/>
              <a:cxnLst/>
              <a:rect l="l" t="t" r="r" b="b"/>
              <a:pathLst>
                <a:path w="2391" h="2409" extrusionOk="0">
                  <a:moveTo>
                    <a:pt x="1205" y="0"/>
                  </a:moveTo>
                  <a:lnTo>
                    <a:pt x="1149" y="19"/>
                  </a:lnTo>
                  <a:lnTo>
                    <a:pt x="1112" y="74"/>
                  </a:lnTo>
                  <a:lnTo>
                    <a:pt x="1075" y="167"/>
                  </a:lnTo>
                  <a:lnTo>
                    <a:pt x="1038" y="278"/>
                  </a:lnTo>
                  <a:lnTo>
                    <a:pt x="982" y="574"/>
                  </a:lnTo>
                  <a:lnTo>
                    <a:pt x="964" y="964"/>
                  </a:lnTo>
                  <a:lnTo>
                    <a:pt x="575" y="1001"/>
                  </a:lnTo>
                  <a:lnTo>
                    <a:pt x="278" y="1038"/>
                  </a:lnTo>
                  <a:lnTo>
                    <a:pt x="167" y="1075"/>
                  </a:lnTo>
                  <a:lnTo>
                    <a:pt x="74" y="1112"/>
                  </a:lnTo>
                  <a:lnTo>
                    <a:pt x="19" y="1167"/>
                  </a:lnTo>
                  <a:lnTo>
                    <a:pt x="0" y="1204"/>
                  </a:lnTo>
                  <a:lnTo>
                    <a:pt x="19" y="1241"/>
                  </a:lnTo>
                  <a:lnTo>
                    <a:pt x="74" y="1297"/>
                  </a:lnTo>
                  <a:lnTo>
                    <a:pt x="167" y="1334"/>
                  </a:lnTo>
                  <a:lnTo>
                    <a:pt x="278" y="1353"/>
                  </a:lnTo>
                  <a:lnTo>
                    <a:pt x="575" y="1408"/>
                  </a:lnTo>
                  <a:lnTo>
                    <a:pt x="964" y="1445"/>
                  </a:lnTo>
                  <a:lnTo>
                    <a:pt x="982" y="1816"/>
                  </a:lnTo>
                  <a:lnTo>
                    <a:pt x="1038" y="2131"/>
                  </a:lnTo>
                  <a:lnTo>
                    <a:pt x="1075" y="2242"/>
                  </a:lnTo>
                  <a:lnTo>
                    <a:pt x="1112" y="2335"/>
                  </a:lnTo>
                  <a:lnTo>
                    <a:pt x="1149" y="2390"/>
                  </a:lnTo>
                  <a:lnTo>
                    <a:pt x="1205" y="2409"/>
                  </a:lnTo>
                  <a:lnTo>
                    <a:pt x="1242" y="2390"/>
                  </a:lnTo>
                  <a:lnTo>
                    <a:pt x="1279" y="2335"/>
                  </a:lnTo>
                  <a:lnTo>
                    <a:pt x="1316" y="2242"/>
                  </a:lnTo>
                  <a:lnTo>
                    <a:pt x="1353" y="2131"/>
                  </a:lnTo>
                  <a:lnTo>
                    <a:pt x="1408" y="1816"/>
                  </a:lnTo>
                  <a:lnTo>
                    <a:pt x="1445" y="1445"/>
                  </a:lnTo>
                  <a:lnTo>
                    <a:pt x="1816" y="1408"/>
                  </a:lnTo>
                  <a:lnTo>
                    <a:pt x="2131" y="1353"/>
                  </a:lnTo>
                  <a:lnTo>
                    <a:pt x="2242" y="1334"/>
                  </a:lnTo>
                  <a:lnTo>
                    <a:pt x="2316" y="1297"/>
                  </a:lnTo>
                  <a:lnTo>
                    <a:pt x="2372" y="1241"/>
                  </a:lnTo>
                  <a:lnTo>
                    <a:pt x="2390" y="1204"/>
                  </a:lnTo>
                  <a:lnTo>
                    <a:pt x="2372" y="1167"/>
                  </a:lnTo>
                  <a:lnTo>
                    <a:pt x="2316" y="1112"/>
                  </a:lnTo>
                  <a:lnTo>
                    <a:pt x="2242" y="1075"/>
                  </a:lnTo>
                  <a:lnTo>
                    <a:pt x="2131" y="1038"/>
                  </a:lnTo>
                  <a:lnTo>
                    <a:pt x="1816" y="1001"/>
                  </a:lnTo>
                  <a:lnTo>
                    <a:pt x="1445" y="964"/>
                  </a:lnTo>
                  <a:lnTo>
                    <a:pt x="1408" y="574"/>
                  </a:lnTo>
                  <a:lnTo>
                    <a:pt x="1353" y="278"/>
                  </a:lnTo>
                  <a:lnTo>
                    <a:pt x="1316" y="167"/>
                  </a:lnTo>
                  <a:lnTo>
                    <a:pt x="1279" y="74"/>
                  </a:lnTo>
                  <a:lnTo>
                    <a:pt x="1242" y="19"/>
                  </a:lnTo>
                  <a:lnTo>
                    <a:pt x="1205" y="0"/>
                  </a:lnTo>
                  <a:close/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5" name="Google Shape;16645;p41">
              <a:extLst>
                <a:ext uri="{FF2B5EF4-FFF2-40B4-BE49-F238E27FC236}">
                  <a16:creationId xmlns:a16="http://schemas.microsoft.com/office/drawing/2014/main" id="{AB91D9C5-ACB4-17D4-3324-2FAE1515AEF0}"/>
                </a:ext>
              </a:extLst>
            </p:cNvPr>
            <p:cNvSpPr/>
            <p:nvPr/>
          </p:nvSpPr>
          <p:spPr>
            <a:xfrm>
              <a:off x="3669210" y="2271510"/>
              <a:ext cx="91067" cy="91753"/>
            </a:xfrm>
            <a:custGeom>
              <a:avLst/>
              <a:gdLst/>
              <a:ahLst/>
              <a:cxnLst/>
              <a:rect l="l" t="t" r="r" b="b"/>
              <a:pathLst>
                <a:path w="2391" h="2409" fill="none" extrusionOk="0">
                  <a:moveTo>
                    <a:pt x="1205" y="0"/>
                  </a:moveTo>
                  <a:lnTo>
                    <a:pt x="1205" y="0"/>
                  </a:lnTo>
                  <a:lnTo>
                    <a:pt x="1149" y="19"/>
                  </a:lnTo>
                  <a:lnTo>
                    <a:pt x="1112" y="74"/>
                  </a:lnTo>
                  <a:lnTo>
                    <a:pt x="1075" y="167"/>
                  </a:lnTo>
                  <a:lnTo>
                    <a:pt x="1038" y="278"/>
                  </a:lnTo>
                  <a:lnTo>
                    <a:pt x="982" y="574"/>
                  </a:lnTo>
                  <a:lnTo>
                    <a:pt x="964" y="964"/>
                  </a:lnTo>
                  <a:lnTo>
                    <a:pt x="964" y="964"/>
                  </a:lnTo>
                  <a:lnTo>
                    <a:pt x="575" y="1001"/>
                  </a:lnTo>
                  <a:lnTo>
                    <a:pt x="278" y="1038"/>
                  </a:lnTo>
                  <a:lnTo>
                    <a:pt x="167" y="1075"/>
                  </a:lnTo>
                  <a:lnTo>
                    <a:pt x="74" y="1112"/>
                  </a:lnTo>
                  <a:lnTo>
                    <a:pt x="19" y="1167"/>
                  </a:lnTo>
                  <a:lnTo>
                    <a:pt x="0" y="1204"/>
                  </a:lnTo>
                  <a:lnTo>
                    <a:pt x="0" y="1204"/>
                  </a:lnTo>
                  <a:lnTo>
                    <a:pt x="19" y="1241"/>
                  </a:lnTo>
                  <a:lnTo>
                    <a:pt x="74" y="1297"/>
                  </a:lnTo>
                  <a:lnTo>
                    <a:pt x="167" y="1334"/>
                  </a:lnTo>
                  <a:lnTo>
                    <a:pt x="278" y="1353"/>
                  </a:lnTo>
                  <a:lnTo>
                    <a:pt x="575" y="1408"/>
                  </a:lnTo>
                  <a:lnTo>
                    <a:pt x="964" y="1445"/>
                  </a:lnTo>
                  <a:lnTo>
                    <a:pt x="964" y="1445"/>
                  </a:lnTo>
                  <a:lnTo>
                    <a:pt x="982" y="1816"/>
                  </a:lnTo>
                  <a:lnTo>
                    <a:pt x="1038" y="2131"/>
                  </a:lnTo>
                  <a:lnTo>
                    <a:pt x="1075" y="2242"/>
                  </a:lnTo>
                  <a:lnTo>
                    <a:pt x="1112" y="2335"/>
                  </a:lnTo>
                  <a:lnTo>
                    <a:pt x="1149" y="2390"/>
                  </a:lnTo>
                  <a:lnTo>
                    <a:pt x="1205" y="2409"/>
                  </a:lnTo>
                  <a:lnTo>
                    <a:pt x="1205" y="2409"/>
                  </a:lnTo>
                  <a:lnTo>
                    <a:pt x="1242" y="2390"/>
                  </a:lnTo>
                  <a:lnTo>
                    <a:pt x="1279" y="2335"/>
                  </a:lnTo>
                  <a:lnTo>
                    <a:pt x="1316" y="2242"/>
                  </a:lnTo>
                  <a:lnTo>
                    <a:pt x="1353" y="2131"/>
                  </a:lnTo>
                  <a:lnTo>
                    <a:pt x="1408" y="1816"/>
                  </a:lnTo>
                  <a:lnTo>
                    <a:pt x="1445" y="1445"/>
                  </a:lnTo>
                  <a:lnTo>
                    <a:pt x="1445" y="1445"/>
                  </a:lnTo>
                  <a:lnTo>
                    <a:pt x="1816" y="1408"/>
                  </a:lnTo>
                  <a:lnTo>
                    <a:pt x="2131" y="1353"/>
                  </a:lnTo>
                  <a:lnTo>
                    <a:pt x="2242" y="1334"/>
                  </a:lnTo>
                  <a:lnTo>
                    <a:pt x="2316" y="1297"/>
                  </a:lnTo>
                  <a:lnTo>
                    <a:pt x="2372" y="1241"/>
                  </a:lnTo>
                  <a:lnTo>
                    <a:pt x="2390" y="1204"/>
                  </a:lnTo>
                  <a:lnTo>
                    <a:pt x="2390" y="1204"/>
                  </a:lnTo>
                  <a:lnTo>
                    <a:pt x="2372" y="1167"/>
                  </a:lnTo>
                  <a:lnTo>
                    <a:pt x="2316" y="1112"/>
                  </a:lnTo>
                  <a:lnTo>
                    <a:pt x="2242" y="1075"/>
                  </a:lnTo>
                  <a:lnTo>
                    <a:pt x="2131" y="1038"/>
                  </a:lnTo>
                  <a:lnTo>
                    <a:pt x="1816" y="1001"/>
                  </a:lnTo>
                  <a:lnTo>
                    <a:pt x="1445" y="964"/>
                  </a:lnTo>
                  <a:lnTo>
                    <a:pt x="1445" y="964"/>
                  </a:lnTo>
                  <a:lnTo>
                    <a:pt x="1408" y="574"/>
                  </a:lnTo>
                  <a:lnTo>
                    <a:pt x="1353" y="278"/>
                  </a:lnTo>
                  <a:lnTo>
                    <a:pt x="1316" y="167"/>
                  </a:lnTo>
                  <a:lnTo>
                    <a:pt x="1279" y="74"/>
                  </a:lnTo>
                  <a:lnTo>
                    <a:pt x="1242" y="19"/>
                  </a:lnTo>
                  <a:lnTo>
                    <a:pt x="1205" y="0"/>
                  </a:lnTo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6" name="Google Shape;16646;p41">
              <a:extLst>
                <a:ext uri="{FF2B5EF4-FFF2-40B4-BE49-F238E27FC236}">
                  <a16:creationId xmlns:a16="http://schemas.microsoft.com/office/drawing/2014/main" id="{2C41DF29-8EF6-C768-A845-AD9BDC6666E3}"/>
                </a:ext>
              </a:extLst>
            </p:cNvPr>
            <p:cNvSpPr/>
            <p:nvPr/>
          </p:nvSpPr>
          <p:spPr>
            <a:xfrm>
              <a:off x="3721429" y="2785929"/>
              <a:ext cx="110111" cy="110149"/>
            </a:xfrm>
            <a:custGeom>
              <a:avLst/>
              <a:gdLst/>
              <a:ahLst/>
              <a:cxnLst/>
              <a:rect l="l" t="t" r="r" b="b"/>
              <a:pathLst>
                <a:path w="2891" h="2892" extrusionOk="0">
                  <a:moveTo>
                    <a:pt x="1446" y="1"/>
                  </a:moveTo>
                  <a:lnTo>
                    <a:pt x="1390" y="19"/>
                  </a:lnTo>
                  <a:lnTo>
                    <a:pt x="1353" y="94"/>
                  </a:lnTo>
                  <a:lnTo>
                    <a:pt x="1297" y="186"/>
                  </a:lnTo>
                  <a:lnTo>
                    <a:pt x="1260" y="334"/>
                  </a:lnTo>
                  <a:lnTo>
                    <a:pt x="1186" y="705"/>
                  </a:lnTo>
                  <a:lnTo>
                    <a:pt x="1149" y="1150"/>
                  </a:lnTo>
                  <a:lnTo>
                    <a:pt x="704" y="1187"/>
                  </a:lnTo>
                  <a:lnTo>
                    <a:pt x="334" y="1261"/>
                  </a:lnTo>
                  <a:lnTo>
                    <a:pt x="186" y="1298"/>
                  </a:lnTo>
                  <a:lnTo>
                    <a:pt x="93" y="1353"/>
                  </a:lnTo>
                  <a:lnTo>
                    <a:pt x="19" y="1390"/>
                  </a:lnTo>
                  <a:lnTo>
                    <a:pt x="0" y="1446"/>
                  </a:lnTo>
                  <a:lnTo>
                    <a:pt x="19" y="1502"/>
                  </a:lnTo>
                  <a:lnTo>
                    <a:pt x="93" y="1557"/>
                  </a:lnTo>
                  <a:lnTo>
                    <a:pt x="186" y="1594"/>
                  </a:lnTo>
                  <a:lnTo>
                    <a:pt x="334" y="1631"/>
                  </a:lnTo>
                  <a:lnTo>
                    <a:pt x="704" y="1705"/>
                  </a:lnTo>
                  <a:lnTo>
                    <a:pt x="1149" y="1742"/>
                  </a:lnTo>
                  <a:lnTo>
                    <a:pt x="1186" y="2206"/>
                  </a:lnTo>
                  <a:lnTo>
                    <a:pt x="1260" y="2558"/>
                  </a:lnTo>
                  <a:lnTo>
                    <a:pt x="1297" y="2706"/>
                  </a:lnTo>
                  <a:lnTo>
                    <a:pt x="1353" y="2817"/>
                  </a:lnTo>
                  <a:lnTo>
                    <a:pt x="1390" y="2873"/>
                  </a:lnTo>
                  <a:lnTo>
                    <a:pt x="1446" y="2891"/>
                  </a:lnTo>
                  <a:lnTo>
                    <a:pt x="1501" y="2873"/>
                  </a:lnTo>
                  <a:lnTo>
                    <a:pt x="1557" y="2817"/>
                  </a:lnTo>
                  <a:lnTo>
                    <a:pt x="1594" y="2706"/>
                  </a:lnTo>
                  <a:lnTo>
                    <a:pt x="1649" y="2558"/>
                  </a:lnTo>
                  <a:lnTo>
                    <a:pt x="1705" y="2206"/>
                  </a:lnTo>
                  <a:lnTo>
                    <a:pt x="1742" y="1742"/>
                  </a:lnTo>
                  <a:lnTo>
                    <a:pt x="2205" y="1705"/>
                  </a:lnTo>
                  <a:lnTo>
                    <a:pt x="2576" y="1631"/>
                  </a:lnTo>
                  <a:lnTo>
                    <a:pt x="2705" y="1594"/>
                  </a:lnTo>
                  <a:lnTo>
                    <a:pt x="2817" y="1557"/>
                  </a:lnTo>
                  <a:lnTo>
                    <a:pt x="2872" y="1502"/>
                  </a:lnTo>
                  <a:lnTo>
                    <a:pt x="2891" y="1446"/>
                  </a:lnTo>
                  <a:lnTo>
                    <a:pt x="2872" y="1390"/>
                  </a:lnTo>
                  <a:lnTo>
                    <a:pt x="2817" y="1353"/>
                  </a:lnTo>
                  <a:lnTo>
                    <a:pt x="2705" y="1298"/>
                  </a:lnTo>
                  <a:lnTo>
                    <a:pt x="2576" y="1261"/>
                  </a:lnTo>
                  <a:lnTo>
                    <a:pt x="2205" y="1187"/>
                  </a:lnTo>
                  <a:lnTo>
                    <a:pt x="1742" y="1150"/>
                  </a:lnTo>
                  <a:lnTo>
                    <a:pt x="1705" y="705"/>
                  </a:lnTo>
                  <a:lnTo>
                    <a:pt x="1649" y="334"/>
                  </a:lnTo>
                  <a:lnTo>
                    <a:pt x="1594" y="186"/>
                  </a:lnTo>
                  <a:lnTo>
                    <a:pt x="1557" y="94"/>
                  </a:lnTo>
                  <a:lnTo>
                    <a:pt x="1501" y="19"/>
                  </a:lnTo>
                  <a:lnTo>
                    <a:pt x="1446" y="1"/>
                  </a:lnTo>
                  <a:close/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" name="Google Shape;16647;p41">
              <a:extLst>
                <a:ext uri="{FF2B5EF4-FFF2-40B4-BE49-F238E27FC236}">
                  <a16:creationId xmlns:a16="http://schemas.microsoft.com/office/drawing/2014/main" id="{BBA89819-74AB-8C1D-4ECB-27CEF423CB4C}"/>
                </a:ext>
              </a:extLst>
            </p:cNvPr>
            <p:cNvSpPr/>
            <p:nvPr/>
          </p:nvSpPr>
          <p:spPr>
            <a:xfrm>
              <a:off x="3721429" y="2785929"/>
              <a:ext cx="110111" cy="110149"/>
            </a:xfrm>
            <a:custGeom>
              <a:avLst/>
              <a:gdLst/>
              <a:ahLst/>
              <a:cxnLst/>
              <a:rect l="l" t="t" r="r" b="b"/>
              <a:pathLst>
                <a:path w="2891" h="2892" fill="none" extrusionOk="0">
                  <a:moveTo>
                    <a:pt x="1446" y="1"/>
                  </a:moveTo>
                  <a:lnTo>
                    <a:pt x="1446" y="1"/>
                  </a:lnTo>
                  <a:lnTo>
                    <a:pt x="1390" y="19"/>
                  </a:lnTo>
                  <a:lnTo>
                    <a:pt x="1353" y="94"/>
                  </a:lnTo>
                  <a:lnTo>
                    <a:pt x="1297" y="186"/>
                  </a:lnTo>
                  <a:lnTo>
                    <a:pt x="1260" y="334"/>
                  </a:lnTo>
                  <a:lnTo>
                    <a:pt x="1186" y="705"/>
                  </a:lnTo>
                  <a:lnTo>
                    <a:pt x="1149" y="1150"/>
                  </a:lnTo>
                  <a:lnTo>
                    <a:pt x="1149" y="1150"/>
                  </a:lnTo>
                  <a:lnTo>
                    <a:pt x="704" y="1187"/>
                  </a:lnTo>
                  <a:lnTo>
                    <a:pt x="334" y="1261"/>
                  </a:lnTo>
                  <a:lnTo>
                    <a:pt x="186" y="1298"/>
                  </a:lnTo>
                  <a:lnTo>
                    <a:pt x="93" y="1353"/>
                  </a:lnTo>
                  <a:lnTo>
                    <a:pt x="19" y="1390"/>
                  </a:lnTo>
                  <a:lnTo>
                    <a:pt x="0" y="1446"/>
                  </a:lnTo>
                  <a:lnTo>
                    <a:pt x="0" y="1446"/>
                  </a:lnTo>
                  <a:lnTo>
                    <a:pt x="19" y="1502"/>
                  </a:lnTo>
                  <a:lnTo>
                    <a:pt x="93" y="1557"/>
                  </a:lnTo>
                  <a:lnTo>
                    <a:pt x="186" y="1594"/>
                  </a:lnTo>
                  <a:lnTo>
                    <a:pt x="334" y="1631"/>
                  </a:lnTo>
                  <a:lnTo>
                    <a:pt x="704" y="1705"/>
                  </a:lnTo>
                  <a:lnTo>
                    <a:pt x="1149" y="1742"/>
                  </a:lnTo>
                  <a:lnTo>
                    <a:pt x="1149" y="1742"/>
                  </a:lnTo>
                  <a:lnTo>
                    <a:pt x="1186" y="2206"/>
                  </a:lnTo>
                  <a:lnTo>
                    <a:pt x="1260" y="2558"/>
                  </a:lnTo>
                  <a:lnTo>
                    <a:pt x="1297" y="2706"/>
                  </a:lnTo>
                  <a:lnTo>
                    <a:pt x="1353" y="2817"/>
                  </a:lnTo>
                  <a:lnTo>
                    <a:pt x="1390" y="2873"/>
                  </a:lnTo>
                  <a:lnTo>
                    <a:pt x="1446" y="2891"/>
                  </a:lnTo>
                  <a:lnTo>
                    <a:pt x="1446" y="2891"/>
                  </a:lnTo>
                  <a:lnTo>
                    <a:pt x="1501" y="2873"/>
                  </a:lnTo>
                  <a:lnTo>
                    <a:pt x="1557" y="2817"/>
                  </a:lnTo>
                  <a:lnTo>
                    <a:pt x="1594" y="2706"/>
                  </a:lnTo>
                  <a:lnTo>
                    <a:pt x="1649" y="2558"/>
                  </a:lnTo>
                  <a:lnTo>
                    <a:pt x="1705" y="2206"/>
                  </a:lnTo>
                  <a:lnTo>
                    <a:pt x="1742" y="1742"/>
                  </a:lnTo>
                  <a:lnTo>
                    <a:pt x="1742" y="1742"/>
                  </a:lnTo>
                  <a:lnTo>
                    <a:pt x="2205" y="1705"/>
                  </a:lnTo>
                  <a:lnTo>
                    <a:pt x="2576" y="1631"/>
                  </a:lnTo>
                  <a:lnTo>
                    <a:pt x="2705" y="1594"/>
                  </a:lnTo>
                  <a:lnTo>
                    <a:pt x="2817" y="1557"/>
                  </a:lnTo>
                  <a:lnTo>
                    <a:pt x="2872" y="1502"/>
                  </a:lnTo>
                  <a:lnTo>
                    <a:pt x="2891" y="1446"/>
                  </a:lnTo>
                  <a:lnTo>
                    <a:pt x="2891" y="1446"/>
                  </a:lnTo>
                  <a:lnTo>
                    <a:pt x="2872" y="1390"/>
                  </a:lnTo>
                  <a:lnTo>
                    <a:pt x="2817" y="1353"/>
                  </a:lnTo>
                  <a:lnTo>
                    <a:pt x="2705" y="1298"/>
                  </a:lnTo>
                  <a:lnTo>
                    <a:pt x="2576" y="1261"/>
                  </a:lnTo>
                  <a:lnTo>
                    <a:pt x="2205" y="1187"/>
                  </a:lnTo>
                  <a:lnTo>
                    <a:pt x="1742" y="1150"/>
                  </a:lnTo>
                  <a:lnTo>
                    <a:pt x="1742" y="1150"/>
                  </a:lnTo>
                  <a:lnTo>
                    <a:pt x="1705" y="705"/>
                  </a:lnTo>
                  <a:lnTo>
                    <a:pt x="1649" y="334"/>
                  </a:lnTo>
                  <a:lnTo>
                    <a:pt x="1594" y="186"/>
                  </a:lnTo>
                  <a:lnTo>
                    <a:pt x="1557" y="94"/>
                  </a:lnTo>
                  <a:lnTo>
                    <a:pt x="1501" y="19"/>
                  </a:lnTo>
                  <a:lnTo>
                    <a:pt x="1446" y="1"/>
                  </a:lnTo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" name="Google Shape;16648;p41">
              <a:extLst>
                <a:ext uri="{FF2B5EF4-FFF2-40B4-BE49-F238E27FC236}">
                  <a16:creationId xmlns:a16="http://schemas.microsoft.com/office/drawing/2014/main" id="{1049AA63-BD68-2BE1-0CF3-6EA148446586}"/>
                </a:ext>
              </a:extLst>
            </p:cNvPr>
            <p:cNvSpPr/>
            <p:nvPr/>
          </p:nvSpPr>
          <p:spPr>
            <a:xfrm>
              <a:off x="4419357" y="2261607"/>
              <a:ext cx="110111" cy="110149"/>
            </a:xfrm>
            <a:custGeom>
              <a:avLst/>
              <a:gdLst/>
              <a:ahLst/>
              <a:cxnLst/>
              <a:rect l="l" t="t" r="r" b="b"/>
              <a:pathLst>
                <a:path w="2891" h="2892" extrusionOk="0">
                  <a:moveTo>
                    <a:pt x="1446" y="1"/>
                  </a:moveTo>
                  <a:lnTo>
                    <a:pt x="1390" y="19"/>
                  </a:lnTo>
                  <a:lnTo>
                    <a:pt x="1334" y="93"/>
                  </a:lnTo>
                  <a:lnTo>
                    <a:pt x="1297" y="186"/>
                  </a:lnTo>
                  <a:lnTo>
                    <a:pt x="1260" y="334"/>
                  </a:lnTo>
                  <a:lnTo>
                    <a:pt x="1186" y="705"/>
                  </a:lnTo>
                  <a:lnTo>
                    <a:pt x="1149" y="1149"/>
                  </a:lnTo>
                  <a:lnTo>
                    <a:pt x="686" y="1186"/>
                  </a:lnTo>
                  <a:lnTo>
                    <a:pt x="334" y="1261"/>
                  </a:lnTo>
                  <a:lnTo>
                    <a:pt x="186" y="1298"/>
                  </a:lnTo>
                  <a:lnTo>
                    <a:pt x="74" y="1353"/>
                  </a:lnTo>
                  <a:lnTo>
                    <a:pt x="19" y="1390"/>
                  </a:lnTo>
                  <a:lnTo>
                    <a:pt x="0" y="1446"/>
                  </a:lnTo>
                  <a:lnTo>
                    <a:pt x="19" y="1501"/>
                  </a:lnTo>
                  <a:lnTo>
                    <a:pt x="74" y="1557"/>
                  </a:lnTo>
                  <a:lnTo>
                    <a:pt x="186" y="1594"/>
                  </a:lnTo>
                  <a:lnTo>
                    <a:pt x="334" y="1631"/>
                  </a:lnTo>
                  <a:lnTo>
                    <a:pt x="686" y="1705"/>
                  </a:lnTo>
                  <a:lnTo>
                    <a:pt x="1149" y="1742"/>
                  </a:lnTo>
                  <a:lnTo>
                    <a:pt x="1186" y="2206"/>
                  </a:lnTo>
                  <a:lnTo>
                    <a:pt x="1260" y="2576"/>
                  </a:lnTo>
                  <a:lnTo>
                    <a:pt x="1297" y="2706"/>
                  </a:lnTo>
                  <a:lnTo>
                    <a:pt x="1334" y="2817"/>
                  </a:lnTo>
                  <a:lnTo>
                    <a:pt x="1390" y="2873"/>
                  </a:lnTo>
                  <a:lnTo>
                    <a:pt x="1446" y="2891"/>
                  </a:lnTo>
                  <a:lnTo>
                    <a:pt x="1501" y="2873"/>
                  </a:lnTo>
                  <a:lnTo>
                    <a:pt x="1538" y="2817"/>
                  </a:lnTo>
                  <a:lnTo>
                    <a:pt x="1594" y="2706"/>
                  </a:lnTo>
                  <a:lnTo>
                    <a:pt x="1631" y="2576"/>
                  </a:lnTo>
                  <a:lnTo>
                    <a:pt x="1705" y="2206"/>
                  </a:lnTo>
                  <a:lnTo>
                    <a:pt x="1742" y="1742"/>
                  </a:lnTo>
                  <a:lnTo>
                    <a:pt x="2187" y="1705"/>
                  </a:lnTo>
                  <a:lnTo>
                    <a:pt x="2557" y="1631"/>
                  </a:lnTo>
                  <a:lnTo>
                    <a:pt x="2705" y="1594"/>
                  </a:lnTo>
                  <a:lnTo>
                    <a:pt x="2798" y="1557"/>
                  </a:lnTo>
                  <a:lnTo>
                    <a:pt x="2872" y="1501"/>
                  </a:lnTo>
                  <a:lnTo>
                    <a:pt x="2891" y="1446"/>
                  </a:lnTo>
                  <a:lnTo>
                    <a:pt x="2872" y="1390"/>
                  </a:lnTo>
                  <a:lnTo>
                    <a:pt x="2798" y="1353"/>
                  </a:lnTo>
                  <a:lnTo>
                    <a:pt x="2705" y="1298"/>
                  </a:lnTo>
                  <a:lnTo>
                    <a:pt x="2557" y="1261"/>
                  </a:lnTo>
                  <a:lnTo>
                    <a:pt x="2187" y="1186"/>
                  </a:lnTo>
                  <a:lnTo>
                    <a:pt x="1742" y="1149"/>
                  </a:lnTo>
                  <a:lnTo>
                    <a:pt x="1705" y="705"/>
                  </a:lnTo>
                  <a:lnTo>
                    <a:pt x="1631" y="334"/>
                  </a:lnTo>
                  <a:lnTo>
                    <a:pt x="1594" y="186"/>
                  </a:lnTo>
                  <a:lnTo>
                    <a:pt x="1538" y="93"/>
                  </a:lnTo>
                  <a:lnTo>
                    <a:pt x="1501" y="19"/>
                  </a:lnTo>
                  <a:lnTo>
                    <a:pt x="1446" y="1"/>
                  </a:lnTo>
                  <a:close/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" name="Google Shape;16649;p41">
              <a:extLst>
                <a:ext uri="{FF2B5EF4-FFF2-40B4-BE49-F238E27FC236}">
                  <a16:creationId xmlns:a16="http://schemas.microsoft.com/office/drawing/2014/main" id="{4EB8E960-ECC0-C01D-F499-2E9578E36A18}"/>
                </a:ext>
              </a:extLst>
            </p:cNvPr>
            <p:cNvSpPr/>
            <p:nvPr/>
          </p:nvSpPr>
          <p:spPr>
            <a:xfrm>
              <a:off x="4419357" y="2261607"/>
              <a:ext cx="110111" cy="110149"/>
            </a:xfrm>
            <a:custGeom>
              <a:avLst/>
              <a:gdLst/>
              <a:ahLst/>
              <a:cxnLst/>
              <a:rect l="l" t="t" r="r" b="b"/>
              <a:pathLst>
                <a:path w="2891" h="2892" fill="none" extrusionOk="0">
                  <a:moveTo>
                    <a:pt x="1446" y="1"/>
                  </a:moveTo>
                  <a:lnTo>
                    <a:pt x="1446" y="1"/>
                  </a:lnTo>
                  <a:lnTo>
                    <a:pt x="1390" y="19"/>
                  </a:lnTo>
                  <a:lnTo>
                    <a:pt x="1334" y="93"/>
                  </a:lnTo>
                  <a:lnTo>
                    <a:pt x="1297" y="186"/>
                  </a:lnTo>
                  <a:lnTo>
                    <a:pt x="1260" y="334"/>
                  </a:lnTo>
                  <a:lnTo>
                    <a:pt x="1186" y="705"/>
                  </a:lnTo>
                  <a:lnTo>
                    <a:pt x="1149" y="1149"/>
                  </a:lnTo>
                  <a:lnTo>
                    <a:pt x="1149" y="1149"/>
                  </a:lnTo>
                  <a:lnTo>
                    <a:pt x="686" y="1186"/>
                  </a:lnTo>
                  <a:lnTo>
                    <a:pt x="334" y="1261"/>
                  </a:lnTo>
                  <a:lnTo>
                    <a:pt x="186" y="1298"/>
                  </a:lnTo>
                  <a:lnTo>
                    <a:pt x="74" y="1353"/>
                  </a:lnTo>
                  <a:lnTo>
                    <a:pt x="19" y="1390"/>
                  </a:lnTo>
                  <a:lnTo>
                    <a:pt x="0" y="1446"/>
                  </a:lnTo>
                  <a:lnTo>
                    <a:pt x="0" y="1446"/>
                  </a:lnTo>
                  <a:lnTo>
                    <a:pt x="19" y="1501"/>
                  </a:lnTo>
                  <a:lnTo>
                    <a:pt x="74" y="1557"/>
                  </a:lnTo>
                  <a:lnTo>
                    <a:pt x="186" y="1594"/>
                  </a:lnTo>
                  <a:lnTo>
                    <a:pt x="334" y="1631"/>
                  </a:lnTo>
                  <a:lnTo>
                    <a:pt x="686" y="1705"/>
                  </a:lnTo>
                  <a:lnTo>
                    <a:pt x="1149" y="1742"/>
                  </a:lnTo>
                  <a:lnTo>
                    <a:pt x="1149" y="1742"/>
                  </a:lnTo>
                  <a:lnTo>
                    <a:pt x="1186" y="2206"/>
                  </a:lnTo>
                  <a:lnTo>
                    <a:pt x="1260" y="2576"/>
                  </a:lnTo>
                  <a:lnTo>
                    <a:pt x="1297" y="2706"/>
                  </a:lnTo>
                  <a:lnTo>
                    <a:pt x="1334" y="2817"/>
                  </a:lnTo>
                  <a:lnTo>
                    <a:pt x="1390" y="2873"/>
                  </a:lnTo>
                  <a:lnTo>
                    <a:pt x="1446" y="2891"/>
                  </a:lnTo>
                  <a:lnTo>
                    <a:pt x="1446" y="2891"/>
                  </a:lnTo>
                  <a:lnTo>
                    <a:pt x="1501" y="2873"/>
                  </a:lnTo>
                  <a:lnTo>
                    <a:pt x="1538" y="2817"/>
                  </a:lnTo>
                  <a:lnTo>
                    <a:pt x="1594" y="2706"/>
                  </a:lnTo>
                  <a:lnTo>
                    <a:pt x="1631" y="2576"/>
                  </a:lnTo>
                  <a:lnTo>
                    <a:pt x="1705" y="2206"/>
                  </a:lnTo>
                  <a:lnTo>
                    <a:pt x="1742" y="1742"/>
                  </a:lnTo>
                  <a:lnTo>
                    <a:pt x="1742" y="1742"/>
                  </a:lnTo>
                  <a:lnTo>
                    <a:pt x="2187" y="1705"/>
                  </a:lnTo>
                  <a:lnTo>
                    <a:pt x="2557" y="1631"/>
                  </a:lnTo>
                  <a:lnTo>
                    <a:pt x="2705" y="1594"/>
                  </a:lnTo>
                  <a:lnTo>
                    <a:pt x="2798" y="1557"/>
                  </a:lnTo>
                  <a:lnTo>
                    <a:pt x="2872" y="1501"/>
                  </a:lnTo>
                  <a:lnTo>
                    <a:pt x="2891" y="1446"/>
                  </a:lnTo>
                  <a:lnTo>
                    <a:pt x="2891" y="1446"/>
                  </a:lnTo>
                  <a:lnTo>
                    <a:pt x="2872" y="1390"/>
                  </a:lnTo>
                  <a:lnTo>
                    <a:pt x="2798" y="1353"/>
                  </a:lnTo>
                  <a:lnTo>
                    <a:pt x="2705" y="1298"/>
                  </a:lnTo>
                  <a:lnTo>
                    <a:pt x="2557" y="1261"/>
                  </a:lnTo>
                  <a:lnTo>
                    <a:pt x="2187" y="1186"/>
                  </a:lnTo>
                  <a:lnTo>
                    <a:pt x="1742" y="1149"/>
                  </a:lnTo>
                  <a:lnTo>
                    <a:pt x="1742" y="1149"/>
                  </a:lnTo>
                  <a:lnTo>
                    <a:pt x="1705" y="705"/>
                  </a:lnTo>
                  <a:lnTo>
                    <a:pt x="1631" y="334"/>
                  </a:lnTo>
                  <a:lnTo>
                    <a:pt x="1594" y="186"/>
                  </a:lnTo>
                  <a:lnTo>
                    <a:pt x="1538" y="93"/>
                  </a:lnTo>
                  <a:lnTo>
                    <a:pt x="1501" y="19"/>
                  </a:lnTo>
                  <a:lnTo>
                    <a:pt x="1446" y="1"/>
                  </a:lnTo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0" name="Google Shape;16650;p41">
              <a:extLst>
                <a:ext uri="{FF2B5EF4-FFF2-40B4-BE49-F238E27FC236}">
                  <a16:creationId xmlns:a16="http://schemas.microsoft.com/office/drawing/2014/main" id="{1E00B343-EF93-6A40-0A8F-EB694CB2F0AE}"/>
                </a:ext>
              </a:extLst>
            </p:cNvPr>
            <p:cNvSpPr/>
            <p:nvPr/>
          </p:nvSpPr>
          <p:spPr>
            <a:xfrm>
              <a:off x="3622628" y="2781016"/>
              <a:ext cx="66387" cy="65663"/>
            </a:xfrm>
            <a:custGeom>
              <a:avLst/>
              <a:gdLst/>
              <a:ahLst/>
              <a:cxnLst/>
              <a:rect l="l" t="t" r="r" b="b"/>
              <a:pathLst>
                <a:path w="1743" h="1724" extrusionOk="0">
                  <a:moveTo>
                    <a:pt x="853" y="0"/>
                  </a:moveTo>
                  <a:lnTo>
                    <a:pt x="816" y="37"/>
                  </a:lnTo>
                  <a:lnTo>
                    <a:pt x="760" y="185"/>
                  </a:lnTo>
                  <a:lnTo>
                    <a:pt x="723" y="408"/>
                  </a:lnTo>
                  <a:lnTo>
                    <a:pt x="705" y="686"/>
                  </a:lnTo>
                  <a:lnTo>
                    <a:pt x="427" y="704"/>
                  </a:lnTo>
                  <a:lnTo>
                    <a:pt x="204" y="741"/>
                  </a:lnTo>
                  <a:lnTo>
                    <a:pt x="56" y="797"/>
                  </a:lnTo>
                  <a:lnTo>
                    <a:pt x="19" y="834"/>
                  </a:lnTo>
                  <a:lnTo>
                    <a:pt x="0" y="871"/>
                  </a:lnTo>
                  <a:lnTo>
                    <a:pt x="19" y="890"/>
                  </a:lnTo>
                  <a:lnTo>
                    <a:pt x="56" y="927"/>
                  </a:lnTo>
                  <a:lnTo>
                    <a:pt x="204" y="982"/>
                  </a:lnTo>
                  <a:lnTo>
                    <a:pt x="427" y="1019"/>
                  </a:lnTo>
                  <a:lnTo>
                    <a:pt x="705" y="1038"/>
                  </a:lnTo>
                  <a:lnTo>
                    <a:pt x="723" y="1316"/>
                  </a:lnTo>
                  <a:lnTo>
                    <a:pt x="760" y="1538"/>
                  </a:lnTo>
                  <a:lnTo>
                    <a:pt x="816" y="1686"/>
                  </a:lnTo>
                  <a:lnTo>
                    <a:pt x="853" y="1723"/>
                  </a:lnTo>
                  <a:lnTo>
                    <a:pt x="908" y="1723"/>
                  </a:lnTo>
                  <a:lnTo>
                    <a:pt x="945" y="1686"/>
                  </a:lnTo>
                  <a:lnTo>
                    <a:pt x="982" y="1538"/>
                  </a:lnTo>
                  <a:lnTo>
                    <a:pt x="1038" y="1316"/>
                  </a:lnTo>
                  <a:lnTo>
                    <a:pt x="1057" y="1038"/>
                  </a:lnTo>
                  <a:lnTo>
                    <a:pt x="1334" y="1019"/>
                  </a:lnTo>
                  <a:lnTo>
                    <a:pt x="1557" y="982"/>
                  </a:lnTo>
                  <a:lnTo>
                    <a:pt x="1687" y="927"/>
                  </a:lnTo>
                  <a:lnTo>
                    <a:pt x="1742" y="890"/>
                  </a:lnTo>
                  <a:lnTo>
                    <a:pt x="1742" y="871"/>
                  </a:lnTo>
                  <a:lnTo>
                    <a:pt x="1742" y="834"/>
                  </a:lnTo>
                  <a:lnTo>
                    <a:pt x="1687" y="797"/>
                  </a:lnTo>
                  <a:lnTo>
                    <a:pt x="1557" y="741"/>
                  </a:lnTo>
                  <a:lnTo>
                    <a:pt x="1334" y="704"/>
                  </a:lnTo>
                  <a:lnTo>
                    <a:pt x="1057" y="686"/>
                  </a:lnTo>
                  <a:lnTo>
                    <a:pt x="1038" y="408"/>
                  </a:lnTo>
                  <a:lnTo>
                    <a:pt x="982" y="185"/>
                  </a:lnTo>
                  <a:lnTo>
                    <a:pt x="945" y="37"/>
                  </a:lnTo>
                  <a:lnTo>
                    <a:pt x="908" y="0"/>
                  </a:lnTo>
                  <a:close/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1" name="Google Shape;16651;p41">
              <a:extLst>
                <a:ext uri="{FF2B5EF4-FFF2-40B4-BE49-F238E27FC236}">
                  <a16:creationId xmlns:a16="http://schemas.microsoft.com/office/drawing/2014/main" id="{9D129B57-2360-3B96-831F-36528220C6C5}"/>
                </a:ext>
              </a:extLst>
            </p:cNvPr>
            <p:cNvSpPr/>
            <p:nvPr/>
          </p:nvSpPr>
          <p:spPr>
            <a:xfrm>
              <a:off x="3622628" y="2781016"/>
              <a:ext cx="66387" cy="65663"/>
            </a:xfrm>
            <a:custGeom>
              <a:avLst/>
              <a:gdLst/>
              <a:ahLst/>
              <a:cxnLst/>
              <a:rect l="l" t="t" r="r" b="b"/>
              <a:pathLst>
                <a:path w="1743" h="1724" fill="none" extrusionOk="0">
                  <a:moveTo>
                    <a:pt x="871" y="0"/>
                  </a:moveTo>
                  <a:lnTo>
                    <a:pt x="871" y="0"/>
                  </a:lnTo>
                  <a:lnTo>
                    <a:pt x="853" y="0"/>
                  </a:lnTo>
                  <a:lnTo>
                    <a:pt x="816" y="37"/>
                  </a:lnTo>
                  <a:lnTo>
                    <a:pt x="760" y="185"/>
                  </a:lnTo>
                  <a:lnTo>
                    <a:pt x="723" y="408"/>
                  </a:lnTo>
                  <a:lnTo>
                    <a:pt x="705" y="686"/>
                  </a:lnTo>
                  <a:lnTo>
                    <a:pt x="705" y="686"/>
                  </a:lnTo>
                  <a:lnTo>
                    <a:pt x="427" y="704"/>
                  </a:lnTo>
                  <a:lnTo>
                    <a:pt x="204" y="741"/>
                  </a:lnTo>
                  <a:lnTo>
                    <a:pt x="56" y="797"/>
                  </a:lnTo>
                  <a:lnTo>
                    <a:pt x="19" y="834"/>
                  </a:lnTo>
                  <a:lnTo>
                    <a:pt x="0" y="871"/>
                  </a:lnTo>
                  <a:lnTo>
                    <a:pt x="0" y="871"/>
                  </a:lnTo>
                  <a:lnTo>
                    <a:pt x="19" y="890"/>
                  </a:lnTo>
                  <a:lnTo>
                    <a:pt x="56" y="927"/>
                  </a:lnTo>
                  <a:lnTo>
                    <a:pt x="204" y="982"/>
                  </a:lnTo>
                  <a:lnTo>
                    <a:pt x="427" y="1019"/>
                  </a:lnTo>
                  <a:lnTo>
                    <a:pt x="705" y="1038"/>
                  </a:lnTo>
                  <a:lnTo>
                    <a:pt x="705" y="1038"/>
                  </a:lnTo>
                  <a:lnTo>
                    <a:pt x="723" y="1316"/>
                  </a:lnTo>
                  <a:lnTo>
                    <a:pt x="760" y="1538"/>
                  </a:lnTo>
                  <a:lnTo>
                    <a:pt x="816" y="1686"/>
                  </a:lnTo>
                  <a:lnTo>
                    <a:pt x="853" y="1723"/>
                  </a:lnTo>
                  <a:lnTo>
                    <a:pt x="871" y="1723"/>
                  </a:lnTo>
                  <a:lnTo>
                    <a:pt x="871" y="1723"/>
                  </a:lnTo>
                  <a:lnTo>
                    <a:pt x="908" y="1723"/>
                  </a:lnTo>
                  <a:lnTo>
                    <a:pt x="945" y="1686"/>
                  </a:lnTo>
                  <a:lnTo>
                    <a:pt x="982" y="1538"/>
                  </a:lnTo>
                  <a:lnTo>
                    <a:pt x="1038" y="1316"/>
                  </a:lnTo>
                  <a:lnTo>
                    <a:pt x="1057" y="1038"/>
                  </a:lnTo>
                  <a:lnTo>
                    <a:pt x="1057" y="1038"/>
                  </a:lnTo>
                  <a:lnTo>
                    <a:pt x="1334" y="1019"/>
                  </a:lnTo>
                  <a:lnTo>
                    <a:pt x="1557" y="982"/>
                  </a:lnTo>
                  <a:lnTo>
                    <a:pt x="1687" y="927"/>
                  </a:lnTo>
                  <a:lnTo>
                    <a:pt x="1742" y="890"/>
                  </a:lnTo>
                  <a:lnTo>
                    <a:pt x="1742" y="871"/>
                  </a:lnTo>
                  <a:lnTo>
                    <a:pt x="1742" y="871"/>
                  </a:lnTo>
                  <a:lnTo>
                    <a:pt x="1742" y="834"/>
                  </a:lnTo>
                  <a:lnTo>
                    <a:pt x="1687" y="797"/>
                  </a:lnTo>
                  <a:lnTo>
                    <a:pt x="1557" y="741"/>
                  </a:lnTo>
                  <a:lnTo>
                    <a:pt x="1334" y="704"/>
                  </a:lnTo>
                  <a:lnTo>
                    <a:pt x="1057" y="686"/>
                  </a:lnTo>
                  <a:lnTo>
                    <a:pt x="1057" y="686"/>
                  </a:lnTo>
                  <a:lnTo>
                    <a:pt x="1038" y="408"/>
                  </a:lnTo>
                  <a:lnTo>
                    <a:pt x="982" y="185"/>
                  </a:lnTo>
                  <a:lnTo>
                    <a:pt x="945" y="37"/>
                  </a:lnTo>
                  <a:lnTo>
                    <a:pt x="908" y="0"/>
                  </a:lnTo>
                  <a:lnTo>
                    <a:pt x="871" y="0"/>
                  </a:lnTo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2" name="Google Shape;16652;p41">
              <a:extLst>
                <a:ext uri="{FF2B5EF4-FFF2-40B4-BE49-F238E27FC236}">
                  <a16:creationId xmlns:a16="http://schemas.microsoft.com/office/drawing/2014/main" id="{3891975F-405D-19A7-FCA7-BA0DBC356844}"/>
                </a:ext>
              </a:extLst>
            </p:cNvPr>
            <p:cNvSpPr/>
            <p:nvPr/>
          </p:nvSpPr>
          <p:spPr>
            <a:xfrm>
              <a:off x="3655803" y="2688576"/>
              <a:ext cx="91753" cy="91753"/>
            </a:xfrm>
            <a:custGeom>
              <a:avLst/>
              <a:gdLst/>
              <a:ahLst/>
              <a:cxnLst/>
              <a:rect l="l" t="t" r="r" b="b"/>
              <a:pathLst>
                <a:path w="2409" h="2409" extrusionOk="0">
                  <a:moveTo>
                    <a:pt x="1205" y="0"/>
                  </a:moveTo>
                  <a:lnTo>
                    <a:pt x="1168" y="19"/>
                  </a:lnTo>
                  <a:lnTo>
                    <a:pt x="1112" y="74"/>
                  </a:lnTo>
                  <a:lnTo>
                    <a:pt x="1075" y="167"/>
                  </a:lnTo>
                  <a:lnTo>
                    <a:pt x="1056" y="278"/>
                  </a:lnTo>
                  <a:lnTo>
                    <a:pt x="1001" y="574"/>
                  </a:lnTo>
                  <a:lnTo>
                    <a:pt x="964" y="963"/>
                  </a:lnTo>
                  <a:lnTo>
                    <a:pt x="575" y="1001"/>
                  </a:lnTo>
                  <a:lnTo>
                    <a:pt x="278" y="1038"/>
                  </a:lnTo>
                  <a:lnTo>
                    <a:pt x="167" y="1075"/>
                  </a:lnTo>
                  <a:lnTo>
                    <a:pt x="74" y="1112"/>
                  </a:lnTo>
                  <a:lnTo>
                    <a:pt x="19" y="1167"/>
                  </a:lnTo>
                  <a:lnTo>
                    <a:pt x="0" y="1204"/>
                  </a:lnTo>
                  <a:lnTo>
                    <a:pt x="19" y="1241"/>
                  </a:lnTo>
                  <a:lnTo>
                    <a:pt x="74" y="1297"/>
                  </a:lnTo>
                  <a:lnTo>
                    <a:pt x="167" y="1334"/>
                  </a:lnTo>
                  <a:lnTo>
                    <a:pt x="278" y="1353"/>
                  </a:lnTo>
                  <a:lnTo>
                    <a:pt x="575" y="1408"/>
                  </a:lnTo>
                  <a:lnTo>
                    <a:pt x="964" y="1445"/>
                  </a:lnTo>
                  <a:lnTo>
                    <a:pt x="1001" y="1834"/>
                  </a:lnTo>
                  <a:lnTo>
                    <a:pt x="1056" y="2131"/>
                  </a:lnTo>
                  <a:lnTo>
                    <a:pt x="1075" y="2242"/>
                  </a:lnTo>
                  <a:lnTo>
                    <a:pt x="1112" y="2335"/>
                  </a:lnTo>
                  <a:lnTo>
                    <a:pt x="1168" y="2390"/>
                  </a:lnTo>
                  <a:lnTo>
                    <a:pt x="1205" y="2409"/>
                  </a:lnTo>
                  <a:lnTo>
                    <a:pt x="1242" y="2390"/>
                  </a:lnTo>
                  <a:lnTo>
                    <a:pt x="1297" y="2335"/>
                  </a:lnTo>
                  <a:lnTo>
                    <a:pt x="1334" y="2242"/>
                  </a:lnTo>
                  <a:lnTo>
                    <a:pt x="1353" y="2131"/>
                  </a:lnTo>
                  <a:lnTo>
                    <a:pt x="1408" y="1834"/>
                  </a:lnTo>
                  <a:lnTo>
                    <a:pt x="1445" y="1445"/>
                  </a:lnTo>
                  <a:lnTo>
                    <a:pt x="1835" y="1408"/>
                  </a:lnTo>
                  <a:lnTo>
                    <a:pt x="2131" y="1353"/>
                  </a:lnTo>
                  <a:lnTo>
                    <a:pt x="2242" y="1334"/>
                  </a:lnTo>
                  <a:lnTo>
                    <a:pt x="2335" y="1297"/>
                  </a:lnTo>
                  <a:lnTo>
                    <a:pt x="2390" y="1241"/>
                  </a:lnTo>
                  <a:lnTo>
                    <a:pt x="2409" y="1204"/>
                  </a:lnTo>
                  <a:lnTo>
                    <a:pt x="2390" y="1167"/>
                  </a:lnTo>
                  <a:lnTo>
                    <a:pt x="2335" y="1112"/>
                  </a:lnTo>
                  <a:lnTo>
                    <a:pt x="2242" y="1075"/>
                  </a:lnTo>
                  <a:lnTo>
                    <a:pt x="2131" y="1038"/>
                  </a:lnTo>
                  <a:lnTo>
                    <a:pt x="1835" y="1001"/>
                  </a:lnTo>
                  <a:lnTo>
                    <a:pt x="1445" y="963"/>
                  </a:lnTo>
                  <a:lnTo>
                    <a:pt x="1408" y="574"/>
                  </a:lnTo>
                  <a:lnTo>
                    <a:pt x="1353" y="278"/>
                  </a:lnTo>
                  <a:lnTo>
                    <a:pt x="1334" y="167"/>
                  </a:lnTo>
                  <a:lnTo>
                    <a:pt x="1297" y="74"/>
                  </a:lnTo>
                  <a:lnTo>
                    <a:pt x="1242" y="19"/>
                  </a:lnTo>
                  <a:lnTo>
                    <a:pt x="1205" y="0"/>
                  </a:lnTo>
                  <a:close/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" name="Google Shape;16653;p41">
              <a:extLst>
                <a:ext uri="{FF2B5EF4-FFF2-40B4-BE49-F238E27FC236}">
                  <a16:creationId xmlns:a16="http://schemas.microsoft.com/office/drawing/2014/main" id="{BF47EBBB-F737-A800-FF01-B5A353679AF0}"/>
                </a:ext>
              </a:extLst>
            </p:cNvPr>
            <p:cNvSpPr/>
            <p:nvPr/>
          </p:nvSpPr>
          <p:spPr>
            <a:xfrm>
              <a:off x="3655803" y="2688576"/>
              <a:ext cx="91753" cy="91753"/>
            </a:xfrm>
            <a:custGeom>
              <a:avLst/>
              <a:gdLst/>
              <a:ahLst/>
              <a:cxnLst/>
              <a:rect l="l" t="t" r="r" b="b"/>
              <a:pathLst>
                <a:path w="2409" h="2409" fill="none" extrusionOk="0">
                  <a:moveTo>
                    <a:pt x="1205" y="0"/>
                  </a:moveTo>
                  <a:lnTo>
                    <a:pt x="1205" y="0"/>
                  </a:lnTo>
                  <a:lnTo>
                    <a:pt x="1168" y="19"/>
                  </a:lnTo>
                  <a:lnTo>
                    <a:pt x="1112" y="74"/>
                  </a:lnTo>
                  <a:lnTo>
                    <a:pt x="1075" y="167"/>
                  </a:lnTo>
                  <a:lnTo>
                    <a:pt x="1056" y="278"/>
                  </a:lnTo>
                  <a:lnTo>
                    <a:pt x="1001" y="574"/>
                  </a:lnTo>
                  <a:lnTo>
                    <a:pt x="964" y="963"/>
                  </a:lnTo>
                  <a:lnTo>
                    <a:pt x="964" y="963"/>
                  </a:lnTo>
                  <a:lnTo>
                    <a:pt x="575" y="1001"/>
                  </a:lnTo>
                  <a:lnTo>
                    <a:pt x="278" y="1038"/>
                  </a:lnTo>
                  <a:lnTo>
                    <a:pt x="167" y="1075"/>
                  </a:lnTo>
                  <a:lnTo>
                    <a:pt x="74" y="1112"/>
                  </a:lnTo>
                  <a:lnTo>
                    <a:pt x="19" y="1167"/>
                  </a:lnTo>
                  <a:lnTo>
                    <a:pt x="0" y="1204"/>
                  </a:lnTo>
                  <a:lnTo>
                    <a:pt x="0" y="1204"/>
                  </a:lnTo>
                  <a:lnTo>
                    <a:pt x="19" y="1241"/>
                  </a:lnTo>
                  <a:lnTo>
                    <a:pt x="74" y="1297"/>
                  </a:lnTo>
                  <a:lnTo>
                    <a:pt x="167" y="1334"/>
                  </a:lnTo>
                  <a:lnTo>
                    <a:pt x="278" y="1353"/>
                  </a:lnTo>
                  <a:lnTo>
                    <a:pt x="575" y="1408"/>
                  </a:lnTo>
                  <a:lnTo>
                    <a:pt x="964" y="1445"/>
                  </a:lnTo>
                  <a:lnTo>
                    <a:pt x="964" y="1445"/>
                  </a:lnTo>
                  <a:lnTo>
                    <a:pt x="1001" y="1834"/>
                  </a:lnTo>
                  <a:lnTo>
                    <a:pt x="1056" y="2131"/>
                  </a:lnTo>
                  <a:lnTo>
                    <a:pt x="1075" y="2242"/>
                  </a:lnTo>
                  <a:lnTo>
                    <a:pt x="1112" y="2335"/>
                  </a:lnTo>
                  <a:lnTo>
                    <a:pt x="1168" y="2390"/>
                  </a:lnTo>
                  <a:lnTo>
                    <a:pt x="1205" y="2409"/>
                  </a:lnTo>
                  <a:lnTo>
                    <a:pt x="1205" y="2409"/>
                  </a:lnTo>
                  <a:lnTo>
                    <a:pt x="1242" y="2390"/>
                  </a:lnTo>
                  <a:lnTo>
                    <a:pt x="1297" y="2335"/>
                  </a:lnTo>
                  <a:lnTo>
                    <a:pt x="1334" y="2242"/>
                  </a:lnTo>
                  <a:lnTo>
                    <a:pt x="1353" y="2131"/>
                  </a:lnTo>
                  <a:lnTo>
                    <a:pt x="1408" y="1834"/>
                  </a:lnTo>
                  <a:lnTo>
                    <a:pt x="1445" y="1445"/>
                  </a:lnTo>
                  <a:lnTo>
                    <a:pt x="1445" y="1445"/>
                  </a:lnTo>
                  <a:lnTo>
                    <a:pt x="1835" y="1408"/>
                  </a:lnTo>
                  <a:lnTo>
                    <a:pt x="2131" y="1353"/>
                  </a:lnTo>
                  <a:lnTo>
                    <a:pt x="2242" y="1334"/>
                  </a:lnTo>
                  <a:lnTo>
                    <a:pt x="2335" y="1297"/>
                  </a:lnTo>
                  <a:lnTo>
                    <a:pt x="2390" y="1241"/>
                  </a:lnTo>
                  <a:lnTo>
                    <a:pt x="2409" y="1204"/>
                  </a:lnTo>
                  <a:lnTo>
                    <a:pt x="2409" y="1204"/>
                  </a:lnTo>
                  <a:lnTo>
                    <a:pt x="2390" y="1167"/>
                  </a:lnTo>
                  <a:lnTo>
                    <a:pt x="2335" y="1112"/>
                  </a:lnTo>
                  <a:lnTo>
                    <a:pt x="2242" y="1075"/>
                  </a:lnTo>
                  <a:lnTo>
                    <a:pt x="2131" y="1038"/>
                  </a:lnTo>
                  <a:lnTo>
                    <a:pt x="1835" y="1001"/>
                  </a:lnTo>
                  <a:lnTo>
                    <a:pt x="1445" y="963"/>
                  </a:lnTo>
                  <a:lnTo>
                    <a:pt x="1445" y="963"/>
                  </a:lnTo>
                  <a:lnTo>
                    <a:pt x="1408" y="574"/>
                  </a:lnTo>
                  <a:lnTo>
                    <a:pt x="1353" y="278"/>
                  </a:lnTo>
                  <a:lnTo>
                    <a:pt x="1334" y="167"/>
                  </a:lnTo>
                  <a:lnTo>
                    <a:pt x="1297" y="74"/>
                  </a:lnTo>
                  <a:lnTo>
                    <a:pt x="1242" y="19"/>
                  </a:lnTo>
                  <a:lnTo>
                    <a:pt x="1205" y="0"/>
                  </a:lnTo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" name="Google Shape;16654;p41">
              <a:extLst>
                <a:ext uri="{FF2B5EF4-FFF2-40B4-BE49-F238E27FC236}">
                  <a16:creationId xmlns:a16="http://schemas.microsoft.com/office/drawing/2014/main" id="{7F6C5B66-C75F-3448-5F43-704CD0AA4555}"/>
                </a:ext>
              </a:extLst>
            </p:cNvPr>
            <p:cNvSpPr/>
            <p:nvPr/>
          </p:nvSpPr>
          <p:spPr>
            <a:xfrm>
              <a:off x="2782517" y="1768862"/>
              <a:ext cx="1870782" cy="1117830"/>
            </a:xfrm>
            <a:custGeom>
              <a:avLst/>
              <a:gdLst/>
              <a:ahLst/>
              <a:cxnLst/>
              <a:rect l="l" t="t" r="r" b="b"/>
              <a:pathLst>
                <a:path w="49118" h="29349" extrusionOk="0">
                  <a:moveTo>
                    <a:pt x="2094" y="1"/>
                  </a:moveTo>
                  <a:lnTo>
                    <a:pt x="1853" y="38"/>
                  </a:lnTo>
                  <a:lnTo>
                    <a:pt x="1630" y="93"/>
                  </a:lnTo>
                  <a:lnTo>
                    <a:pt x="1427" y="186"/>
                  </a:lnTo>
                  <a:lnTo>
                    <a:pt x="1223" y="279"/>
                  </a:lnTo>
                  <a:lnTo>
                    <a:pt x="1038" y="390"/>
                  </a:lnTo>
                  <a:lnTo>
                    <a:pt x="852" y="519"/>
                  </a:lnTo>
                  <a:lnTo>
                    <a:pt x="686" y="668"/>
                  </a:lnTo>
                  <a:lnTo>
                    <a:pt x="537" y="834"/>
                  </a:lnTo>
                  <a:lnTo>
                    <a:pt x="408" y="1020"/>
                  </a:lnTo>
                  <a:lnTo>
                    <a:pt x="278" y="1205"/>
                  </a:lnTo>
                  <a:lnTo>
                    <a:pt x="185" y="1409"/>
                  </a:lnTo>
                  <a:lnTo>
                    <a:pt x="111" y="1631"/>
                  </a:lnTo>
                  <a:lnTo>
                    <a:pt x="56" y="1853"/>
                  </a:lnTo>
                  <a:lnTo>
                    <a:pt x="19" y="2076"/>
                  </a:lnTo>
                  <a:lnTo>
                    <a:pt x="0" y="2317"/>
                  </a:lnTo>
                  <a:lnTo>
                    <a:pt x="0" y="8042"/>
                  </a:lnTo>
                  <a:lnTo>
                    <a:pt x="19" y="8264"/>
                  </a:lnTo>
                  <a:lnTo>
                    <a:pt x="56" y="8505"/>
                  </a:lnTo>
                  <a:lnTo>
                    <a:pt x="111" y="8727"/>
                  </a:lnTo>
                  <a:lnTo>
                    <a:pt x="185" y="8931"/>
                  </a:lnTo>
                  <a:lnTo>
                    <a:pt x="278" y="9135"/>
                  </a:lnTo>
                  <a:lnTo>
                    <a:pt x="408" y="9339"/>
                  </a:lnTo>
                  <a:lnTo>
                    <a:pt x="537" y="9505"/>
                  </a:lnTo>
                  <a:lnTo>
                    <a:pt x="686" y="9672"/>
                  </a:lnTo>
                  <a:lnTo>
                    <a:pt x="852" y="9820"/>
                  </a:lnTo>
                  <a:lnTo>
                    <a:pt x="1038" y="9950"/>
                  </a:lnTo>
                  <a:lnTo>
                    <a:pt x="1223" y="10080"/>
                  </a:lnTo>
                  <a:lnTo>
                    <a:pt x="1427" y="10172"/>
                  </a:lnTo>
                  <a:lnTo>
                    <a:pt x="1630" y="10247"/>
                  </a:lnTo>
                  <a:lnTo>
                    <a:pt x="1853" y="10302"/>
                  </a:lnTo>
                  <a:lnTo>
                    <a:pt x="2094" y="10339"/>
                  </a:lnTo>
                  <a:lnTo>
                    <a:pt x="2335" y="10358"/>
                  </a:lnTo>
                  <a:lnTo>
                    <a:pt x="9523" y="10358"/>
                  </a:lnTo>
                  <a:lnTo>
                    <a:pt x="9820" y="10654"/>
                  </a:lnTo>
                  <a:lnTo>
                    <a:pt x="9486" y="10784"/>
                  </a:lnTo>
                  <a:lnTo>
                    <a:pt x="9171" y="10951"/>
                  </a:lnTo>
                  <a:lnTo>
                    <a:pt x="8856" y="11117"/>
                  </a:lnTo>
                  <a:lnTo>
                    <a:pt x="8541" y="11284"/>
                  </a:lnTo>
                  <a:lnTo>
                    <a:pt x="8245" y="11469"/>
                  </a:lnTo>
                  <a:lnTo>
                    <a:pt x="7948" y="11673"/>
                  </a:lnTo>
                  <a:lnTo>
                    <a:pt x="7671" y="11877"/>
                  </a:lnTo>
                  <a:lnTo>
                    <a:pt x="7393" y="12099"/>
                  </a:lnTo>
                  <a:lnTo>
                    <a:pt x="7133" y="12322"/>
                  </a:lnTo>
                  <a:lnTo>
                    <a:pt x="6855" y="12563"/>
                  </a:lnTo>
                  <a:lnTo>
                    <a:pt x="6614" y="12803"/>
                  </a:lnTo>
                  <a:lnTo>
                    <a:pt x="6374" y="13063"/>
                  </a:lnTo>
                  <a:lnTo>
                    <a:pt x="6133" y="13322"/>
                  </a:lnTo>
                  <a:lnTo>
                    <a:pt x="5910" y="13600"/>
                  </a:lnTo>
                  <a:lnTo>
                    <a:pt x="5707" y="13878"/>
                  </a:lnTo>
                  <a:lnTo>
                    <a:pt x="5503" y="14174"/>
                  </a:lnTo>
                  <a:lnTo>
                    <a:pt x="5299" y="14471"/>
                  </a:lnTo>
                  <a:lnTo>
                    <a:pt x="5114" y="14767"/>
                  </a:lnTo>
                  <a:lnTo>
                    <a:pt x="4947" y="15082"/>
                  </a:lnTo>
                  <a:lnTo>
                    <a:pt x="4780" y="15397"/>
                  </a:lnTo>
                  <a:lnTo>
                    <a:pt x="4632" y="15712"/>
                  </a:lnTo>
                  <a:lnTo>
                    <a:pt x="4502" y="16046"/>
                  </a:lnTo>
                  <a:lnTo>
                    <a:pt x="4373" y="16379"/>
                  </a:lnTo>
                  <a:lnTo>
                    <a:pt x="4261" y="16731"/>
                  </a:lnTo>
                  <a:lnTo>
                    <a:pt x="4169" y="17065"/>
                  </a:lnTo>
                  <a:lnTo>
                    <a:pt x="4076" y="17417"/>
                  </a:lnTo>
                  <a:lnTo>
                    <a:pt x="4002" y="17787"/>
                  </a:lnTo>
                  <a:lnTo>
                    <a:pt x="3928" y="18139"/>
                  </a:lnTo>
                  <a:lnTo>
                    <a:pt x="3891" y="18510"/>
                  </a:lnTo>
                  <a:lnTo>
                    <a:pt x="3854" y="18881"/>
                  </a:lnTo>
                  <a:lnTo>
                    <a:pt x="3835" y="19251"/>
                  </a:lnTo>
                  <a:lnTo>
                    <a:pt x="3817" y="19622"/>
                  </a:lnTo>
                  <a:lnTo>
                    <a:pt x="3835" y="20122"/>
                  </a:lnTo>
                  <a:lnTo>
                    <a:pt x="3872" y="20604"/>
                  </a:lnTo>
                  <a:lnTo>
                    <a:pt x="3928" y="21067"/>
                  </a:lnTo>
                  <a:lnTo>
                    <a:pt x="4002" y="21549"/>
                  </a:lnTo>
                  <a:lnTo>
                    <a:pt x="4113" y="22012"/>
                  </a:lnTo>
                  <a:lnTo>
                    <a:pt x="4243" y="22475"/>
                  </a:lnTo>
                  <a:lnTo>
                    <a:pt x="4391" y="22920"/>
                  </a:lnTo>
                  <a:lnTo>
                    <a:pt x="4558" y="23346"/>
                  </a:lnTo>
                  <a:lnTo>
                    <a:pt x="4743" y="23790"/>
                  </a:lnTo>
                  <a:lnTo>
                    <a:pt x="4947" y="24198"/>
                  </a:lnTo>
                  <a:lnTo>
                    <a:pt x="5169" y="24606"/>
                  </a:lnTo>
                  <a:lnTo>
                    <a:pt x="5410" y="25013"/>
                  </a:lnTo>
                  <a:lnTo>
                    <a:pt x="5670" y="25384"/>
                  </a:lnTo>
                  <a:lnTo>
                    <a:pt x="5947" y="25754"/>
                  </a:lnTo>
                  <a:lnTo>
                    <a:pt x="6244" y="26106"/>
                  </a:lnTo>
                  <a:lnTo>
                    <a:pt x="6559" y="26458"/>
                  </a:lnTo>
                  <a:lnTo>
                    <a:pt x="6874" y="26773"/>
                  </a:lnTo>
                  <a:lnTo>
                    <a:pt x="7226" y="27088"/>
                  </a:lnTo>
                  <a:lnTo>
                    <a:pt x="7578" y="27385"/>
                  </a:lnTo>
                  <a:lnTo>
                    <a:pt x="7930" y="27663"/>
                  </a:lnTo>
                  <a:lnTo>
                    <a:pt x="8319" y="27922"/>
                  </a:lnTo>
                  <a:lnTo>
                    <a:pt x="8708" y="28144"/>
                  </a:lnTo>
                  <a:lnTo>
                    <a:pt x="9116" y="28367"/>
                  </a:lnTo>
                  <a:lnTo>
                    <a:pt x="9523" y="28571"/>
                  </a:lnTo>
                  <a:lnTo>
                    <a:pt x="9949" y="28756"/>
                  </a:lnTo>
                  <a:lnTo>
                    <a:pt x="10394" y="28904"/>
                  </a:lnTo>
                  <a:lnTo>
                    <a:pt x="10839" y="29034"/>
                  </a:lnTo>
                  <a:lnTo>
                    <a:pt x="11283" y="29145"/>
                  </a:lnTo>
                  <a:lnTo>
                    <a:pt x="11747" y="29238"/>
                  </a:lnTo>
                  <a:lnTo>
                    <a:pt x="12210" y="29293"/>
                  </a:lnTo>
                  <a:lnTo>
                    <a:pt x="12692" y="29349"/>
                  </a:lnTo>
                  <a:lnTo>
                    <a:pt x="13544" y="29349"/>
                  </a:lnTo>
                  <a:lnTo>
                    <a:pt x="14081" y="29312"/>
                  </a:lnTo>
                  <a:lnTo>
                    <a:pt x="14581" y="29256"/>
                  </a:lnTo>
                  <a:lnTo>
                    <a:pt x="15082" y="29182"/>
                  </a:lnTo>
                  <a:lnTo>
                    <a:pt x="15545" y="29089"/>
                  </a:lnTo>
                  <a:lnTo>
                    <a:pt x="16008" y="28978"/>
                  </a:lnTo>
                  <a:lnTo>
                    <a:pt x="16434" y="28849"/>
                  </a:lnTo>
                  <a:lnTo>
                    <a:pt x="16842" y="28700"/>
                  </a:lnTo>
                  <a:lnTo>
                    <a:pt x="17231" y="28552"/>
                  </a:lnTo>
                  <a:lnTo>
                    <a:pt x="17601" y="28385"/>
                  </a:lnTo>
                  <a:lnTo>
                    <a:pt x="17953" y="28219"/>
                  </a:lnTo>
                  <a:lnTo>
                    <a:pt x="18287" y="28052"/>
                  </a:lnTo>
                  <a:lnTo>
                    <a:pt x="18602" y="27885"/>
                  </a:lnTo>
                  <a:lnTo>
                    <a:pt x="18880" y="27700"/>
                  </a:lnTo>
                  <a:lnTo>
                    <a:pt x="19158" y="27515"/>
                  </a:lnTo>
                  <a:lnTo>
                    <a:pt x="19621" y="27181"/>
                  </a:lnTo>
                  <a:lnTo>
                    <a:pt x="19806" y="27051"/>
                  </a:lnTo>
                  <a:lnTo>
                    <a:pt x="19992" y="26885"/>
                  </a:lnTo>
                  <a:lnTo>
                    <a:pt x="20399" y="26514"/>
                  </a:lnTo>
                  <a:lnTo>
                    <a:pt x="20659" y="26236"/>
                  </a:lnTo>
                  <a:lnTo>
                    <a:pt x="20751" y="26125"/>
                  </a:lnTo>
                  <a:lnTo>
                    <a:pt x="21140" y="25680"/>
                  </a:lnTo>
                  <a:lnTo>
                    <a:pt x="23938" y="22438"/>
                  </a:lnTo>
                  <a:lnTo>
                    <a:pt x="24568" y="23235"/>
                  </a:lnTo>
                  <a:lnTo>
                    <a:pt x="25179" y="23976"/>
                  </a:lnTo>
                  <a:lnTo>
                    <a:pt x="26272" y="25199"/>
                  </a:lnTo>
                  <a:lnTo>
                    <a:pt x="27032" y="26051"/>
                  </a:lnTo>
                  <a:lnTo>
                    <a:pt x="27366" y="26421"/>
                  </a:lnTo>
                  <a:lnTo>
                    <a:pt x="27681" y="26718"/>
                  </a:lnTo>
                  <a:lnTo>
                    <a:pt x="27958" y="26977"/>
                  </a:lnTo>
                  <a:lnTo>
                    <a:pt x="28199" y="27181"/>
                  </a:lnTo>
                  <a:lnTo>
                    <a:pt x="28440" y="27329"/>
                  </a:lnTo>
                  <a:lnTo>
                    <a:pt x="28718" y="27552"/>
                  </a:lnTo>
                  <a:lnTo>
                    <a:pt x="29015" y="27774"/>
                  </a:lnTo>
                  <a:lnTo>
                    <a:pt x="29330" y="27978"/>
                  </a:lnTo>
                  <a:lnTo>
                    <a:pt x="29663" y="28163"/>
                  </a:lnTo>
                  <a:lnTo>
                    <a:pt x="29978" y="28330"/>
                  </a:lnTo>
                  <a:lnTo>
                    <a:pt x="30330" y="28497"/>
                  </a:lnTo>
                  <a:lnTo>
                    <a:pt x="30664" y="28645"/>
                  </a:lnTo>
                  <a:lnTo>
                    <a:pt x="31016" y="28774"/>
                  </a:lnTo>
                  <a:lnTo>
                    <a:pt x="31368" y="28904"/>
                  </a:lnTo>
                  <a:lnTo>
                    <a:pt x="31738" y="28997"/>
                  </a:lnTo>
                  <a:lnTo>
                    <a:pt x="32109" y="29089"/>
                  </a:lnTo>
                  <a:lnTo>
                    <a:pt x="32461" y="29164"/>
                  </a:lnTo>
                  <a:lnTo>
                    <a:pt x="32831" y="29238"/>
                  </a:lnTo>
                  <a:lnTo>
                    <a:pt x="33220" y="29293"/>
                  </a:lnTo>
                  <a:lnTo>
                    <a:pt x="33591" y="29312"/>
                  </a:lnTo>
                  <a:lnTo>
                    <a:pt x="33961" y="29349"/>
                  </a:lnTo>
                  <a:lnTo>
                    <a:pt x="34332" y="29349"/>
                  </a:lnTo>
                  <a:lnTo>
                    <a:pt x="34832" y="29330"/>
                  </a:lnTo>
                  <a:lnTo>
                    <a:pt x="35333" y="29293"/>
                  </a:lnTo>
                  <a:lnTo>
                    <a:pt x="35814" y="29238"/>
                  </a:lnTo>
                  <a:lnTo>
                    <a:pt x="36296" y="29145"/>
                  </a:lnTo>
                  <a:lnTo>
                    <a:pt x="36759" y="29034"/>
                  </a:lnTo>
                  <a:lnTo>
                    <a:pt x="37222" y="28904"/>
                  </a:lnTo>
                  <a:lnTo>
                    <a:pt x="37686" y="28756"/>
                  </a:lnTo>
                  <a:lnTo>
                    <a:pt x="38112" y="28589"/>
                  </a:lnTo>
                  <a:lnTo>
                    <a:pt x="38556" y="28385"/>
                  </a:lnTo>
                  <a:lnTo>
                    <a:pt x="38964" y="28163"/>
                  </a:lnTo>
                  <a:lnTo>
                    <a:pt x="39372" y="27941"/>
                  </a:lnTo>
                  <a:lnTo>
                    <a:pt x="39779" y="27681"/>
                  </a:lnTo>
                  <a:lnTo>
                    <a:pt x="40150" y="27422"/>
                  </a:lnTo>
                  <a:lnTo>
                    <a:pt x="40520" y="27125"/>
                  </a:lnTo>
                  <a:lnTo>
                    <a:pt x="40872" y="26810"/>
                  </a:lnTo>
                  <a:lnTo>
                    <a:pt x="41206" y="26496"/>
                  </a:lnTo>
                  <a:lnTo>
                    <a:pt x="41539" y="26162"/>
                  </a:lnTo>
                  <a:lnTo>
                    <a:pt x="41836" y="25810"/>
                  </a:lnTo>
                  <a:lnTo>
                    <a:pt x="42132" y="25439"/>
                  </a:lnTo>
                  <a:lnTo>
                    <a:pt x="42392" y="25050"/>
                  </a:lnTo>
                  <a:lnTo>
                    <a:pt x="42651" y="24661"/>
                  </a:lnTo>
                  <a:lnTo>
                    <a:pt x="42892" y="24254"/>
                  </a:lnTo>
                  <a:lnTo>
                    <a:pt x="43096" y="23828"/>
                  </a:lnTo>
                  <a:lnTo>
                    <a:pt x="43299" y="23401"/>
                  </a:lnTo>
                  <a:lnTo>
                    <a:pt x="43466" y="22957"/>
                  </a:lnTo>
                  <a:lnTo>
                    <a:pt x="43614" y="22512"/>
                  </a:lnTo>
                  <a:lnTo>
                    <a:pt x="43763" y="22049"/>
                  </a:lnTo>
                  <a:lnTo>
                    <a:pt x="43855" y="21586"/>
                  </a:lnTo>
                  <a:lnTo>
                    <a:pt x="43948" y="21104"/>
                  </a:lnTo>
                  <a:lnTo>
                    <a:pt x="44004" y="20622"/>
                  </a:lnTo>
                  <a:lnTo>
                    <a:pt x="44041" y="20122"/>
                  </a:lnTo>
                  <a:lnTo>
                    <a:pt x="44059" y="19622"/>
                  </a:lnTo>
                  <a:lnTo>
                    <a:pt x="44059" y="19270"/>
                  </a:lnTo>
                  <a:lnTo>
                    <a:pt x="44041" y="18918"/>
                  </a:lnTo>
                  <a:lnTo>
                    <a:pt x="44004" y="18566"/>
                  </a:lnTo>
                  <a:lnTo>
                    <a:pt x="43966" y="18214"/>
                  </a:lnTo>
                  <a:lnTo>
                    <a:pt x="43911" y="17862"/>
                  </a:lnTo>
                  <a:lnTo>
                    <a:pt x="43837" y="17528"/>
                  </a:lnTo>
                  <a:lnTo>
                    <a:pt x="43763" y="17195"/>
                  </a:lnTo>
                  <a:lnTo>
                    <a:pt x="43670" y="16861"/>
                  </a:lnTo>
                  <a:lnTo>
                    <a:pt x="43559" y="16546"/>
                  </a:lnTo>
                  <a:lnTo>
                    <a:pt x="43448" y="16213"/>
                  </a:lnTo>
                  <a:lnTo>
                    <a:pt x="43318" y="15898"/>
                  </a:lnTo>
                  <a:lnTo>
                    <a:pt x="43188" y="15583"/>
                  </a:lnTo>
                  <a:lnTo>
                    <a:pt x="43040" y="15286"/>
                  </a:lnTo>
                  <a:lnTo>
                    <a:pt x="42892" y="14990"/>
                  </a:lnTo>
                  <a:lnTo>
                    <a:pt x="42725" y="14693"/>
                  </a:lnTo>
                  <a:lnTo>
                    <a:pt x="42540" y="14415"/>
                  </a:lnTo>
                  <a:lnTo>
                    <a:pt x="42355" y="14137"/>
                  </a:lnTo>
                  <a:lnTo>
                    <a:pt x="42169" y="13860"/>
                  </a:lnTo>
                  <a:lnTo>
                    <a:pt x="41965" y="13600"/>
                  </a:lnTo>
                  <a:lnTo>
                    <a:pt x="41743" y="13341"/>
                  </a:lnTo>
                  <a:lnTo>
                    <a:pt x="41521" y="13081"/>
                  </a:lnTo>
                  <a:lnTo>
                    <a:pt x="41298" y="12840"/>
                  </a:lnTo>
                  <a:lnTo>
                    <a:pt x="41058" y="12600"/>
                  </a:lnTo>
                  <a:lnTo>
                    <a:pt x="40817" y="12377"/>
                  </a:lnTo>
                  <a:lnTo>
                    <a:pt x="40557" y="12155"/>
                  </a:lnTo>
                  <a:lnTo>
                    <a:pt x="40298" y="11951"/>
                  </a:lnTo>
                  <a:lnTo>
                    <a:pt x="40039" y="11747"/>
                  </a:lnTo>
                  <a:lnTo>
                    <a:pt x="39761" y="11562"/>
                  </a:lnTo>
                  <a:lnTo>
                    <a:pt x="39483" y="11377"/>
                  </a:lnTo>
                  <a:lnTo>
                    <a:pt x="39186" y="11210"/>
                  </a:lnTo>
                  <a:lnTo>
                    <a:pt x="38890" y="11043"/>
                  </a:lnTo>
                  <a:lnTo>
                    <a:pt x="38593" y="10877"/>
                  </a:lnTo>
                  <a:lnTo>
                    <a:pt x="38816" y="10765"/>
                  </a:lnTo>
                  <a:lnTo>
                    <a:pt x="39020" y="10636"/>
                  </a:lnTo>
                  <a:lnTo>
                    <a:pt x="39279" y="10895"/>
                  </a:lnTo>
                  <a:lnTo>
                    <a:pt x="39538" y="11117"/>
                  </a:lnTo>
                  <a:lnTo>
                    <a:pt x="39835" y="11321"/>
                  </a:lnTo>
                  <a:lnTo>
                    <a:pt x="40150" y="11488"/>
                  </a:lnTo>
                  <a:lnTo>
                    <a:pt x="40483" y="11618"/>
                  </a:lnTo>
                  <a:lnTo>
                    <a:pt x="40835" y="11710"/>
                  </a:lnTo>
                  <a:lnTo>
                    <a:pt x="41206" y="11766"/>
                  </a:lnTo>
                  <a:lnTo>
                    <a:pt x="41576" y="11803"/>
                  </a:lnTo>
                  <a:lnTo>
                    <a:pt x="41928" y="11784"/>
                  </a:lnTo>
                  <a:lnTo>
                    <a:pt x="42280" y="11729"/>
                  </a:lnTo>
                  <a:lnTo>
                    <a:pt x="42614" y="11636"/>
                  </a:lnTo>
                  <a:lnTo>
                    <a:pt x="42929" y="11525"/>
                  </a:lnTo>
                  <a:lnTo>
                    <a:pt x="43225" y="11377"/>
                  </a:lnTo>
                  <a:lnTo>
                    <a:pt x="43503" y="11210"/>
                  </a:lnTo>
                  <a:lnTo>
                    <a:pt x="43763" y="11006"/>
                  </a:lnTo>
                  <a:lnTo>
                    <a:pt x="44004" y="10784"/>
                  </a:lnTo>
                  <a:lnTo>
                    <a:pt x="44207" y="10877"/>
                  </a:lnTo>
                  <a:lnTo>
                    <a:pt x="44393" y="10969"/>
                  </a:lnTo>
                  <a:lnTo>
                    <a:pt x="44596" y="11043"/>
                  </a:lnTo>
                  <a:lnTo>
                    <a:pt x="44800" y="11117"/>
                  </a:lnTo>
                  <a:lnTo>
                    <a:pt x="45023" y="11154"/>
                  </a:lnTo>
                  <a:lnTo>
                    <a:pt x="45245" y="11192"/>
                  </a:lnTo>
                  <a:lnTo>
                    <a:pt x="45467" y="11210"/>
                  </a:lnTo>
                  <a:lnTo>
                    <a:pt x="45690" y="11229"/>
                  </a:lnTo>
                  <a:lnTo>
                    <a:pt x="46042" y="11210"/>
                  </a:lnTo>
                  <a:lnTo>
                    <a:pt x="46375" y="11154"/>
                  </a:lnTo>
                  <a:lnTo>
                    <a:pt x="46709" y="11062"/>
                  </a:lnTo>
                  <a:lnTo>
                    <a:pt x="47024" y="10951"/>
                  </a:lnTo>
                  <a:lnTo>
                    <a:pt x="47320" y="10802"/>
                  </a:lnTo>
                  <a:lnTo>
                    <a:pt x="47598" y="10636"/>
                  </a:lnTo>
                  <a:lnTo>
                    <a:pt x="47857" y="10450"/>
                  </a:lnTo>
                  <a:lnTo>
                    <a:pt x="48117" y="10228"/>
                  </a:lnTo>
                  <a:lnTo>
                    <a:pt x="48321" y="9969"/>
                  </a:lnTo>
                  <a:lnTo>
                    <a:pt x="48524" y="9709"/>
                  </a:lnTo>
                  <a:lnTo>
                    <a:pt x="48691" y="9431"/>
                  </a:lnTo>
                  <a:lnTo>
                    <a:pt x="48839" y="9135"/>
                  </a:lnTo>
                  <a:lnTo>
                    <a:pt x="48950" y="8820"/>
                  </a:lnTo>
                  <a:lnTo>
                    <a:pt x="49043" y="8486"/>
                  </a:lnTo>
                  <a:lnTo>
                    <a:pt x="49099" y="8153"/>
                  </a:lnTo>
                  <a:lnTo>
                    <a:pt x="49117" y="7801"/>
                  </a:lnTo>
                  <a:lnTo>
                    <a:pt x="49099" y="7560"/>
                  </a:lnTo>
                  <a:lnTo>
                    <a:pt x="49080" y="7319"/>
                  </a:lnTo>
                  <a:lnTo>
                    <a:pt x="49043" y="7097"/>
                  </a:lnTo>
                  <a:lnTo>
                    <a:pt x="48988" y="6875"/>
                  </a:lnTo>
                  <a:lnTo>
                    <a:pt x="48913" y="6652"/>
                  </a:lnTo>
                  <a:lnTo>
                    <a:pt x="48839" y="6448"/>
                  </a:lnTo>
                  <a:lnTo>
                    <a:pt x="48728" y="6245"/>
                  </a:lnTo>
                  <a:lnTo>
                    <a:pt x="48617" y="6041"/>
                  </a:lnTo>
                  <a:lnTo>
                    <a:pt x="48506" y="5855"/>
                  </a:lnTo>
                  <a:lnTo>
                    <a:pt x="48376" y="5670"/>
                  </a:lnTo>
                  <a:lnTo>
                    <a:pt x="48228" y="5503"/>
                  </a:lnTo>
                  <a:lnTo>
                    <a:pt x="48061" y="5337"/>
                  </a:lnTo>
                  <a:lnTo>
                    <a:pt x="47913" y="5188"/>
                  </a:lnTo>
                  <a:lnTo>
                    <a:pt x="47728" y="5059"/>
                  </a:lnTo>
                  <a:lnTo>
                    <a:pt x="47542" y="4929"/>
                  </a:lnTo>
                  <a:lnTo>
                    <a:pt x="47357" y="4818"/>
                  </a:lnTo>
                  <a:lnTo>
                    <a:pt x="47376" y="4596"/>
                  </a:lnTo>
                  <a:lnTo>
                    <a:pt x="47376" y="4373"/>
                  </a:lnTo>
                  <a:lnTo>
                    <a:pt x="47357" y="4021"/>
                  </a:lnTo>
                  <a:lnTo>
                    <a:pt x="47320" y="3688"/>
                  </a:lnTo>
                  <a:lnTo>
                    <a:pt x="47227" y="3354"/>
                  </a:lnTo>
                  <a:lnTo>
                    <a:pt x="47116" y="3039"/>
                  </a:lnTo>
                  <a:lnTo>
                    <a:pt x="46968" y="2743"/>
                  </a:lnTo>
                  <a:lnTo>
                    <a:pt x="46801" y="2465"/>
                  </a:lnTo>
                  <a:lnTo>
                    <a:pt x="46597" y="2206"/>
                  </a:lnTo>
                  <a:lnTo>
                    <a:pt x="46375" y="1965"/>
                  </a:lnTo>
                  <a:lnTo>
                    <a:pt x="46134" y="1742"/>
                  </a:lnTo>
                  <a:lnTo>
                    <a:pt x="45875" y="1539"/>
                  </a:lnTo>
                  <a:lnTo>
                    <a:pt x="45597" y="1372"/>
                  </a:lnTo>
                  <a:lnTo>
                    <a:pt x="45282" y="1224"/>
                  </a:lnTo>
                  <a:lnTo>
                    <a:pt x="44986" y="1112"/>
                  </a:lnTo>
                  <a:lnTo>
                    <a:pt x="44652" y="1020"/>
                  </a:lnTo>
                  <a:lnTo>
                    <a:pt x="44300" y="964"/>
                  </a:lnTo>
                  <a:lnTo>
                    <a:pt x="43652" y="964"/>
                  </a:lnTo>
                  <a:lnTo>
                    <a:pt x="43355" y="1001"/>
                  </a:lnTo>
                  <a:lnTo>
                    <a:pt x="43059" y="1075"/>
                  </a:lnTo>
                  <a:lnTo>
                    <a:pt x="42781" y="1168"/>
                  </a:lnTo>
                  <a:lnTo>
                    <a:pt x="42503" y="1279"/>
                  </a:lnTo>
                  <a:lnTo>
                    <a:pt x="42262" y="1409"/>
                  </a:lnTo>
                  <a:lnTo>
                    <a:pt x="42003" y="1557"/>
                  </a:lnTo>
                  <a:lnTo>
                    <a:pt x="41780" y="1742"/>
                  </a:lnTo>
                  <a:lnTo>
                    <a:pt x="41502" y="1613"/>
                  </a:lnTo>
                  <a:lnTo>
                    <a:pt x="41224" y="1520"/>
                  </a:lnTo>
                  <a:lnTo>
                    <a:pt x="40928" y="1464"/>
                  </a:lnTo>
                  <a:lnTo>
                    <a:pt x="40613" y="1446"/>
                  </a:lnTo>
                  <a:lnTo>
                    <a:pt x="40372" y="1464"/>
                  </a:lnTo>
                  <a:lnTo>
                    <a:pt x="40150" y="1483"/>
                  </a:lnTo>
                  <a:lnTo>
                    <a:pt x="39927" y="1539"/>
                  </a:lnTo>
                  <a:lnTo>
                    <a:pt x="39724" y="1613"/>
                  </a:lnTo>
                  <a:lnTo>
                    <a:pt x="39520" y="1705"/>
                  </a:lnTo>
                  <a:lnTo>
                    <a:pt x="39316" y="1816"/>
                  </a:lnTo>
                  <a:lnTo>
                    <a:pt x="39149" y="1946"/>
                  </a:lnTo>
                  <a:lnTo>
                    <a:pt x="38964" y="2076"/>
                  </a:lnTo>
                  <a:lnTo>
                    <a:pt x="38760" y="1946"/>
                  </a:lnTo>
                  <a:lnTo>
                    <a:pt x="38556" y="1853"/>
                  </a:lnTo>
                  <a:lnTo>
                    <a:pt x="38334" y="1742"/>
                  </a:lnTo>
                  <a:lnTo>
                    <a:pt x="38093" y="1668"/>
                  </a:lnTo>
                  <a:lnTo>
                    <a:pt x="37871" y="1613"/>
                  </a:lnTo>
                  <a:lnTo>
                    <a:pt x="37611" y="1557"/>
                  </a:lnTo>
                  <a:lnTo>
                    <a:pt x="37371" y="1539"/>
                  </a:lnTo>
                  <a:lnTo>
                    <a:pt x="37111" y="1520"/>
                  </a:lnTo>
                  <a:lnTo>
                    <a:pt x="36833" y="1539"/>
                  </a:lnTo>
                  <a:lnTo>
                    <a:pt x="36555" y="1576"/>
                  </a:lnTo>
                  <a:lnTo>
                    <a:pt x="36296" y="1631"/>
                  </a:lnTo>
                  <a:lnTo>
                    <a:pt x="36018" y="1705"/>
                  </a:lnTo>
                  <a:lnTo>
                    <a:pt x="35777" y="1798"/>
                  </a:lnTo>
                  <a:lnTo>
                    <a:pt x="35536" y="1909"/>
                  </a:lnTo>
                  <a:lnTo>
                    <a:pt x="35295" y="2039"/>
                  </a:lnTo>
                  <a:lnTo>
                    <a:pt x="35092" y="2187"/>
                  </a:lnTo>
                  <a:lnTo>
                    <a:pt x="34869" y="2354"/>
                  </a:lnTo>
                  <a:lnTo>
                    <a:pt x="34684" y="2539"/>
                  </a:lnTo>
                  <a:lnTo>
                    <a:pt x="34499" y="2724"/>
                  </a:lnTo>
                  <a:lnTo>
                    <a:pt x="34351" y="2947"/>
                  </a:lnTo>
                  <a:lnTo>
                    <a:pt x="34202" y="3169"/>
                  </a:lnTo>
                  <a:lnTo>
                    <a:pt x="34073" y="3391"/>
                  </a:lnTo>
                  <a:lnTo>
                    <a:pt x="33961" y="3632"/>
                  </a:lnTo>
                  <a:lnTo>
                    <a:pt x="33869" y="3892"/>
                  </a:lnTo>
                  <a:lnTo>
                    <a:pt x="33684" y="3947"/>
                  </a:lnTo>
                  <a:lnTo>
                    <a:pt x="33498" y="4021"/>
                  </a:lnTo>
                  <a:lnTo>
                    <a:pt x="33332" y="4095"/>
                  </a:lnTo>
                  <a:lnTo>
                    <a:pt x="33165" y="4207"/>
                  </a:lnTo>
                  <a:lnTo>
                    <a:pt x="33017" y="4318"/>
                  </a:lnTo>
                  <a:lnTo>
                    <a:pt x="32868" y="4447"/>
                  </a:lnTo>
                  <a:lnTo>
                    <a:pt x="32739" y="4577"/>
                  </a:lnTo>
                  <a:lnTo>
                    <a:pt x="32609" y="4725"/>
                  </a:lnTo>
                  <a:lnTo>
                    <a:pt x="32498" y="4874"/>
                  </a:lnTo>
                  <a:lnTo>
                    <a:pt x="32405" y="5040"/>
                  </a:lnTo>
                  <a:lnTo>
                    <a:pt x="32312" y="5207"/>
                  </a:lnTo>
                  <a:lnTo>
                    <a:pt x="32257" y="5392"/>
                  </a:lnTo>
                  <a:lnTo>
                    <a:pt x="32201" y="5578"/>
                  </a:lnTo>
                  <a:lnTo>
                    <a:pt x="32146" y="5763"/>
                  </a:lnTo>
                  <a:lnTo>
                    <a:pt x="32127" y="5967"/>
                  </a:lnTo>
                  <a:lnTo>
                    <a:pt x="32127" y="6152"/>
                  </a:lnTo>
                  <a:lnTo>
                    <a:pt x="32127" y="6356"/>
                  </a:lnTo>
                  <a:lnTo>
                    <a:pt x="32146" y="6541"/>
                  </a:lnTo>
                  <a:lnTo>
                    <a:pt x="32183" y="6726"/>
                  </a:lnTo>
                  <a:lnTo>
                    <a:pt x="32238" y="6912"/>
                  </a:lnTo>
                  <a:lnTo>
                    <a:pt x="32312" y="7078"/>
                  </a:lnTo>
                  <a:lnTo>
                    <a:pt x="32387" y="7245"/>
                  </a:lnTo>
                  <a:lnTo>
                    <a:pt x="32479" y="7412"/>
                  </a:lnTo>
                  <a:lnTo>
                    <a:pt x="32572" y="7560"/>
                  </a:lnTo>
                  <a:lnTo>
                    <a:pt x="32683" y="7690"/>
                  </a:lnTo>
                  <a:lnTo>
                    <a:pt x="32813" y="7838"/>
                  </a:lnTo>
                  <a:lnTo>
                    <a:pt x="32942" y="7949"/>
                  </a:lnTo>
                  <a:lnTo>
                    <a:pt x="33091" y="8060"/>
                  </a:lnTo>
                  <a:lnTo>
                    <a:pt x="33239" y="8171"/>
                  </a:lnTo>
                  <a:lnTo>
                    <a:pt x="33406" y="8264"/>
                  </a:lnTo>
                  <a:lnTo>
                    <a:pt x="33572" y="8338"/>
                  </a:lnTo>
                  <a:lnTo>
                    <a:pt x="33739" y="8394"/>
                  </a:lnTo>
                  <a:lnTo>
                    <a:pt x="33795" y="8598"/>
                  </a:lnTo>
                  <a:lnTo>
                    <a:pt x="33850" y="8801"/>
                  </a:lnTo>
                  <a:lnTo>
                    <a:pt x="33906" y="9005"/>
                  </a:lnTo>
                  <a:lnTo>
                    <a:pt x="33999" y="9191"/>
                  </a:lnTo>
                  <a:lnTo>
                    <a:pt x="34091" y="9394"/>
                  </a:lnTo>
                  <a:lnTo>
                    <a:pt x="34184" y="9561"/>
                  </a:lnTo>
                  <a:lnTo>
                    <a:pt x="34295" y="9746"/>
                  </a:lnTo>
                  <a:lnTo>
                    <a:pt x="34425" y="9895"/>
                  </a:lnTo>
                  <a:lnTo>
                    <a:pt x="34332" y="9895"/>
                  </a:lnTo>
                  <a:lnTo>
                    <a:pt x="33813" y="9913"/>
                  </a:lnTo>
                  <a:lnTo>
                    <a:pt x="33294" y="9950"/>
                  </a:lnTo>
                  <a:lnTo>
                    <a:pt x="32794" y="10024"/>
                  </a:lnTo>
                  <a:lnTo>
                    <a:pt x="32294" y="10117"/>
                  </a:lnTo>
                  <a:lnTo>
                    <a:pt x="31812" y="10228"/>
                  </a:lnTo>
                  <a:lnTo>
                    <a:pt x="31331" y="10376"/>
                  </a:lnTo>
                  <a:lnTo>
                    <a:pt x="30849" y="10543"/>
                  </a:lnTo>
                  <a:lnTo>
                    <a:pt x="30404" y="10747"/>
                  </a:lnTo>
                  <a:lnTo>
                    <a:pt x="29959" y="10951"/>
                  </a:lnTo>
                  <a:lnTo>
                    <a:pt x="29515" y="11192"/>
                  </a:lnTo>
                  <a:lnTo>
                    <a:pt x="29107" y="11432"/>
                  </a:lnTo>
                  <a:lnTo>
                    <a:pt x="28700" y="11710"/>
                  </a:lnTo>
                  <a:lnTo>
                    <a:pt x="28310" y="12007"/>
                  </a:lnTo>
                  <a:lnTo>
                    <a:pt x="27921" y="12322"/>
                  </a:lnTo>
                  <a:lnTo>
                    <a:pt x="27569" y="12655"/>
                  </a:lnTo>
                  <a:lnTo>
                    <a:pt x="27236" y="13007"/>
                  </a:lnTo>
                  <a:lnTo>
                    <a:pt x="27217" y="13007"/>
                  </a:lnTo>
                  <a:lnTo>
                    <a:pt x="23956" y="16787"/>
                  </a:lnTo>
                  <a:lnTo>
                    <a:pt x="21159" y="13582"/>
                  </a:lnTo>
                  <a:lnTo>
                    <a:pt x="20825" y="13193"/>
                  </a:lnTo>
                  <a:lnTo>
                    <a:pt x="20473" y="12822"/>
                  </a:lnTo>
                  <a:lnTo>
                    <a:pt x="20121" y="12470"/>
                  </a:lnTo>
                  <a:lnTo>
                    <a:pt x="19732" y="12136"/>
                  </a:lnTo>
                  <a:lnTo>
                    <a:pt x="19343" y="11821"/>
                  </a:lnTo>
                  <a:lnTo>
                    <a:pt x="18917" y="11525"/>
                  </a:lnTo>
                  <a:lnTo>
                    <a:pt x="18491" y="11266"/>
                  </a:lnTo>
                  <a:lnTo>
                    <a:pt x="18046" y="11006"/>
                  </a:lnTo>
                  <a:lnTo>
                    <a:pt x="17583" y="10784"/>
                  </a:lnTo>
                  <a:lnTo>
                    <a:pt x="17101" y="10580"/>
                  </a:lnTo>
                  <a:lnTo>
                    <a:pt x="16619" y="10395"/>
                  </a:lnTo>
                  <a:lnTo>
                    <a:pt x="16119" y="10247"/>
                  </a:lnTo>
                  <a:lnTo>
                    <a:pt x="15619" y="10135"/>
                  </a:lnTo>
                  <a:lnTo>
                    <a:pt x="15100" y="10024"/>
                  </a:lnTo>
                  <a:lnTo>
                    <a:pt x="14581" y="9950"/>
                  </a:lnTo>
                  <a:lnTo>
                    <a:pt x="14044" y="9913"/>
                  </a:lnTo>
                  <a:lnTo>
                    <a:pt x="14248" y="9746"/>
                  </a:lnTo>
                  <a:lnTo>
                    <a:pt x="14433" y="9561"/>
                  </a:lnTo>
                  <a:lnTo>
                    <a:pt x="14600" y="9339"/>
                  </a:lnTo>
                  <a:lnTo>
                    <a:pt x="14748" y="9116"/>
                  </a:lnTo>
                  <a:lnTo>
                    <a:pt x="14859" y="8857"/>
                  </a:lnTo>
                  <a:lnTo>
                    <a:pt x="14933" y="8598"/>
                  </a:lnTo>
                  <a:lnTo>
                    <a:pt x="14989" y="8320"/>
                  </a:lnTo>
                  <a:lnTo>
                    <a:pt x="15008" y="8042"/>
                  </a:lnTo>
                  <a:lnTo>
                    <a:pt x="15008" y="2317"/>
                  </a:lnTo>
                  <a:lnTo>
                    <a:pt x="14989" y="2076"/>
                  </a:lnTo>
                  <a:lnTo>
                    <a:pt x="14952" y="1853"/>
                  </a:lnTo>
                  <a:lnTo>
                    <a:pt x="14896" y="1631"/>
                  </a:lnTo>
                  <a:lnTo>
                    <a:pt x="14822" y="1409"/>
                  </a:lnTo>
                  <a:lnTo>
                    <a:pt x="14730" y="1205"/>
                  </a:lnTo>
                  <a:lnTo>
                    <a:pt x="14600" y="1020"/>
                  </a:lnTo>
                  <a:lnTo>
                    <a:pt x="14470" y="834"/>
                  </a:lnTo>
                  <a:lnTo>
                    <a:pt x="14322" y="668"/>
                  </a:lnTo>
                  <a:lnTo>
                    <a:pt x="14155" y="519"/>
                  </a:lnTo>
                  <a:lnTo>
                    <a:pt x="13988" y="390"/>
                  </a:lnTo>
                  <a:lnTo>
                    <a:pt x="13785" y="279"/>
                  </a:lnTo>
                  <a:lnTo>
                    <a:pt x="13581" y="186"/>
                  </a:lnTo>
                  <a:lnTo>
                    <a:pt x="13377" y="93"/>
                  </a:lnTo>
                  <a:lnTo>
                    <a:pt x="13155" y="38"/>
                  </a:lnTo>
                  <a:lnTo>
                    <a:pt x="12914" y="1"/>
                  </a:lnTo>
                  <a:close/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57150" dir="42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5" name="Google Shape;16655;p41">
              <a:extLst>
                <a:ext uri="{FF2B5EF4-FFF2-40B4-BE49-F238E27FC236}">
                  <a16:creationId xmlns:a16="http://schemas.microsoft.com/office/drawing/2014/main" id="{85FA96F7-C708-46BC-FD45-2F12B6C86866}"/>
                </a:ext>
              </a:extLst>
            </p:cNvPr>
            <p:cNvSpPr/>
            <p:nvPr/>
          </p:nvSpPr>
          <p:spPr>
            <a:xfrm>
              <a:off x="3312819" y="2757706"/>
              <a:ext cx="1447" cy="38"/>
            </a:xfrm>
            <a:custGeom>
              <a:avLst/>
              <a:gdLst/>
              <a:ahLst/>
              <a:cxnLst/>
              <a:rect l="l" t="t" r="r" b="b"/>
              <a:pathLst>
                <a:path w="38" h="1" fill="none" extrusionOk="0">
                  <a:moveTo>
                    <a:pt x="38" y="1"/>
                  </a:moveTo>
                  <a:lnTo>
                    <a:pt x="38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38" y="1"/>
                  </a:lnTo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6" name="Google Shape;16656;p41">
              <a:extLst>
                <a:ext uri="{FF2B5EF4-FFF2-40B4-BE49-F238E27FC236}">
                  <a16:creationId xmlns:a16="http://schemas.microsoft.com/office/drawing/2014/main" id="{5FF0B176-63BD-D575-899B-C921896B9359}"/>
                </a:ext>
              </a:extLst>
            </p:cNvPr>
            <p:cNvSpPr/>
            <p:nvPr/>
          </p:nvSpPr>
          <p:spPr>
            <a:xfrm>
              <a:off x="4106043" y="2757706"/>
              <a:ext cx="10588" cy="38"/>
            </a:xfrm>
            <a:custGeom>
              <a:avLst/>
              <a:gdLst/>
              <a:ahLst/>
              <a:cxnLst/>
              <a:rect l="l" t="t" r="r" b="b"/>
              <a:pathLst>
                <a:path w="278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278" y="1"/>
                  </a:lnTo>
                  <a:lnTo>
                    <a:pt x="27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7" name="Google Shape;16657;p41">
              <a:extLst>
                <a:ext uri="{FF2B5EF4-FFF2-40B4-BE49-F238E27FC236}">
                  <a16:creationId xmlns:a16="http://schemas.microsoft.com/office/drawing/2014/main" id="{F771F0C7-E12E-A205-DD00-72CB099AB664}"/>
                </a:ext>
              </a:extLst>
            </p:cNvPr>
            <p:cNvSpPr/>
            <p:nvPr/>
          </p:nvSpPr>
          <p:spPr>
            <a:xfrm>
              <a:off x="3325540" y="2757020"/>
              <a:ext cx="3542" cy="724"/>
            </a:xfrm>
            <a:custGeom>
              <a:avLst/>
              <a:gdLst/>
              <a:ahLst/>
              <a:cxnLst/>
              <a:rect l="l" t="t" r="r" b="b"/>
              <a:pathLst>
                <a:path w="93" h="19" fill="none" extrusionOk="0">
                  <a:moveTo>
                    <a:pt x="0" y="19"/>
                  </a:moveTo>
                  <a:lnTo>
                    <a:pt x="0" y="19"/>
                  </a:lnTo>
                  <a:lnTo>
                    <a:pt x="93" y="0"/>
                  </a:lnTo>
                  <a:lnTo>
                    <a:pt x="93" y="0"/>
                  </a:lnTo>
                  <a:lnTo>
                    <a:pt x="0" y="19"/>
                  </a:lnTo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8" name="Google Shape;16658;p41">
              <a:extLst>
                <a:ext uri="{FF2B5EF4-FFF2-40B4-BE49-F238E27FC236}">
                  <a16:creationId xmlns:a16="http://schemas.microsoft.com/office/drawing/2014/main" id="{4C15DC98-83EF-7EED-50FF-B8429DA14F5C}"/>
                </a:ext>
              </a:extLst>
            </p:cNvPr>
            <p:cNvSpPr/>
            <p:nvPr/>
          </p:nvSpPr>
          <p:spPr>
            <a:xfrm>
              <a:off x="4090504" y="2757020"/>
              <a:ext cx="4266" cy="724"/>
            </a:xfrm>
            <a:custGeom>
              <a:avLst/>
              <a:gdLst/>
              <a:ahLst/>
              <a:cxnLst/>
              <a:rect l="l" t="t" r="r" b="b"/>
              <a:pathLst>
                <a:path w="112" h="19" fill="none" extrusionOk="0">
                  <a:moveTo>
                    <a:pt x="112" y="19"/>
                  </a:moveTo>
                  <a:lnTo>
                    <a:pt x="112" y="19"/>
                  </a:lnTo>
                  <a:lnTo>
                    <a:pt x="0" y="0"/>
                  </a:lnTo>
                  <a:lnTo>
                    <a:pt x="0" y="0"/>
                  </a:lnTo>
                  <a:lnTo>
                    <a:pt x="112" y="19"/>
                  </a:lnTo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9" name="Google Shape;16659;p41">
              <a:extLst>
                <a:ext uri="{FF2B5EF4-FFF2-40B4-BE49-F238E27FC236}">
                  <a16:creationId xmlns:a16="http://schemas.microsoft.com/office/drawing/2014/main" id="{63707238-CCA9-56B2-336D-C89177793DB5}"/>
                </a:ext>
              </a:extLst>
            </p:cNvPr>
            <p:cNvSpPr/>
            <p:nvPr/>
          </p:nvSpPr>
          <p:spPr>
            <a:xfrm>
              <a:off x="3298726" y="2757020"/>
              <a:ext cx="4266" cy="724"/>
            </a:xfrm>
            <a:custGeom>
              <a:avLst/>
              <a:gdLst/>
              <a:ahLst/>
              <a:cxnLst/>
              <a:rect l="l" t="t" r="r" b="b"/>
              <a:pathLst>
                <a:path w="112" h="19" fill="none" extrusionOk="0">
                  <a:moveTo>
                    <a:pt x="111" y="19"/>
                  </a:moveTo>
                  <a:lnTo>
                    <a:pt x="111" y="19"/>
                  </a:lnTo>
                  <a:lnTo>
                    <a:pt x="0" y="0"/>
                  </a:lnTo>
                  <a:lnTo>
                    <a:pt x="0" y="0"/>
                  </a:lnTo>
                  <a:lnTo>
                    <a:pt x="111" y="19"/>
                  </a:lnTo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0" name="Google Shape;16660;p41">
              <a:extLst>
                <a:ext uri="{FF2B5EF4-FFF2-40B4-BE49-F238E27FC236}">
                  <a16:creationId xmlns:a16="http://schemas.microsoft.com/office/drawing/2014/main" id="{91C0EEF7-4BFF-5361-D1FE-ACE30E15F416}"/>
                </a:ext>
              </a:extLst>
            </p:cNvPr>
            <p:cNvSpPr/>
            <p:nvPr/>
          </p:nvSpPr>
          <p:spPr>
            <a:xfrm>
              <a:off x="3289547" y="2756296"/>
              <a:ext cx="2857" cy="38"/>
            </a:xfrm>
            <a:custGeom>
              <a:avLst/>
              <a:gdLst/>
              <a:ahLst/>
              <a:cxnLst/>
              <a:rect l="l" t="t" r="r" b="b"/>
              <a:pathLst>
                <a:path w="75" h="1" fill="none" extrusionOk="0">
                  <a:moveTo>
                    <a:pt x="74" y="1"/>
                  </a:moveTo>
                  <a:lnTo>
                    <a:pt x="74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74" y="1"/>
                  </a:lnTo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1" name="Google Shape;16661;p41">
              <a:extLst>
                <a:ext uri="{FF2B5EF4-FFF2-40B4-BE49-F238E27FC236}">
                  <a16:creationId xmlns:a16="http://schemas.microsoft.com/office/drawing/2014/main" id="{CB0AC97B-7789-8FBD-4623-36A98A776868}"/>
                </a:ext>
              </a:extLst>
            </p:cNvPr>
            <p:cNvSpPr/>
            <p:nvPr/>
          </p:nvSpPr>
          <p:spPr>
            <a:xfrm>
              <a:off x="4128592" y="2756296"/>
              <a:ext cx="2895" cy="38"/>
            </a:xfrm>
            <a:custGeom>
              <a:avLst/>
              <a:gdLst/>
              <a:ahLst/>
              <a:cxnLst/>
              <a:rect l="l" t="t" r="r" b="b"/>
              <a:pathLst>
                <a:path w="76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75" y="1"/>
                  </a:lnTo>
                  <a:lnTo>
                    <a:pt x="75" y="1"/>
                  </a:lnTo>
                  <a:lnTo>
                    <a:pt x="1" y="1"/>
                  </a:lnTo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2" name="Google Shape;16662;p41">
              <a:extLst>
                <a:ext uri="{FF2B5EF4-FFF2-40B4-BE49-F238E27FC236}">
                  <a16:creationId xmlns:a16="http://schemas.microsoft.com/office/drawing/2014/main" id="{1BE6F962-CC28-8D41-143A-8ED90BF5327D}"/>
                </a:ext>
              </a:extLst>
            </p:cNvPr>
            <p:cNvSpPr/>
            <p:nvPr/>
          </p:nvSpPr>
          <p:spPr>
            <a:xfrm>
              <a:off x="3340357" y="2756296"/>
              <a:ext cx="38" cy="38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3" name="Google Shape;16663;p41">
              <a:extLst>
                <a:ext uri="{FF2B5EF4-FFF2-40B4-BE49-F238E27FC236}">
                  <a16:creationId xmlns:a16="http://schemas.microsoft.com/office/drawing/2014/main" id="{3CE48F44-EF59-F523-61B7-E22BC7956AE0}"/>
                </a:ext>
              </a:extLst>
            </p:cNvPr>
            <p:cNvSpPr/>
            <p:nvPr/>
          </p:nvSpPr>
          <p:spPr>
            <a:xfrm>
              <a:off x="4140589" y="2754887"/>
              <a:ext cx="762" cy="38"/>
            </a:xfrm>
            <a:custGeom>
              <a:avLst/>
              <a:gdLst/>
              <a:ahLst/>
              <a:cxnLst/>
              <a:rect l="l" t="t" r="r" b="b"/>
              <a:pathLst>
                <a:path w="20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9" y="1"/>
                  </a:lnTo>
                  <a:lnTo>
                    <a:pt x="19" y="1"/>
                  </a:lnTo>
                  <a:lnTo>
                    <a:pt x="1" y="1"/>
                  </a:lnTo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4" name="Google Shape;16664;p41">
              <a:extLst>
                <a:ext uri="{FF2B5EF4-FFF2-40B4-BE49-F238E27FC236}">
                  <a16:creationId xmlns:a16="http://schemas.microsoft.com/office/drawing/2014/main" id="{3858C8C9-4922-096B-78A7-E1CB5593ECF0}"/>
                </a:ext>
              </a:extLst>
            </p:cNvPr>
            <p:cNvSpPr/>
            <p:nvPr/>
          </p:nvSpPr>
          <p:spPr>
            <a:xfrm>
              <a:off x="3348812" y="2754887"/>
              <a:ext cx="2171" cy="38"/>
            </a:xfrm>
            <a:custGeom>
              <a:avLst/>
              <a:gdLst/>
              <a:ahLst/>
              <a:cxnLst/>
              <a:rect l="l" t="t" r="r" b="b"/>
              <a:pathLst>
                <a:path w="57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56" y="1"/>
                  </a:lnTo>
                  <a:lnTo>
                    <a:pt x="56" y="1"/>
                  </a:lnTo>
                  <a:lnTo>
                    <a:pt x="1" y="1"/>
                  </a:lnTo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5" name="Google Shape;16665;p41">
              <a:extLst>
                <a:ext uri="{FF2B5EF4-FFF2-40B4-BE49-F238E27FC236}">
                  <a16:creationId xmlns:a16="http://schemas.microsoft.com/office/drawing/2014/main" id="{90E62841-5298-C359-F6A6-AD34BF1BDB1A}"/>
                </a:ext>
              </a:extLst>
            </p:cNvPr>
            <p:cNvSpPr/>
            <p:nvPr/>
          </p:nvSpPr>
          <p:spPr>
            <a:xfrm>
              <a:off x="3276140" y="2754202"/>
              <a:ext cx="2857" cy="724"/>
            </a:xfrm>
            <a:custGeom>
              <a:avLst/>
              <a:gdLst/>
              <a:ahLst/>
              <a:cxnLst/>
              <a:rect l="l" t="t" r="r" b="b"/>
              <a:pathLst>
                <a:path w="75" h="19" fill="none" extrusionOk="0">
                  <a:moveTo>
                    <a:pt x="74" y="19"/>
                  </a:moveTo>
                  <a:lnTo>
                    <a:pt x="74" y="19"/>
                  </a:lnTo>
                  <a:lnTo>
                    <a:pt x="0" y="0"/>
                  </a:lnTo>
                  <a:lnTo>
                    <a:pt x="0" y="0"/>
                  </a:lnTo>
                  <a:lnTo>
                    <a:pt x="74" y="19"/>
                  </a:lnTo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6" name="Google Shape;16666;p41">
              <a:extLst>
                <a:ext uri="{FF2B5EF4-FFF2-40B4-BE49-F238E27FC236}">
                  <a16:creationId xmlns:a16="http://schemas.microsoft.com/office/drawing/2014/main" id="{2049CE11-24D2-90C5-D383-BBFB92B583DD}"/>
                </a:ext>
              </a:extLst>
            </p:cNvPr>
            <p:cNvSpPr/>
            <p:nvPr/>
          </p:nvSpPr>
          <p:spPr>
            <a:xfrm>
              <a:off x="4151178" y="2752792"/>
              <a:ext cx="2857" cy="724"/>
            </a:xfrm>
            <a:custGeom>
              <a:avLst/>
              <a:gdLst/>
              <a:ahLst/>
              <a:cxnLst/>
              <a:rect l="l" t="t" r="r" b="b"/>
              <a:pathLst>
                <a:path w="75" h="19" fill="none" extrusionOk="0">
                  <a:moveTo>
                    <a:pt x="1" y="19"/>
                  </a:moveTo>
                  <a:lnTo>
                    <a:pt x="1" y="19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1" y="19"/>
                  </a:lnTo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7" name="Google Shape;16667;p41">
              <a:extLst>
                <a:ext uri="{FF2B5EF4-FFF2-40B4-BE49-F238E27FC236}">
                  <a16:creationId xmlns:a16="http://schemas.microsoft.com/office/drawing/2014/main" id="{A944C224-21A4-E2DC-62A9-789BD01F8B51}"/>
                </a:ext>
              </a:extLst>
            </p:cNvPr>
            <p:cNvSpPr/>
            <p:nvPr/>
          </p:nvSpPr>
          <p:spPr>
            <a:xfrm>
              <a:off x="4058052" y="2752792"/>
              <a:ext cx="2133" cy="38"/>
            </a:xfrm>
            <a:custGeom>
              <a:avLst/>
              <a:gdLst/>
              <a:ahLst/>
              <a:cxnLst/>
              <a:rect l="l" t="t" r="r" b="b"/>
              <a:pathLst>
                <a:path w="56" h="1" fill="none" extrusionOk="0">
                  <a:moveTo>
                    <a:pt x="56" y="0"/>
                  </a:moveTo>
                  <a:lnTo>
                    <a:pt x="56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56" y="0"/>
                  </a:lnTo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8" name="Google Shape;16668;p41">
              <a:extLst>
                <a:ext uri="{FF2B5EF4-FFF2-40B4-BE49-F238E27FC236}">
                  <a16:creationId xmlns:a16="http://schemas.microsoft.com/office/drawing/2014/main" id="{9FE018D1-0EEF-95BE-D628-27532CE8B0D8}"/>
                </a:ext>
              </a:extLst>
            </p:cNvPr>
            <p:cNvSpPr/>
            <p:nvPr/>
          </p:nvSpPr>
          <p:spPr>
            <a:xfrm>
              <a:off x="3361534" y="2752069"/>
              <a:ext cx="2857" cy="762"/>
            </a:xfrm>
            <a:custGeom>
              <a:avLst/>
              <a:gdLst/>
              <a:ahLst/>
              <a:cxnLst/>
              <a:rect l="l" t="t" r="r" b="b"/>
              <a:pathLst>
                <a:path w="75" h="20" fill="none" extrusionOk="0">
                  <a:moveTo>
                    <a:pt x="0" y="19"/>
                  </a:moveTo>
                  <a:lnTo>
                    <a:pt x="0" y="19"/>
                  </a:lnTo>
                  <a:lnTo>
                    <a:pt x="74" y="1"/>
                  </a:lnTo>
                  <a:lnTo>
                    <a:pt x="74" y="1"/>
                  </a:lnTo>
                  <a:lnTo>
                    <a:pt x="0" y="19"/>
                  </a:lnTo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9" name="Google Shape;16669;p41">
              <a:extLst>
                <a:ext uri="{FF2B5EF4-FFF2-40B4-BE49-F238E27FC236}">
                  <a16:creationId xmlns:a16="http://schemas.microsoft.com/office/drawing/2014/main" id="{1D79341E-4B5A-C606-0754-6609B3F2E903}"/>
                </a:ext>
              </a:extLst>
            </p:cNvPr>
            <p:cNvSpPr/>
            <p:nvPr/>
          </p:nvSpPr>
          <p:spPr>
            <a:xfrm>
              <a:off x="4163176" y="2750659"/>
              <a:ext cx="762" cy="38"/>
            </a:xfrm>
            <a:custGeom>
              <a:avLst/>
              <a:gdLst/>
              <a:ahLst/>
              <a:cxnLst/>
              <a:rect l="l" t="t" r="r" b="b"/>
              <a:pathLst>
                <a:path w="20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" y="0"/>
                  </a:lnTo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0" name="Google Shape;16670;p41">
              <a:extLst>
                <a:ext uri="{FF2B5EF4-FFF2-40B4-BE49-F238E27FC236}">
                  <a16:creationId xmlns:a16="http://schemas.microsoft.com/office/drawing/2014/main" id="{8C988FB8-4AB6-86D7-8AB3-B30AFD64C548}"/>
                </a:ext>
              </a:extLst>
            </p:cNvPr>
            <p:cNvSpPr/>
            <p:nvPr/>
          </p:nvSpPr>
          <p:spPr>
            <a:xfrm>
              <a:off x="4045331" y="2749250"/>
              <a:ext cx="3580" cy="1447"/>
            </a:xfrm>
            <a:custGeom>
              <a:avLst/>
              <a:gdLst/>
              <a:ahLst/>
              <a:cxnLst/>
              <a:rect l="l" t="t" r="r" b="b"/>
              <a:pathLst>
                <a:path w="94" h="38" fill="none" extrusionOk="0">
                  <a:moveTo>
                    <a:pt x="93" y="37"/>
                  </a:moveTo>
                  <a:lnTo>
                    <a:pt x="93" y="37"/>
                  </a:lnTo>
                  <a:lnTo>
                    <a:pt x="1" y="0"/>
                  </a:lnTo>
                  <a:lnTo>
                    <a:pt x="1" y="0"/>
                  </a:lnTo>
                  <a:lnTo>
                    <a:pt x="93" y="37"/>
                  </a:lnTo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1" name="Google Shape;16671;p41">
              <a:extLst>
                <a:ext uri="{FF2B5EF4-FFF2-40B4-BE49-F238E27FC236}">
                  <a16:creationId xmlns:a16="http://schemas.microsoft.com/office/drawing/2014/main" id="{33ED8B81-29D3-CF70-0A3F-35F368A8995B}"/>
                </a:ext>
              </a:extLst>
            </p:cNvPr>
            <p:cNvSpPr/>
            <p:nvPr/>
          </p:nvSpPr>
          <p:spPr>
            <a:xfrm>
              <a:off x="3372122" y="2749250"/>
              <a:ext cx="3542" cy="724"/>
            </a:xfrm>
            <a:custGeom>
              <a:avLst/>
              <a:gdLst/>
              <a:ahLst/>
              <a:cxnLst/>
              <a:rect l="l" t="t" r="r" b="b"/>
              <a:pathLst>
                <a:path w="93" h="19" fill="none" extrusionOk="0">
                  <a:moveTo>
                    <a:pt x="0" y="19"/>
                  </a:moveTo>
                  <a:lnTo>
                    <a:pt x="0" y="19"/>
                  </a:lnTo>
                  <a:lnTo>
                    <a:pt x="93" y="0"/>
                  </a:lnTo>
                  <a:lnTo>
                    <a:pt x="93" y="0"/>
                  </a:lnTo>
                  <a:lnTo>
                    <a:pt x="0" y="19"/>
                  </a:lnTo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2" name="Google Shape;16672;p41">
              <a:extLst>
                <a:ext uri="{FF2B5EF4-FFF2-40B4-BE49-F238E27FC236}">
                  <a16:creationId xmlns:a16="http://schemas.microsoft.com/office/drawing/2014/main" id="{E4FB5CF0-564E-AE64-AEEC-A66087634922}"/>
                </a:ext>
              </a:extLst>
            </p:cNvPr>
            <p:cNvSpPr/>
            <p:nvPr/>
          </p:nvSpPr>
          <p:spPr>
            <a:xfrm>
              <a:off x="4173079" y="2747117"/>
              <a:ext cx="2857" cy="762"/>
            </a:xfrm>
            <a:custGeom>
              <a:avLst/>
              <a:gdLst/>
              <a:ahLst/>
              <a:cxnLst/>
              <a:rect l="l" t="t" r="r" b="b"/>
              <a:pathLst>
                <a:path w="75" h="20" fill="none" extrusionOk="0">
                  <a:moveTo>
                    <a:pt x="0" y="19"/>
                  </a:moveTo>
                  <a:lnTo>
                    <a:pt x="0" y="19"/>
                  </a:lnTo>
                  <a:lnTo>
                    <a:pt x="74" y="1"/>
                  </a:lnTo>
                  <a:lnTo>
                    <a:pt x="74" y="1"/>
                  </a:lnTo>
                  <a:lnTo>
                    <a:pt x="0" y="19"/>
                  </a:lnTo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3" name="Google Shape;16673;p41">
              <a:extLst>
                <a:ext uri="{FF2B5EF4-FFF2-40B4-BE49-F238E27FC236}">
                  <a16:creationId xmlns:a16="http://schemas.microsoft.com/office/drawing/2014/main" id="{96CB1DFD-9418-14D7-698A-DDF16D2D5FAA}"/>
                </a:ext>
              </a:extLst>
            </p:cNvPr>
            <p:cNvSpPr/>
            <p:nvPr/>
          </p:nvSpPr>
          <p:spPr>
            <a:xfrm>
              <a:off x="3383396" y="2746432"/>
              <a:ext cx="2171" cy="724"/>
            </a:xfrm>
            <a:custGeom>
              <a:avLst/>
              <a:gdLst/>
              <a:ahLst/>
              <a:cxnLst/>
              <a:rect l="l" t="t" r="r" b="b"/>
              <a:pathLst>
                <a:path w="57" h="19" fill="none" extrusionOk="0">
                  <a:moveTo>
                    <a:pt x="1" y="19"/>
                  </a:moveTo>
                  <a:lnTo>
                    <a:pt x="1" y="19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1" y="19"/>
                  </a:lnTo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4" name="Google Shape;16674;p41">
              <a:extLst>
                <a:ext uri="{FF2B5EF4-FFF2-40B4-BE49-F238E27FC236}">
                  <a16:creationId xmlns:a16="http://schemas.microsoft.com/office/drawing/2014/main" id="{8D2FA445-F4A3-E424-F2CD-9FB28CFADD0A}"/>
                </a:ext>
              </a:extLst>
            </p:cNvPr>
            <p:cNvSpPr/>
            <p:nvPr/>
          </p:nvSpPr>
          <p:spPr>
            <a:xfrm>
              <a:off x="4185762" y="2743613"/>
              <a:ext cx="38" cy="38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5" name="Google Shape;16675;p41">
              <a:extLst>
                <a:ext uri="{FF2B5EF4-FFF2-40B4-BE49-F238E27FC236}">
                  <a16:creationId xmlns:a16="http://schemas.microsoft.com/office/drawing/2014/main" id="{4956A3E9-3184-4A0F-2DED-8CE75718F62A}"/>
                </a:ext>
              </a:extLst>
            </p:cNvPr>
            <p:cNvSpPr/>
            <p:nvPr/>
          </p:nvSpPr>
          <p:spPr>
            <a:xfrm>
              <a:off x="3396118" y="2742204"/>
              <a:ext cx="1447" cy="724"/>
            </a:xfrm>
            <a:custGeom>
              <a:avLst/>
              <a:gdLst/>
              <a:ahLst/>
              <a:cxnLst/>
              <a:rect l="l" t="t" r="r" b="b"/>
              <a:pathLst>
                <a:path w="38" h="19" fill="none" extrusionOk="0">
                  <a:moveTo>
                    <a:pt x="0" y="19"/>
                  </a:moveTo>
                  <a:lnTo>
                    <a:pt x="0" y="19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0" y="19"/>
                  </a:lnTo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6" name="Google Shape;16676;p41">
              <a:extLst>
                <a:ext uri="{FF2B5EF4-FFF2-40B4-BE49-F238E27FC236}">
                  <a16:creationId xmlns:a16="http://schemas.microsoft.com/office/drawing/2014/main" id="{C649FCDC-00F2-59C0-00DD-6484CAC17B38}"/>
                </a:ext>
              </a:extLst>
            </p:cNvPr>
            <p:cNvSpPr/>
            <p:nvPr/>
          </p:nvSpPr>
          <p:spPr>
            <a:xfrm>
              <a:off x="4019926" y="2740795"/>
              <a:ext cx="4989" cy="2133"/>
            </a:xfrm>
            <a:custGeom>
              <a:avLst/>
              <a:gdLst/>
              <a:ahLst/>
              <a:cxnLst/>
              <a:rect l="l" t="t" r="r" b="b"/>
              <a:pathLst>
                <a:path w="131" h="56" fill="none" extrusionOk="0">
                  <a:moveTo>
                    <a:pt x="130" y="56"/>
                  </a:moveTo>
                  <a:lnTo>
                    <a:pt x="130" y="56"/>
                  </a:lnTo>
                  <a:lnTo>
                    <a:pt x="1" y="0"/>
                  </a:lnTo>
                  <a:lnTo>
                    <a:pt x="1" y="0"/>
                  </a:lnTo>
                  <a:lnTo>
                    <a:pt x="130" y="56"/>
                  </a:lnTo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7" name="Google Shape;16677;p41">
              <a:extLst>
                <a:ext uri="{FF2B5EF4-FFF2-40B4-BE49-F238E27FC236}">
                  <a16:creationId xmlns:a16="http://schemas.microsoft.com/office/drawing/2014/main" id="{4770AF16-7273-AA54-84BD-34301E11D9FB}"/>
                </a:ext>
              </a:extLst>
            </p:cNvPr>
            <p:cNvSpPr/>
            <p:nvPr/>
          </p:nvSpPr>
          <p:spPr>
            <a:xfrm>
              <a:off x="4194256" y="2738662"/>
              <a:ext cx="2857" cy="1447"/>
            </a:xfrm>
            <a:custGeom>
              <a:avLst/>
              <a:gdLst/>
              <a:ahLst/>
              <a:cxnLst/>
              <a:rect l="l" t="t" r="r" b="b"/>
              <a:pathLst>
                <a:path w="75" h="38" fill="none" extrusionOk="0">
                  <a:moveTo>
                    <a:pt x="0" y="38"/>
                  </a:moveTo>
                  <a:lnTo>
                    <a:pt x="0" y="38"/>
                  </a:lnTo>
                  <a:lnTo>
                    <a:pt x="74" y="1"/>
                  </a:lnTo>
                  <a:lnTo>
                    <a:pt x="74" y="1"/>
                  </a:lnTo>
                  <a:lnTo>
                    <a:pt x="0" y="38"/>
                  </a:lnTo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8" name="Google Shape;16678;p41">
              <a:extLst>
                <a:ext uri="{FF2B5EF4-FFF2-40B4-BE49-F238E27FC236}">
                  <a16:creationId xmlns:a16="http://schemas.microsoft.com/office/drawing/2014/main" id="{39329033-F6B9-C99D-575D-B55AC22D5A1E}"/>
                </a:ext>
              </a:extLst>
            </p:cNvPr>
            <p:cNvSpPr/>
            <p:nvPr/>
          </p:nvSpPr>
          <p:spPr>
            <a:xfrm>
              <a:off x="4012156" y="2737252"/>
              <a:ext cx="2171" cy="1447"/>
            </a:xfrm>
            <a:custGeom>
              <a:avLst/>
              <a:gdLst/>
              <a:ahLst/>
              <a:cxnLst/>
              <a:rect l="l" t="t" r="r" b="b"/>
              <a:pathLst>
                <a:path w="57" h="38" fill="none" extrusionOk="0">
                  <a:moveTo>
                    <a:pt x="56" y="38"/>
                  </a:moveTo>
                  <a:lnTo>
                    <a:pt x="56" y="38"/>
                  </a:lnTo>
                  <a:lnTo>
                    <a:pt x="1" y="0"/>
                  </a:lnTo>
                  <a:lnTo>
                    <a:pt x="1" y="0"/>
                  </a:lnTo>
                  <a:lnTo>
                    <a:pt x="56" y="38"/>
                  </a:lnTo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9" name="Google Shape;16679;p41">
              <a:extLst>
                <a:ext uri="{FF2B5EF4-FFF2-40B4-BE49-F238E27FC236}">
                  <a16:creationId xmlns:a16="http://schemas.microsoft.com/office/drawing/2014/main" id="{9C458E28-7932-9C66-A81B-8BB2FA6617DD}"/>
                </a:ext>
              </a:extLst>
            </p:cNvPr>
            <p:cNvSpPr/>
            <p:nvPr/>
          </p:nvSpPr>
          <p:spPr>
            <a:xfrm>
              <a:off x="3405983" y="2737252"/>
              <a:ext cx="2857" cy="1447"/>
            </a:xfrm>
            <a:custGeom>
              <a:avLst/>
              <a:gdLst/>
              <a:ahLst/>
              <a:cxnLst/>
              <a:rect l="l" t="t" r="r" b="b"/>
              <a:pathLst>
                <a:path w="75" h="38" fill="none" extrusionOk="0">
                  <a:moveTo>
                    <a:pt x="0" y="38"/>
                  </a:moveTo>
                  <a:lnTo>
                    <a:pt x="0" y="38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0" y="38"/>
                  </a:lnTo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0" name="Google Shape;16680;p41">
              <a:extLst>
                <a:ext uri="{FF2B5EF4-FFF2-40B4-BE49-F238E27FC236}">
                  <a16:creationId xmlns:a16="http://schemas.microsoft.com/office/drawing/2014/main" id="{7A11A2BA-050B-B786-6325-A44B14B54D5F}"/>
                </a:ext>
              </a:extLst>
            </p:cNvPr>
            <p:cNvSpPr/>
            <p:nvPr/>
          </p:nvSpPr>
          <p:spPr>
            <a:xfrm>
              <a:off x="4011471" y="2737252"/>
              <a:ext cx="724" cy="38"/>
            </a:xfrm>
            <a:custGeom>
              <a:avLst/>
              <a:gdLst/>
              <a:ahLst/>
              <a:cxnLst/>
              <a:rect l="l" t="t" r="r" b="b"/>
              <a:pathLst>
                <a:path w="19" h="1" fill="none" extrusionOk="0">
                  <a:moveTo>
                    <a:pt x="19" y="0"/>
                  </a:moveTo>
                  <a:lnTo>
                    <a:pt x="19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9" y="0"/>
                  </a:lnTo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1" name="Google Shape;16681;p41">
              <a:extLst>
                <a:ext uri="{FF2B5EF4-FFF2-40B4-BE49-F238E27FC236}">
                  <a16:creationId xmlns:a16="http://schemas.microsoft.com/office/drawing/2014/main" id="{FD0D9077-B7B7-C549-41FC-5DFA5F9AD47A}"/>
                </a:ext>
              </a:extLst>
            </p:cNvPr>
            <p:cNvSpPr/>
            <p:nvPr/>
          </p:nvSpPr>
          <p:spPr>
            <a:xfrm>
              <a:off x="4205530" y="2735119"/>
              <a:ext cx="724" cy="38"/>
            </a:xfrm>
            <a:custGeom>
              <a:avLst/>
              <a:gdLst/>
              <a:ahLst/>
              <a:cxnLst/>
              <a:rect l="l" t="t" r="r" b="b"/>
              <a:pathLst>
                <a:path w="19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9" y="1"/>
                  </a:lnTo>
                  <a:lnTo>
                    <a:pt x="19" y="1"/>
                  </a:lnTo>
                  <a:lnTo>
                    <a:pt x="0" y="1"/>
                  </a:lnTo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2" name="Google Shape;16682;p41">
              <a:extLst>
                <a:ext uri="{FF2B5EF4-FFF2-40B4-BE49-F238E27FC236}">
                  <a16:creationId xmlns:a16="http://schemas.microsoft.com/office/drawing/2014/main" id="{6F47FD67-9EF4-6A9A-BE6F-39B15312D512}"/>
                </a:ext>
              </a:extLst>
            </p:cNvPr>
            <p:cNvSpPr/>
            <p:nvPr/>
          </p:nvSpPr>
          <p:spPr>
            <a:xfrm>
              <a:off x="3415848" y="2733025"/>
              <a:ext cx="2171" cy="724"/>
            </a:xfrm>
            <a:custGeom>
              <a:avLst/>
              <a:gdLst/>
              <a:ahLst/>
              <a:cxnLst/>
              <a:rect l="l" t="t" r="r" b="b"/>
              <a:pathLst>
                <a:path w="57" h="19" fill="none" extrusionOk="0">
                  <a:moveTo>
                    <a:pt x="1" y="19"/>
                  </a:moveTo>
                  <a:lnTo>
                    <a:pt x="1" y="19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1" y="19"/>
                  </a:lnTo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3" name="Google Shape;16683;p41">
              <a:extLst>
                <a:ext uri="{FF2B5EF4-FFF2-40B4-BE49-F238E27FC236}">
                  <a16:creationId xmlns:a16="http://schemas.microsoft.com/office/drawing/2014/main" id="{5140C441-70C7-6CA9-234B-AD67EBC20E17}"/>
                </a:ext>
              </a:extLst>
            </p:cNvPr>
            <p:cNvSpPr/>
            <p:nvPr/>
          </p:nvSpPr>
          <p:spPr>
            <a:xfrm>
              <a:off x="4214709" y="2729482"/>
              <a:ext cx="2133" cy="762"/>
            </a:xfrm>
            <a:custGeom>
              <a:avLst/>
              <a:gdLst/>
              <a:ahLst/>
              <a:cxnLst/>
              <a:rect l="l" t="t" r="r" b="b"/>
              <a:pathLst>
                <a:path w="56" h="20" fill="none" extrusionOk="0">
                  <a:moveTo>
                    <a:pt x="0" y="19"/>
                  </a:moveTo>
                  <a:lnTo>
                    <a:pt x="0" y="19"/>
                  </a:lnTo>
                  <a:lnTo>
                    <a:pt x="56" y="1"/>
                  </a:lnTo>
                  <a:lnTo>
                    <a:pt x="56" y="1"/>
                  </a:lnTo>
                  <a:lnTo>
                    <a:pt x="0" y="19"/>
                  </a:lnTo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4" name="Google Shape;16684;p41">
              <a:extLst>
                <a:ext uri="{FF2B5EF4-FFF2-40B4-BE49-F238E27FC236}">
                  <a16:creationId xmlns:a16="http://schemas.microsoft.com/office/drawing/2014/main" id="{6FD36A37-29DB-0E03-7145-063DA9B8EA99}"/>
                </a:ext>
              </a:extLst>
            </p:cNvPr>
            <p:cNvSpPr/>
            <p:nvPr/>
          </p:nvSpPr>
          <p:spPr>
            <a:xfrm>
              <a:off x="4224574" y="2724531"/>
              <a:ext cx="1447" cy="38"/>
            </a:xfrm>
            <a:custGeom>
              <a:avLst/>
              <a:gdLst/>
              <a:ahLst/>
              <a:cxnLst/>
              <a:rect l="l" t="t" r="r" b="b"/>
              <a:pathLst>
                <a:path w="38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1" y="1"/>
                  </a:lnTo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5" name="Google Shape;16685;p41">
              <a:extLst>
                <a:ext uri="{FF2B5EF4-FFF2-40B4-BE49-F238E27FC236}">
                  <a16:creationId xmlns:a16="http://schemas.microsoft.com/office/drawing/2014/main" id="{4DBEA53B-422C-115A-8640-E11D51D95E6F}"/>
                </a:ext>
              </a:extLst>
            </p:cNvPr>
            <p:cNvSpPr/>
            <p:nvPr/>
          </p:nvSpPr>
          <p:spPr>
            <a:xfrm>
              <a:off x="3983247" y="2721712"/>
              <a:ext cx="3542" cy="2171"/>
            </a:xfrm>
            <a:custGeom>
              <a:avLst/>
              <a:gdLst/>
              <a:ahLst/>
              <a:cxnLst/>
              <a:rect l="l" t="t" r="r" b="b"/>
              <a:pathLst>
                <a:path w="93" h="57" fill="none" extrusionOk="0">
                  <a:moveTo>
                    <a:pt x="93" y="56"/>
                  </a:moveTo>
                  <a:lnTo>
                    <a:pt x="93" y="56"/>
                  </a:lnTo>
                  <a:lnTo>
                    <a:pt x="0" y="1"/>
                  </a:lnTo>
                  <a:lnTo>
                    <a:pt x="0" y="1"/>
                  </a:lnTo>
                  <a:lnTo>
                    <a:pt x="93" y="56"/>
                  </a:lnTo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6" name="Google Shape;16686;p41">
              <a:extLst>
                <a:ext uri="{FF2B5EF4-FFF2-40B4-BE49-F238E27FC236}">
                  <a16:creationId xmlns:a16="http://schemas.microsoft.com/office/drawing/2014/main" id="{286FA6AD-E027-3CAE-DDAA-9814D2567E8E}"/>
                </a:ext>
              </a:extLst>
            </p:cNvPr>
            <p:cNvSpPr/>
            <p:nvPr/>
          </p:nvSpPr>
          <p:spPr>
            <a:xfrm>
              <a:off x="3437025" y="2721027"/>
              <a:ext cx="1447" cy="1447"/>
            </a:xfrm>
            <a:custGeom>
              <a:avLst/>
              <a:gdLst/>
              <a:ahLst/>
              <a:cxnLst/>
              <a:rect l="l" t="t" r="r" b="b"/>
              <a:pathLst>
                <a:path w="38" h="38" fill="none" extrusionOk="0">
                  <a:moveTo>
                    <a:pt x="1" y="37"/>
                  </a:moveTo>
                  <a:lnTo>
                    <a:pt x="1" y="37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" y="37"/>
                  </a:lnTo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7" name="Google Shape;16687;p41">
              <a:extLst>
                <a:ext uri="{FF2B5EF4-FFF2-40B4-BE49-F238E27FC236}">
                  <a16:creationId xmlns:a16="http://schemas.microsoft.com/office/drawing/2014/main" id="{453DFFE0-8B45-C20D-582D-FBD59411BE67}"/>
                </a:ext>
              </a:extLst>
            </p:cNvPr>
            <p:cNvSpPr/>
            <p:nvPr/>
          </p:nvSpPr>
          <p:spPr>
            <a:xfrm>
              <a:off x="4233753" y="2717485"/>
              <a:ext cx="2171" cy="1447"/>
            </a:xfrm>
            <a:custGeom>
              <a:avLst/>
              <a:gdLst/>
              <a:ahLst/>
              <a:cxnLst/>
              <a:rect l="l" t="t" r="r" b="b"/>
              <a:pathLst>
                <a:path w="57" h="38" fill="none" extrusionOk="0">
                  <a:moveTo>
                    <a:pt x="1" y="38"/>
                  </a:moveTo>
                  <a:lnTo>
                    <a:pt x="1" y="38"/>
                  </a:lnTo>
                  <a:lnTo>
                    <a:pt x="56" y="1"/>
                  </a:lnTo>
                  <a:lnTo>
                    <a:pt x="56" y="1"/>
                  </a:lnTo>
                  <a:lnTo>
                    <a:pt x="1" y="38"/>
                  </a:lnTo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8" name="Google Shape;16688;p41">
              <a:extLst>
                <a:ext uri="{FF2B5EF4-FFF2-40B4-BE49-F238E27FC236}">
                  <a16:creationId xmlns:a16="http://schemas.microsoft.com/office/drawing/2014/main" id="{265A4C3A-C4EF-3F80-C905-F540D2D6EE32}"/>
                </a:ext>
              </a:extLst>
            </p:cNvPr>
            <p:cNvSpPr/>
            <p:nvPr/>
          </p:nvSpPr>
          <p:spPr>
            <a:xfrm>
              <a:off x="3446204" y="2714666"/>
              <a:ext cx="1447" cy="1447"/>
            </a:xfrm>
            <a:custGeom>
              <a:avLst/>
              <a:gdLst/>
              <a:ahLst/>
              <a:cxnLst/>
              <a:rect l="l" t="t" r="r" b="b"/>
              <a:pathLst>
                <a:path w="38" h="38" fill="none" extrusionOk="0">
                  <a:moveTo>
                    <a:pt x="1" y="38"/>
                  </a:moveTo>
                  <a:lnTo>
                    <a:pt x="1" y="38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1" y="38"/>
                  </a:lnTo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9" name="Google Shape;16689;p41">
              <a:extLst>
                <a:ext uri="{FF2B5EF4-FFF2-40B4-BE49-F238E27FC236}">
                  <a16:creationId xmlns:a16="http://schemas.microsoft.com/office/drawing/2014/main" id="{C03C1042-2212-1F38-C945-097F5F73F4BD}"/>
                </a:ext>
              </a:extLst>
            </p:cNvPr>
            <p:cNvSpPr/>
            <p:nvPr/>
          </p:nvSpPr>
          <p:spPr>
            <a:xfrm>
              <a:off x="4242932" y="2711848"/>
              <a:ext cx="724" cy="724"/>
            </a:xfrm>
            <a:custGeom>
              <a:avLst/>
              <a:gdLst/>
              <a:ahLst/>
              <a:cxnLst/>
              <a:rect l="l" t="t" r="r" b="b"/>
              <a:pathLst>
                <a:path w="19" h="19" fill="none" extrusionOk="0">
                  <a:moveTo>
                    <a:pt x="0" y="19"/>
                  </a:moveTo>
                  <a:lnTo>
                    <a:pt x="0" y="19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0" y="19"/>
                  </a:lnTo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0" name="Google Shape;16690;p41">
              <a:extLst>
                <a:ext uri="{FF2B5EF4-FFF2-40B4-BE49-F238E27FC236}">
                  <a16:creationId xmlns:a16="http://schemas.microsoft.com/office/drawing/2014/main" id="{122E93C2-D671-7CA0-5338-6BFFD8EFBE00}"/>
                </a:ext>
              </a:extLst>
            </p:cNvPr>
            <p:cNvSpPr/>
            <p:nvPr/>
          </p:nvSpPr>
          <p:spPr>
            <a:xfrm>
              <a:off x="3967707" y="2711124"/>
              <a:ext cx="5675" cy="4304"/>
            </a:xfrm>
            <a:custGeom>
              <a:avLst/>
              <a:gdLst/>
              <a:ahLst/>
              <a:cxnLst/>
              <a:rect l="l" t="t" r="r" b="b"/>
              <a:pathLst>
                <a:path w="149" h="113" fill="none" extrusionOk="0">
                  <a:moveTo>
                    <a:pt x="149" y="112"/>
                  </a:moveTo>
                  <a:lnTo>
                    <a:pt x="149" y="11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49" y="112"/>
                  </a:lnTo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1" name="Google Shape;16691;p41">
              <a:extLst>
                <a:ext uri="{FF2B5EF4-FFF2-40B4-BE49-F238E27FC236}">
                  <a16:creationId xmlns:a16="http://schemas.microsoft.com/office/drawing/2014/main" id="{AC311657-49A8-FB10-90C3-0FDAFDC12779}"/>
                </a:ext>
              </a:extLst>
            </p:cNvPr>
            <p:cNvSpPr/>
            <p:nvPr/>
          </p:nvSpPr>
          <p:spPr>
            <a:xfrm>
              <a:off x="3454659" y="2707620"/>
              <a:ext cx="2171" cy="2133"/>
            </a:xfrm>
            <a:custGeom>
              <a:avLst/>
              <a:gdLst/>
              <a:ahLst/>
              <a:cxnLst/>
              <a:rect l="l" t="t" r="r" b="b"/>
              <a:pathLst>
                <a:path w="57" h="56" fill="none" extrusionOk="0">
                  <a:moveTo>
                    <a:pt x="1" y="56"/>
                  </a:moveTo>
                  <a:lnTo>
                    <a:pt x="1" y="56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1" y="56"/>
                  </a:lnTo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2" name="Google Shape;16692;p41">
              <a:extLst>
                <a:ext uri="{FF2B5EF4-FFF2-40B4-BE49-F238E27FC236}">
                  <a16:creationId xmlns:a16="http://schemas.microsoft.com/office/drawing/2014/main" id="{4271A457-0F5A-5FFC-BC3B-58F391D34D4B}"/>
                </a:ext>
              </a:extLst>
            </p:cNvPr>
            <p:cNvSpPr/>
            <p:nvPr/>
          </p:nvSpPr>
          <p:spPr>
            <a:xfrm>
              <a:off x="3962070" y="2706210"/>
              <a:ext cx="2857" cy="2857"/>
            </a:xfrm>
            <a:custGeom>
              <a:avLst/>
              <a:gdLst/>
              <a:ahLst/>
              <a:cxnLst/>
              <a:rect l="l" t="t" r="r" b="b"/>
              <a:pathLst>
                <a:path w="75" h="75" fill="none" extrusionOk="0">
                  <a:moveTo>
                    <a:pt x="74" y="74"/>
                  </a:moveTo>
                  <a:lnTo>
                    <a:pt x="74" y="7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4" y="74"/>
                  </a:lnTo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3" name="Google Shape;16693;p41">
              <a:extLst>
                <a:ext uri="{FF2B5EF4-FFF2-40B4-BE49-F238E27FC236}">
                  <a16:creationId xmlns:a16="http://schemas.microsoft.com/office/drawing/2014/main" id="{5CAEE6FD-4776-FBB9-EAAD-F11B94E33C68}"/>
                </a:ext>
              </a:extLst>
            </p:cNvPr>
            <p:cNvSpPr/>
            <p:nvPr/>
          </p:nvSpPr>
          <p:spPr>
            <a:xfrm>
              <a:off x="4251388" y="2704078"/>
              <a:ext cx="2171" cy="2171"/>
            </a:xfrm>
            <a:custGeom>
              <a:avLst/>
              <a:gdLst/>
              <a:ahLst/>
              <a:cxnLst/>
              <a:rect l="l" t="t" r="r" b="b"/>
              <a:pathLst>
                <a:path w="57" h="57" fill="none" extrusionOk="0">
                  <a:moveTo>
                    <a:pt x="1" y="56"/>
                  </a:moveTo>
                  <a:lnTo>
                    <a:pt x="1" y="56"/>
                  </a:lnTo>
                  <a:lnTo>
                    <a:pt x="56" y="1"/>
                  </a:lnTo>
                  <a:lnTo>
                    <a:pt x="56" y="1"/>
                  </a:lnTo>
                  <a:lnTo>
                    <a:pt x="1" y="56"/>
                  </a:lnTo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4" name="Google Shape;16694;p41">
              <a:extLst>
                <a:ext uri="{FF2B5EF4-FFF2-40B4-BE49-F238E27FC236}">
                  <a16:creationId xmlns:a16="http://schemas.microsoft.com/office/drawing/2014/main" id="{6781AA46-84C5-C1CE-B55F-B23DE9FEAF31}"/>
                </a:ext>
              </a:extLst>
            </p:cNvPr>
            <p:cNvSpPr/>
            <p:nvPr/>
          </p:nvSpPr>
          <p:spPr>
            <a:xfrm>
              <a:off x="3463839" y="2700573"/>
              <a:ext cx="1447" cy="1447"/>
            </a:xfrm>
            <a:custGeom>
              <a:avLst/>
              <a:gdLst/>
              <a:ahLst/>
              <a:cxnLst/>
              <a:rect l="l" t="t" r="r" b="b"/>
              <a:pathLst>
                <a:path w="38" h="38" fill="none" extrusionOk="0">
                  <a:moveTo>
                    <a:pt x="1" y="37"/>
                  </a:moveTo>
                  <a:lnTo>
                    <a:pt x="1" y="37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" y="37"/>
                  </a:lnTo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5" name="Google Shape;16695;p41">
              <a:extLst>
                <a:ext uri="{FF2B5EF4-FFF2-40B4-BE49-F238E27FC236}">
                  <a16:creationId xmlns:a16="http://schemas.microsoft.com/office/drawing/2014/main" id="{D70485C5-D1B0-CB4C-ED48-01BEFE71755C}"/>
                </a:ext>
              </a:extLst>
            </p:cNvPr>
            <p:cNvSpPr/>
            <p:nvPr/>
          </p:nvSpPr>
          <p:spPr>
            <a:xfrm>
              <a:off x="4259882" y="2697717"/>
              <a:ext cx="1447" cy="762"/>
            </a:xfrm>
            <a:custGeom>
              <a:avLst/>
              <a:gdLst/>
              <a:ahLst/>
              <a:cxnLst/>
              <a:rect l="l" t="t" r="r" b="b"/>
              <a:pathLst>
                <a:path w="38" h="20" fill="none" extrusionOk="0">
                  <a:moveTo>
                    <a:pt x="0" y="19"/>
                  </a:moveTo>
                  <a:lnTo>
                    <a:pt x="0" y="19"/>
                  </a:lnTo>
                  <a:lnTo>
                    <a:pt x="37" y="1"/>
                  </a:lnTo>
                  <a:lnTo>
                    <a:pt x="37" y="1"/>
                  </a:lnTo>
                  <a:lnTo>
                    <a:pt x="0" y="19"/>
                  </a:lnTo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6" name="Google Shape;16696;p41">
              <a:extLst>
                <a:ext uri="{FF2B5EF4-FFF2-40B4-BE49-F238E27FC236}">
                  <a16:creationId xmlns:a16="http://schemas.microsoft.com/office/drawing/2014/main" id="{0279A5DB-9C67-E334-BC59-FAF1BA0F26F1}"/>
                </a:ext>
              </a:extLst>
            </p:cNvPr>
            <p:cNvSpPr/>
            <p:nvPr/>
          </p:nvSpPr>
          <p:spPr>
            <a:xfrm>
              <a:off x="4267614" y="2689261"/>
              <a:ext cx="2171" cy="2171"/>
            </a:xfrm>
            <a:custGeom>
              <a:avLst/>
              <a:gdLst/>
              <a:ahLst/>
              <a:cxnLst/>
              <a:rect l="l" t="t" r="r" b="b"/>
              <a:pathLst>
                <a:path w="57" h="57" fill="none" extrusionOk="0">
                  <a:moveTo>
                    <a:pt x="1" y="56"/>
                  </a:moveTo>
                  <a:lnTo>
                    <a:pt x="1" y="56"/>
                  </a:lnTo>
                  <a:lnTo>
                    <a:pt x="56" y="1"/>
                  </a:lnTo>
                  <a:lnTo>
                    <a:pt x="56" y="1"/>
                  </a:lnTo>
                  <a:lnTo>
                    <a:pt x="1" y="56"/>
                  </a:lnTo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7" name="Google Shape;16697;p41">
              <a:extLst>
                <a:ext uri="{FF2B5EF4-FFF2-40B4-BE49-F238E27FC236}">
                  <a16:creationId xmlns:a16="http://schemas.microsoft.com/office/drawing/2014/main" id="{FEE8B6C3-AEDD-B9DF-7CCD-1367C1F91509}"/>
                </a:ext>
              </a:extLst>
            </p:cNvPr>
            <p:cNvSpPr/>
            <p:nvPr/>
          </p:nvSpPr>
          <p:spPr>
            <a:xfrm>
              <a:off x="4276107" y="2682215"/>
              <a:ext cx="724" cy="724"/>
            </a:xfrm>
            <a:custGeom>
              <a:avLst/>
              <a:gdLst/>
              <a:ahLst/>
              <a:cxnLst/>
              <a:rect l="l" t="t" r="r" b="b"/>
              <a:pathLst>
                <a:path w="19" h="19" fill="none" extrusionOk="0">
                  <a:moveTo>
                    <a:pt x="0" y="19"/>
                  </a:moveTo>
                  <a:lnTo>
                    <a:pt x="0" y="19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0" y="19"/>
                  </a:lnTo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8" name="Google Shape;16698;p41">
              <a:extLst>
                <a:ext uri="{FF2B5EF4-FFF2-40B4-BE49-F238E27FC236}">
                  <a16:creationId xmlns:a16="http://schemas.microsoft.com/office/drawing/2014/main" id="{4E6BA794-F27A-74F3-012A-F2665A4C5F55}"/>
                </a:ext>
              </a:extLst>
            </p:cNvPr>
            <p:cNvSpPr/>
            <p:nvPr/>
          </p:nvSpPr>
          <p:spPr>
            <a:xfrm>
              <a:off x="3136395" y="2673721"/>
              <a:ext cx="2171" cy="2171"/>
            </a:xfrm>
            <a:custGeom>
              <a:avLst/>
              <a:gdLst/>
              <a:ahLst/>
              <a:cxnLst/>
              <a:rect l="l" t="t" r="r" b="b"/>
              <a:pathLst>
                <a:path w="57" h="57" fill="none" extrusionOk="0">
                  <a:moveTo>
                    <a:pt x="56" y="57"/>
                  </a:moveTo>
                  <a:lnTo>
                    <a:pt x="56" y="57"/>
                  </a:lnTo>
                  <a:lnTo>
                    <a:pt x="1" y="1"/>
                  </a:lnTo>
                  <a:lnTo>
                    <a:pt x="1" y="1"/>
                  </a:lnTo>
                  <a:lnTo>
                    <a:pt x="56" y="57"/>
                  </a:lnTo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9" name="Google Shape;16699;p41">
              <a:extLst>
                <a:ext uri="{FF2B5EF4-FFF2-40B4-BE49-F238E27FC236}">
                  <a16:creationId xmlns:a16="http://schemas.microsoft.com/office/drawing/2014/main" id="{CF350DEB-1841-2F1E-9EBB-0329F1DF85D8}"/>
                </a:ext>
              </a:extLst>
            </p:cNvPr>
            <p:cNvSpPr/>
            <p:nvPr/>
          </p:nvSpPr>
          <p:spPr>
            <a:xfrm>
              <a:off x="3136395" y="2673036"/>
              <a:ext cx="38" cy="724"/>
            </a:xfrm>
            <a:custGeom>
              <a:avLst/>
              <a:gdLst/>
              <a:ahLst/>
              <a:cxnLst/>
              <a:rect l="l" t="t" r="r" b="b"/>
              <a:pathLst>
                <a:path w="1" h="19" fill="none" extrusionOk="0">
                  <a:moveTo>
                    <a:pt x="1" y="19"/>
                  </a:moveTo>
                  <a:lnTo>
                    <a:pt x="1" y="19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19"/>
                  </a:lnTo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0" name="Google Shape;16700;p41">
              <a:extLst>
                <a:ext uri="{FF2B5EF4-FFF2-40B4-BE49-F238E27FC236}">
                  <a16:creationId xmlns:a16="http://schemas.microsoft.com/office/drawing/2014/main" id="{8BC2EE98-F68C-165B-4509-729228F2F57C}"/>
                </a:ext>
              </a:extLst>
            </p:cNvPr>
            <p:cNvSpPr/>
            <p:nvPr/>
          </p:nvSpPr>
          <p:spPr>
            <a:xfrm>
              <a:off x="4282430" y="2673036"/>
              <a:ext cx="2171" cy="2171"/>
            </a:xfrm>
            <a:custGeom>
              <a:avLst/>
              <a:gdLst/>
              <a:ahLst/>
              <a:cxnLst/>
              <a:rect l="l" t="t" r="r" b="b"/>
              <a:pathLst>
                <a:path w="57" h="57" fill="none" extrusionOk="0">
                  <a:moveTo>
                    <a:pt x="1" y="56"/>
                  </a:moveTo>
                  <a:lnTo>
                    <a:pt x="1" y="56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1" y="56"/>
                  </a:lnTo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1" name="Google Shape;16701;p41">
              <a:extLst>
                <a:ext uri="{FF2B5EF4-FFF2-40B4-BE49-F238E27FC236}">
                  <a16:creationId xmlns:a16="http://schemas.microsoft.com/office/drawing/2014/main" id="{19243324-B202-0F61-185B-2F2EA50CFC38}"/>
                </a:ext>
              </a:extLst>
            </p:cNvPr>
            <p:cNvSpPr/>
            <p:nvPr/>
          </p:nvSpPr>
          <p:spPr>
            <a:xfrm>
              <a:off x="4290200" y="2665266"/>
              <a:ext cx="762" cy="762"/>
            </a:xfrm>
            <a:custGeom>
              <a:avLst/>
              <a:gdLst/>
              <a:ahLst/>
              <a:cxnLst/>
              <a:rect l="l" t="t" r="r" b="b"/>
              <a:pathLst>
                <a:path w="20" h="20" fill="none" extrusionOk="0">
                  <a:moveTo>
                    <a:pt x="1" y="19"/>
                  </a:moveTo>
                  <a:lnTo>
                    <a:pt x="1" y="19"/>
                  </a:lnTo>
                  <a:lnTo>
                    <a:pt x="19" y="1"/>
                  </a:lnTo>
                  <a:lnTo>
                    <a:pt x="19" y="1"/>
                  </a:lnTo>
                  <a:lnTo>
                    <a:pt x="1" y="19"/>
                  </a:lnTo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2" name="Google Shape;16702;p41">
              <a:extLst>
                <a:ext uri="{FF2B5EF4-FFF2-40B4-BE49-F238E27FC236}">
                  <a16:creationId xmlns:a16="http://schemas.microsoft.com/office/drawing/2014/main" id="{66B2D300-C109-D1C7-B6A7-9907649A2E4B}"/>
                </a:ext>
              </a:extLst>
            </p:cNvPr>
            <p:cNvSpPr/>
            <p:nvPr/>
          </p:nvSpPr>
          <p:spPr>
            <a:xfrm>
              <a:off x="4295875" y="2654677"/>
              <a:ext cx="2133" cy="2857"/>
            </a:xfrm>
            <a:custGeom>
              <a:avLst/>
              <a:gdLst/>
              <a:ahLst/>
              <a:cxnLst/>
              <a:rect l="l" t="t" r="r" b="b"/>
              <a:pathLst>
                <a:path w="56" h="75" fill="none" extrusionOk="0">
                  <a:moveTo>
                    <a:pt x="0" y="75"/>
                  </a:moveTo>
                  <a:lnTo>
                    <a:pt x="0" y="75"/>
                  </a:lnTo>
                  <a:lnTo>
                    <a:pt x="56" y="1"/>
                  </a:lnTo>
                  <a:lnTo>
                    <a:pt x="56" y="1"/>
                  </a:lnTo>
                  <a:lnTo>
                    <a:pt x="0" y="75"/>
                  </a:lnTo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3" name="Google Shape;16703;p41">
              <a:extLst>
                <a:ext uri="{FF2B5EF4-FFF2-40B4-BE49-F238E27FC236}">
                  <a16:creationId xmlns:a16="http://schemas.microsoft.com/office/drawing/2014/main" id="{BC0983AB-CFBE-5214-76A0-3702F1833A4C}"/>
                </a:ext>
              </a:extLst>
            </p:cNvPr>
            <p:cNvSpPr/>
            <p:nvPr/>
          </p:nvSpPr>
          <p:spPr>
            <a:xfrm>
              <a:off x="4302198" y="2646907"/>
              <a:ext cx="762" cy="762"/>
            </a:xfrm>
            <a:custGeom>
              <a:avLst/>
              <a:gdLst/>
              <a:ahLst/>
              <a:cxnLst/>
              <a:rect l="l" t="t" r="r" b="b"/>
              <a:pathLst>
                <a:path w="20" h="20" fill="none" extrusionOk="0">
                  <a:moveTo>
                    <a:pt x="1" y="19"/>
                  </a:moveTo>
                  <a:lnTo>
                    <a:pt x="19" y="1"/>
                  </a:lnTo>
                  <a:lnTo>
                    <a:pt x="1" y="19"/>
                  </a:lnTo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4" name="Google Shape;16704;p41">
              <a:extLst>
                <a:ext uri="{FF2B5EF4-FFF2-40B4-BE49-F238E27FC236}">
                  <a16:creationId xmlns:a16="http://schemas.microsoft.com/office/drawing/2014/main" id="{9F7310E7-BE8A-67ED-D679-E1BFAE4C6CA1}"/>
                </a:ext>
              </a:extLst>
            </p:cNvPr>
            <p:cNvSpPr/>
            <p:nvPr/>
          </p:nvSpPr>
          <p:spPr>
            <a:xfrm>
              <a:off x="4309282" y="2636319"/>
              <a:ext cx="38" cy="38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5" name="Google Shape;16705;p41">
              <a:extLst>
                <a:ext uri="{FF2B5EF4-FFF2-40B4-BE49-F238E27FC236}">
                  <a16:creationId xmlns:a16="http://schemas.microsoft.com/office/drawing/2014/main" id="{C30FC6D2-CF36-25FB-F464-E5396D635DFE}"/>
                </a:ext>
              </a:extLst>
            </p:cNvPr>
            <p:cNvSpPr/>
            <p:nvPr/>
          </p:nvSpPr>
          <p:spPr>
            <a:xfrm>
              <a:off x="4313510" y="2626454"/>
              <a:ext cx="724" cy="1447"/>
            </a:xfrm>
            <a:custGeom>
              <a:avLst/>
              <a:gdLst/>
              <a:ahLst/>
              <a:cxnLst/>
              <a:rect l="l" t="t" r="r" b="b"/>
              <a:pathLst>
                <a:path w="19" h="38" fill="none" extrusionOk="0">
                  <a:moveTo>
                    <a:pt x="0" y="38"/>
                  </a:moveTo>
                  <a:lnTo>
                    <a:pt x="0" y="38"/>
                  </a:lnTo>
                  <a:lnTo>
                    <a:pt x="19" y="1"/>
                  </a:lnTo>
                  <a:lnTo>
                    <a:pt x="19" y="1"/>
                  </a:lnTo>
                  <a:lnTo>
                    <a:pt x="0" y="38"/>
                  </a:lnTo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6" name="Google Shape;16706;p41">
              <a:extLst>
                <a:ext uri="{FF2B5EF4-FFF2-40B4-BE49-F238E27FC236}">
                  <a16:creationId xmlns:a16="http://schemas.microsoft.com/office/drawing/2014/main" id="{828266CF-E13F-A1FC-4C71-661169382C88}"/>
                </a:ext>
              </a:extLst>
            </p:cNvPr>
            <p:cNvSpPr/>
            <p:nvPr/>
          </p:nvSpPr>
          <p:spPr>
            <a:xfrm>
              <a:off x="4317738" y="2616589"/>
              <a:ext cx="724" cy="2133"/>
            </a:xfrm>
            <a:custGeom>
              <a:avLst/>
              <a:gdLst/>
              <a:ahLst/>
              <a:cxnLst/>
              <a:rect l="l" t="t" r="r" b="b"/>
              <a:pathLst>
                <a:path w="19" h="56" fill="none" extrusionOk="0">
                  <a:moveTo>
                    <a:pt x="0" y="56"/>
                  </a:moveTo>
                  <a:lnTo>
                    <a:pt x="0" y="56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0" y="56"/>
                  </a:lnTo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7" name="Google Shape;16707;p41">
              <a:extLst>
                <a:ext uri="{FF2B5EF4-FFF2-40B4-BE49-F238E27FC236}">
                  <a16:creationId xmlns:a16="http://schemas.microsoft.com/office/drawing/2014/main" id="{9CD61218-12CF-0F27-A4F5-5006D71ADA7B}"/>
                </a:ext>
              </a:extLst>
            </p:cNvPr>
            <p:cNvSpPr/>
            <p:nvPr/>
          </p:nvSpPr>
          <p:spPr>
            <a:xfrm>
              <a:off x="4321965" y="2605277"/>
              <a:ext cx="762" cy="2857"/>
            </a:xfrm>
            <a:custGeom>
              <a:avLst/>
              <a:gdLst/>
              <a:ahLst/>
              <a:cxnLst/>
              <a:rect l="l" t="t" r="r" b="b"/>
              <a:pathLst>
                <a:path w="20" h="75" fill="none" extrusionOk="0">
                  <a:moveTo>
                    <a:pt x="1" y="75"/>
                  </a:moveTo>
                  <a:lnTo>
                    <a:pt x="1" y="75"/>
                  </a:lnTo>
                  <a:lnTo>
                    <a:pt x="19" y="1"/>
                  </a:lnTo>
                  <a:lnTo>
                    <a:pt x="19" y="1"/>
                  </a:lnTo>
                  <a:lnTo>
                    <a:pt x="1" y="75"/>
                  </a:lnTo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8" name="Google Shape;16708;p41">
              <a:extLst>
                <a:ext uri="{FF2B5EF4-FFF2-40B4-BE49-F238E27FC236}">
                  <a16:creationId xmlns:a16="http://schemas.microsoft.com/office/drawing/2014/main" id="{791D193F-581C-10AC-18E7-4C25DABEA346}"/>
                </a:ext>
              </a:extLst>
            </p:cNvPr>
            <p:cNvSpPr/>
            <p:nvPr/>
          </p:nvSpPr>
          <p:spPr>
            <a:xfrm>
              <a:off x="4325508" y="2594688"/>
              <a:ext cx="724" cy="2171"/>
            </a:xfrm>
            <a:custGeom>
              <a:avLst/>
              <a:gdLst/>
              <a:ahLst/>
              <a:cxnLst/>
              <a:rect l="l" t="t" r="r" b="b"/>
              <a:pathLst>
                <a:path w="19" h="57" fill="none" extrusionOk="0">
                  <a:moveTo>
                    <a:pt x="0" y="56"/>
                  </a:moveTo>
                  <a:lnTo>
                    <a:pt x="0" y="56"/>
                  </a:lnTo>
                  <a:lnTo>
                    <a:pt x="19" y="1"/>
                  </a:lnTo>
                  <a:lnTo>
                    <a:pt x="19" y="1"/>
                  </a:lnTo>
                  <a:lnTo>
                    <a:pt x="0" y="56"/>
                  </a:lnTo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9" name="Google Shape;16709;p41">
              <a:extLst>
                <a:ext uri="{FF2B5EF4-FFF2-40B4-BE49-F238E27FC236}">
                  <a16:creationId xmlns:a16="http://schemas.microsoft.com/office/drawing/2014/main" id="{EE5259BB-1125-84E1-0E7C-E8F1674C8088}"/>
                </a:ext>
              </a:extLst>
            </p:cNvPr>
            <p:cNvSpPr/>
            <p:nvPr/>
          </p:nvSpPr>
          <p:spPr>
            <a:xfrm>
              <a:off x="4328326" y="2584100"/>
              <a:ext cx="724" cy="2895"/>
            </a:xfrm>
            <a:custGeom>
              <a:avLst/>
              <a:gdLst/>
              <a:ahLst/>
              <a:cxnLst/>
              <a:rect l="l" t="t" r="r" b="b"/>
              <a:pathLst>
                <a:path w="19" h="76" fill="none" extrusionOk="0">
                  <a:moveTo>
                    <a:pt x="0" y="75"/>
                  </a:moveTo>
                  <a:lnTo>
                    <a:pt x="0" y="75"/>
                  </a:lnTo>
                  <a:lnTo>
                    <a:pt x="19" y="1"/>
                  </a:lnTo>
                  <a:lnTo>
                    <a:pt x="19" y="1"/>
                  </a:lnTo>
                  <a:lnTo>
                    <a:pt x="0" y="75"/>
                  </a:lnTo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0" name="Google Shape;16710;p41">
              <a:extLst>
                <a:ext uri="{FF2B5EF4-FFF2-40B4-BE49-F238E27FC236}">
                  <a16:creationId xmlns:a16="http://schemas.microsoft.com/office/drawing/2014/main" id="{07019101-53EC-1151-B87D-05B857789571}"/>
                </a:ext>
              </a:extLst>
            </p:cNvPr>
            <p:cNvSpPr/>
            <p:nvPr/>
          </p:nvSpPr>
          <p:spPr>
            <a:xfrm>
              <a:off x="3091260" y="2583414"/>
              <a:ext cx="724" cy="4266"/>
            </a:xfrm>
            <a:custGeom>
              <a:avLst/>
              <a:gdLst/>
              <a:ahLst/>
              <a:cxnLst/>
              <a:rect l="l" t="t" r="r" b="b"/>
              <a:pathLst>
                <a:path w="19" h="112" fill="none" extrusionOk="0">
                  <a:moveTo>
                    <a:pt x="19" y="112"/>
                  </a:moveTo>
                  <a:lnTo>
                    <a:pt x="19" y="112"/>
                  </a:lnTo>
                  <a:lnTo>
                    <a:pt x="0" y="0"/>
                  </a:lnTo>
                  <a:lnTo>
                    <a:pt x="0" y="0"/>
                  </a:lnTo>
                  <a:lnTo>
                    <a:pt x="19" y="112"/>
                  </a:lnTo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1" name="Google Shape;16711;p41">
              <a:extLst>
                <a:ext uri="{FF2B5EF4-FFF2-40B4-BE49-F238E27FC236}">
                  <a16:creationId xmlns:a16="http://schemas.microsoft.com/office/drawing/2014/main" id="{3BA0786F-E357-9A24-6480-1ABE950336F1}"/>
                </a:ext>
              </a:extLst>
            </p:cNvPr>
            <p:cNvSpPr/>
            <p:nvPr/>
          </p:nvSpPr>
          <p:spPr>
            <a:xfrm>
              <a:off x="4331145" y="2572826"/>
              <a:ext cx="724" cy="2171"/>
            </a:xfrm>
            <a:custGeom>
              <a:avLst/>
              <a:gdLst/>
              <a:ahLst/>
              <a:cxnLst/>
              <a:rect l="l" t="t" r="r" b="b"/>
              <a:pathLst>
                <a:path w="19" h="57" fill="none" extrusionOk="0">
                  <a:moveTo>
                    <a:pt x="0" y="56"/>
                  </a:moveTo>
                  <a:lnTo>
                    <a:pt x="0" y="56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0" y="56"/>
                  </a:lnTo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2" name="Google Shape;16712;p41">
              <a:extLst>
                <a:ext uri="{FF2B5EF4-FFF2-40B4-BE49-F238E27FC236}">
                  <a16:creationId xmlns:a16="http://schemas.microsoft.com/office/drawing/2014/main" id="{916A5454-937C-C992-B219-8A830D1CFAFC}"/>
                </a:ext>
              </a:extLst>
            </p:cNvPr>
            <p:cNvSpPr/>
            <p:nvPr/>
          </p:nvSpPr>
          <p:spPr>
            <a:xfrm>
              <a:off x="4333240" y="2562237"/>
              <a:ext cx="762" cy="762"/>
            </a:xfrm>
            <a:custGeom>
              <a:avLst/>
              <a:gdLst/>
              <a:ahLst/>
              <a:cxnLst/>
              <a:rect l="l" t="t" r="r" b="b"/>
              <a:pathLst>
                <a:path w="20" h="20" fill="none" extrusionOk="0">
                  <a:moveTo>
                    <a:pt x="1" y="19"/>
                  </a:moveTo>
                  <a:lnTo>
                    <a:pt x="20" y="1"/>
                  </a:lnTo>
                  <a:lnTo>
                    <a:pt x="1" y="19"/>
                  </a:lnTo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3" name="Google Shape;16713;p41">
              <a:extLst>
                <a:ext uri="{FF2B5EF4-FFF2-40B4-BE49-F238E27FC236}">
                  <a16:creationId xmlns:a16="http://schemas.microsoft.com/office/drawing/2014/main" id="{896C6B2D-0BBE-2BB1-73F5-8B56C9B82BF8}"/>
                </a:ext>
              </a:extLst>
            </p:cNvPr>
            <p:cNvSpPr/>
            <p:nvPr/>
          </p:nvSpPr>
          <p:spPr>
            <a:xfrm>
              <a:off x="4334687" y="2550239"/>
              <a:ext cx="724" cy="2171"/>
            </a:xfrm>
            <a:custGeom>
              <a:avLst/>
              <a:gdLst/>
              <a:ahLst/>
              <a:cxnLst/>
              <a:rect l="l" t="t" r="r" b="b"/>
              <a:pathLst>
                <a:path w="19" h="57" fill="none" extrusionOk="0">
                  <a:moveTo>
                    <a:pt x="0" y="56"/>
                  </a:moveTo>
                  <a:lnTo>
                    <a:pt x="0" y="56"/>
                  </a:lnTo>
                  <a:lnTo>
                    <a:pt x="19" y="1"/>
                  </a:lnTo>
                  <a:lnTo>
                    <a:pt x="19" y="1"/>
                  </a:lnTo>
                  <a:lnTo>
                    <a:pt x="0" y="56"/>
                  </a:lnTo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4" name="Google Shape;16714;p41">
              <a:extLst>
                <a:ext uri="{FF2B5EF4-FFF2-40B4-BE49-F238E27FC236}">
                  <a16:creationId xmlns:a16="http://schemas.microsoft.com/office/drawing/2014/main" id="{336A058E-D3FC-EF24-C6AF-3B98390170A1}"/>
                </a:ext>
              </a:extLst>
            </p:cNvPr>
            <p:cNvSpPr/>
            <p:nvPr/>
          </p:nvSpPr>
          <p:spPr>
            <a:xfrm>
              <a:off x="3085585" y="2549554"/>
              <a:ext cx="38" cy="2857"/>
            </a:xfrm>
            <a:custGeom>
              <a:avLst/>
              <a:gdLst/>
              <a:ahLst/>
              <a:cxnLst/>
              <a:rect l="l" t="t" r="r" b="b"/>
              <a:pathLst>
                <a:path w="1" h="75" fill="none" extrusionOk="0">
                  <a:moveTo>
                    <a:pt x="1" y="74"/>
                  </a:moveTo>
                  <a:lnTo>
                    <a:pt x="1" y="74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74"/>
                  </a:lnTo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5" name="Google Shape;16715;p41">
              <a:extLst>
                <a:ext uri="{FF2B5EF4-FFF2-40B4-BE49-F238E27FC236}">
                  <a16:creationId xmlns:a16="http://schemas.microsoft.com/office/drawing/2014/main" id="{170DDB93-8987-2FD4-18FB-AAB2F586497F}"/>
                </a:ext>
              </a:extLst>
            </p:cNvPr>
            <p:cNvSpPr/>
            <p:nvPr/>
          </p:nvSpPr>
          <p:spPr>
            <a:xfrm>
              <a:off x="4336096" y="2538241"/>
              <a:ext cx="38" cy="2171"/>
            </a:xfrm>
            <a:custGeom>
              <a:avLst/>
              <a:gdLst/>
              <a:ahLst/>
              <a:cxnLst/>
              <a:rect l="l" t="t" r="r" b="b"/>
              <a:pathLst>
                <a:path w="1" h="57" fill="none" extrusionOk="0">
                  <a:moveTo>
                    <a:pt x="0" y="56"/>
                  </a:moveTo>
                  <a:lnTo>
                    <a:pt x="0" y="56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56"/>
                  </a:lnTo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6" name="Google Shape;16716;p41">
              <a:extLst>
                <a:ext uri="{FF2B5EF4-FFF2-40B4-BE49-F238E27FC236}">
                  <a16:creationId xmlns:a16="http://schemas.microsoft.com/office/drawing/2014/main" id="{A4DE3DD4-D32F-4608-47F9-872FFA9E2CE5}"/>
                </a:ext>
              </a:extLst>
            </p:cNvPr>
            <p:cNvSpPr/>
            <p:nvPr/>
          </p:nvSpPr>
          <p:spPr>
            <a:xfrm>
              <a:off x="3516781" y="2410532"/>
              <a:ext cx="101656" cy="118566"/>
            </a:xfrm>
            <a:custGeom>
              <a:avLst/>
              <a:gdLst/>
              <a:ahLst/>
              <a:cxnLst/>
              <a:rect l="l" t="t" r="r" b="b"/>
              <a:pathLst>
                <a:path w="2669" h="3113" fill="none" extrusionOk="0">
                  <a:moveTo>
                    <a:pt x="2613" y="3113"/>
                  </a:moveTo>
                  <a:lnTo>
                    <a:pt x="2613" y="3113"/>
                  </a:lnTo>
                  <a:lnTo>
                    <a:pt x="2668" y="3057"/>
                  </a:lnTo>
                  <a:lnTo>
                    <a:pt x="2668" y="3057"/>
                  </a:lnTo>
                  <a:lnTo>
                    <a:pt x="0" y="0"/>
                  </a:lnTo>
                  <a:lnTo>
                    <a:pt x="0" y="0"/>
                  </a:lnTo>
                  <a:lnTo>
                    <a:pt x="2668" y="3057"/>
                  </a:lnTo>
                  <a:lnTo>
                    <a:pt x="2668" y="3057"/>
                  </a:lnTo>
                  <a:lnTo>
                    <a:pt x="2613" y="3113"/>
                  </a:lnTo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7" name="Google Shape;16717;p41">
              <a:extLst>
                <a:ext uri="{FF2B5EF4-FFF2-40B4-BE49-F238E27FC236}">
                  <a16:creationId xmlns:a16="http://schemas.microsoft.com/office/drawing/2014/main" id="{8E0AC1EC-2BD1-4150-5903-B0999E77763C}"/>
                </a:ext>
              </a:extLst>
            </p:cNvPr>
            <p:cNvSpPr/>
            <p:nvPr/>
          </p:nvSpPr>
          <p:spPr>
            <a:xfrm>
              <a:off x="3116665" y="2297600"/>
              <a:ext cx="302758" cy="112244"/>
            </a:xfrm>
            <a:custGeom>
              <a:avLst/>
              <a:gdLst/>
              <a:ahLst/>
              <a:cxnLst/>
              <a:rect l="l" t="t" r="r" b="b"/>
              <a:pathLst>
                <a:path w="7949" h="2947" fill="none" extrusionOk="0">
                  <a:moveTo>
                    <a:pt x="0" y="2947"/>
                  </a:moveTo>
                  <a:lnTo>
                    <a:pt x="0" y="2947"/>
                  </a:lnTo>
                  <a:lnTo>
                    <a:pt x="222" y="2613"/>
                  </a:lnTo>
                  <a:lnTo>
                    <a:pt x="445" y="2317"/>
                  </a:lnTo>
                  <a:lnTo>
                    <a:pt x="686" y="2020"/>
                  </a:lnTo>
                  <a:lnTo>
                    <a:pt x="963" y="1742"/>
                  </a:lnTo>
                  <a:lnTo>
                    <a:pt x="1241" y="1483"/>
                  </a:lnTo>
                  <a:lnTo>
                    <a:pt x="1538" y="1242"/>
                  </a:lnTo>
                  <a:lnTo>
                    <a:pt x="1853" y="1020"/>
                  </a:lnTo>
                  <a:lnTo>
                    <a:pt x="2168" y="816"/>
                  </a:lnTo>
                  <a:lnTo>
                    <a:pt x="2501" y="631"/>
                  </a:lnTo>
                  <a:lnTo>
                    <a:pt x="2853" y="464"/>
                  </a:lnTo>
                  <a:lnTo>
                    <a:pt x="3224" y="334"/>
                  </a:lnTo>
                  <a:lnTo>
                    <a:pt x="3594" y="223"/>
                  </a:lnTo>
                  <a:lnTo>
                    <a:pt x="3984" y="130"/>
                  </a:lnTo>
                  <a:lnTo>
                    <a:pt x="4373" y="56"/>
                  </a:lnTo>
                  <a:lnTo>
                    <a:pt x="4780" y="19"/>
                  </a:lnTo>
                  <a:lnTo>
                    <a:pt x="5188" y="1"/>
                  </a:lnTo>
                  <a:lnTo>
                    <a:pt x="5188" y="1"/>
                  </a:lnTo>
                  <a:lnTo>
                    <a:pt x="5558" y="19"/>
                  </a:lnTo>
                  <a:lnTo>
                    <a:pt x="5910" y="56"/>
                  </a:lnTo>
                  <a:lnTo>
                    <a:pt x="6281" y="112"/>
                  </a:lnTo>
                  <a:lnTo>
                    <a:pt x="6633" y="186"/>
                  </a:lnTo>
                  <a:lnTo>
                    <a:pt x="6966" y="279"/>
                  </a:lnTo>
                  <a:lnTo>
                    <a:pt x="7300" y="390"/>
                  </a:lnTo>
                  <a:lnTo>
                    <a:pt x="7633" y="519"/>
                  </a:lnTo>
                  <a:lnTo>
                    <a:pt x="7948" y="668"/>
                  </a:lnTo>
                  <a:lnTo>
                    <a:pt x="7948" y="668"/>
                  </a:lnTo>
                  <a:lnTo>
                    <a:pt x="7633" y="519"/>
                  </a:lnTo>
                  <a:lnTo>
                    <a:pt x="7300" y="390"/>
                  </a:lnTo>
                  <a:lnTo>
                    <a:pt x="6966" y="279"/>
                  </a:lnTo>
                  <a:lnTo>
                    <a:pt x="6633" y="186"/>
                  </a:lnTo>
                  <a:lnTo>
                    <a:pt x="6281" y="112"/>
                  </a:lnTo>
                  <a:lnTo>
                    <a:pt x="5910" y="56"/>
                  </a:lnTo>
                  <a:lnTo>
                    <a:pt x="5558" y="19"/>
                  </a:lnTo>
                  <a:lnTo>
                    <a:pt x="5188" y="1"/>
                  </a:lnTo>
                  <a:lnTo>
                    <a:pt x="5188" y="1"/>
                  </a:lnTo>
                  <a:lnTo>
                    <a:pt x="4780" y="19"/>
                  </a:lnTo>
                  <a:lnTo>
                    <a:pt x="4373" y="56"/>
                  </a:lnTo>
                  <a:lnTo>
                    <a:pt x="3984" y="130"/>
                  </a:lnTo>
                  <a:lnTo>
                    <a:pt x="3594" y="223"/>
                  </a:lnTo>
                  <a:lnTo>
                    <a:pt x="3224" y="334"/>
                  </a:lnTo>
                  <a:lnTo>
                    <a:pt x="2853" y="464"/>
                  </a:lnTo>
                  <a:lnTo>
                    <a:pt x="2501" y="631"/>
                  </a:lnTo>
                  <a:lnTo>
                    <a:pt x="2168" y="816"/>
                  </a:lnTo>
                  <a:lnTo>
                    <a:pt x="1853" y="1020"/>
                  </a:lnTo>
                  <a:lnTo>
                    <a:pt x="1538" y="1242"/>
                  </a:lnTo>
                  <a:lnTo>
                    <a:pt x="1241" y="1483"/>
                  </a:lnTo>
                  <a:lnTo>
                    <a:pt x="963" y="1742"/>
                  </a:lnTo>
                  <a:lnTo>
                    <a:pt x="686" y="2020"/>
                  </a:lnTo>
                  <a:lnTo>
                    <a:pt x="445" y="2317"/>
                  </a:lnTo>
                  <a:lnTo>
                    <a:pt x="222" y="2613"/>
                  </a:lnTo>
                  <a:lnTo>
                    <a:pt x="0" y="2947"/>
                  </a:lnTo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8" name="Google Shape;16718;p41">
              <a:extLst>
                <a:ext uri="{FF2B5EF4-FFF2-40B4-BE49-F238E27FC236}">
                  <a16:creationId xmlns:a16="http://schemas.microsoft.com/office/drawing/2014/main" id="{F8B29583-36F7-7FB2-F0DA-573AF8739F20}"/>
                </a:ext>
              </a:extLst>
            </p:cNvPr>
            <p:cNvSpPr/>
            <p:nvPr/>
          </p:nvSpPr>
          <p:spPr>
            <a:xfrm>
              <a:off x="4046055" y="2297600"/>
              <a:ext cx="258309" cy="113653"/>
            </a:xfrm>
            <a:custGeom>
              <a:avLst/>
              <a:gdLst/>
              <a:ahLst/>
              <a:cxnLst/>
              <a:rect l="l" t="t" r="r" b="b"/>
              <a:pathLst>
                <a:path w="6782" h="2984" fill="none" extrusionOk="0">
                  <a:moveTo>
                    <a:pt x="0" y="223"/>
                  </a:moveTo>
                  <a:lnTo>
                    <a:pt x="0" y="223"/>
                  </a:lnTo>
                  <a:lnTo>
                    <a:pt x="389" y="130"/>
                  </a:lnTo>
                  <a:lnTo>
                    <a:pt x="778" y="56"/>
                  </a:lnTo>
                  <a:lnTo>
                    <a:pt x="1167" y="19"/>
                  </a:lnTo>
                  <a:lnTo>
                    <a:pt x="1575" y="1"/>
                  </a:lnTo>
                  <a:lnTo>
                    <a:pt x="1575" y="1"/>
                  </a:lnTo>
                  <a:lnTo>
                    <a:pt x="2001" y="19"/>
                  </a:lnTo>
                  <a:lnTo>
                    <a:pt x="2390" y="56"/>
                  </a:lnTo>
                  <a:lnTo>
                    <a:pt x="2798" y="130"/>
                  </a:lnTo>
                  <a:lnTo>
                    <a:pt x="3187" y="223"/>
                  </a:lnTo>
                  <a:lnTo>
                    <a:pt x="3557" y="334"/>
                  </a:lnTo>
                  <a:lnTo>
                    <a:pt x="3928" y="482"/>
                  </a:lnTo>
                  <a:lnTo>
                    <a:pt x="4280" y="649"/>
                  </a:lnTo>
                  <a:lnTo>
                    <a:pt x="4614" y="834"/>
                  </a:lnTo>
                  <a:lnTo>
                    <a:pt x="4947" y="1038"/>
                  </a:lnTo>
                  <a:lnTo>
                    <a:pt x="5262" y="1261"/>
                  </a:lnTo>
                  <a:lnTo>
                    <a:pt x="5559" y="1501"/>
                  </a:lnTo>
                  <a:lnTo>
                    <a:pt x="5836" y="1761"/>
                  </a:lnTo>
                  <a:lnTo>
                    <a:pt x="6096" y="2057"/>
                  </a:lnTo>
                  <a:lnTo>
                    <a:pt x="6355" y="2354"/>
                  </a:lnTo>
                  <a:lnTo>
                    <a:pt x="6578" y="2650"/>
                  </a:lnTo>
                  <a:lnTo>
                    <a:pt x="6781" y="2984"/>
                  </a:lnTo>
                  <a:lnTo>
                    <a:pt x="6781" y="2984"/>
                  </a:lnTo>
                  <a:lnTo>
                    <a:pt x="6578" y="2650"/>
                  </a:lnTo>
                  <a:lnTo>
                    <a:pt x="6355" y="2354"/>
                  </a:lnTo>
                  <a:lnTo>
                    <a:pt x="6096" y="2057"/>
                  </a:lnTo>
                  <a:lnTo>
                    <a:pt x="5836" y="1761"/>
                  </a:lnTo>
                  <a:lnTo>
                    <a:pt x="5559" y="1501"/>
                  </a:lnTo>
                  <a:lnTo>
                    <a:pt x="5262" y="1261"/>
                  </a:lnTo>
                  <a:lnTo>
                    <a:pt x="4947" y="1038"/>
                  </a:lnTo>
                  <a:lnTo>
                    <a:pt x="4614" y="834"/>
                  </a:lnTo>
                  <a:lnTo>
                    <a:pt x="4280" y="649"/>
                  </a:lnTo>
                  <a:lnTo>
                    <a:pt x="3928" y="482"/>
                  </a:lnTo>
                  <a:lnTo>
                    <a:pt x="3557" y="334"/>
                  </a:lnTo>
                  <a:lnTo>
                    <a:pt x="3187" y="223"/>
                  </a:lnTo>
                  <a:lnTo>
                    <a:pt x="2798" y="130"/>
                  </a:lnTo>
                  <a:lnTo>
                    <a:pt x="2390" y="56"/>
                  </a:lnTo>
                  <a:lnTo>
                    <a:pt x="2001" y="19"/>
                  </a:lnTo>
                  <a:lnTo>
                    <a:pt x="1575" y="1"/>
                  </a:lnTo>
                  <a:lnTo>
                    <a:pt x="1575" y="1"/>
                  </a:lnTo>
                  <a:lnTo>
                    <a:pt x="1167" y="19"/>
                  </a:lnTo>
                  <a:lnTo>
                    <a:pt x="778" y="56"/>
                  </a:lnTo>
                  <a:lnTo>
                    <a:pt x="389" y="130"/>
                  </a:lnTo>
                  <a:lnTo>
                    <a:pt x="0" y="223"/>
                  </a:lnTo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grpSp>
          <p:nvGrpSpPr>
            <p:cNvPr id="89" name="Google Shape;16719;p41">
              <a:extLst>
                <a:ext uri="{FF2B5EF4-FFF2-40B4-BE49-F238E27FC236}">
                  <a16:creationId xmlns:a16="http://schemas.microsoft.com/office/drawing/2014/main" id="{18FB78E7-F6EE-09CD-47C0-B8196A81E361}"/>
                </a:ext>
              </a:extLst>
            </p:cNvPr>
            <p:cNvGrpSpPr/>
            <p:nvPr/>
          </p:nvGrpSpPr>
          <p:grpSpPr>
            <a:xfrm>
              <a:off x="2782868" y="1768497"/>
              <a:ext cx="1870080" cy="1118561"/>
              <a:chOff x="5420733" y="1686475"/>
              <a:chExt cx="1870080" cy="1118561"/>
            </a:xfrm>
          </p:grpSpPr>
          <p:sp>
            <p:nvSpPr>
              <p:cNvPr id="90" name="Google Shape;16720;p41">
                <a:extLst>
                  <a:ext uri="{FF2B5EF4-FFF2-40B4-BE49-F238E27FC236}">
                    <a16:creationId xmlns:a16="http://schemas.microsoft.com/office/drawing/2014/main" id="{5339F356-A39B-342F-BC93-4C75DEBA3405}"/>
                  </a:ext>
                </a:extLst>
              </p:cNvPr>
              <p:cNvSpPr/>
              <p:nvPr/>
            </p:nvSpPr>
            <p:spPr>
              <a:xfrm>
                <a:off x="6424928" y="2204436"/>
                <a:ext cx="533530" cy="459450"/>
              </a:xfrm>
              <a:custGeom>
                <a:avLst/>
                <a:gdLst/>
                <a:ahLst/>
                <a:cxnLst/>
                <a:rect l="l" t="t" r="r" b="b"/>
                <a:pathLst>
                  <a:path w="14008" h="12063" extrusionOk="0">
                    <a:moveTo>
                      <a:pt x="7634" y="1"/>
                    </a:moveTo>
                    <a:lnTo>
                      <a:pt x="7319" y="38"/>
                    </a:lnTo>
                    <a:lnTo>
                      <a:pt x="6985" y="75"/>
                    </a:lnTo>
                    <a:lnTo>
                      <a:pt x="6670" y="131"/>
                    </a:lnTo>
                    <a:lnTo>
                      <a:pt x="6374" y="205"/>
                    </a:lnTo>
                    <a:lnTo>
                      <a:pt x="6078" y="297"/>
                    </a:lnTo>
                    <a:lnTo>
                      <a:pt x="5781" y="409"/>
                    </a:lnTo>
                    <a:lnTo>
                      <a:pt x="5485" y="520"/>
                    </a:lnTo>
                    <a:lnTo>
                      <a:pt x="5207" y="668"/>
                    </a:lnTo>
                    <a:lnTo>
                      <a:pt x="4929" y="816"/>
                    </a:lnTo>
                    <a:lnTo>
                      <a:pt x="4669" y="964"/>
                    </a:lnTo>
                    <a:lnTo>
                      <a:pt x="4429" y="1150"/>
                    </a:lnTo>
                    <a:lnTo>
                      <a:pt x="4169" y="1335"/>
                    </a:lnTo>
                    <a:lnTo>
                      <a:pt x="3947" y="1539"/>
                    </a:lnTo>
                    <a:lnTo>
                      <a:pt x="3724" y="1743"/>
                    </a:lnTo>
                    <a:lnTo>
                      <a:pt x="3502" y="1965"/>
                    </a:lnTo>
                    <a:lnTo>
                      <a:pt x="223" y="5763"/>
                    </a:lnTo>
                    <a:lnTo>
                      <a:pt x="0" y="6041"/>
                    </a:lnTo>
                    <a:lnTo>
                      <a:pt x="3502" y="10099"/>
                    </a:lnTo>
                    <a:lnTo>
                      <a:pt x="3521" y="10117"/>
                    </a:lnTo>
                    <a:lnTo>
                      <a:pt x="3780" y="10377"/>
                    </a:lnTo>
                    <a:lnTo>
                      <a:pt x="4058" y="10636"/>
                    </a:lnTo>
                    <a:lnTo>
                      <a:pt x="4466" y="10951"/>
                    </a:lnTo>
                    <a:lnTo>
                      <a:pt x="4688" y="11099"/>
                    </a:lnTo>
                    <a:lnTo>
                      <a:pt x="4910" y="11229"/>
                    </a:lnTo>
                    <a:lnTo>
                      <a:pt x="5133" y="11359"/>
                    </a:lnTo>
                    <a:lnTo>
                      <a:pt x="5373" y="11488"/>
                    </a:lnTo>
                    <a:lnTo>
                      <a:pt x="5614" y="11599"/>
                    </a:lnTo>
                    <a:lnTo>
                      <a:pt x="5855" y="11692"/>
                    </a:lnTo>
                    <a:lnTo>
                      <a:pt x="6096" y="11766"/>
                    </a:lnTo>
                    <a:lnTo>
                      <a:pt x="6355" y="11859"/>
                    </a:lnTo>
                    <a:lnTo>
                      <a:pt x="6615" y="11914"/>
                    </a:lnTo>
                    <a:lnTo>
                      <a:pt x="6874" y="11970"/>
                    </a:lnTo>
                    <a:lnTo>
                      <a:pt x="7134" y="12007"/>
                    </a:lnTo>
                    <a:lnTo>
                      <a:pt x="7412" y="12044"/>
                    </a:lnTo>
                    <a:lnTo>
                      <a:pt x="7689" y="12063"/>
                    </a:lnTo>
                    <a:lnTo>
                      <a:pt x="8282" y="12063"/>
                    </a:lnTo>
                    <a:lnTo>
                      <a:pt x="8690" y="12026"/>
                    </a:lnTo>
                    <a:lnTo>
                      <a:pt x="9079" y="11970"/>
                    </a:lnTo>
                    <a:lnTo>
                      <a:pt x="9468" y="11877"/>
                    </a:lnTo>
                    <a:lnTo>
                      <a:pt x="9857" y="11766"/>
                    </a:lnTo>
                    <a:lnTo>
                      <a:pt x="10228" y="11636"/>
                    </a:lnTo>
                    <a:lnTo>
                      <a:pt x="10580" y="11470"/>
                    </a:lnTo>
                    <a:lnTo>
                      <a:pt x="10932" y="11284"/>
                    </a:lnTo>
                    <a:lnTo>
                      <a:pt x="11265" y="11081"/>
                    </a:lnTo>
                    <a:lnTo>
                      <a:pt x="11580" y="10858"/>
                    </a:lnTo>
                    <a:lnTo>
                      <a:pt x="11877" y="10617"/>
                    </a:lnTo>
                    <a:lnTo>
                      <a:pt x="12173" y="10358"/>
                    </a:lnTo>
                    <a:lnTo>
                      <a:pt x="12433" y="10080"/>
                    </a:lnTo>
                    <a:lnTo>
                      <a:pt x="12692" y="9784"/>
                    </a:lnTo>
                    <a:lnTo>
                      <a:pt x="12914" y="9487"/>
                    </a:lnTo>
                    <a:lnTo>
                      <a:pt x="13137" y="9154"/>
                    </a:lnTo>
                    <a:lnTo>
                      <a:pt x="13322" y="8820"/>
                    </a:lnTo>
                    <a:lnTo>
                      <a:pt x="13470" y="8505"/>
                    </a:lnTo>
                    <a:lnTo>
                      <a:pt x="13618" y="8172"/>
                    </a:lnTo>
                    <a:lnTo>
                      <a:pt x="13729" y="7838"/>
                    </a:lnTo>
                    <a:lnTo>
                      <a:pt x="13822" y="7486"/>
                    </a:lnTo>
                    <a:lnTo>
                      <a:pt x="13896" y="7134"/>
                    </a:lnTo>
                    <a:lnTo>
                      <a:pt x="13952" y="6782"/>
                    </a:lnTo>
                    <a:lnTo>
                      <a:pt x="13989" y="6412"/>
                    </a:lnTo>
                    <a:lnTo>
                      <a:pt x="14007" y="6041"/>
                    </a:lnTo>
                    <a:lnTo>
                      <a:pt x="13989" y="5726"/>
                    </a:lnTo>
                    <a:lnTo>
                      <a:pt x="13970" y="5411"/>
                    </a:lnTo>
                    <a:lnTo>
                      <a:pt x="13933" y="5115"/>
                    </a:lnTo>
                    <a:lnTo>
                      <a:pt x="13878" y="4818"/>
                    </a:lnTo>
                    <a:lnTo>
                      <a:pt x="13804" y="4522"/>
                    </a:lnTo>
                    <a:lnTo>
                      <a:pt x="13729" y="4244"/>
                    </a:lnTo>
                    <a:lnTo>
                      <a:pt x="13637" y="3966"/>
                    </a:lnTo>
                    <a:lnTo>
                      <a:pt x="13526" y="3688"/>
                    </a:lnTo>
                    <a:lnTo>
                      <a:pt x="13396" y="3410"/>
                    </a:lnTo>
                    <a:lnTo>
                      <a:pt x="13266" y="3151"/>
                    </a:lnTo>
                    <a:lnTo>
                      <a:pt x="13118" y="2910"/>
                    </a:lnTo>
                    <a:lnTo>
                      <a:pt x="12970" y="2669"/>
                    </a:lnTo>
                    <a:lnTo>
                      <a:pt x="12803" y="2428"/>
                    </a:lnTo>
                    <a:lnTo>
                      <a:pt x="12618" y="2187"/>
                    </a:lnTo>
                    <a:lnTo>
                      <a:pt x="12433" y="1983"/>
                    </a:lnTo>
                    <a:lnTo>
                      <a:pt x="12229" y="1761"/>
                    </a:lnTo>
                    <a:lnTo>
                      <a:pt x="12025" y="1557"/>
                    </a:lnTo>
                    <a:lnTo>
                      <a:pt x="11803" y="1372"/>
                    </a:lnTo>
                    <a:lnTo>
                      <a:pt x="11580" y="1205"/>
                    </a:lnTo>
                    <a:lnTo>
                      <a:pt x="11339" y="1020"/>
                    </a:lnTo>
                    <a:lnTo>
                      <a:pt x="11099" y="872"/>
                    </a:lnTo>
                    <a:lnTo>
                      <a:pt x="10839" y="724"/>
                    </a:lnTo>
                    <a:lnTo>
                      <a:pt x="10580" y="594"/>
                    </a:lnTo>
                    <a:lnTo>
                      <a:pt x="10302" y="464"/>
                    </a:lnTo>
                    <a:lnTo>
                      <a:pt x="10042" y="371"/>
                    </a:lnTo>
                    <a:lnTo>
                      <a:pt x="9765" y="260"/>
                    </a:lnTo>
                    <a:lnTo>
                      <a:pt x="9468" y="186"/>
                    </a:lnTo>
                    <a:lnTo>
                      <a:pt x="9172" y="112"/>
                    </a:lnTo>
                    <a:lnTo>
                      <a:pt x="8875" y="57"/>
                    </a:lnTo>
                    <a:lnTo>
                      <a:pt x="8579" y="19"/>
                    </a:lnTo>
                    <a:lnTo>
                      <a:pt x="8282" y="1"/>
                    </a:lnTo>
                    <a:close/>
                  </a:path>
                </a:pathLst>
              </a:custGeom>
              <a:solidFill>
                <a:srgbClr val="E7C59E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91" name="Google Shape;16721;p41">
                <a:extLst>
                  <a:ext uri="{FF2B5EF4-FFF2-40B4-BE49-F238E27FC236}">
                    <a16:creationId xmlns:a16="http://schemas.microsoft.com/office/drawing/2014/main" id="{9AACA996-74D1-0F75-85D9-D0E5339B82E8}"/>
                  </a:ext>
                </a:extLst>
              </p:cNvPr>
              <p:cNvSpPr/>
              <p:nvPr/>
            </p:nvSpPr>
            <p:spPr>
              <a:xfrm>
                <a:off x="6740375" y="2526244"/>
                <a:ext cx="191961" cy="137648"/>
              </a:xfrm>
              <a:custGeom>
                <a:avLst/>
                <a:gdLst/>
                <a:ahLst/>
                <a:cxnLst/>
                <a:rect l="l" t="t" r="r" b="b"/>
                <a:pathLst>
                  <a:path w="5040" h="3614" extrusionOk="0">
                    <a:moveTo>
                      <a:pt x="3484" y="1"/>
                    </a:moveTo>
                    <a:lnTo>
                      <a:pt x="3132" y="19"/>
                    </a:lnTo>
                    <a:lnTo>
                      <a:pt x="2779" y="75"/>
                    </a:lnTo>
                    <a:lnTo>
                      <a:pt x="2446" y="167"/>
                    </a:lnTo>
                    <a:lnTo>
                      <a:pt x="2131" y="279"/>
                    </a:lnTo>
                    <a:lnTo>
                      <a:pt x="1816" y="427"/>
                    </a:lnTo>
                    <a:lnTo>
                      <a:pt x="1538" y="594"/>
                    </a:lnTo>
                    <a:lnTo>
                      <a:pt x="1260" y="797"/>
                    </a:lnTo>
                    <a:lnTo>
                      <a:pt x="1019" y="1020"/>
                    </a:lnTo>
                    <a:lnTo>
                      <a:pt x="797" y="1279"/>
                    </a:lnTo>
                    <a:lnTo>
                      <a:pt x="593" y="1538"/>
                    </a:lnTo>
                    <a:lnTo>
                      <a:pt x="408" y="1835"/>
                    </a:lnTo>
                    <a:lnTo>
                      <a:pt x="260" y="2131"/>
                    </a:lnTo>
                    <a:lnTo>
                      <a:pt x="149" y="2465"/>
                    </a:lnTo>
                    <a:lnTo>
                      <a:pt x="56" y="2798"/>
                    </a:lnTo>
                    <a:lnTo>
                      <a:pt x="0" y="3132"/>
                    </a:lnTo>
                    <a:lnTo>
                      <a:pt x="0" y="3502"/>
                    </a:lnTo>
                    <a:lnTo>
                      <a:pt x="0" y="3614"/>
                    </a:lnTo>
                    <a:lnTo>
                      <a:pt x="408" y="3577"/>
                    </a:lnTo>
                    <a:lnTo>
                      <a:pt x="797" y="3521"/>
                    </a:lnTo>
                    <a:lnTo>
                      <a:pt x="1186" y="3428"/>
                    </a:lnTo>
                    <a:lnTo>
                      <a:pt x="1575" y="3317"/>
                    </a:lnTo>
                    <a:lnTo>
                      <a:pt x="1946" y="3187"/>
                    </a:lnTo>
                    <a:lnTo>
                      <a:pt x="2298" y="3021"/>
                    </a:lnTo>
                    <a:lnTo>
                      <a:pt x="2650" y="2835"/>
                    </a:lnTo>
                    <a:lnTo>
                      <a:pt x="2983" y="2632"/>
                    </a:lnTo>
                    <a:lnTo>
                      <a:pt x="3298" y="2409"/>
                    </a:lnTo>
                    <a:lnTo>
                      <a:pt x="3595" y="2168"/>
                    </a:lnTo>
                    <a:lnTo>
                      <a:pt x="3891" y="1909"/>
                    </a:lnTo>
                    <a:lnTo>
                      <a:pt x="4151" y="1631"/>
                    </a:lnTo>
                    <a:lnTo>
                      <a:pt x="4410" y="1335"/>
                    </a:lnTo>
                    <a:lnTo>
                      <a:pt x="4632" y="1038"/>
                    </a:lnTo>
                    <a:lnTo>
                      <a:pt x="4855" y="705"/>
                    </a:lnTo>
                    <a:lnTo>
                      <a:pt x="5040" y="371"/>
                    </a:lnTo>
                    <a:lnTo>
                      <a:pt x="4855" y="279"/>
                    </a:lnTo>
                    <a:lnTo>
                      <a:pt x="4669" y="204"/>
                    </a:lnTo>
                    <a:lnTo>
                      <a:pt x="4484" y="149"/>
                    </a:lnTo>
                    <a:lnTo>
                      <a:pt x="4299" y="93"/>
                    </a:lnTo>
                    <a:lnTo>
                      <a:pt x="4095" y="56"/>
                    </a:lnTo>
                    <a:lnTo>
                      <a:pt x="3891" y="19"/>
                    </a:lnTo>
                    <a:lnTo>
                      <a:pt x="3687" y="1"/>
                    </a:lnTo>
                    <a:close/>
                  </a:path>
                </a:pathLst>
              </a:custGeom>
              <a:solidFill>
                <a:srgbClr val="F1B7D6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92" name="Google Shape;16722;p41">
                <a:extLst>
                  <a:ext uri="{FF2B5EF4-FFF2-40B4-BE49-F238E27FC236}">
                    <a16:creationId xmlns:a16="http://schemas.microsoft.com/office/drawing/2014/main" id="{8F9E9504-E626-CF68-BBE7-922630C51AF5}"/>
                  </a:ext>
                </a:extLst>
              </p:cNvPr>
              <p:cNvSpPr/>
              <p:nvPr/>
            </p:nvSpPr>
            <p:spPr>
              <a:xfrm>
                <a:off x="6424928" y="2421082"/>
                <a:ext cx="166557" cy="188457"/>
              </a:xfrm>
              <a:custGeom>
                <a:avLst/>
                <a:gdLst/>
                <a:ahLst/>
                <a:cxnLst/>
                <a:rect l="l" t="t" r="r" b="b"/>
                <a:pathLst>
                  <a:path w="4373" h="4948" extrusionOk="0">
                    <a:moveTo>
                      <a:pt x="871" y="1"/>
                    </a:moveTo>
                    <a:lnTo>
                      <a:pt x="556" y="20"/>
                    </a:lnTo>
                    <a:lnTo>
                      <a:pt x="223" y="75"/>
                    </a:lnTo>
                    <a:lnTo>
                      <a:pt x="0" y="353"/>
                    </a:lnTo>
                    <a:lnTo>
                      <a:pt x="3502" y="4411"/>
                    </a:lnTo>
                    <a:lnTo>
                      <a:pt x="3521" y="4429"/>
                    </a:lnTo>
                    <a:lnTo>
                      <a:pt x="3780" y="4689"/>
                    </a:lnTo>
                    <a:lnTo>
                      <a:pt x="4058" y="4948"/>
                    </a:lnTo>
                    <a:lnTo>
                      <a:pt x="4188" y="4614"/>
                    </a:lnTo>
                    <a:lnTo>
                      <a:pt x="4299" y="4262"/>
                    </a:lnTo>
                    <a:lnTo>
                      <a:pt x="4354" y="3892"/>
                    </a:lnTo>
                    <a:lnTo>
                      <a:pt x="4373" y="3503"/>
                    </a:lnTo>
                    <a:lnTo>
                      <a:pt x="4354" y="3151"/>
                    </a:lnTo>
                    <a:lnTo>
                      <a:pt x="4299" y="2799"/>
                    </a:lnTo>
                    <a:lnTo>
                      <a:pt x="4225" y="2465"/>
                    </a:lnTo>
                    <a:lnTo>
                      <a:pt x="4095" y="2150"/>
                    </a:lnTo>
                    <a:lnTo>
                      <a:pt x="3947" y="1835"/>
                    </a:lnTo>
                    <a:lnTo>
                      <a:pt x="3780" y="1557"/>
                    </a:lnTo>
                    <a:lnTo>
                      <a:pt x="3576" y="1279"/>
                    </a:lnTo>
                    <a:lnTo>
                      <a:pt x="3354" y="1039"/>
                    </a:lnTo>
                    <a:lnTo>
                      <a:pt x="3095" y="816"/>
                    </a:lnTo>
                    <a:lnTo>
                      <a:pt x="2835" y="612"/>
                    </a:lnTo>
                    <a:lnTo>
                      <a:pt x="2539" y="427"/>
                    </a:lnTo>
                    <a:lnTo>
                      <a:pt x="2242" y="279"/>
                    </a:lnTo>
                    <a:lnTo>
                      <a:pt x="1909" y="168"/>
                    </a:lnTo>
                    <a:lnTo>
                      <a:pt x="1575" y="75"/>
                    </a:lnTo>
                    <a:lnTo>
                      <a:pt x="1242" y="20"/>
                    </a:lnTo>
                    <a:lnTo>
                      <a:pt x="871" y="1"/>
                    </a:lnTo>
                    <a:close/>
                  </a:path>
                </a:pathLst>
              </a:custGeom>
              <a:solidFill>
                <a:srgbClr val="F1B7D6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93" name="Google Shape;16723;p41">
                <a:extLst>
                  <a:ext uri="{FF2B5EF4-FFF2-40B4-BE49-F238E27FC236}">
                    <a16:creationId xmlns:a16="http://schemas.microsoft.com/office/drawing/2014/main" id="{12B836E4-F5AF-EA4B-C1FD-9327CE6BCE55}"/>
                  </a:ext>
                </a:extLst>
              </p:cNvPr>
              <p:cNvSpPr/>
              <p:nvPr/>
            </p:nvSpPr>
            <p:spPr>
              <a:xfrm>
                <a:off x="5705823" y="2204436"/>
                <a:ext cx="534253" cy="459450"/>
              </a:xfrm>
              <a:custGeom>
                <a:avLst/>
                <a:gdLst/>
                <a:ahLst/>
                <a:cxnLst/>
                <a:rect l="l" t="t" r="r" b="b"/>
                <a:pathLst>
                  <a:path w="14027" h="12063" extrusionOk="0">
                    <a:moveTo>
                      <a:pt x="5744" y="1"/>
                    </a:moveTo>
                    <a:lnTo>
                      <a:pt x="5429" y="19"/>
                    </a:lnTo>
                    <a:lnTo>
                      <a:pt x="5133" y="57"/>
                    </a:lnTo>
                    <a:lnTo>
                      <a:pt x="4836" y="112"/>
                    </a:lnTo>
                    <a:lnTo>
                      <a:pt x="4540" y="186"/>
                    </a:lnTo>
                    <a:lnTo>
                      <a:pt x="4262" y="260"/>
                    </a:lnTo>
                    <a:lnTo>
                      <a:pt x="3966" y="371"/>
                    </a:lnTo>
                    <a:lnTo>
                      <a:pt x="3706" y="464"/>
                    </a:lnTo>
                    <a:lnTo>
                      <a:pt x="3428" y="594"/>
                    </a:lnTo>
                    <a:lnTo>
                      <a:pt x="3169" y="724"/>
                    </a:lnTo>
                    <a:lnTo>
                      <a:pt x="2909" y="872"/>
                    </a:lnTo>
                    <a:lnTo>
                      <a:pt x="2669" y="1020"/>
                    </a:lnTo>
                    <a:lnTo>
                      <a:pt x="2428" y="1205"/>
                    </a:lnTo>
                    <a:lnTo>
                      <a:pt x="2205" y="1372"/>
                    </a:lnTo>
                    <a:lnTo>
                      <a:pt x="1983" y="1557"/>
                    </a:lnTo>
                    <a:lnTo>
                      <a:pt x="1779" y="1761"/>
                    </a:lnTo>
                    <a:lnTo>
                      <a:pt x="1575" y="1983"/>
                    </a:lnTo>
                    <a:lnTo>
                      <a:pt x="1390" y="2187"/>
                    </a:lnTo>
                    <a:lnTo>
                      <a:pt x="1205" y="2428"/>
                    </a:lnTo>
                    <a:lnTo>
                      <a:pt x="1038" y="2669"/>
                    </a:lnTo>
                    <a:lnTo>
                      <a:pt x="890" y="2910"/>
                    </a:lnTo>
                    <a:lnTo>
                      <a:pt x="742" y="3151"/>
                    </a:lnTo>
                    <a:lnTo>
                      <a:pt x="612" y="3410"/>
                    </a:lnTo>
                    <a:lnTo>
                      <a:pt x="482" y="3688"/>
                    </a:lnTo>
                    <a:lnTo>
                      <a:pt x="371" y="3966"/>
                    </a:lnTo>
                    <a:lnTo>
                      <a:pt x="278" y="4244"/>
                    </a:lnTo>
                    <a:lnTo>
                      <a:pt x="204" y="4522"/>
                    </a:lnTo>
                    <a:lnTo>
                      <a:pt x="130" y="4818"/>
                    </a:lnTo>
                    <a:lnTo>
                      <a:pt x="75" y="5115"/>
                    </a:lnTo>
                    <a:lnTo>
                      <a:pt x="38" y="5411"/>
                    </a:lnTo>
                    <a:lnTo>
                      <a:pt x="19" y="5726"/>
                    </a:lnTo>
                    <a:lnTo>
                      <a:pt x="1" y="6041"/>
                    </a:lnTo>
                    <a:lnTo>
                      <a:pt x="19" y="6504"/>
                    </a:lnTo>
                    <a:lnTo>
                      <a:pt x="75" y="6986"/>
                    </a:lnTo>
                    <a:lnTo>
                      <a:pt x="167" y="7431"/>
                    </a:lnTo>
                    <a:lnTo>
                      <a:pt x="297" y="7875"/>
                    </a:lnTo>
                    <a:lnTo>
                      <a:pt x="445" y="8264"/>
                    </a:lnTo>
                    <a:lnTo>
                      <a:pt x="593" y="8635"/>
                    </a:lnTo>
                    <a:lnTo>
                      <a:pt x="797" y="9005"/>
                    </a:lnTo>
                    <a:lnTo>
                      <a:pt x="1001" y="9339"/>
                    </a:lnTo>
                    <a:lnTo>
                      <a:pt x="1242" y="9672"/>
                    </a:lnTo>
                    <a:lnTo>
                      <a:pt x="1483" y="9987"/>
                    </a:lnTo>
                    <a:lnTo>
                      <a:pt x="1761" y="10284"/>
                    </a:lnTo>
                    <a:lnTo>
                      <a:pt x="2057" y="10562"/>
                    </a:lnTo>
                    <a:lnTo>
                      <a:pt x="2372" y="10821"/>
                    </a:lnTo>
                    <a:lnTo>
                      <a:pt x="2706" y="11044"/>
                    </a:lnTo>
                    <a:lnTo>
                      <a:pt x="3039" y="11266"/>
                    </a:lnTo>
                    <a:lnTo>
                      <a:pt x="3391" y="11451"/>
                    </a:lnTo>
                    <a:lnTo>
                      <a:pt x="3780" y="11618"/>
                    </a:lnTo>
                    <a:lnTo>
                      <a:pt x="4151" y="11766"/>
                    </a:lnTo>
                    <a:lnTo>
                      <a:pt x="4558" y="11877"/>
                    </a:lnTo>
                    <a:lnTo>
                      <a:pt x="4966" y="11970"/>
                    </a:lnTo>
                    <a:lnTo>
                      <a:pt x="5225" y="12007"/>
                    </a:lnTo>
                    <a:lnTo>
                      <a:pt x="5503" y="12044"/>
                    </a:lnTo>
                    <a:lnTo>
                      <a:pt x="5763" y="12063"/>
                    </a:lnTo>
                    <a:lnTo>
                      <a:pt x="6041" y="12063"/>
                    </a:lnTo>
                    <a:lnTo>
                      <a:pt x="6541" y="12044"/>
                    </a:lnTo>
                    <a:lnTo>
                      <a:pt x="7023" y="11988"/>
                    </a:lnTo>
                    <a:lnTo>
                      <a:pt x="7486" y="11896"/>
                    </a:lnTo>
                    <a:lnTo>
                      <a:pt x="7949" y="11766"/>
                    </a:lnTo>
                    <a:lnTo>
                      <a:pt x="8394" y="11599"/>
                    </a:lnTo>
                    <a:lnTo>
                      <a:pt x="8820" y="11396"/>
                    </a:lnTo>
                    <a:lnTo>
                      <a:pt x="9227" y="11173"/>
                    </a:lnTo>
                    <a:lnTo>
                      <a:pt x="9616" y="10914"/>
                    </a:lnTo>
                    <a:lnTo>
                      <a:pt x="9839" y="10729"/>
                    </a:lnTo>
                    <a:lnTo>
                      <a:pt x="10043" y="10543"/>
                    </a:lnTo>
                    <a:lnTo>
                      <a:pt x="10246" y="10358"/>
                    </a:lnTo>
                    <a:lnTo>
                      <a:pt x="10450" y="10154"/>
                    </a:lnTo>
                    <a:lnTo>
                      <a:pt x="13878" y="6189"/>
                    </a:lnTo>
                    <a:lnTo>
                      <a:pt x="14026" y="6022"/>
                    </a:lnTo>
                    <a:lnTo>
                      <a:pt x="10450" y="1909"/>
                    </a:lnTo>
                    <a:lnTo>
                      <a:pt x="10228" y="1687"/>
                    </a:lnTo>
                    <a:lnTo>
                      <a:pt x="10006" y="1483"/>
                    </a:lnTo>
                    <a:lnTo>
                      <a:pt x="9783" y="1298"/>
                    </a:lnTo>
                    <a:lnTo>
                      <a:pt x="9542" y="1113"/>
                    </a:lnTo>
                    <a:lnTo>
                      <a:pt x="9283" y="946"/>
                    </a:lnTo>
                    <a:lnTo>
                      <a:pt x="9024" y="779"/>
                    </a:lnTo>
                    <a:lnTo>
                      <a:pt x="8764" y="649"/>
                    </a:lnTo>
                    <a:lnTo>
                      <a:pt x="8486" y="501"/>
                    </a:lnTo>
                    <a:lnTo>
                      <a:pt x="8208" y="390"/>
                    </a:lnTo>
                    <a:lnTo>
                      <a:pt x="7912" y="297"/>
                    </a:lnTo>
                    <a:lnTo>
                      <a:pt x="7615" y="205"/>
                    </a:lnTo>
                    <a:lnTo>
                      <a:pt x="7319" y="131"/>
                    </a:lnTo>
                    <a:lnTo>
                      <a:pt x="7004" y="75"/>
                    </a:lnTo>
                    <a:lnTo>
                      <a:pt x="6689" y="38"/>
                    </a:lnTo>
                    <a:lnTo>
                      <a:pt x="6374" y="1"/>
                    </a:lnTo>
                    <a:close/>
                  </a:path>
                </a:pathLst>
              </a:custGeom>
              <a:solidFill>
                <a:srgbClr val="F0A661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94" name="Google Shape;16724;p41">
                <a:extLst>
                  <a:ext uri="{FF2B5EF4-FFF2-40B4-BE49-F238E27FC236}">
                    <a16:creationId xmlns:a16="http://schemas.microsoft.com/office/drawing/2014/main" id="{2197288F-976F-DD38-DC11-CB22D12FF677}"/>
                  </a:ext>
                </a:extLst>
              </p:cNvPr>
              <p:cNvSpPr/>
              <p:nvPr/>
            </p:nvSpPr>
            <p:spPr>
              <a:xfrm>
                <a:off x="5705823" y="2204436"/>
                <a:ext cx="534253" cy="459450"/>
              </a:xfrm>
              <a:custGeom>
                <a:avLst/>
                <a:gdLst/>
                <a:ahLst/>
                <a:cxnLst/>
                <a:rect l="l" t="t" r="r" b="b"/>
                <a:pathLst>
                  <a:path w="14027" h="12063" fill="none" extrusionOk="0">
                    <a:moveTo>
                      <a:pt x="14026" y="6022"/>
                    </a:moveTo>
                    <a:lnTo>
                      <a:pt x="14026" y="6022"/>
                    </a:lnTo>
                    <a:lnTo>
                      <a:pt x="13878" y="6189"/>
                    </a:lnTo>
                    <a:lnTo>
                      <a:pt x="13878" y="6189"/>
                    </a:lnTo>
                    <a:lnTo>
                      <a:pt x="10450" y="10154"/>
                    </a:lnTo>
                    <a:lnTo>
                      <a:pt x="10450" y="10154"/>
                    </a:lnTo>
                    <a:lnTo>
                      <a:pt x="10246" y="10358"/>
                    </a:lnTo>
                    <a:lnTo>
                      <a:pt x="10043" y="10543"/>
                    </a:lnTo>
                    <a:lnTo>
                      <a:pt x="9839" y="10729"/>
                    </a:lnTo>
                    <a:lnTo>
                      <a:pt x="9616" y="10914"/>
                    </a:lnTo>
                    <a:lnTo>
                      <a:pt x="9616" y="10914"/>
                    </a:lnTo>
                    <a:lnTo>
                      <a:pt x="9227" y="11173"/>
                    </a:lnTo>
                    <a:lnTo>
                      <a:pt x="8820" y="11396"/>
                    </a:lnTo>
                    <a:lnTo>
                      <a:pt x="8394" y="11599"/>
                    </a:lnTo>
                    <a:lnTo>
                      <a:pt x="7949" y="11766"/>
                    </a:lnTo>
                    <a:lnTo>
                      <a:pt x="7486" y="11896"/>
                    </a:lnTo>
                    <a:lnTo>
                      <a:pt x="7023" y="11988"/>
                    </a:lnTo>
                    <a:lnTo>
                      <a:pt x="6541" y="12044"/>
                    </a:lnTo>
                    <a:lnTo>
                      <a:pt x="6041" y="12063"/>
                    </a:lnTo>
                    <a:lnTo>
                      <a:pt x="6041" y="12063"/>
                    </a:lnTo>
                    <a:lnTo>
                      <a:pt x="5763" y="12063"/>
                    </a:lnTo>
                    <a:lnTo>
                      <a:pt x="5503" y="12044"/>
                    </a:lnTo>
                    <a:lnTo>
                      <a:pt x="5225" y="12007"/>
                    </a:lnTo>
                    <a:lnTo>
                      <a:pt x="4966" y="11970"/>
                    </a:lnTo>
                    <a:lnTo>
                      <a:pt x="4966" y="11970"/>
                    </a:lnTo>
                    <a:lnTo>
                      <a:pt x="4558" y="11877"/>
                    </a:lnTo>
                    <a:lnTo>
                      <a:pt x="4151" y="11766"/>
                    </a:lnTo>
                    <a:lnTo>
                      <a:pt x="3780" y="11618"/>
                    </a:lnTo>
                    <a:lnTo>
                      <a:pt x="3391" y="11451"/>
                    </a:lnTo>
                    <a:lnTo>
                      <a:pt x="3039" y="11266"/>
                    </a:lnTo>
                    <a:lnTo>
                      <a:pt x="2706" y="11044"/>
                    </a:lnTo>
                    <a:lnTo>
                      <a:pt x="2372" y="10821"/>
                    </a:lnTo>
                    <a:lnTo>
                      <a:pt x="2057" y="10562"/>
                    </a:lnTo>
                    <a:lnTo>
                      <a:pt x="1761" y="10284"/>
                    </a:lnTo>
                    <a:lnTo>
                      <a:pt x="1483" y="9987"/>
                    </a:lnTo>
                    <a:lnTo>
                      <a:pt x="1242" y="9672"/>
                    </a:lnTo>
                    <a:lnTo>
                      <a:pt x="1001" y="9339"/>
                    </a:lnTo>
                    <a:lnTo>
                      <a:pt x="797" y="9005"/>
                    </a:lnTo>
                    <a:lnTo>
                      <a:pt x="593" y="8635"/>
                    </a:lnTo>
                    <a:lnTo>
                      <a:pt x="445" y="8264"/>
                    </a:lnTo>
                    <a:lnTo>
                      <a:pt x="297" y="7875"/>
                    </a:lnTo>
                    <a:lnTo>
                      <a:pt x="297" y="7875"/>
                    </a:lnTo>
                    <a:lnTo>
                      <a:pt x="167" y="7431"/>
                    </a:lnTo>
                    <a:lnTo>
                      <a:pt x="75" y="6986"/>
                    </a:lnTo>
                    <a:lnTo>
                      <a:pt x="19" y="6504"/>
                    </a:lnTo>
                    <a:lnTo>
                      <a:pt x="1" y="6041"/>
                    </a:lnTo>
                    <a:lnTo>
                      <a:pt x="1" y="6041"/>
                    </a:lnTo>
                    <a:lnTo>
                      <a:pt x="19" y="5726"/>
                    </a:lnTo>
                    <a:lnTo>
                      <a:pt x="38" y="5411"/>
                    </a:lnTo>
                    <a:lnTo>
                      <a:pt x="75" y="5115"/>
                    </a:lnTo>
                    <a:lnTo>
                      <a:pt x="130" y="4818"/>
                    </a:lnTo>
                    <a:lnTo>
                      <a:pt x="204" y="4522"/>
                    </a:lnTo>
                    <a:lnTo>
                      <a:pt x="278" y="4244"/>
                    </a:lnTo>
                    <a:lnTo>
                      <a:pt x="371" y="3966"/>
                    </a:lnTo>
                    <a:lnTo>
                      <a:pt x="482" y="3688"/>
                    </a:lnTo>
                    <a:lnTo>
                      <a:pt x="612" y="3410"/>
                    </a:lnTo>
                    <a:lnTo>
                      <a:pt x="742" y="3151"/>
                    </a:lnTo>
                    <a:lnTo>
                      <a:pt x="890" y="2910"/>
                    </a:lnTo>
                    <a:lnTo>
                      <a:pt x="1038" y="2669"/>
                    </a:lnTo>
                    <a:lnTo>
                      <a:pt x="1205" y="2428"/>
                    </a:lnTo>
                    <a:lnTo>
                      <a:pt x="1390" y="2187"/>
                    </a:lnTo>
                    <a:lnTo>
                      <a:pt x="1575" y="1983"/>
                    </a:lnTo>
                    <a:lnTo>
                      <a:pt x="1779" y="1761"/>
                    </a:lnTo>
                    <a:lnTo>
                      <a:pt x="1983" y="1557"/>
                    </a:lnTo>
                    <a:lnTo>
                      <a:pt x="2205" y="1372"/>
                    </a:lnTo>
                    <a:lnTo>
                      <a:pt x="2428" y="1205"/>
                    </a:lnTo>
                    <a:lnTo>
                      <a:pt x="2669" y="1020"/>
                    </a:lnTo>
                    <a:lnTo>
                      <a:pt x="2909" y="872"/>
                    </a:lnTo>
                    <a:lnTo>
                      <a:pt x="3169" y="724"/>
                    </a:lnTo>
                    <a:lnTo>
                      <a:pt x="3428" y="594"/>
                    </a:lnTo>
                    <a:lnTo>
                      <a:pt x="3706" y="464"/>
                    </a:lnTo>
                    <a:lnTo>
                      <a:pt x="3966" y="371"/>
                    </a:lnTo>
                    <a:lnTo>
                      <a:pt x="4262" y="260"/>
                    </a:lnTo>
                    <a:lnTo>
                      <a:pt x="4540" y="186"/>
                    </a:lnTo>
                    <a:lnTo>
                      <a:pt x="4836" y="112"/>
                    </a:lnTo>
                    <a:lnTo>
                      <a:pt x="5133" y="57"/>
                    </a:lnTo>
                    <a:lnTo>
                      <a:pt x="5429" y="19"/>
                    </a:lnTo>
                    <a:lnTo>
                      <a:pt x="5744" y="1"/>
                    </a:lnTo>
                    <a:lnTo>
                      <a:pt x="6041" y="1"/>
                    </a:lnTo>
                    <a:lnTo>
                      <a:pt x="6041" y="1"/>
                    </a:lnTo>
                    <a:lnTo>
                      <a:pt x="6374" y="1"/>
                    </a:lnTo>
                    <a:lnTo>
                      <a:pt x="6689" y="38"/>
                    </a:lnTo>
                    <a:lnTo>
                      <a:pt x="7004" y="75"/>
                    </a:lnTo>
                    <a:lnTo>
                      <a:pt x="7319" y="131"/>
                    </a:lnTo>
                    <a:lnTo>
                      <a:pt x="7615" y="205"/>
                    </a:lnTo>
                    <a:lnTo>
                      <a:pt x="7912" y="297"/>
                    </a:lnTo>
                    <a:lnTo>
                      <a:pt x="8208" y="390"/>
                    </a:lnTo>
                    <a:lnTo>
                      <a:pt x="8486" y="501"/>
                    </a:lnTo>
                    <a:lnTo>
                      <a:pt x="8764" y="649"/>
                    </a:lnTo>
                    <a:lnTo>
                      <a:pt x="9024" y="779"/>
                    </a:lnTo>
                    <a:lnTo>
                      <a:pt x="9283" y="946"/>
                    </a:lnTo>
                    <a:lnTo>
                      <a:pt x="9542" y="1113"/>
                    </a:lnTo>
                    <a:lnTo>
                      <a:pt x="9783" y="1298"/>
                    </a:lnTo>
                    <a:lnTo>
                      <a:pt x="10006" y="1483"/>
                    </a:lnTo>
                    <a:lnTo>
                      <a:pt x="10228" y="1687"/>
                    </a:lnTo>
                    <a:lnTo>
                      <a:pt x="10450" y="1909"/>
                    </a:lnTo>
                    <a:lnTo>
                      <a:pt x="10450" y="1909"/>
                    </a:lnTo>
                    <a:lnTo>
                      <a:pt x="14026" y="602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95" name="Google Shape;16725;p41">
                <a:extLst>
                  <a:ext uri="{FF2B5EF4-FFF2-40B4-BE49-F238E27FC236}">
                    <a16:creationId xmlns:a16="http://schemas.microsoft.com/office/drawing/2014/main" id="{483EC699-20F7-6099-B890-0C73A39C67CC}"/>
                  </a:ext>
                </a:extLst>
              </p:cNvPr>
              <p:cNvSpPr/>
              <p:nvPr/>
            </p:nvSpPr>
            <p:spPr>
              <a:xfrm>
                <a:off x="5717136" y="2495202"/>
                <a:ext cx="181373" cy="165147"/>
              </a:xfrm>
              <a:custGeom>
                <a:avLst/>
                <a:gdLst/>
                <a:ahLst/>
                <a:cxnLst/>
                <a:rect l="l" t="t" r="r" b="b"/>
                <a:pathLst>
                  <a:path w="4762" h="4336" extrusionOk="0">
                    <a:moveTo>
                      <a:pt x="1167" y="0"/>
                    </a:moveTo>
                    <a:lnTo>
                      <a:pt x="963" y="19"/>
                    </a:lnTo>
                    <a:lnTo>
                      <a:pt x="760" y="37"/>
                    </a:lnTo>
                    <a:lnTo>
                      <a:pt x="574" y="75"/>
                    </a:lnTo>
                    <a:lnTo>
                      <a:pt x="371" y="130"/>
                    </a:lnTo>
                    <a:lnTo>
                      <a:pt x="185" y="186"/>
                    </a:lnTo>
                    <a:lnTo>
                      <a:pt x="0" y="241"/>
                    </a:lnTo>
                    <a:lnTo>
                      <a:pt x="148" y="630"/>
                    </a:lnTo>
                    <a:lnTo>
                      <a:pt x="296" y="1001"/>
                    </a:lnTo>
                    <a:lnTo>
                      <a:pt x="500" y="1371"/>
                    </a:lnTo>
                    <a:lnTo>
                      <a:pt x="704" y="1705"/>
                    </a:lnTo>
                    <a:lnTo>
                      <a:pt x="945" y="2038"/>
                    </a:lnTo>
                    <a:lnTo>
                      <a:pt x="1186" y="2353"/>
                    </a:lnTo>
                    <a:lnTo>
                      <a:pt x="1464" y="2650"/>
                    </a:lnTo>
                    <a:lnTo>
                      <a:pt x="1760" y="2928"/>
                    </a:lnTo>
                    <a:lnTo>
                      <a:pt x="2075" y="3187"/>
                    </a:lnTo>
                    <a:lnTo>
                      <a:pt x="2409" y="3410"/>
                    </a:lnTo>
                    <a:lnTo>
                      <a:pt x="2742" y="3632"/>
                    </a:lnTo>
                    <a:lnTo>
                      <a:pt x="3094" y="3817"/>
                    </a:lnTo>
                    <a:lnTo>
                      <a:pt x="3483" y="3984"/>
                    </a:lnTo>
                    <a:lnTo>
                      <a:pt x="3854" y="4132"/>
                    </a:lnTo>
                    <a:lnTo>
                      <a:pt x="4261" y="4243"/>
                    </a:lnTo>
                    <a:lnTo>
                      <a:pt x="4669" y="4336"/>
                    </a:lnTo>
                    <a:lnTo>
                      <a:pt x="4725" y="4077"/>
                    </a:lnTo>
                    <a:lnTo>
                      <a:pt x="4762" y="3817"/>
                    </a:lnTo>
                    <a:lnTo>
                      <a:pt x="4762" y="3465"/>
                    </a:lnTo>
                    <a:lnTo>
                      <a:pt x="4743" y="3113"/>
                    </a:lnTo>
                    <a:lnTo>
                      <a:pt x="4688" y="2761"/>
                    </a:lnTo>
                    <a:lnTo>
                      <a:pt x="4595" y="2446"/>
                    </a:lnTo>
                    <a:lnTo>
                      <a:pt x="4484" y="2113"/>
                    </a:lnTo>
                    <a:lnTo>
                      <a:pt x="4336" y="1816"/>
                    </a:lnTo>
                    <a:lnTo>
                      <a:pt x="4150" y="1538"/>
                    </a:lnTo>
                    <a:lnTo>
                      <a:pt x="3946" y="1260"/>
                    </a:lnTo>
                    <a:lnTo>
                      <a:pt x="3724" y="1019"/>
                    </a:lnTo>
                    <a:lnTo>
                      <a:pt x="3483" y="797"/>
                    </a:lnTo>
                    <a:lnTo>
                      <a:pt x="3205" y="593"/>
                    </a:lnTo>
                    <a:lnTo>
                      <a:pt x="2909" y="408"/>
                    </a:lnTo>
                    <a:lnTo>
                      <a:pt x="2612" y="278"/>
                    </a:lnTo>
                    <a:lnTo>
                      <a:pt x="2279" y="149"/>
                    </a:lnTo>
                    <a:lnTo>
                      <a:pt x="1945" y="75"/>
                    </a:lnTo>
                    <a:lnTo>
                      <a:pt x="1593" y="19"/>
                    </a:lnTo>
                    <a:lnTo>
                      <a:pt x="1371" y="0"/>
                    </a:lnTo>
                    <a:close/>
                  </a:path>
                </a:pathLst>
              </a:custGeom>
              <a:solidFill>
                <a:srgbClr val="F1B7D6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96" name="Google Shape;16726;p41">
                <a:extLst>
                  <a:ext uri="{FF2B5EF4-FFF2-40B4-BE49-F238E27FC236}">
                    <a16:creationId xmlns:a16="http://schemas.microsoft.com/office/drawing/2014/main" id="{26A38627-1D03-E7E5-8750-55619082B3EE}"/>
                  </a:ext>
                </a:extLst>
              </p:cNvPr>
              <p:cNvSpPr/>
              <p:nvPr/>
            </p:nvSpPr>
            <p:spPr>
              <a:xfrm>
                <a:off x="5717136" y="2495202"/>
                <a:ext cx="181373" cy="165147"/>
              </a:xfrm>
              <a:custGeom>
                <a:avLst/>
                <a:gdLst/>
                <a:ahLst/>
                <a:cxnLst/>
                <a:rect l="l" t="t" r="r" b="b"/>
                <a:pathLst>
                  <a:path w="4762" h="4336" fill="none" extrusionOk="0">
                    <a:moveTo>
                      <a:pt x="4762" y="3817"/>
                    </a:moveTo>
                    <a:lnTo>
                      <a:pt x="4762" y="3817"/>
                    </a:lnTo>
                    <a:lnTo>
                      <a:pt x="4725" y="4077"/>
                    </a:lnTo>
                    <a:lnTo>
                      <a:pt x="4669" y="4336"/>
                    </a:lnTo>
                    <a:lnTo>
                      <a:pt x="4669" y="4336"/>
                    </a:lnTo>
                    <a:lnTo>
                      <a:pt x="4261" y="4243"/>
                    </a:lnTo>
                    <a:lnTo>
                      <a:pt x="3854" y="4132"/>
                    </a:lnTo>
                    <a:lnTo>
                      <a:pt x="3483" y="3984"/>
                    </a:lnTo>
                    <a:lnTo>
                      <a:pt x="3094" y="3817"/>
                    </a:lnTo>
                    <a:lnTo>
                      <a:pt x="2742" y="3632"/>
                    </a:lnTo>
                    <a:lnTo>
                      <a:pt x="2409" y="3410"/>
                    </a:lnTo>
                    <a:lnTo>
                      <a:pt x="2075" y="3187"/>
                    </a:lnTo>
                    <a:lnTo>
                      <a:pt x="1760" y="2928"/>
                    </a:lnTo>
                    <a:lnTo>
                      <a:pt x="1464" y="2650"/>
                    </a:lnTo>
                    <a:lnTo>
                      <a:pt x="1186" y="2353"/>
                    </a:lnTo>
                    <a:lnTo>
                      <a:pt x="945" y="2038"/>
                    </a:lnTo>
                    <a:lnTo>
                      <a:pt x="704" y="1705"/>
                    </a:lnTo>
                    <a:lnTo>
                      <a:pt x="500" y="1371"/>
                    </a:lnTo>
                    <a:lnTo>
                      <a:pt x="296" y="1001"/>
                    </a:lnTo>
                    <a:lnTo>
                      <a:pt x="148" y="630"/>
                    </a:lnTo>
                    <a:lnTo>
                      <a:pt x="0" y="241"/>
                    </a:lnTo>
                    <a:lnTo>
                      <a:pt x="0" y="241"/>
                    </a:lnTo>
                    <a:lnTo>
                      <a:pt x="185" y="186"/>
                    </a:lnTo>
                    <a:lnTo>
                      <a:pt x="371" y="130"/>
                    </a:lnTo>
                    <a:lnTo>
                      <a:pt x="574" y="75"/>
                    </a:lnTo>
                    <a:lnTo>
                      <a:pt x="760" y="37"/>
                    </a:lnTo>
                    <a:lnTo>
                      <a:pt x="963" y="19"/>
                    </a:lnTo>
                    <a:lnTo>
                      <a:pt x="1167" y="0"/>
                    </a:lnTo>
                    <a:lnTo>
                      <a:pt x="1371" y="0"/>
                    </a:lnTo>
                    <a:lnTo>
                      <a:pt x="1593" y="19"/>
                    </a:lnTo>
                    <a:lnTo>
                      <a:pt x="1593" y="19"/>
                    </a:lnTo>
                    <a:lnTo>
                      <a:pt x="1945" y="75"/>
                    </a:lnTo>
                    <a:lnTo>
                      <a:pt x="2279" y="149"/>
                    </a:lnTo>
                    <a:lnTo>
                      <a:pt x="2612" y="278"/>
                    </a:lnTo>
                    <a:lnTo>
                      <a:pt x="2909" y="408"/>
                    </a:lnTo>
                    <a:lnTo>
                      <a:pt x="3205" y="593"/>
                    </a:lnTo>
                    <a:lnTo>
                      <a:pt x="3483" y="797"/>
                    </a:lnTo>
                    <a:lnTo>
                      <a:pt x="3724" y="1019"/>
                    </a:lnTo>
                    <a:lnTo>
                      <a:pt x="3946" y="1260"/>
                    </a:lnTo>
                    <a:lnTo>
                      <a:pt x="4150" y="1538"/>
                    </a:lnTo>
                    <a:lnTo>
                      <a:pt x="4336" y="1816"/>
                    </a:lnTo>
                    <a:lnTo>
                      <a:pt x="4484" y="2113"/>
                    </a:lnTo>
                    <a:lnTo>
                      <a:pt x="4595" y="2446"/>
                    </a:lnTo>
                    <a:lnTo>
                      <a:pt x="4688" y="2761"/>
                    </a:lnTo>
                    <a:lnTo>
                      <a:pt x="4743" y="3113"/>
                    </a:lnTo>
                    <a:lnTo>
                      <a:pt x="4762" y="3465"/>
                    </a:lnTo>
                    <a:lnTo>
                      <a:pt x="4762" y="3817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97" name="Google Shape;16727;p41">
                <a:extLst>
                  <a:ext uri="{FF2B5EF4-FFF2-40B4-BE49-F238E27FC236}">
                    <a16:creationId xmlns:a16="http://schemas.microsoft.com/office/drawing/2014/main" id="{3E1DD53F-FDFE-D6E3-96C3-4CC87545E965}"/>
                  </a:ext>
                </a:extLst>
              </p:cNvPr>
              <p:cNvSpPr/>
              <p:nvPr/>
            </p:nvSpPr>
            <p:spPr>
              <a:xfrm>
                <a:off x="6060805" y="2434527"/>
                <a:ext cx="173603" cy="185600"/>
              </a:xfrm>
              <a:custGeom>
                <a:avLst/>
                <a:gdLst/>
                <a:ahLst/>
                <a:cxnLst/>
                <a:rect l="l" t="t" r="r" b="b"/>
                <a:pathLst>
                  <a:path w="4558" h="4873" extrusionOk="0">
                    <a:moveTo>
                      <a:pt x="3465" y="0"/>
                    </a:moveTo>
                    <a:lnTo>
                      <a:pt x="3113" y="19"/>
                    </a:lnTo>
                    <a:lnTo>
                      <a:pt x="2761" y="74"/>
                    </a:lnTo>
                    <a:lnTo>
                      <a:pt x="2446" y="167"/>
                    </a:lnTo>
                    <a:lnTo>
                      <a:pt x="2112" y="278"/>
                    </a:lnTo>
                    <a:lnTo>
                      <a:pt x="1816" y="426"/>
                    </a:lnTo>
                    <a:lnTo>
                      <a:pt x="1538" y="611"/>
                    </a:lnTo>
                    <a:lnTo>
                      <a:pt x="1260" y="815"/>
                    </a:lnTo>
                    <a:lnTo>
                      <a:pt x="1019" y="1038"/>
                    </a:lnTo>
                    <a:lnTo>
                      <a:pt x="797" y="1278"/>
                    </a:lnTo>
                    <a:lnTo>
                      <a:pt x="593" y="1556"/>
                    </a:lnTo>
                    <a:lnTo>
                      <a:pt x="426" y="1853"/>
                    </a:lnTo>
                    <a:lnTo>
                      <a:pt x="278" y="2149"/>
                    </a:lnTo>
                    <a:lnTo>
                      <a:pt x="148" y="2483"/>
                    </a:lnTo>
                    <a:lnTo>
                      <a:pt x="74" y="2816"/>
                    </a:lnTo>
                    <a:lnTo>
                      <a:pt x="19" y="3168"/>
                    </a:lnTo>
                    <a:lnTo>
                      <a:pt x="0" y="3391"/>
                    </a:lnTo>
                    <a:lnTo>
                      <a:pt x="19" y="3613"/>
                    </a:lnTo>
                    <a:lnTo>
                      <a:pt x="19" y="3835"/>
                    </a:lnTo>
                    <a:lnTo>
                      <a:pt x="56" y="4058"/>
                    </a:lnTo>
                    <a:lnTo>
                      <a:pt x="93" y="4261"/>
                    </a:lnTo>
                    <a:lnTo>
                      <a:pt x="148" y="4465"/>
                    </a:lnTo>
                    <a:lnTo>
                      <a:pt x="204" y="4669"/>
                    </a:lnTo>
                    <a:lnTo>
                      <a:pt x="296" y="4873"/>
                    </a:lnTo>
                    <a:lnTo>
                      <a:pt x="519" y="4688"/>
                    </a:lnTo>
                    <a:lnTo>
                      <a:pt x="723" y="4502"/>
                    </a:lnTo>
                    <a:lnTo>
                      <a:pt x="926" y="4317"/>
                    </a:lnTo>
                    <a:lnTo>
                      <a:pt x="1130" y="4113"/>
                    </a:lnTo>
                    <a:lnTo>
                      <a:pt x="4558" y="148"/>
                    </a:lnTo>
                    <a:lnTo>
                      <a:pt x="4187" y="56"/>
                    </a:lnTo>
                    <a:lnTo>
                      <a:pt x="3817" y="19"/>
                    </a:lnTo>
                    <a:lnTo>
                      <a:pt x="3465" y="0"/>
                    </a:lnTo>
                    <a:close/>
                  </a:path>
                </a:pathLst>
              </a:custGeom>
              <a:solidFill>
                <a:srgbClr val="F1B7D6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98" name="Google Shape;16728;p41">
                <a:extLst>
                  <a:ext uri="{FF2B5EF4-FFF2-40B4-BE49-F238E27FC236}">
                    <a16:creationId xmlns:a16="http://schemas.microsoft.com/office/drawing/2014/main" id="{B1D8816E-738D-46DB-0306-07B51487261D}"/>
                  </a:ext>
                </a:extLst>
              </p:cNvPr>
              <p:cNvSpPr/>
              <p:nvPr/>
            </p:nvSpPr>
            <p:spPr>
              <a:xfrm>
                <a:off x="5566116" y="2064005"/>
                <a:ext cx="767082" cy="741030"/>
              </a:xfrm>
              <a:custGeom>
                <a:avLst/>
                <a:gdLst/>
                <a:ahLst/>
                <a:cxnLst/>
                <a:rect l="l" t="t" r="r" b="b"/>
                <a:pathLst>
                  <a:path w="20140" h="19456" extrusionOk="0">
                    <a:moveTo>
                      <a:pt x="9208" y="1"/>
                    </a:moveTo>
                    <a:lnTo>
                      <a:pt x="8727" y="56"/>
                    </a:lnTo>
                    <a:lnTo>
                      <a:pt x="8245" y="112"/>
                    </a:lnTo>
                    <a:lnTo>
                      <a:pt x="7763" y="186"/>
                    </a:lnTo>
                    <a:lnTo>
                      <a:pt x="7281" y="297"/>
                    </a:lnTo>
                    <a:lnTo>
                      <a:pt x="6818" y="427"/>
                    </a:lnTo>
                    <a:lnTo>
                      <a:pt x="6374" y="594"/>
                    </a:lnTo>
                    <a:lnTo>
                      <a:pt x="5929" y="761"/>
                    </a:lnTo>
                    <a:lnTo>
                      <a:pt x="5503" y="964"/>
                    </a:lnTo>
                    <a:lnTo>
                      <a:pt x="5077" y="1168"/>
                    </a:lnTo>
                    <a:lnTo>
                      <a:pt x="4669" y="1409"/>
                    </a:lnTo>
                    <a:lnTo>
                      <a:pt x="4280" y="1668"/>
                    </a:lnTo>
                    <a:lnTo>
                      <a:pt x="3909" y="1928"/>
                    </a:lnTo>
                    <a:lnTo>
                      <a:pt x="3539" y="2224"/>
                    </a:lnTo>
                    <a:lnTo>
                      <a:pt x="3187" y="2521"/>
                    </a:lnTo>
                    <a:lnTo>
                      <a:pt x="2835" y="2854"/>
                    </a:lnTo>
                    <a:lnTo>
                      <a:pt x="2520" y="3188"/>
                    </a:lnTo>
                    <a:lnTo>
                      <a:pt x="2223" y="3540"/>
                    </a:lnTo>
                    <a:lnTo>
                      <a:pt x="1927" y="3910"/>
                    </a:lnTo>
                    <a:lnTo>
                      <a:pt x="1649" y="4281"/>
                    </a:lnTo>
                    <a:lnTo>
                      <a:pt x="1408" y="4688"/>
                    </a:lnTo>
                    <a:lnTo>
                      <a:pt x="1167" y="5096"/>
                    </a:lnTo>
                    <a:lnTo>
                      <a:pt x="945" y="5504"/>
                    </a:lnTo>
                    <a:lnTo>
                      <a:pt x="760" y="5948"/>
                    </a:lnTo>
                    <a:lnTo>
                      <a:pt x="593" y="6374"/>
                    </a:lnTo>
                    <a:lnTo>
                      <a:pt x="426" y="6838"/>
                    </a:lnTo>
                    <a:lnTo>
                      <a:pt x="296" y="7301"/>
                    </a:lnTo>
                    <a:lnTo>
                      <a:pt x="185" y="7764"/>
                    </a:lnTo>
                    <a:lnTo>
                      <a:pt x="111" y="8246"/>
                    </a:lnTo>
                    <a:lnTo>
                      <a:pt x="37" y="8728"/>
                    </a:lnTo>
                    <a:lnTo>
                      <a:pt x="0" y="9228"/>
                    </a:lnTo>
                    <a:lnTo>
                      <a:pt x="0" y="9728"/>
                    </a:lnTo>
                    <a:lnTo>
                      <a:pt x="0" y="10228"/>
                    </a:lnTo>
                    <a:lnTo>
                      <a:pt x="37" y="10710"/>
                    </a:lnTo>
                    <a:lnTo>
                      <a:pt x="111" y="11210"/>
                    </a:lnTo>
                    <a:lnTo>
                      <a:pt x="185" y="11692"/>
                    </a:lnTo>
                    <a:lnTo>
                      <a:pt x="296" y="12155"/>
                    </a:lnTo>
                    <a:lnTo>
                      <a:pt x="426" y="12618"/>
                    </a:lnTo>
                    <a:lnTo>
                      <a:pt x="593" y="13082"/>
                    </a:lnTo>
                    <a:lnTo>
                      <a:pt x="760" y="13526"/>
                    </a:lnTo>
                    <a:lnTo>
                      <a:pt x="945" y="13971"/>
                    </a:lnTo>
                    <a:lnTo>
                      <a:pt x="1167" y="14397"/>
                    </a:lnTo>
                    <a:lnTo>
                      <a:pt x="1408" y="14805"/>
                    </a:lnTo>
                    <a:lnTo>
                      <a:pt x="1649" y="15212"/>
                    </a:lnTo>
                    <a:lnTo>
                      <a:pt x="1927" y="15601"/>
                    </a:lnTo>
                    <a:lnTo>
                      <a:pt x="2223" y="15972"/>
                    </a:lnTo>
                    <a:lnTo>
                      <a:pt x="2520" y="16324"/>
                    </a:lnTo>
                    <a:lnTo>
                      <a:pt x="2853" y="16676"/>
                    </a:lnTo>
                    <a:lnTo>
                      <a:pt x="3187" y="16991"/>
                    </a:lnTo>
                    <a:lnTo>
                      <a:pt x="3539" y="17306"/>
                    </a:lnTo>
                    <a:lnTo>
                      <a:pt x="3909" y="17602"/>
                    </a:lnTo>
                    <a:lnTo>
                      <a:pt x="4280" y="17880"/>
                    </a:lnTo>
                    <a:lnTo>
                      <a:pt x="4688" y="18121"/>
                    </a:lnTo>
                    <a:lnTo>
                      <a:pt x="5095" y="18362"/>
                    </a:lnTo>
                    <a:lnTo>
                      <a:pt x="5503" y="18584"/>
                    </a:lnTo>
                    <a:lnTo>
                      <a:pt x="5929" y="18770"/>
                    </a:lnTo>
                    <a:lnTo>
                      <a:pt x="6374" y="18936"/>
                    </a:lnTo>
                    <a:lnTo>
                      <a:pt x="6837" y="19085"/>
                    </a:lnTo>
                    <a:lnTo>
                      <a:pt x="7281" y="19214"/>
                    </a:lnTo>
                    <a:lnTo>
                      <a:pt x="7763" y="19307"/>
                    </a:lnTo>
                    <a:lnTo>
                      <a:pt x="8245" y="19381"/>
                    </a:lnTo>
                    <a:lnTo>
                      <a:pt x="8727" y="19437"/>
                    </a:lnTo>
                    <a:lnTo>
                      <a:pt x="9208" y="19455"/>
                    </a:lnTo>
                    <a:lnTo>
                      <a:pt x="9709" y="19437"/>
                    </a:lnTo>
                    <a:lnTo>
                      <a:pt x="10153" y="19418"/>
                    </a:lnTo>
                    <a:lnTo>
                      <a:pt x="10579" y="19381"/>
                    </a:lnTo>
                    <a:lnTo>
                      <a:pt x="10987" y="19325"/>
                    </a:lnTo>
                    <a:lnTo>
                      <a:pt x="11395" y="19251"/>
                    </a:lnTo>
                    <a:lnTo>
                      <a:pt x="11784" y="19159"/>
                    </a:lnTo>
                    <a:lnTo>
                      <a:pt x="12154" y="19066"/>
                    </a:lnTo>
                    <a:lnTo>
                      <a:pt x="12506" y="18973"/>
                    </a:lnTo>
                    <a:lnTo>
                      <a:pt x="12858" y="18862"/>
                    </a:lnTo>
                    <a:lnTo>
                      <a:pt x="13192" y="18733"/>
                    </a:lnTo>
                    <a:lnTo>
                      <a:pt x="13507" y="18603"/>
                    </a:lnTo>
                    <a:lnTo>
                      <a:pt x="14100" y="18343"/>
                    </a:lnTo>
                    <a:lnTo>
                      <a:pt x="14637" y="18047"/>
                    </a:lnTo>
                    <a:lnTo>
                      <a:pt x="15119" y="17751"/>
                    </a:lnTo>
                    <a:lnTo>
                      <a:pt x="15526" y="17473"/>
                    </a:lnTo>
                    <a:lnTo>
                      <a:pt x="15897" y="17195"/>
                    </a:lnTo>
                    <a:lnTo>
                      <a:pt x="16212" y="16935"/>
                    </a:lnTo>
                    <a:lnTo>
                      <a:pt x="16471" y="16694"/>
                    </a:lnTo>
                    <a:lnTo>
                      <a:pt x="16823" y="16361"/>
                    </a:lnTo>
                    <a:lnTo>
                      <a:pt x="16934" y="16213"/>
                    </a:lnTo>
                    <a:lnTo>
                      <a:pt x="14118" y="13841"/>
                    </a:lnTo>
                    <a:lnTo>
                      <a:pt x="13896" y="14064"/>
                    </a:lnTo>
                    <a:lnTo>
                      <a:pt x="13674" y="14267"/>
                    </a:lnTo>
                    <a:lnTo>
                      <a:pt x="13451" y="14453"/>
                    </a:lnTo>
                    <a:lnTo>
                      <a:pt x="13210" y="14638"/>
                    </a:lnTo>
                    <a:lnTo>
                      <a:pt x="12951" y="14805"/>
                    </a:lnTo>
                    <a:lnTo>
                      <a:pt x="12692" y="14971"/>
                    </a:lnTo>
                    <a:lnTo>
                      <a:pt x="12432" y="15120"/>
                    </a:lnTo>
                    <a:lnTo>
                      <a:pt x="12154" y="15249"/>
                    </a:lnTo>
                    <a:lnTo>
                      <a:pt x="11876" y="15360"/>
                    </a:lnTo>
                    <a:lnTo>
                      <a:pt x="11580" y="15453"/>
                    </a:lnTo>
                    <a:lnTo>
                      <a:pt x="11283" y="15546"/>
                    </a:lnTo>
                    <a:lnTo>
                      <a:pt x="10987" y="15620"/>
                    </a:lnTo>
                    <a:lnTo>
                      <a:pt x="10672" y="15675"/>
                    </a:lnTo>
                    <a:lnTo>
                      <a:pt x="10357" y="15731"/>
                    </a:lnTo>
                    <a:lnTo>
                      <a:pt x="10042" y="15750"/>
                    </a:lnTo>
                    <a:lnTo>
                      <a:pt x="9412" y="15750"/>
                    </a:lnTo>
                    <a:lnTo>
                      <a:pt x="9097" y="15731"/>
                    </a:lnTo>
                    <a:lnTo>
                      <a:pt x="8801" y="15694"/>
                    </a:lnTo>
                    <a:lnTo>
                      <a:pt x="8504" y="15638"/>
                    </a:lnTo>
                    <a:lnTo>
                      <a:pt x="8208" y="15564"/>
                    </a:lnTo>
                    <a:lnTo>
                      <a:pt x="7930" y="15490"/>
                    </a:lnTo>
                    <a:lnTo>
                      <a:pt x="7634" y="15398"/>
                    </a:lnTo>
                    <a:lnTo>
                      <a:pt x="7374" y="15286"/>
                    </a:lnTo>
                    <a:lnTo>
                      <a:pt x="7096" y="15157"/>
                    </a:lnTo>
                    <a:lnTo>
                      <a:pt x="6837" y="15027"/>
                    </a:lnTo>
                    <a:lnTo>
                      <a:pt x="6577" y="14879"/>
                    </a:lnTo>
                    <a:lnTo>
                      <a:pt x="6337" y="14731"/>
                    </a:lnTo>
                    <a:lnTo>
                      <a:pt x="6096" y="14564"/>
                    </a:lnTo>
                    <a:lnTo>
                      <a:pt x="5873" y="14379"/>
                    </a:lnTo>
                    <a:lnTo>
                      <a:pt x="5651" y="14193"/>
                    </a:lnTo>
                    <a:lnTo>
                      <a:pt x="5447" y="13989"/>
                    </a:lnTo>
                    <a:lnTo>
                      <a:pt x="5243" y="13786"/>
                    </a:lnTo>
                    <a:lnTo>
                      <a:pt x="5058" y="13563"/>
                    </a:lnTo>
                    <a:lnTo>
                      <a:pt x="4873" y="13322"/>
                    </a:lnTo>
                    <a:lnTo>
                      <a:pt x="4706" y="13100"/>
                    </a:lnTo>
                    <a:lnTo>
                      <a:pt x="4558" y="12841"/>
                    </a:lnTo>
                    <a:lnTo>
                      <a:pt x="4410" y="12600"/>
                    </a:lnTo>
                    <a:lnTo>
                      <a:pt x="4280" y="12340"/>
                    </a:lnTo>
                    <a:lnTo>
                      <a:pt x="4150" y="12063"/>
                    </a:lnTo>
                    <a:lnTo>
                      <a:pt x="4039" y="11785"/>
                    </a:lnTo>
                    <a:lnTo>
                      <a:pt x="3946" y="11507"/>
                    </a:lnTo>
                    <a:lnTo>
                      <a:pt x="3872" y="11229"/>
                    </a:lnTo>
                    <a:lnTo>
                      <a:pt x="3798" y="10932"/>
                    </a:lnTo>
                    <a:lnTo>
                      <a:pt x="3743" y="10636"/>
                    </a:lnTo>
                    <a:lnTo>
                      <a:pt x="3706" y="10339"/>
                    </a:lnTo>
                    <a:lnTo>
                      <a:pt x="3687" y="10024"/>
                    </a:lnTo>
                    <a:lnTo>
                      <a:pt x="3669" y="9728"/>
                    </a:lnTo>
                    <a:lnTo>
                      <a:pt x="3687" y="9413"/>
                    </a:lnTo>
                    <a:lnTo>
                      <a:pt x="3706" y="9098"/>
                    </a:lnTo>
                    <a:lnTo>
                      <a:pt x="3743" y="8802"/>
                    </a:lnTo>
                    <a:lnTo>
                      <a:pt x="3798" y="8505"/>
                    </a:lnTo>
                    <a:lnTo>
                      <a:pt x="3872" y="8209"/>
                    </a:lnTo>
                    <a:lnTo>
                      <a:pt x="3946" y="7931"/>
                    </a:lnTo>
                    <a:lnTo>
                      <a:pt x="4039" y="7653"/>
                    </a:lnTo>
                    <a:lnTo>
                      <a:pt x="4150" y="7375"/>
                    </a:lnTo>
                    <a:lnTo>
                      <a:pt x="4280" y="7097"/>
                    </a:lnTo>
                    <a:lnTo>
                      <a:pt x="4410" y="6838"/>
                    </a:lnTo>
                    <a:lnTo>
                      <a:pt x="4558" y="6597"/>
                    </a:lnTo>
                    <a:lnTo>
                      <a:pt x="4706" y="6356"/>
                    </a:lnTo>
                    <a:lnTo>
                      <a:pt x="4873" y="6115"/>
                    </a:lnTo>
                    <a:lnTo>
                      <a:pt x="5058" y="5874"/>
                    </a:lnTo>
                    <a:lnTo>
                      <a:pt x="5243" y="5670"/>
                    </a:lnTo>
                    <a:lnTo>
                      <a:pt x="5447" y="5448"/>
                    </a:lnTo>
                    <a:lnTo>
                      <a:pt x="5651" y="5244"/>
                    </a:lnTo>
                    <a:lnTo>
                      <a:pt x="5873" y="5059"/>
                    </a:lnTo>
                    <a:lnTo>
                      <a:pt x="6096" y="4892"/>
                    </a:lnTo>
                    <a:lnTo>
                      <a:pt x="6337" y="4707"/>
                    </a:lnTo>
                    <a:lnTo>
                      <a:pt x="6577" y="4559"/>
                    </a:lnTo>
                    <a:lnTo>
                      <a:pt x="6837" y="4411"/>
                    </a:lnTo>
                    <a:lnTo>
                      <a:pt x="7096" y="4281"/>
                    </a:lnTo>
                    <a:lnTo>
                      <a:pt x="7374" y="4151"/>
                    </a:lnTo>
                    <a:lnTo>
                      <a:pt x="7634" y="4058"/>
                    </a:lnTo>
                    <a:lnTo>
                      <a:pt x="7930" y="3947"/>
                    </a:lnTo>
                    <a:lnTo>
                      <a:pt x="8208" y="3873"/>
                    </a:lnTo>
                    <a:lnTo>
                      <a:pt x="8504" y="3799"/>
                    </a:lnTo>
                    <a:lnTo>
                      <a:pt x="8801" y="3744"/>
                    </a:lnTo>
                    <a:lnTo>
                      <a:pt x="9097" y="3706"/>
                    </a:lnTo>
                    <a:lnTo>
                      <a:pt x="9412" y="3688"/>
                    </a:lnTo>
                    <a:lnTo>
                      <a:pt x="10042" y="3688"/>
                    </a:lnTo>
                    <a:lnTo>
                      <a:pt x="10357" y="3725"/>
                    </a:lnTo>
                    <a:lnTo>
                      <a:pt x="10672" y="3762"/>
                    </a:lnTo>
                    <a:lnTo>
                      <a:pt x="10987" y="3818"/>
                    </a:lnTo>
                    <a:lnTo>
                      <a:pt x="11283" y="3892"/>
                    </a:lnTo>
                    <a:lnTo>
                      <a:pt x="11580" y="3984"/>
                    </a:lnTo>
                    <a:lnTo>
                      <a:pt x="11876" y="4077"/>
                    </a:lnTo>
                    <a:lnTo>
                      <a:pt x="12154" y="4188"/>
                    </a:lnTo>
                    <a:lnTo>
                      <a:pt x="12432" y="4336"/>
                    </a:lnTo>
                    <a:lnTo>
                      <a:pt x="12692" y="4466"/>
                    </a:lnTo>
                    <a:lnTo>
                      <a:pt x="12951" y="4633"/>
                    </a:lnTo>
                    <a:lnTo>
                      <a:pt x="13210" y="4800"/>
                    </a:lnTo>
                    <a:lnTo>
                      <a:pt x="13451" y="4985"/>
                    </a:lnTo>
                    <a:lnTo>
                      <a:pt x="13674" y="5170"/>
                    </a:lnTo>
                    <a:lnTo>
                      <a:pt x="13896" y="5374"/>
                    </a:lnTo>
                    <a:lnTo>
                      <a:pt x="14118" y="5596"/>
                    </a:lnTo>
                    <a:lnTo>
                      <a:pt x="17713" y="9728"/>
                    </a:lnTo>
                    <a:lnTo>
                      <a:pt x="20140" y="6893"/>
                    </a:lnTo>
                    <a:lnTo>
                      <a:pt x="17324" y="3669"/>
                    </a:lnTo>
                    <a:lnTo>
                      <a:pt x="16972" y="3262"/>
                    </a:lnTo>
                    <a:lnTo>
                      <a:pt x="16619" y="2873"/>
                    </a:lnTo>
                    <a:lnTo>
                      <a:pt x="16230" y="2502"/>
                    </a:lnTo>
                    <a:lnTo>
                      <a:pt x="15823" y="2150"/>
                    </a:lnTo>
                    <a:lnTo>
                      <a:pt x="15397" y="1835"/>
                    </a:lnTo>
                    <a:lnTo>
                      <a:pt x="14952" y="1520"/>
                    </a:lnTo>
                    <a:lnTo>
                      <a:pt x="14489" y="1242"/>
                    </a:lnTo>
                    <a:lnTo>
                      <a:pt x="14007" y="1001"/>
                    </a:lnTo>
                    <a:lnTo>
                      <a:pt x="13507" y="779"/>
                    </a:lnTo>
                    <a:lnTo>
                      <a:pt x="13007" y="575"/>
                    </a:lnTo>
                    <a:lnTo>
                      <a:pt x="12488" y="409"/>
                    </a:lnTo>
                    <a:lnTo>
                      <a:pt x="11950" y="260"/>
                    </a:lnTo>
                    <a:lnTo>
                      <a:pt x="11413" y="149"/>
                    </a:lnTo>
                    <a:lnTo>
                      <a:pt x="10857" y="56"/>
                    </a:lnTo>
                    <a:lnTo>
                      <a:pt x="10283" y="19"/>
                    </a:lnTo>
                    <a:lnTo>
                      <a:pt x="9709" y="1"/>
                    </a:lnTo>
                    <a:close/>
                  </a:path>
                </a:pathLst>
              </a:custGeom>
              <a:solidFill>
                <a:srgbClr val="92572B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99" name="Google Shape;16729;p41">
                <a:extLst>
                  <a:ext uri="{FF2B5EF4-FFF2-40B4-BE49-F238E27FC236}">
                    <a16:creationId xmlns:a16="http://schemas.microsoft.com/office/drawing/2014/main" id="{57A3B541-87D2-FC62-265E-9648CB7EB962}"/>
                  </a:ext>
                </a:extLst>
              </p:cNvPr>
              <p:cNvSpPr/>
              <p:nvPr/>
            </p:nvSpPr>
            <p:spPr>
              <a:xfrm>
                <a:off x="5566116" y="2064005"/>
                <a:ext cx="767082" cy="741030"/>
              </a:xfrm>
              <a:custGeom>
                <a:avLst/>
                <a:gdLst/>
                <a:ahLst/>
                <a:cxnLst/>
                <a:rect l="l" t="t" r="r" b="b"/>
                <a:pathLst>
                  <a:path w="20140" h="19456" fill="none" extrusionOk="0">
                    <a:moveTo>
                      <a:pt x="20140" y="6893"/>
                    </a:moveTo>
                    <a:lnTo>
                      <a:pt x="17713" y="9728"/>
                    </a:lnTo>
                    <a:lnTo>
                      <a:pt x="17713" y="9728"/>
                    </a:lnTo>
                    <a:lnTo>
                      <a:pt x="14118" y="5596"/>
                    </a:lnTo>
                    <a:lnTo>
                      <a:pt x="14118" y="5596"/>
                    </a:lnTo>
                    <a:lnTo>
                      <a:pt x="13896" y="5374"/>
                    </a:lnTo>
                    <a:lnTo>
                      <a:pt x="13674" y="5170"/>
                    </a:lnTo>
                    <a:lnTo>
                      <a:pt x="13451" y="4985"/>
                    </a:lnTo>
                    <a:lnTo>
                      <a:pt x="13210" y="4800"/>
                    </a:lnTo>
                    <a:lnTo>
                      <a:pt x="12951" y="4633"/>
                    </a:lnTo>
                    <a:lnTo>
                      <a:pt x="12692" y="4466"/>
                    </a:lnTo>
                    <a:lnTo>
                      <a:pt x="12432" y="4336"/>
                    </a:lnTo>
                    <a:lnTo>
                      <a:pt x="12154" y="4188"/>
                    </a:lnTo>
                    <a:lnTo>
                      <a:pt x="11876" y="4077"/>
                    </a:lnTo>
                    <a:lnTo>
                      <a:pt x="11580" y="3984"/>
                    </a:lnTo>
                    <a:lnTo>
                      <a:pt x="11283" y="3892"/>
                    </a:lnTo>
                    <a:lnTo>
                      <a:pt x="10987" y="3818"/>
                    </a:lnTo>
                    <a:lnTo>
                      <a:pt x="10672" y="3762"/>
                    </a:lnTo>
                    <a:lnTo>
                      <a:pt x="10357" y="3725"/>
                    </a:lnTo>
                    <a:lnTo>
                      <a:pt x="10042" y="3688"/>
                    </a:lnTo>
                    <a:lnTo>
                      <a:pt x="9709" y="3688"/>
                    </a:lnTo>
                    <a:lnTo>
                      <a:pt x="9709" y="3688"/>
                    </a:lnTo>
                    <a:lnTo>
                      <a:pt x="9412" y="3688"/>
                    </a:lnTo>
                    <a:lnTo>
                      <a:pt x="9097" y="3706"/>
                    </a:lnTo>
                    <a:lnTo>
                      <a:pt x="8801" y="3744"/>
                    </a:lnTo>
                    <a:lnTo>
                      <a:pt x="8504" y="3799"/>
                    </a:lnTo>
                    <a:lnTo>
                      <a:pt x="8208" y="3873"/>
                    </a:lnTo>
                    <a:lnTo>
                      <a:pt x="7930" y="3947"/>
                    </a:lnTo>
                    <a:lnTo>
                      <a:pt x="7634" y="4058"/>
                    </a:lnTo>
                    <a:lnTo>
                      <a:pt x="7374" y="4151"/>
                    </a:lnTo>
                    <a:lnTo>
                      <a:pt x="7096" y="4281"/>
                    </a:lnTo>
                    <a:lnTo>
                      <a:pt x="6837" y="4411"/>
                    </a:lnTo>
                    <a:lnTo>
                      <a:pt x="6577" y="4559"/>
                    </a:lnTo>
                    <a:lnTo>
                      <a:pt x="6337" y="4707"/>
                    </a:lnTo>
                    <a:lnTo>
                      <a:pt x="6096" y="4892"/>
                    </a:lnTo>
                    <a:lnTo>
                      <a:pt x="5873" y="5059"/>
                    </a:lnTo>
                    <a:lnTo>
                      <a:pt x="5651" y="5244"/>
                    </a:lnTo>
                    <a:lnTo>
                      <a:pt x="5447" y="5448"/>
                    </a:lnTo>
                    <a:lnTo>
                      <a:pt x="5243" y="5670"/>
                    </a:lnTo>
                    <a:lnTo>
                      <a:pt x="5058" y="5874"/>
                    </a:lnTo>
                    <a:lnTo>
                      <a:pt x="4873" y="6115"/>
                    </a:lnTo>
                    <a:lnTo>
                      <a:pt x="4706" y="6356"/>
                    </a:lnTo>
                    <a:lnTo>
                      <a:pt x="4558" y="6597"/>
                    </a:lnTo>
                    <a:lnTo>
                      <a:pt x="4410" y="6838"/>
                    </a:lnTo>
                    <a:lnTo>
                      <a:pt x="4280" y="7097"/>
                    </a:lnTo>
                    <a:lnTo>
                      <a:pt x="4150" y="7375"/>
                    </a:lnTo>
                    <a:lnTo>
                      <a:pt x="4039" y="7653"/>
                    </a:lnTo>
                    <a:lnTo>
                      <a:pt x="3946" y="7931"/>
                    </a:lnTo>
                    <a:lnTo>
                      <a:pt x="3872" y="8209"/>
                    </a:lnTo>
                    <a:lnTo>
                      <a:pt x="3798" y="8505"/>
                    </a:lnTo>
                    <a:lnTo>
                      <a:pt x="3743" y="8802"/>
                    </a:lnTo>
                    <a:lnTo>
                      <a:pt x="3706" y="9098"/>
                    </a:lnTo>
                    <a:lnTo>
                      <a:pt x="3687" y="9413"/>
                    </a:lnTo>
                    <a:lnTo>
                      <a:pt x="3669" y="9728"/>
                    </a:lnTo>
                    <a:lnTo>
                      <a:pt x="3669" y="9728"/>
                    </a:lnTo>
                    <a:lnTo>
                      <a:pt x="3687" y="10024"/>
                    </a:lnTo>
                    <a:lnTo>
                      <a:pt x="3706" y="10339"/>
                    </a:lnTo>
                    <a:lnTo>
                      <a:pt x="3743" y="10636"/>
                    </a:lnTo>
                    <a:lnTo>
                      <a:pt x="3798" y="10932"/>
                    </a:lnTo>
                    <a:lnTo>
                      <a:pt x="3872" y="11229"/>
                    </a:lnTo>
                    <a:lnTo>
                      <a:pt x="3946" y="11507"/>
                    </a:lnTo>
                    <a:lnTo>
                      <a:pt x="4039" y="11785"/>
                    </a:lnTo>
                    <a:lnTo>
                      <a:pt x="4150" y="12063"/>
                    </a:lnTo>
                    <a:lnTo>
                      <a:pt x="4280" y="12340"/>
                    </a:lnTo>
                    <a:lnTo>
                      <a:pt x="4410" y="12600"/>
                    </a:lnTo>
                    <a:lnTo>
                      <a:pt x="4558" y="12841"/>
                    </a:lnTo>
                    <a:lnTo>
                      <a:pt x="4706" y="13100"/>
                    </a:lnTo>
                    <a:lnTo>
                      <a:pt x="4873" y="13322"/>
                    </a:lnTo>
                    <a:lnTo>
                      <a:pt x="5058" y="13563"/>
                    </a:lnTo>
                    <a:lnTo>
                      <a:pt x="5243" y="13786"/>
                    </a:lnTo>
                    <a:lnTo>
                      <a:pt x="5447" y="13989"/>
                    </a:lnTo>
                    <a:lnTo>
                      <a:pt x="5651" y="14193"/>
                    </a:lnTo>
                    <a:lnTo>
                      <a:pt x="5873" y="14379"/>
                    </a:lnTo>
                    <a:lnTo>
                      <a:pt x="6096" y="14564"/>
                    </a:lnTo>
                    <a:lnTo>
                      <a:pt x="6337" y="14731"/>
                    </a:lnTo>
                    <a:lnTo>
                      <a:pt x="6577" y="14879"/>
                    </a:lnTo>
                    <a:lnTo>
                      <a:pt x="6837" y="15027"/>
                    </a:lnTo>
                    <a:lnTo>
                      <a:pt x="7096" y="15157"/>
                    </a:lnTo>
                    <a:lnTo>
                      <a:pt x="7374" y="15286"/>
                    </a:lnTo>
                    <a:lnTo>
                      <a:pt x="7634" y="15398"/>
                    </a:lnTo>
                    <a:lnTo>
                      <a:pt x="7930" y="15490"/>
                    </a:lnTo>
                    <a:lnTo>
                      <a:pt x="8208" y="15564"/>
                    </a:lnTo>
                    <a:lnTo>
                      <a:pt x="8504" y="15638"/>
                    </a:lnTo>
                    <a:lnTo>
                      <a:pt x="8801" y="15694"/>
                    </a:lnTo>
                    <a:lnTo>
                      <a:pt x="9097" y="15731"/>
                    </a:lnTo>
                    <a:lnTo>
                      <a:pt x="9412" y="15750"/>
                    </a:lnTo>
                    <a:lnTo>
                      <a:pt x="9709" y="15750"/>
                    </a:lnTo>
                    <a:lnTo>
                      <a:pt x="9709" y="15750"/>
                    </a:lnTo>
                    <a:lnTo>
                      <a:pt x="10042" y="15750"/>
                    </a:lnTo>
                    <a:lnTo>
                      <a:pt x="10357" y="15731"/>
                    </a:lnTo>
                    <a:lnTo>
                      <a:pt x="10672" y="15675"/>
                    </a:lnTo>
                    <a:lnTo>
                      <a:pt x="10987" y="15620"/>
                    </a:lnTo>
                    <a:lnTo>
                      <a:pt x="11283" y="15546"/>
                    </a:lnTo>
                    <a:lnTo>
                      <a:pt x="11580" y="15453"/>
                    </a:lnTo>
                    <a:lnTo>
                      <a:pt x="11876" y="15360"/>
                    </a:lnTo>
                    <a:lnTo>
                      <a:pt x="12154" y="15249"/>
                    </a:lnTo>
                    <a:lnTo>
                      <a:pt x="12432" y="15120"/>
                    </a:lnTo>
                    <a:lnTo>
                      <a:pt x="12692" y="14971"/>
                    </a:lnTo>
                    <a:lnTo>
                      <a:pt x="12951" y="14805"/>
                    </a:lnTo>
                    <a:lnTo>
                      <a:pt x="13210" y="14638"/>
                    </a:lnTo>
                    <a:lnTo>
                      <a:pt x="13451" y="14453"/>
                    </a:lnTo>
                    <a:lnTo>
                      <a:pt x="13674" y="14267"/>
                    </a:lnTo>
                    <a:lnTo>
                      <a:pt x="13896" y="14064"/>
                    </a:lnTo>
                    <a:lnTo>
                      <a:pt x="14118" y="13841"/>
                    </a:lnTo>
                    <a:lnTo>
                      <a:pt x="16934" y="16213"/>
                    </a:lnTo>
                    <a:lnTo>
                      <a:pt x="16934" y="16213"/>
                    </a:lnTo>
                    <a:lnTo>
                      <a:pt x="16823" y="16361"/>
                    </a:lnTo>
                    <a:lnTo>
                      <a:pt x="16471" y="16694"/>
                    </a:lnTo>
                    <a:lnTo>
                      <a:pt x="16212" y="16935"/>
                    </a:lnTo>
                    <a:lnTo>
                      <a:pt x="15897" y="17195"/>
                    </a:lnTo>
                    <a:lnTo>
                      <a:pt x="15526" y="17473"/>
                    </a:lnTo>
                    <a:lnTo>
                      <a:pt x="15119" y="17751"/>
                    </a:lnTo>
                    <a:lnTo>
                      <a:pt x="14637" y="18047"/>
                    </a:lnTo>
                    <a:lnTo>
                      <a:pt x="14100" y="18343"/>
                    </a:lnTo>
                    <a:lnTo>
                      <a:pt x="13507" y="18603"/>
                    </a:lnTo>
                    <a:lnTo>
                      <a:pt x="13192" y="18733"/>
                    </a:lnTo>
                    <a:lnTo>
                      <a:pt x="12858" y="18862"/>
                    </a:lnTo>
                    <a:lnTo>
                      <a:pt x="12506" y="18973"/>
                    </a:lnTo>
                    <a:lnTo>
                      <a:pt x="12154" y="19066"/>
                    </a:lnTo>
                    <a:lnTo>
                      <a:pt x="11784" y="19159"/>
                    </a:lnTo>
                    <a:lnTo>
                      <a:pt x="11395" y="19251"/>
                    </a:lnTo>
                    <a:lnTo>
                      <a:pt x="10987" y="19325"/>
                    </a:lnTo>
                    <a:lnTo>
                      <a:pt x="10579" y="19381"/>
                    </a:lnTo>
                    <a:lnTo>
                      <a:pt x="10153" y="19418"/>
                    </a:lnTo>
                    <a:lnTo>
                      <a:pt x="9709" y="19437"/>
                    </a:lnTo>
                    <a:lnTo>
                      <a:pt x="9709" y="19437"/>
                    </a:lnTo>
                    <a:lnTo>
                      <a:pt x="9208" y="19455"/>
                    </a:lnTo>
                    <a:lnTo>
                      <a:pt x="8727" y="19437"/>
                    </a:lnTo>
                    <a:lnTo>
                      <a:pt x="8245" y="19381"/>
                    </a:lnTo>
                    <a:lnTo>
                      <a:pt x="7763" y="19307"/>
                    </a:lnTo>
                    <a:lnTo>
                      <a:pt x="7281" y="19214"/>
                    </a:lnTo>
                    <a:lnTo>
                      <a:pt x="6837" y="19085"/>
                    </a:lnTo>
                    <a:lnTo>
                      <a:pt x="6374" y="18936"/>
                    </a:lnTo>
                    <a:lnTo>
                      <a:pt x="5929" y="18770"/>
                    </a:lnTo>
                    <a:lnTo>
                      <a:pt x="5503" y="18584"/>
                    </a:lnTo>
                    <a:lnTo>
                      <a:pt x="5095" y="18362"/>
                    </a:lnTo>
                    <a:lnTo>
                      <a:pt x="4688" y="18121"/>
                    </a:lnTo>
                    <a:lnTo>
                      <a:pt x="4280" y="17880"/>
                    </a:lnTo>
                    <a:lnTo>
                      <a:pt x="3909" y="17602"/>
                    </a:lnTo>
                    <a:lnTo>
                      <a:pt x="3539" y="17306"/>
                    </a:lnTo>
                    <a:lnTo>
                      <a:pt x="3187" y="16991"/>
                    </a:lnTo>
                    <a:lnTo>
                      <a:pt x="2853" y="16676"/>
                    </a:lnTo>
                    <a:lnTo>
                      <a:pt x="2520" y="16324"/>
                    </a:lnTo>
                    <a:lnTo>
                      <a:pt x="2223" y="15972"/>
                    </a:lnTo>
                    <a:lnTo>
                      <a:pt x="1927" y="15601"/>
                    </a:lnTo>
                    <a:lnTo>
                      <a:pt x="1649" y="15212"/>
                    </a:lnTo>
                    <a:lnTo>
                      <a:pt x="1408" y="14805"/>
                    </a:lnTo>
                    <a:lnTo>
                      <a:pt x="1167" y="14397"/>
                    </a:lnTo>
                    <a:lnTo>
                      <a:pt x="945" y="13971"/>
                    </a:lnTo>
                    <a:lnTo>
                      <a:pt x="760" y="13526"/>
                    </a:lnTo>
                    <a:lnTo>
                      <a:pt x="593" y="13082"/>
                    </a:lnTo>
                    <a:lnTo>
                      <a:pt x="426" y="12618"/>
                    </a:lnTo>
                    <a:lnTo>
                      <a:pt x="296" y="12155"/>
                    </a:lnTo>
                    <a:lnTo>
                      <a:pt x="185" y="11692"/>
                    </a:lnTo>
                    <a:lnTo>
                      <a:pt x="111" y="11210"/>
                    </a:lnTo>
                    <a:lnTo>
                      <a:pt x="37" y="10710"/>
                    </a:lnTo>
                    <a:lnTo>
                      <a:pt x="0" y="10228"/>
                    </a:lnTo>
                    <a:lnTo>
                      <a:pt x="0" y="9728"/>
                    </a:lnTo>
                    <a:lnTo>
                      <a:pt x="0" y="9728"/>
                    </a:lnTo>
                    <a:lnTo>
                      <a:pt x="0" y="9228"/>
                    </a:lnTo>
                    <a:lnTo>
                      <a:pt x="37" y="8728"/>
                    </a:lnTo>
                    <a:lnTo>
                      <a:pt x="111" y="8246"/>
                    </a:lnTo>
                    <a:lnTo>
                      <a:pt x="185" y="7764"/>
                    </a:lnTo>
                    <a:lnTo>
                      <a:pt x="296" y="7301"/>
                    </a:lnTo>
                    <a:lnTo>
                      <a:pt x="426" y="6838"/>
                    </a:lnTo>
                    <a:lnTo>
                      <a:pt x="593" y="6374"/>
                    </a:lnTo>
                    <a:lnTo>
                      <a:pt x="760" y="5948"/>
                    </a:lnTo>
                    <a:lnTo>
                      <a:pt x="945" y="5504"/>
                    </a:lnTo>
                    <a:lnTo>
                      <a:pt x="1167" y="5096"/>
                    </a:lnTo>
                    <a:lnTo>
                      <a:pt x="1408" y="4688"/>
                    </a:lnTo>
                    <a:lnTo>
                      <a:pt x="1649" y="4281"/>
                    </a:lnTo>
                    <a:lnTo>
                      <a:pt x="1927" y="3910"/>
                    </a:lnTo>
                    <a:lnTo>
                      <a:pt x="2223" y="3540"/>
                    </a:lnTo>
                    <a:lnTo>
                      <a:pt x="2520" y="3188"/>
                    </a:lnTo>
                    <a:lnTo>
                      <a:pt x="2835" y="2854"/>
                    </a:lnTo>
                    <a:lnTo>
                      <a:pt x="3187" y="2521"/>
                    </a:lnTo>
                    <a:lnTo>
                      <a:pt x="3539" y="2224"/>
                    </a:lnTo>
                    <a:lnTo>
                      <a:pt x="3909" y="1928"/>
                    </a:lnTo>
                    <a:lnTo>
                      <a:pt x="4280" y="1668"/>
                    </a:lnTo>
                    <a:lnTo>
                      <a:pt x="4669" y="1409"/>
                    </a:lnTo>
                    <a:lnTo>
                      <a:pt x="5077" y="1168"/>
                    </a:lnTo>
                    <a:lnTo>
                      <a:pt x="5503" y="964"/>
                    </a:lnTo>
                    <a:lnTo>
                      <a:pt x="5929" y="761"/>
                    </a:lnTo>
                    <a:lnTo>
                      <a:pt x="6374" y="594"/>
                    </a:lnTo>
                    <a:lnTo>
                      <a:pt x="6818" y="427"/>
                    </a:lnTo>
                    <a:lnTo>
                      <a:pt x="7281" y="297"/>
                    </a:lnTo>
                    <a:lnTo>
                      <a:pt x="7763" y="186"/>
                    </a:lnTo>
                    <a:lnTo>
                      <a:pt x="8245" y="112"/>
                    </a:lnTo>
                    <a:lnTo>
                      <a:pt x="8727" y="56"/>
                    </a:lnTo>
                    <a:lnTo>
                      <a:pt x="9208" y="1"/>
                    </a:lnTo>
                    <a:lnTo>
                      <a:pt x="9709" y="1"/>
                    </a:lnTo>
                    <a:lnTo>
                      <a:pt x="9709" y="1"/>
                    </a:lnTo>
                    <a:lnTo>
                      <a:pt x="10283" y="19"/>
                    </a:lnTo>
                    <a:lnTo>
                      <a:pt x="10857" y="56"/>
                    </a:lnTo>
                    <a:lnTo>
                      <a:pt x="11413" y="149"/>
                    </a:lnTo>
                    <a:lnTo>
                      <a:pt x="11950" y="260"/>
                    </a:lnTo>
                    <a:lnTo>
                      <a:pt x="12488" y="409"/>
                    </a:lnTo>
                    <a:lnTo>
                      <a:pt x="13007" y="575"/>
                    </a:lnTo>
                    <a:lnTo>
                      <a:pt x="13507" y="779"/>
                    </a:lnTo>
                    <a:lnTo>
                      <a:pt x="14007" y="1001"/>
                    </a:lnTo>
                    <a:lnTo>
                      <a:pt x="14489" y="1242"/>
                    </a:lnTo>
                    <a:lnTo>
                      <a:pt x="14952" y="1520"/>
                    </a:lnTo>
                    <a:lnTo>
                      <a:pt x="15397" y="1835"/>
                    </a:lnTo>
                    <a:lnTo>
                      <a:pt x="15823" y="2150"/>
                    </a:lnTo>
                    <a:lnTo>
                      <a:pt x="16230" y="2502"/>
                    </a:lnTo>
                    <a:lnTo>
                      <a:pt x="16619" y="2873"/>
                    </a:lnTo>
                    <a:lnTo>
                      <a:pt x="16972" y="3262"/>
                    </a:lnTo>
                    <a:lnTo>
                      <a:pt x="17324" y="3669"/>
                    </a:lnTo>
                    <a:lnTo>
                      <a:pt x="20140" y="689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00" name="Google Shape;16730;p41">
                <a:extLst>
                  <a:ext uri="{FF2B5EF4-FFF2-40B4-BE49-F238E27FC236}">
                    <a16:creationId xmlns:a16="http://schemas.microsoft.com/office/drawing/2014/main" id="{AABB76D1-CEAE-0A7C-FE18-A7A525A190AE}"/>
                  </a:ext>
                </a:extLst>
              </p:cNvPr>
              <p:cNvSpPr/>
              <p:nvPr/>
            </p:nvSpPr>
            <p:spPr>
              <a:xfrm>
                <a:off x="6006453" y="2111311"/>
                <a:ext cx="152464" cy="107292"/>
              </a:xfrm>
              <a:custGeom>
                <a:avLst/>
                <a:gdLst/>
                <a:ahLst/>
                <a:cxnLst/>
                <a:rect l="l" t="t" r="r" b="b"/>
                <a:pathLst>
                  <a:path w="4003" h="2817" extrusionOk="0">
                    <a:moveTo>
                      <a:pt x="315" y="0"/>
                    </a:moveTo>
                    <a:lnTo>
                      <a:pt x="0" y="37"/>
                    </a:lnTo>
                    <a:lnTo>
                      <a:pt x="538" y="334"/>
                    </a:lnTo>
                    <a:lnTo>
                      <a:pt x="1094" y="630"/>
                    </a:lnTo>
                    <a:lnTo>
                      <a:pt x="1612" y="927"/>
                    </a:lnTo>
                    <a:lnTo>
                      <a:pt x="2150" y="1242"/>
                    </a:lnTo>
                    <a:lnTo>
                      <a:pt x="2650" y="1594"/>
                    </a:lnTo>
                    <a:lnTo>
                      <a:pt x="3113" y="1964"/>
                    </a:lnTo>
                    <a:lnTo>
                      <a:pt x="3558" y="2372"/>
                    </a:lnTo>
                    <a:lnTo>
                      <a:pt x="4002" y="2816"/>
                    </a:lnTo>
                    <a:lnTo>
                      <a:pt x="3984" y="2631"/>
                    </a:lnTo>
                    <a:lnTo>
                      <a:pt x="3947" y="2464"/>
                    </a:lnTo>
                    <a:lnTo>
                      <a:pt x="3836" y="2149"/>
                    </a:lnTo>
                    <a:lnTo>
                      <a:pt x="3706" y="1853"/>
                    </a:lnTo>
                    <a:lnTo>
                      <a:pt x="3539" y="1575"/>
                    </a:lnTo>
                    <a:lnTo>
                      <a:pt x="3335" y="1297"/>
                    </a:lnTo>
                    <a:lnTo>
                      <a:pt x="3095" y="1056"/>
                    </a:lnTo>
                    <a:lnTo>
                      <a:pt x="2854" y="834"/>
                    </a:lnTo>
                    <a:lnTo>
                      <a:pt x="2576" y="649"/>
                    </a:lnTo>
                    <a:lnTo>
                      <a:pt x="2279" y="463"/>
                    </a:lnTo>
                    <a:lnTo>
                      <a:pt x="1964" y="315"/>
                    </a:lnTo>
                    <a:lnTo>
                      <a:pt x="1649" y="204"/>
                    </a:lnTo>
                    <a:lnTo>
                      <a:pt x="1316" y="93"/>
                    </a:lnTo>
                    <a:lnTo>
                      <a:pt x="1001" y="37"/>
                    </a:lnTo>
                    <a:lnTo>
                      <a:pt x="64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01" name="Google Shape;16731;p41">
                <a:extLst>
                  <a:ext uri="{FF2B5EF4-FFF2-40B4-BE49-F238E27FC236}">
                    <a16:creationId xmlns:a16="http://schemas.microsoft.com/office/drawing/2014/main" id="{3D078BA4-92F0-0677-EE70-689F8BDC7BCC}"/>
                  </a:ext>
                </a:extLst>
              </p:cNvPr>
              <p:cNvSpPr/>
              <p:nvPr/>
            </p:nvSpPr>
            <p:spPr>
              <a:xfrm>
                <a:off x="6160292" y="2222795"/>
                <a:ext cx="27575" cy="26852"/>
              </a:xfrm>
              <a:custGeom>
                <a:avLst/>
                <a:gdLst/>
                <a:ahLst/>
                <a:cxnLst/>
                <a:rect l="l" t="t" r="r" b="b"/>
                <a:pathLst>
                  <a:path w="724" h="705" extrusionOk="0">
                    <a:moveTo>
                      <a:pt x="297" y="1"/>
                    </a:moveTo>
                    <a:lnTo>
                      <a:pt x="223" y="19"/>
                    </a:lnTo>
                    <a:lnTo>
                      <a:pt x="167" y="56"/>
                    </a:lnTo>
                    <a:lnTo>
                      <a:pt x="93" y="93"/>
                    </a:lnTo>
                    <a:lnTo>
                      <a:pt x="38" y="167"/>
                    </a:lnTo>
                    <a:lnTo>
                      <a:pt x="19" y="223"/>
                    </a:lnTo>
                    <a:lnTo>
                      <a:pt x="0" y="316"/>
                    </a:lnTo>
                    <a:lnTo>
                      <a:pt x="0" y="408"/>
                    </a:lnTo>
                    <a:lnTo>
                      <a:pt x="19" y="482"/>
                    </a:lnTo>
                    <a:lnTo>
                      <a:pt x="56" y="538"/>
                    </a:lnTo>
                    <a:lnTo>
                      <a:pt x="93" y="594"/>
                    </a:lnTo>
                    <a:lnTo>
                      <a:pt x="149" y="631"/>
                    </a:lnTo>
                    <a:lnTo>
                      <a:pt x="223" y="668"/>
                    </a:lnTo>
                    <a:lnTo>
                      <a:pt x="278" y="686"/>
                    </a:lnTo>
                    <a:lnTo>
                      <a:pt x="352" y="705"/>
                    </a:lnTo>
                    <a:lnTo>
                      <a:pt x="427" y="705"/>
                    </a:lnTo>
                    <a:lnTo>
                      <a:pt x="501" y="686"/>
                    </a:lnTo>
                    <a:lnTo>
                      <a:pt x="556" y="649"/>
                    </a:lnTo>
                    <a:lnTo>
                      <a:pt x="612" y="594"/>
                    </a:lnTo>
                    <a:lnTo>
                      <a:pt x="649" y="538"/>
                    </a:lnTo>
                    <a:lnTo>
                      <a:pt x="686" y="482"/>
                    </a:lnTo>
                    <a:lnTo>
                      <a:pt x="705" y="427"/>
                    </a:lnTo>
                    <a:lnTo>
                      <a:pt x="723" y="353"/>
                    </a:lnTo>
                    <a:lnTo>
                      <a:pt x="723" y="279"/>
                    </a:lnTo>
                    <a:lnTo>
                      <a:pt x="705" y="204"/>
                    </a:lnTo>
                    <a:lnTo>
                      <a:pt x="667" y="149"/>
                    </a:lnTo>
                    <a:lnTo>
                      <a:pt x="630" y="112"/>
                    </a:lnTo>
                    <a:lnTo>
                      <a:pt x="593" y="75"/>
                    </a:lnTo>
                    <a:lnTo>
                      <a:pt x="501" y="19"/>
                    </a:lnTo>
                    <a:lnTo>
                      <a:pt x="39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02" name="Google Shape;16732;p41">
                <a:extLst>
                  <a:ext uri="{FF2B5EF4-FFF2-40B4-BE49-F238E27FC236}">
                    <a16:creationId xmlns:a16="http://schemas.microsoft.com/office/drawing/2014/main" id="{DBD3D68C-D824-F0FB-36D8-A3D115DF262D}"/>
                  </a:ext>
                </a:extLst>
              </p:cNvPr>
              <p:cNvSpPr/>
              <p:nvPr/>
            </p:nvSpPr>
            <p:spPr>
              <a:xfrm>
                <a:off x="6060805" y="2064005"/>
                <a:ext cx="1038075" cy="740307"/>
              </a:xfrm>
              <a:custGeom>
                <a:avLst/>
                <a:gdLst/>
                <a:ahLst/>
                <a:cxnLst/>
                <a:rect l="l" t="t" r="r" b="b"/>
                <a:pathLst>
                  <a:path w="27255" h="19437" extrusionOk="0">
                    <a:moveTo>
                      <a:pt x="17842" y="3688"/>
                    </a:moveTo>
                    <a:lnTo>
                      <a:pt x="18139" y="3706"/>
                    </a:lnTo>
                    <a:lnTo>
                      <a:pt x="18435" y="3744"/>
                    </a:lnTo>
                    <a:lnTo>
                      <a:pt x="18732" y="3799"/>
                    </a:lnTo>
                    <a:lnTo>
                      <a:pt x="19028" y="3873"/>
                    </a:lnTo>
                    <a:lnTo>
                      <a:pt x="19325" y="3947"/>
                    </a:lnTo>
                    <a:lnTo>
                      <a:pt x="19602" y="4058"/>
                    </a:lnTo>
                    <a:lnTo>
                      <a:pt x="19862" y="4151"/>
                    </a:lnTo>
                    <a:lnTo>
                      <a:pt x="20140" y="4281"/>
                    </a:lnTo>
                    <a:lnTo>
                      <a:pt x="20399" y="4411"/>
                    </a:lnTo>
                    <a:lnTo>
                      <a:pt x="20659" y="4559"/>
                    </a:lnTo>
                    <a:lnTo>
                      <a:pt x="20899" y="4707"/>
                    </a:lnTo>
                    <a:lnTo>
                      <a:pt x="21140" y="4892"/>
                    </a:lnTo>
                    <a:lnTo>
                      <a:pt x="21363" y="5059"/>
                    </a:lnTo>
                    <a:lnTo>
                      <a:pt x="21585" y="5244"/>
                    </a:lnTo>
                    <a:lnTo>
                      <a:pt x="21789" y="5448"/>
                    </a:lnTo>
                    <a:lnTo>
                      <a:pt x="21993" y="5670"/>
                    </a:lnTo>
                    <a:lnTo>
                      <a:pt x="22178" y="5874"/>
                    </a:lnTo>
                    <a:lnTo>
                      <a:pt x="22363" y="6115"/>
                    </a:lnTo>
                    <a:lnTo>
                      <a:pt x="22530" y="6356"/>
                    </a:lnTo>
                    <a:lnTo>
                      <a:pt x="22678" y="6597"/>
                    </a:lnTo>
                    <a:lnTo>
                      <a:pt x="22826" y="6838"/>
                    </a:lnTo>
                    <a:lnTo>
                      <a:pt x="22956" y="7097"/>
                    </a:lnTo>
                    <a:lnTo>
                      <a:pt x="23086" y="7375"/>
                    </a:lnTo>
                    <a:lnTo>
                      <a:pt x="23197" y="7653"/>
                    </a:lnTo>
                    <a:lnTo>
                      <a:pt x="23289" y="7931"/>
                    </a:lnTo>
                    <a:lnTo>
                      <a:pt x="23364" y="8209"/>
                    </a:lnTo>
                    <a:lnTo>
                      <a:pt x="23438" y="8505"/>
                    </a:lnTo>
                    <a:lnTo>
                      <a:pt x="23493" y="8802"/>
                    </a:lnTo>
                    <a:lnTo>
                      <a:pt x="23530" y="9098"/>
                    </a:lnTo>
                    <a:lnTo>
                      <a:pt x="23549" y="9413"/>
                    </a:lnTo>
                    <a:lnTo>
                      <a:pt x="23567" y="9728"/>
                    </a:lnTo>
                    <a:lnTo>
                      <a:pt x="23549" y="10024"/>
                    </a:lnTo>
                    <a:lnTo>
                      <a:pt x="23530" y="10339"/>
                    </a:lnTo>
                    <a:lnTo>
                      <a:pt x="23493" y="10636"/>
                    </a:lnTo>
                    <a:lnTo>
                      <a:pt x="23438" y="10932"/>
                    </a:lnTo>
                    <a:lnTo>
                      <a:pt x="23364" y="11229"/>
                    </a:lnTo>
                    <a:lnTo>
                      <a:pt x="23289" y="11507"/>
                    </a:lnTo>
                    <a:lnTo>
                      <a:pt x="23197" y="11785"/>
                    </a:lnTo>
                    <a:lnTo>
                      <a:pt x="23086" y="12063"/>
                    </a:lnTo>
                    <a:lnTo>
                      <a:pt x="22956" y="12340"/>
                    </a:lnTo>
                    <a:lnTo>
                      <a:pt x="22826" y="12600"/>
                    </a:lnTo>
                    <a:lnTo>
                      <a:pt x="22678" y="12841"/>
                    </a:lnTo>
                    <a:lnTo>
                      <a:pt x="22530" y="13100"/>
                    </a:lnTo>
                    <a:lnTo>
                      <a:pt x="22363" y="13322"/>
                    </a:lnTo>
                    <a:lnTo>
                      <a:pt x="22178" y="13563"/>
                    </a:lnTo>
                    <a:lnTo>
                      <a:pt x="21993" y="13786"/>
                    </a:lnTo>
                    <a:lnTo>
                      <a:pt x="21789" y="13989"/>
                    </a:lnTo>
                    <a:lnTo>
                      <a:pt x="21585" y="14193"/>
                    </a:lnTo>
                    <a:lnTo>
                      <a:pt x="21363" y="14379"/>
                    </a:lnTo>
                    <a:lnTo>
                      <a:pt x="21140" y="14564"/>
                    </a:lnTo>
                    <a:lnTo>
                      <a:pt x="20899" y="14731"/>
                    </a:lnTo>
                    <a:lnTo>
                      <a:pt x="20659" y="14879"/>
                    </a:lnTo>
                    <a:lnTo>
                      <a:pt x="20399" y="15027"/>
                    </a:lnTo>
                    <a:lnTo>
                      <a:pt x="20140" y="15157"/>
                    </a:lnTo>
                    <a:lnTo>
                      <a:pt x="19862" y="15286"/>
                    </a:lnTo>
                    <a:lnTo>
                      <a:pt x="19602" y="15398"/>
                    </a:lnTo>
                    <a:lnTo>
                      <a:pt x="19325" y="15490"/>
                    </a:lnTo>
                    <a:lnTo>
                      <a:pt x="19028" y="15564"/>
                    </a:lnTo>
                    <a:lnTo>
                      <a:pt x="18732" y="15638"/>
                    </a:lnTo>
                    <a:lnTo>
                      <a:pt x="18435" y="15694"/>
                    </a:lnTo>
                    <a:lnTo>
                      <a:pt x="18139" y="15731"/>
                    </a:lnTo>
                    <a:lnTo>
                      <a:pt x="17842" y="15750"/>
                    </a:lnTo>
                    <a:lnTo>
                      <a:pt x="17194" y="15750"/>
                    </a:lnTo>
                    <a:lnTo>
                      <a:pt x="16879" y="15731"/>
                    </a:lnTo>
                    <a:lnTo>
                      <a:pt x="16564" y="15675"/>
                    </a:lnTo>
                    <a:lnTo>
                      <a:pt x="16249" y="15620"/>
                    </a:lnTo>
                    <a:lnTo>
                      <a:pt x="15934" y="15546"/>
                    </a:lnTo>
                    <a:lnTo>
                      <a:pt x="15638" y="15453"/>
                    </a:lnTo>
                    <a:lnTo>
                      <a:pt x="15341" y="15342"/>
                    </a:lnTo>
                    <a:lnTo>
                      <a:pt x="15063" y="15231"/>
                    </a:lnTo>
                    <a:lnTo>
                      <a:pt x="14785" y="15101"/>
                    </a:lnTo>
                    <a:lnTo>
                      <a:pt x="14507" y="14953"/>
                    </a:lnTo>
                    <a:lnTo>
                      <a:pt x="14248" y="14786"/>
                    </a:lnTo>
                    <a:lnTo>
                      <a:pt x="13989" y="14619"/>
                    </a:lnTo>
                    <a:lnTo>
                      <a:pt x="13748" y="14434"/>
                    </a:lnTo>
                    <a:lnTo>
                      <a:pt x="13507" y="14230"/>
                    </a:lnTo>
                    <a:lnTo>
                      <a:pt x="13284" y="14026"/>
                    </a:lnTo>
                    <a:lnTo>
                      <a:pt x="13081" y="13804"/>
                    </a:lnTo>
                    <a:lnTo>
                      <a:pt x="13062" y="13786"/>
                    </a:lnTo>
                    <a:lnTo>
                      <a:pt x="12877" y="13563"/>
                    </a:lnTo>
                    <a:lnTo>
                      <a:pt x="9560" y="9728"/>
                    </a:lnTo>
                    <a:lnTo>
                      <a:pt x="13062" y="5652"/>
                    </a:lnTo>
                    <a:lnTo>
                      <a:pt x="13284" y="5430"/>
                    </a:lnTo>
                    <a:lnTo>
                      <a:pt x="13507" y="5226"/>
                    </a:lnTo>
                    <a:lnTo>
                      <a:pt x="13729" y="5022"/>
                    </a:lnTo>
                    <a:lnTo>
                      <a:pt x="13989" y="4837"/>
                    </a:lnTo>
                    <a:lnTo>
                      <a:pt x="14229" y="4651"/>
                    </a:lnTo>
                    <a:lnTo>
                      <a:pt x="14489" y="4503"/>
                    </a:lnTo>
                    <a:lnTo>
                      <a:pt x="14767" y="4355"/>
                    </a:lnTo>
                    <a:lnTo>
                      <a:pt x="15045" y="4207"/>
                    </a:lnTo>
                    <a:lnTo>
                      <a:pt x="15341" y="4096"/>
                    </a:lnTo>
                    <a:lnTo>
                      <a:pt x="15638" y="3984"/>
                    </a:lnTo>
                    <a:lnTo>
                      <a:pt x="15934" y="3892"/>
                    </a:lnTo>
                    <a:lnTo>
                      <a:pt x="16230" y="3818"/>
                    </a:lnTo>
                    <a:lnTo>
                      <a:pt x="16545" y="3762"/>
                    </a:lnTo>
                    <a:lnTo>
                      <a:pt x="16879" y="3725"/>
                    </a:lnTo>
                    <a:lnTo>
                      <a:pt x="17194" y="3688"/>
                    </a:lnTo>
                    <a:close/>
                    <a:moveTo>
                      <a:pt x="17527" y="1"/>
                    </a:moveTo>
                    <a:lnTo>
                      <a:pt x="17009" y="19"/>
                    </a:lnTo>
                    <a:lnTo>
                      <a:pt x="16490" y="56"/>
                    </a:lnTo>
                    <a:lnTo>
                      <a:pt x="15971" y="112"/>
                    </a:lnTo>
                    <a:lnTo>
                      <a:pt x="15471" y="205"/>
                    </a:lnTo>
                    <a:lnTo>
                      <a:pt x="14989" y="334"/>
                    </a:lnTo>
                    <a:lnTo>
                      <a:pt x="14507" y="483"/>
                    </a:lnTo>
                    <a:lnTo>
                      <a:pt x="14044" y="649"/>
                    </a:lnTo>
                    <a:lnTo>
                      <a:pt x="13581" y="835"/>
                    </a:lnTo>
                    <a:lnTo>
                      <a:pt x="13136" y="1038"/>
                    </a:lnTo>
                    <a:lnTo>
                      <a:pt x="12710" y="1279"/>
                    </a:lnTo>
                    <a:lnTo>
                      <a:pt x="12284" y="1539"/>
                    </a:lnTo>
                    <a:lnTo>
                      <a:pt x="11876" y="1817"/>
                    </a:lnTo>
                    <a:lnTo>
                      <a:pt x="11487" y="2113"/>
                    </a:lnTo>
                    <a:lnTo>
                      <a:pt x="11117" y="2428"/>
                    </a:lnTo>
                    <a:lnTo>
                      <a:pt x="10746" y="2743"/>
                    </a:lnTo>
                    <a:lnTo>
                      <a:pt x="10413" y="3095"/>
                    </a:lnTo>
                    <a:lnTo>
                      <a:pt x="4873" y="9506"/>
                    </a:lnTo>
                    <a:lnTo>
                      <a:pt x="2372" y="12396"/>
                    </a:lnTo>
                    <a:lnTo>
                      <a:pt x="1056" y="13897"/>
                    </a:lnTo>
                    <a:lnTo>
                      <a:pt x="704" y="14286"/>
                    </a:lnTo>
                    <a:lnTo>
                      <a:pt x="445" y="14638"/>
                    </a:lnTo>
                    <a:lnTo>
                      <a:pt x="241" y="14953"/>
                    </a:lnTo>
                    <a:lnTo>
                      <a:pt x="93" y="15231"/>
                    </a:lnTo>
                    <a:lnTo>
                      <a:pt x="56" y="15342"/>
                    </a:lnTo>
                    <a:lnTo>
                      <a:pt x="19" y="15453"/>
                    </a:lnTo>
                    <a:lnTo>
                      <a:pt x="19" y="15564"/>
                    </a:lnTo>
                    <a:lnTo>
                      <a:pt x="0" y="15657"/>
                    </a:lnTo>
                    <a:lnTo>
                      <a:pt x="19" y="15750"/>
                    </a:lnTo>
                    <a:lnTo>
                      <a:pt x="37" y="15824"/>
                    </a:lnTo>
                    <a:lnTo>
                      <a:pt x="74" y="15879"/>
                    </a:lnTo>
                    <a:lnTo>
                      <a:pt x="130" y="15935"/>
                    </a:lnTo>
                    <a:lnTo>
                      <a:pt x="204" y="15990"/>
                    </a:lnTo>
                    <a:lnTo>
                      <a:pt x="296" y="16009"/>
                    </a:lnTo>
                    <a:lnTo>
                      <a:pt x="408" y="15990"/>
                    </a:lnTo>
                    <a:lnTo>
                      <a:pt x="537" y="15972"/>
                    </a:lnTo>
                    <a:lnTo>
                      <a:pt x="686" y="15916"/>
                    </a:lnTo>
                    <a:lnTo>
                      <a:pt x="852" y="15842"/>
                    </a:lnTo>
                    <a:lnTo>
                      <a:pt x="1038" y="15731"/>
                    </a:lnTo>
                    <a:lnTo>
                      <a:pt x="1223" y="15620"/>
                    </a:lnTo>
                    <a:lnTo>
                      <a:pt x="1112" y="15805"/>
                    </a:lnTo>
                    <a:lnTo>
                      <a:pt x="1019" y="15990"/>
                    </a:lnTo>
                    <a:lnTo>
                      <a:pt x="945" y="16157"/>
                    </a:lnTo>
                    <a:lnTo>
                      <a:pt x="908" y="16305"/>
                    </a:lnTo>
                    <a:lnTo>
                      <a:pt x="871" y="16435"/>
                    </a:lnTo>
                    <a:lnTo>
                      <a:pt x="871" y="16546"/>
                    </a:lnTo>
                    <a:lnTo>
                      <a:pt x="889" y="16639"/>
                    </a:lnTo>
                    <a:lnTo>
                      <a:pt x="945" y="16713"/>
                    </a:lnTo>
                    <a:lnTo>
                      <a:pt x="1019" y="16769"/>
                    </a:lnTo>
                    <a:lnTo>
                      <a:pt x="1223" y="16769"/>
                    </a:lnTo>
                    <a:lnTo>
                      <a:pt x="1353" y="16732"/>
                    </a:lnTo>
                    <a:lnTo>
                      <a:pt x="1501" y="16676"/>
                    </a:lnTo>
                    <a:lnTo>
                      <a:pt x="1668" y="16602"/>
                    </a:lnTo>
                    <a:lnTo>
                      <a:pt x="1834" y="16509"/>
                    </a:lnTo>
                    <a:lnTo>
                      <a:pt x="2038" y="16380"/>
                    </a:lnTo>
                    <a:lnTo>
                      <a:pt x="2038" y="16380"/>
                    </a:lnTo>
                    <a:lnTo>
                      <a:pt x="1927" y="16583"/>
                    </a:lnTo>
                    <a:lnTo>
                      <a:pt x="1834" y="16769"/>
                    </a:lnTo>
                    <a:lnTo>
                      <a:pt x="1760" y="16917"/>
                    </a:lnTo>
                    <a:lnTo>
                      <a:pt x="1705" y="17084"/>
                    </a:lnTo>
                    <a:lnTo>
                      <a:pt x="1686" y="17213"/>
                    </a:lnTo>
                    <a:lnTo>
                      <a:pt x="1686" y="17324"/>
                    </a:lnTo>
                    <a:lnTo>
                      <a:pt x="1705" y="17417"/>
                    </a:lnTo>
                    <a:lnTo>
                      <a:pt x="1760" y="17491"/>
                    </a:lnTo>
                    <a:lnTo>
                      <a:pt x="1816" y="17528"/>
                    </a:lnTo>
                    <a:lnTo>
                      <a:pt x="1890" y="17565"/>
                    </a:lnTo>
                    <a:lnTo>
                      <a:pt x="1964" y="17584"/>
                    </a:lnTo>
                    <a:lnTo>
                      <a:pt x="2038" y="17602"/>
                    </a:lnTo>
                    <a:lnTo>
                      <a:pt x="2131" y="17584"/>
                    </a:lnTo>
                    <a:lnTo>
                      <a:pt x="2242" y="17565"/>
                    </a:lnTo>
                    <a:lnTo>
                      <a:pt x="2353" y="17528"/>
                    </a:lnTo>
                    <a:lnTo>
                      <a:pt x="2464" y="17473"/>
                    </a:lnTo>
                    <a:lnTo>
                      <a:pt x="2742" y="17324"/>
                    </a:lnTo>
                    <a:lnTo>
                      <a:pt x="3039" y="17102"/>
                    </a:lnTo>
                    <a:lnTo>
                      <a:pt x="3372" y="16806"/>
                    </a:lnTo>
                    <a:lnTo>
                      <a:pt x="3743" y="16454"/>
                    </a:lnTo>
                    <a:lnTo>
                      <a:pt x="4336" y="15768"/>
                    </a:lnTo>
                    <a:lnTo>
                      <a:pt x="7115" y="12544"/>
                    </a:lnTo>
                    <a:lnTo>
                      <a:pt x="7170" y="12600"/>
                    </a:lnTo>
                    <a:lnTo>
                      <a:pt x="7207" y="12637"/>
                    </a:lnTo>
                    <a:lnTo>
                      <a:pt x="7782" y="13285"/>
                    </a:lnTo>
                    <a:lnTo>
                      <a:pt x="8338" y="13952"/>
                    </a:lnTo>
                    <a:lnTo>
                      <a:pt x="8912" y="14619"/>
                    </a:lnTo>
                    <a:lnTo>
                      <a:pt x="9468" y="15286"/>
                    </a:lnTo>
                    <a:lnTo>
                      <a:pt x="10061" y="15935"/>
                    </a:lnTo>
                    <a:lnTo>
                      <a:pt x="10654" y="16546"/>
                    </a:lnTo>
                    <a:lnTo>
                      <a:pt x="10950" y="16843"/>
                    </a:lnTo>
                    <a:lnTo>
                      <a:pt x="11265" y="17121"/>
                    </a:lnTo>
                    <a:lnTo>
                      <a:pt x="11580" y="17399"/>
                    </a:lnTo>
                    <a:lnTo>
                      <a:pt x="11895" y="17639"/>
                    </a:lnTo>
                    <a:lnTo>
                      <a:pt x="12210" y="17862"/>
                    </a:lnTo>
                    <a:lnTo>
                      <a:pt x="12525" y="18066"/>
                    </a:lnTo>
                    <a:lnTo>
                      <a:pt x="12840" y="18251"/>
                    </a:lnTo>
                    <a:lnTo>
                      <a:pt x="13173" y="18436"/>
                    </a:lnTo>
                    <a:lnTo>
                      <a:pt x="13507" y="18603"/>
                    </a:lnTo>
                    <a:lnTo>
                      <a:pt x="13859" y="18751"/>
                    </a:lnTo>
                    <a:lnTo>
                      <a:pt x="14211" y="18881"/>
                    </a:lnTo>
                    <a:lnTo>
                      <a:pt x="14563" y="18992"/>
                    </a:lnTo>
                    <a:lnTo>
                      <a:pt x="14915" y="19103"/>
                    </a:lnTo>
                    <a:lnTo>
                      <a:pt x="15285" y="19196"/>
                    </a:lnTo>
                    <a:lnTo>
                      <a:pt x="15656" y="19270"/>
                    </a:lnTo>
                    <a:lnTo>
                      <a:pt x="16027" y="19325"/>
                    </a:lnTo>
                    <a:lnTo>
                      <a:pt x="16397" y="19381"/>
                    </a:lnTo>
                    <a:lnTo>
                      <a:pt x="16768" y="19418"/>
                    </a:lnTo>
                    <a:lnTo>
                      <a:pt x="17138" y="19437"/>
                    </a:lnTo>
                    <a:lnTo>
                      <a:pt x="18028" y="19437"/>
                    </a:lnTo>
                    <a:lnTo>
                      <a:pt x="18509" y="19400"/>
                    </a:lnTo>
                    <a:lnTo>
                      <a:pt x="19010" y="19325"/>
                    </a:lnTo>
                    <a:lnTo>
                      <a:pt x="19473" y="19251"/>
                    </a:lnTo>
                    <a:lnTo>
                      <a:pt x="19954" y="19140"/>
                    </a:lnTo>
                    <a:lnTo>
                      <a:pt x="20418" y="19010"/>
                    </a:lnTo>
                    <a:lnTo>
                      <a:pt x="20862" y="18844"/>
                    </a:lnTo>
                    <a:lnTo>
                      <a:pt x="21307" y="18677"/>
                    </a:lnTo>
                    <a:lnTo>
                      <a:pt x="21733" y="18473"/>
                    </a:lnTo>
                    <a:lnTo>
                      <a:pt x="22159" y="18269"/>
                    </a:lnTo>
                    <a:lnTo>
                      <a:pt x="22567" y="18028"/>
                    </a:lnTo>
                    <a:lnTo>
                      <a:pt x="22956" y="17788"/>
                    </a:lnTo>
                    <a:lnTo>
                      <a:pt x="23345" y="17510"/>
                    </a:lnTo>
                    <a:lnTo>
                      <a:pt x="23697" y="17213"/>
                    </a:lnTo>
                    <a:lnTo>
                      <a:pt x="24049" y="16917"/>
                    </a:lnTo>
                    <a:lnTo>
                      <a:pt x="24401" y="16583"/>
                    </a:lnTo>
                    <a:lnTo>
                      <a:pt x="24716" y="16250"/>
                    </a:lnTo>
                    <a:lnTo>
                      <a:pt x="25031" y="15898"/>
                    </a:lnTo>
                    <a:lnTo>
                      <a:pt x="25309" y="15527"/>
                    </a:lnTo>
                    <a:lnTo>
                      <a:pt x="25587" y="15157"/>
                    </a:lnTo>
                    <a:lnTo>
                      <a:pt x="25828" y="14749"/>
                    </a:lnTo>
                    <a:lnTo>
                      <a:pt x="26069" y="14341"/>
                    </a:lnTo>
                    <a:lnTo>
                      <a:pt x="26291" y="13934"/>
                    </a:lnTo>
                    <a:lnTo>
                      <a:pt x="26476" y="13508"/>
                    </a:lnTo>
                    <a:lnTo>
                      <a:pt x="26662" y="13063"/>
                    </a:lnTo>
                    <a:lnTo>
                      <a:pt x="26810" y="12600"/>
                    </a:lnTo>
                    <a:lnTo>
                      <a:pt x="26939" y="12155"/>
                    </a:lnTo>
                    <a:lnTo>
                      <a:pt x="27051" y="11673"/>
                    </a:lnTo>
                    <a:lnTo>
                      <a:pt x="27125" y="11192"/>
                    </a:lnTo>
                    <a:lnTo>
                      <a:pt x="27199" y="10710"/>
                    </a:lnTo>
                    <a:lnTo>
                      <a:pt x="27236" y="10228"/>
                    </a:lnTo>
                    <a:lnTo>
                      <a:pt x="27254" y="9728"/>
                    </a:lnTo>
                    <a:lnTo>
                      <a:pt x="27236" y="9228"/>
                    </a:lnTo>
                    <a:lnTo>
                      <a:pt x="27199" y="8728"/>
                    </a:lnTo>
                    <a:lnTo>
                      <a:pt x="27125" y="8246"/>
                    </a:lnTo>
                    <a:lnTo>
                      <a:pt x="27051" y="7764"/>
                    </a:lnTo>
                    <a:lnTo>
                      <a:pt x="26939" y="7301"/>
                    </a:lnTo>
                    <a:lnTo>
                      <a:pt x="26810" y="6838"/>
                    </a:lnTo>
                    <a:lnTo>
                      <a:pt x="26662" y="6374"/>
                    </a:lnTo>
                    <a:lnTo>
                      <a:pt x="26476" y="5948"/>
                    </a:lnTo>
                    <a:lnTo>
                      <a:pt x="26291" y="5504"/>
                    </a:lnTo>
                    <a:lnTo>
                      <a:pt x="26069" y="5096"/>
                    </a:lnTo>
                    <a:lnTo>
                      <a:pt x="25828" y="4688"/>
                    </a:lnTo>
                    <a:lnTo>
                      <a:pt x="25587" y="4281"/>
                    </a:lnTo>
                    <a:lnTo>
                      <a:pt x="25309" y="3910"/>
                    </a:lnTo>
                    <a:lnTo>
                      <a:pt x="25031" y="3540"/>
                    </a:lnTo>
                    <a:lnTo>
                      <a:pt x="24716" y="3188"/>
                    </a:lnTo>
                    <a:lnTo>
                      <a:pt x="24401" y="2854"/>
                    </a:lnTo>
                    <a:lnTo>
                      <a:pt x="24049" y="2521"/>
                    </a:lnTo>
                    <a:lnTo>
                      <a:pt x="23697" y="2224"/>
                    </a:lnTo>
                    <a:lnTo>
                      <a:pt x="23345" y="1928"/>
                    </a:lnTo>
                    <a:lnTo>
                      <a:pt x="22956" y="1668"/>
                    </a:lnTo>
                    <a:lnTo>
                      <a:pt x="22567" y="1409"/>
                    </a:lnTo>
                    <a:lnTo>
                      <a:pt x="22159" y="1168"/>
                    </a:lnTo>
                    <a:lnTo>
                      <a:pt x="21733" y="964"/>
                    </a:lnTo>
                    <a:lnTo>
                      <a:pt x="21307" y="761"/>
                    </a:lnTo>
                    <a:lnTo>
                      <a:pt x="20862" y="594"/>
                    </a:lnTo>
                    <a:lnTo>
                      <a:pt x="20418" y="427"/>
                    </a:lnTo>
                    <a:lnTo>
                      <a:pt x="19954" y="297"/>
                    </a:lnTo>
                    <a:lnTo>
                      <a:pt x="19473" y="186"/>
                    </a:lnTo>
                    <a:lnTo>
                      <a:pt x="19010" y="112"/>
                    </a:lnTo>
                    <a:lnTo>
                      <a:pt x="18509" y="56"/>
                    </a:lnTo>
                    <a:lnTo>
                      <a:pt x="18028" y="1"/>
                    </a:lnTo>
                    <a:close/>
                  </a:path>
                </a:pathLst>
              </a:custGeom>
              <a:solidFill>
                <a:srgbClr val="EB9E7F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03" name="Google Shape;16733;p41">
                <a:extLst>
                  <a:ext uri="{FF2B5EF4-FFF2-40B4-BE49-F238E27FC236}">
                    <a16:creationId xmlns:a16="http://schemas.microsoft.com/office/drawing/2014/main" id="{13F897DF-DC54-A124-D884-96EC54CC78C7}"/>
                  </a:ext>
                </a:extLst>
              </p:cNvPr>
              <p:cNvSpPr/>
              <p:nvPr/>
            </p:nvSpPr>
            <p:spPr>
              <a:xfrm>
                <a:off x="7012058" y="2393582"/>
                <a:ext cx="52980" cy="183506"/>
              </a:xfrm>
              <a:custGeom>
                <a:avLst/>
                <a:gdLst/>
                <a:ahLst/>
                <a:cxnLst/>
                <a:rect l="l" t="t" r="r" b="b"/>
                <a:pathLst>
                  <a:path w="1391" h="4818" extrusionOk="0">
                    <a:moveTo>
                      <a:pt x="797" y="0"/>
                    </a:moveTo>
                    <a:lnTo>
                      <a:pt x="760" y="630"/>
                    </a:lnTo>
                    <a:lnTo>
                      <a:pt x="723" y="1242"/>
                    </a:lnTo>
                    <a:lnTo>
                      <a:pt x="686" y="1853"/>
                    </a:lnTo>
                    <a:lnTo>
                      <a:pt x="612" y="2465"/>
                    </a:lnTo>
                    <a:lnTo>
                      <a:pt x="519" y="3076"/>
                    </a:lnTo>
                    <a:lnTo>
                      <a:pt x="390" y="3650"/>
                    </a:lnTo>
                    <a:lnTo>
                      <a:pt x="204" y="4225"/>
                    </a:lnTo>
                    <a:lnTo>
                      <a:pt x="1" y="4818"/>
                    </a:lnTo>
                    <a:lnTo>
                      <a:pt x="149" y="4725"/>
                    </a:lnTo>
                    <a:lnTo>
                      <a:pt x="278" y="4614"/>
                    </a:lnTo>
                    <a:lnTo>
                      <a:pt x="519" y="4391"/>
                    </a:lnTo>
                    <a:lnTo>
                      <a:pt x="742" y="4132"/>
                    </a:lnTo>
                    <a:lnTo>
                      <a:pt x="927" y="3854"/>
                    </a:lnTo>
                    <a:lnTo>
                      <a:pt x="1075" y="3558"/>
                    </a:lnTo>
                    <a:lnTo>
                      <a:pt x="1186" y="3243"/>
                    </a:lnTo>
                    <a:lnTo>
                      <a:pt x="1279" y="2928"/>
                    </a:lnTo>
                    <a:lnTo>
                      <a:pt x="1353" y="2594"/>
                    </a:lnTo>
                    <a:lnTo>
                      <a:pt x="1372" y="2261"/>
                    </a:lnTo>
                    <a:lnTo>
                      <a:pt x="1390" y="1909"/>
                    </a:lnTo>
                    <a:lnTo>
                      <a:pt x="1353" y="1575"/>
                    </a:lnTo>
                    <a:lnTo>
                      <a:pt x="1297" y="1242"/>
                    </a:lnTo>
                    <a:lnTo>
                      <a:pt x="1223" y="908"/>
                    </a:lnTo>
                    <a:lnTo>
                      <a:pt x="1094" y="593"/>
                    </a:lnTo>
                    <a:lnTo>
                      <a:pt x="964" y="278"/>
                    </a:lnTo>
                    <a:lnTo>
                      <a:pt x="79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04" name="Google Shape;16734;p41">
                <a:extLst>
                  <a:ext uri="{FF2B5EF4-FFF2-40B4-BE49-F238E27FC236}">
                    <a16:creationId xmlns:a16="http://schemas.microsoft.com/office/drawing/2014/main" id="{2DBEC61F-0896-6AC8-2713-5EF738E8A49A}"/>
                  </a:ext>
                </a:extLst>
              </p:cNvPr>
              <p:cNvSpPr/>
              <p:nvPr/>
            </p:nvSpPr>
            <p:spPr>
              <a:xfrm>
                <a:off x="6994423" y="2590460"/>
                <a:ext cx="26852" cy="27575"/>
              </a:xfrm>
              <a:custGeom>
                <a:avLst/>
                <a:gdLst/>
                <a:ahLst/>
                <a:cxnLst/>
                <a:rect l="l" t="t" r="r" b="b"/>
                <a:pathLst>
                  <a:path w="705" h="724" extrusionOk="0">
                    <a:moveTo>
                      <a:pt x="352" y="1"/>
                    </a:moveTo>
                    <a:lnTo>
                      <a:pt x="260" y="19"/>
                    </a:lnTo>
                    <a:lnTo>
                      <a:pt x="186" y="38"/>
                    </a:lnTo>
                    <a:lnTo>
                      <a:pt x="111" y="93"/>
                    </a:lnTo>
                    <a:lnTo>
                      <a:pt x="56" y="149"/>
                    </a:lnTo>
                    <a:lnTo>
                      <a:pt x="19" y="204"/>
                    </a:lnTo>
                    <a:lnTo>
                      <a:pt x="0" y="279"/>
                    </a:lnTo>
                    <a:lnTo>
                      <a:pt x="0" y="353"/>
                    </a:lnTo>
                    <a:lnTo>
                      <a:pt x="0" y="408"/>
                    </a:lnTo>
                    <a:lnTo>
                      <a:pt x="19" y="482"/>
                    </a:lnTo>
                    <a:lnTo>
                      <a:pt x="37" y="557"/>
                    </a:lnTo>
                    <a:lnTo>
                      <a:pt x="74" y="612"/>
                    </a:lnTo>
                    <a:lnTo>
                      <a:pt x="130" y="649"/>
                    </a:lnTo>
                    <a:lnTo>
                      <a:pt x="186" y="686"/>
                    </a:lnTo>
                    <a:lnTo>
                      <a:pt x="260" y="705"/>
                    </a:lnTo>
                    <a:lnTo>
                      <a:pt x="334" y="723"/>
                    </a:lnTo>
                    <a:lnTo>
                      <a:pt x="389" y="723"/>
                    </a:lnTo>
                    <a:lnTo>
                      <a:pt x="464" y="705"/>
                    </a:lnTo>
                    <a:lnTo>
                      <a:pt x="538" y="686"/>
                    </a:lnTo>
                    <a:lnTo>
                      <a:pt x="593" y="631"/>
                    </a:lnTo>
                    <a:lnTo>
                      <a:pt x="630" y="594"/>
                    </a:lnTo>
                    <a:lnTo>
                      <a:pt x="667" y="538"/>
                    </a:lnTo>
                    <a:lnTo>
                      <a:pt x="704" y="482"/>
                    </a:lnTo>
                    <a:lnTo>
                      <a:pt x="704" y="427"/>
                    </a:lnTo>
                    <a:lnTo>
                      <a:pt x="704" y="316"/>
                    </a:lnTo>
                    <a:lnTo>
                      <a:pt x="667" y="204"/>
                    </a:lnTo>
                    <a:lnTo>
                      <a:pt x="612" y="149"/>
                    </a:lnTo>
                    <a:lnTo>
                      <a:pt x="556" y="93"/>
                    </a:lnTo>
                    <a:lnTo>
                      <a:pt x="501" y="38"/>
                    </a:lnTo>
                    <a:lnTo>
                      <a:pt x="426" y="19"/>
                    </a:lnTo>
                    <a:lnTo>
                      <a:pt x="352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05" name="Google Shape;16735;p41">
                <a:extLst>
                  <a:ext uri="{FF2B5EF4-FFF2-40B4-BE49-F238E27FC236}">
                    <a16:creationId xmlns:a16="http://schemas.microsoft.com/office/drawing/2014/main" id="{887AC0C6-6CA0-738D-DE50-180ACA8A150A}"/>
                  </a:ext>
                </a:extLst>
              </p:cNvPr>
              <p:cNvSpPr/>
              <p:nvPr/>
            </p:nvSpPr>
            <p:spPr>
              <a:xfrm>
                <a:off x="6331765" y="2434527"/>
                <a:ext cx="273849" cy="302034"/>
              </a:xfrm>
              <a:custGeom>
                <a:avLst/>
                <a:gdLst/>
                <a:ahLst/>
                <a:cxnLst/>
                <a:rect l="l" t="t" r="r" b="b"/>
                <a:pathLst>
                  <a:path w="7190" h="7930" extrusionOk="0">
                    <a:moveTo>
                      <a:pt x="2446" y="0"/>
                    </a:moveTo>
                    <a:lnTo>
                      <a:pt x="1" y="2816"/>
                    </a:lnTo>
                    <a:lnTo>
                      <a:pt x="649" y="3594"/>
                    </a:lnTo>
                    <a:lnTo>
                      <a:pt x="1261" y="4336"/>
                    </a:lnTo>
                    <a:lnTo>
                      <a:pt x="2335" y="5577"/>
                    </a:lnTo>
                    <a:lnTo>
                      <a:pt x="3113" y="6429"/>
                    </a:lnTo>
                    <a:lnTo>
                      <a:pt x="3447" y="6781"/>
                    </a:lnTo>
                    <a:lnTo>
                      <a:pt x="3817" y="7152"/>
                    </a:lnTo>
                    <a:lnTo>
                      <a:pt x="4151" y="7448"/>
                    </a:lnTo>
                    <a:lnTo>
                      <a:pt x="4447" y="7671"/>
                    </a:lnTo>
                    <a:lnTo>
                      <a:pt x="4707" y="7819"/>
                    </a:lnTo>
                    <a:lnTo>
                      <a:pt x="4818" y="7874"/>
                    </a:lnTo>
                    <a:lnTo>
                      <a:pt x="4929" y="7911"/>
                    </a:lnTo>
                    <a:lnTo>
                      <a:pt x="5040" y="7930"/>
                    </a:lnTo>
                    <a:lnTo>
                      <a:pt x="5226" y="7930"/>
                    </a:lnTo>
                    <a:lnTo>
                      <a:pt x="5300" y="7911"/>
                    </a:lnTo>
                    <a:lnTo>
                      <a:pt x="5355" y="7874"/>
                    </a:lnTo>
                    <a:lnTo>
                      <a:pt x="5411" y="7819"/>
                    </a:lnTo>
                    <a:lnTo>
                      <a:pt x="5466" y="7763"/>
                    </a:lnTo>
                    <a:lnTo>
                      <a:pt x="5485" y="7671"/>
                    </a:lnTo>
                    <a:lnTo>
                      <a:pt x="5485" y="7541"/>
                    </a:lnTo>
                    <a:lnTo>
                      <a:pt x="5466" y="7411"/>
                    </a:lnTo>
                    <a:lnTo>
                      <a:pt x="5411" y="7263"/>
                    </a:lnTo>
                    <a:lnTo>
                      <a:pt x="5355" y="7096"/>
                    </a:lnTo>
                    <a:lnTo>
                      <a:pt x="5263" y="6911"/>
                    </a:lnTo>
                    <a:lnTo>
                      <a:pt x="5151" y="6726"/>
                    </a:lnTo>
                    <a:lnTo>
                      <a:pt x="5337" y="6837"/>
                    </a:lnTo>
                    <a:lnTo>
                      <a:pt x="5503" y="6948"/>
                    </a:lnTo>
                    <a:lnTo>
                      <a:pt x="5670" y="7022"/>
                    </a:lnTo>
                    <a:lnTo>
                      <a:pt x="5818" y="7078"/>
                    </a:lnTo>
                    <a:lnTo>
                      <a:pt x="5948" y="7115"/>
                    </a:lnTo>
                    <a:lnTo>
                      <a:pt x="6059" y="7115"/>
                    </a:lnTo>
                    <a:lnTo>
                      <a:pt x="6152" y="7096"/>
                    </a:lnTo>
                    <a:lnTo>
                      <a:pt x="6226" y="7059"/>
                    </a:lnTo>
                    <a:lnTo>
                      <a:pt x="6282" y="6985"/>
                    </a:lnTo>
                    <a:lnTo>
                      <a:pt x="6300" y="6892"/>
                    </a:lnTo>
                    <a:lnTo>
                      <a:pt x="6300" y="6781"/>
                    </a:lnTo>
                    <a:lnTo>
                      <a:pt x="6282" y="6633"/>
                    </a:lnTo>
                    <a:lnTo>
                      <a:pt x="6226" y="6485"/>
                    </a:lnTo>
                    <a:lnTo>
                      <a:pt x="6152" y="6318"/>
                    </a:lnTo>
                    <a:lnTo>
                      <a:pt x="6078" y="6151"/>
                    </a:lnTo>
                    <a:lnTo>
                      <a:pt x="5967" y="5947"/>
                    </a:lnTo>
                    <a:lnTo>
                      <a:pt x="6152" y="6077"/>
                    </a:lnTo>
                    <a:lnTo>
                      <a:pt x="6319" y="6170"/>
                    </a:lnTo>
                    <a:lnTo>
                      <a:pt x="6485" y="6244"/>
                    </a:lnTo>
                    <a:lnTo>
                      <a:pt x="6634" y="6299"/>
                    </a:lnTo>
                    <a:lnTo>
                      <a:pt x="6763" y="6337"/>
                    </a:lnTo>
                    <a:lnTo>
                      <a:pt x="6875" y="6337"/>
                    </a:lnTo>
                    <a:lnTo>
                      <a:pt x="6967" y="6318"/>
                    </a:lnTo>
                    <a:lnTo>
                      <a:pt x="7041" y="6281"/>
                    </a:lnTo>
                    <a:lnTo>
                      <a:pt x="7097" y="6225"/>
                    </a:lnTo>
                    <a:lnTo>
                      <a:pt x="7134" y="6170"/>
                    </a:lnTo>
                    <a:lnTo>
                      <a:pt x="7171" y="6096"/>
                    </a:lnTo>
                    <a:lnTo>
                      <a:pt x="7190" y="6022"/>
                    </a:lnTo>
                    <a:lnTo>
                      <a:pt x="7190" y="5929"/>
                    </a:lnTo>
                    <a:lnTo>
                      <a:pt x="7190" y="5836"/>
                    </a:lnTo>
                    <a:lnTo>
                      <a:pt x="7171" y="5725"/>
                    </a:lnTo>
                    <a:lnTo>
                      <a:pt x="7134" y="5614"/>
                    </a:lnTo>
                    <a:lnTo>
                      <a:pt x="7023" y="5355"/>
                    </a:lnTo>
                    <a:lnTo>
                      <a:pt x="6837" y="5040"/>
                    </a:lnTo>
                    <a:lnTo>
                      <a:pt x="6597" y="4706"/>
                    </a:lnTo>
                    <a:lnTo>
                      <a:pt x="6263" y="4298"/>
                    </a:lnTo>
                    <a:lnTo>
                      <a:pt x="2446" y="0"/>
                    </a:lnTo>
                    <a:close/>
                  </a:path>
                </a:pathLst>
              </a:custGeom>
              <a:solidFill>
                <a:srgbClr val="92572B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06" name="Google Shape;16736;p41">
                <a:extLst>
                  <a:ext uri="{FF2B5EF4-FFF2-40B4-BE49-F238E27FC236}">
                    <a16:creationId xmlns:a16="http://schemas.microsoft.com/office/drawing/2014/main" id="{642976AA-BF18-7276-E6F3-A9FF0C23F16E}"/>
                  </a:ext>
                </a:extLst>
              </p:cNvPr>
              <p:cNvSpPr/>
              <p:nvPr/>
            </p:nvSpPr>
            <p:spPr>
              <a:xfrm>
                <a:off x="6230869" y="2082364"/>
                <a:ext cx="110111" cy="110111"/>
              </a:xfrm>
              <a:custGeom>
                <a:avLst/>
                <a:gdLst/>
                <a:ahLst/>
                <a:cxnLst/>
                <a:rect l="l" t="t" r="r" b="b"/>
                <a:pathLst>
                  <a:path w="2891" h="2891" extrusionOk="0">
                    <a:moveTo>
                      <a:pt x="1445" y="1"/>
                    </a:moveTo>
                    <a:lnTo>
                      <a:pt x="1390" y="19"/>
                    </a:lnTo>
                    <a:lnTo>
                      <a:pt x="1353" y="93"/>
                    </a:lnTo>
                    <a:lnTo>
                      <a:pt x="1297" y="204"/>
                    </a:lnTo>
                    <a:lnTo>
                      <a:pt x="1260" y="334"/>
                    </a:lnTo>
                    <a:lnTo>
                      <a:pt x="1186" y="705"/>
                    </a:lnTo>
                    <a:lnTo>
                      <a:pt x="1149" y="1168"/>
                    </a:lnTo>
                    <a:lnTo>
                      <a:pt x="704" y="1205"/>
                    </a:lnTo>
                    <a:lnTo>
                      <a:pt x="334" y="1261"/>
                    </a:lnTo>
                    <a:lnTo>
                      <a:pt x="186" y="1298"/>
                    </a:lnTo>
                    <a:lnTo>
                      <a:pt x="93" y="1353"/>
                    </a:lnTo>
                    <a:lnTo>
                      <a:pt x="19" y="1390"/>
                    </a:lnTo>
                    <a:lnTo>
                      <a:pt x="0" y="1446"/>
                    </a:lnTo>
                    <a:lnTo>
                      <a:pt x="19" y="1501"/>
                    </a:lnTo>
                    <a:lnTo>
                      <a:pt x="93" y="1557"/>
                    </a:lnTo>
                    <a:lnTo>
                      <a:pt x="186" y="1594"/>
                    </a:lnTo>
                    <a:lnTo>
                      <a:pt x="334" y="1650"/>
                    </a:lnTo>
                    <a:lnTo>
                      <a:pt x="704" y="1705"/>
                    </a:lnTo>
                    <a:lnTo>
                      <a:pt x="1149" y="1742"/>
                    </a:lnTo>
                    <a:lnTo>
                      <a:pt x="1186" y="2205"/>
                    </a:lnTo>
                    <a:lnTo>
                      <a:pt x="1260" y="2576"/>
                    </a:lnTo>
                    <a:lnTo>
                      <a:pt x="1297" y="2706"/>
                    </a:lnTo>
                    <a:lnTo>
                      <a:pt x="1353" y="2817"/>
                    </a:lnTo>
                    <a:lnTo>
                      <a:pt x="1390" y="2872"/>
                    </a:lnTo>
                    <a:lnTo>
                      <a:pt x="1445" y="2891"/>
                    </a:lnTo>
                    <a:lnTo>
                      <a:pt x="1501" y="2872"/>
                    </a:lnTo>
                    <a:lnTo>
                      <a:pt x="1557" y="2817"/>
                    </a:lnTo>
                    <a:lnTo>
                      <a:pt x="1594" y="2706"/>
                    </a:lnTo>
                    <a:lnTo>
                      <a:pt x="1649" y="2576"/>
                    </a:lnTo>
                    <a:lnTo>
                      <a:pt x="1705" y="2205"/>
                    </a:lnTo>
                    <a:lnTo>
                      <a:pt x="1742" y="1742"/>
                    </a:lnTo>
                    <a:lnTo>
                      <a:pt x="2205" y="1705"/>
                    </a:lnTo>
                    <a:lnTo>
                      <a:pt x="2576" y="1650"/>
                    </a:lnTo>
                    <a:lnTo>
                      <a:pt x="2705" y="1594"/>
                    </a:lnTo>
                    <a:lnTo>
                      <a:pt x="2816" y="1557"/>
                    </a:lnTo>
                    <a:lnTo>
                      <a:pt x="2872" y="1501"/>
                    </a:lnTo>
                    <a:lnTo>
                      <a:pt x="2891" y="1446"/>
                    </a:lnTo>
                    <a:lnTo>
                      <a:pt x="2872" y="1390"/>
                    </a:lnTo>
                    <a:lnTo>
                      <a:pt x="2816" y="1353"/>
                    </a:lnTo>
                    <a:lnTo>
                      <a:pt x="2705" y="1298"/>
                    </a:lnTo>
                    <a:lnTo>
                      <a:pt x="2576" y="1261"/>
                    </a:lnTo>
                    <a:lnTo>
                      <a:pt x="2205" y="1205"/>
                    </a:lnTo>
                    <a:lnTo>
                      <a:pt x="1742" y="1168"/>
                    </a:lnTo>
                    <a:lnTo>
                      <a:pt x="1705" y="705"/>
                    </a:lnTo>
                    <a:lnTo>
                      <a:pt x="1649" y="334"/>
                    </a:lnTo>
                    <a:lnTo>
                      <a:pt x="1594" y="204"/>
                    </a:lnTo>
                    <a:lnTo>
                      <a:pt x="1557" y="93"/>
                    </a:lnTo>
                    <a:lnTo>
                      <a:pt x="1501" y="19"/>
                    </a:lnTo>
                    <a:lnTo>
                      <a:pt x="1445" y="1"/>
                    </a:lnTo>
                    <a:close/>
                  </a:path>
                </a:pathLst>
              </a:custGeom>
              <a:solidFill>
                <a:srgbClr val="F8D14B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07" name="Google Shape;16737;p41">
                <a:extLst>
                  <a:ext uri="{FF2B5EF4-FFF2-40B4-BE49-F238E27FC236}">
                    <a16:creationId xmlns:a16="http://schemas.microsoft.com/office/drawing/2014/main" id="{1BB8E236-4DA0-05EB-4EC6-1E30074C6E65}"/>
                  </a:ext>
                </a:extLst>
              </p:cNvPr>
              <p:cNvSpPr/>
              <p:nvPr/>
            </p:nvSpPr>
            <p:spPr>
              <a:xfrm>
                <a:off x="5494129" y="2579186"/>
                <a:ext cx="110111" cy="110835"/>
              </a:xfrm>
              <a:custGeom>
                <a:avLst/>
                <a:gdLst/>
                <a:ahLst/>
                <a:cxnLst/>
                <a:rect l="l" t="t" r="r" b="b"/>
                <a:pathLst>
                  <a:path w="2891" h="2910" extrusionOk="0">
                    <a:moveTo>
                      <a:pt x="1445" y="0"/>
                    </a:moveTo>
                    <a:lnTo>
                      <a:pt x="1390" y="37"/>
                    </a:lnTo>
                    <a:lnTo>
                      <a:pt x="1353" y="93"/>
                    </a:lnTo>
                    <a:lnTo>
                      <a:pt x="1297" y="204"/>
                    </a:lnTo>
                    <a:lnTo>
                      <a:pt x="1260" y="334"/>
                    </a:lnTo>
                    <a:lnTo>
                      <a:pt x="1186" y="704"/>
                    </a:lnTo>
                    <a:lnTo>
                      <a:pt x="1149" y="1167"/>
                    </a:lnTo>
                    <a:lnTo>
                      <a:pt x="704" y="1205"/>
                    </a:lnTo>
                    <a:lnTo>
                      <a:pt x="334" y="1260"/>
                    </a:lnTo>
                    <a:lnTo>
                      <a:pt x="185" y="1316"/>
                    </a:lnTo>
                    <a:lnTo>
                      <a:pt x="93" y="1353"/>
                    </a:lnTo>
                    <a:lnTo>
                      <a:pt x="19" y="1408"/>
                    </a:lnTo>
                    <a:lnTo>
                      <a:pt x="0" y="1464"/>
                    </a:lnTo>
                    <a:lnTo>
                      <a:pt x="19" y="1501"/>
                    </a:lnTo>
                    <a:lnTo>
                      <a:pt x="93" y="1557"/>
                    </a:lnTo>
                    <a:lnTo>
                      <a:pt x="185" y="1612"/>
                    </a:lnTo>
                    <a:lnTo>
                      <a:pt x="334" y="1649"/>
                    </a:lnTo>
                    <a:lnTo>
                      <a:pt x="704" y="1705"/>
                    </a:lnTo>
                    <a:lnTo>
                      <a:pt x="1149" y="1742"/>
                    </a:lnTo>
                    <a:lnTo>
                      <a:pt x="1186" y="2205"/>
                    </a:lnTo>
                    <a:lnTo>
                      <a:pt x="1260" y="2576"/>
                    </a:lnTo>
                    <a:lnTo>
                      <a:pt x="1297" y="2705"/>
                    </a:lnTo>
                    <a:lnTo>
                      <a:pt x="1353" y="2816"/>
                    </a:lnTo>
                    <a:lnTo>
                      <a:pt x="1390" y="2891"/>
                    </a:lnTo>
                    <a:lnTo>
                      <a:pt x="1445" y="2909"/>
                    </a:lnTo>
                    <a:lnTo>
                      <a:pt x="1501" y="2891"/>
                    </a:lnTo>
                    <a:lnTo>
                      <a:pt x="1557" y="2816"/>
                    </a:lnTo>
                    <a:lnTo>
                      <a:pt x="1594" y="2705"/>
                    </a:lnTo>
                    <a:lnTo>
                      <a:pt x="1631" y="2576"/>
                    </a:lnTo>
                    <a:lnTo>
                      <a:pt x="1705" y="2205"/>
                    </a:lnTo>
                    <a:lnTo>
                      <a:pt x="1742" y="1742"/>
                    </a:lnTo>
                    <a:lnTo>
                      <a:pt x="2205" y="1705"/>
                    </a:lnTo>
                    <a:lnTo>
                      <a:pt x="2557" y="1649"/>
                    </a:lnTo>
                    <a:lnTo>
                      <a:pt x="2705" y="1612"/>
                    </a:lnTo>
                    <a:lnTo>
                      <a:pt x="2816" y="1557"/>
                    </a:lnTo>
                    <a:lnTo>
                      <a:pt x="2872" y="1501"/>
                    </a:lnTo>
                    <a:lnTo>
                      <a:pt x="2891" y="1464"/>
                    </a:lnTo>
                    <a:lnTo>
                      <a:pt x="2872" y="1408"/>
                    </a:lnTo>
                    <a:lnTo>
                      <a:pt x="2816" y="1353"/>
                    </a:lnTo>
                    <a:lnTo>
                      <a:pt x="2705" y="1316"/>
                    </a:lnTo>
                    <a:lnTo>
                      <a:pt x="2557" y="1260"/>
                    </a:lnTo>
                    <a:lnTo>
                      <a:pt x="2205" y="1205"/>
                    </a:lnTo>
                    <a:lnTo>
                      <a:pt x="1742" y="1167"/>
                    </a:lnTo>
                    <a:lnTo>
                      <a:pt x="1705" y="704"/>
                    </a:lnTo>
                    <a:lnTo>
                      <a:pt x="1631" y="334"/>
                    </a:lnTo>
                    <a:lnTo>
                      <a:pt x="1594" y="204"/>
                    </a:lnTo>
                    <a:lnTo>
                      <a:pt x="1557" y="93"/>
                    </a:lnTo>
                    <a:lnTo>
                      <a:pt x="1501" y="37"/>
                    </a:lnTo>
                    <a:lnTo>
                      <a:pt x="1445" y="0"/>
                    </a:lnTo>
                    <a:close/>
                  </a:path>
                </a:pathLst>
              </a:custGeom>
              <a:solidFill>
                <a:srgbClr val="F8D14B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08" name="Google Shape;16738;p41">
                <a:extLst>
                  <a:ext uri="{FF2B5EF4-FFF2-40B4-BE49-F238E27FC236}">
                    <a16:creationId xmlns:a16="http://schemas.microsoft.com/office/drawing/2014/main" id="{A818452B-95C8-EF5C-FE63-96531EE74ED7}"/>
                  </a:ext>
                </a:extLst>
              </p:cNvPr>
              <p:cNvSpPr/>
              <p:nvPr/>
            </p:nvSpPr>
            <p:spPr>
              <a:xfrm>
                <a:off x="6373395" y="2131764"/>
                <a:ext cx="66387" cy="66387"/>
              </a:xfrm>
              <a:custGeom>
                <a:avLst/>
                <a:gdLst/>
                <a:ahLst/>
                <a:cxnLst/>
                <a:rect l="l" t="t" r="r" b="b"/>
                <a:pathLst>
                  <a:path w="1743" h="1743" extrusionOk="0">
                    <a:moveTo>
                      <a:pt x="872" y="1"/>
                    </a:moveTo>
                    <a:lnTo>
                      <a:pt x="835" y="19"/>
                    </a:lnTo>
                    <a:lnTo>
                      <a:pt x="798" y="56"/>
                    </a:lnTo>
                    <a:lnTo>
                      <a:pt x="761" y="204"/>
                    </a:lnTo>
                    <a:lnTo>
                      <a:pt x="723" y="427"/>
                    </a:lnTo>
                    <a:lnTo>
                      <a:pt x="686" y="686"/>
                    </a:lnTo>
                    <a:lnTo>
                      <a:pt x="408" y="723"/>
                    </a:lnTo>
                    <a:lnTo>
                      <a:pt x="205" y="760"/>
                    </a:lnTo>
                    <a:lnTo>
                      <a:pt x="56" y="816"/>
                    </a:lnTo>
                    <a:lnTo>
                      <a:pt x="19" y="834"/>
                    </a:lnTo>
                    <a:lnTo>
                      <a:pt x="1" y="871"/>
                    </a:lnTo>
                    <a:lnTo>
                      <a:pt x="19" y="908"/>
                    </a:lnTo>
                    <a:lnTo>
                      <a:pt x="56" y="927"/>
                    </a:lnTo>
                    <a:lnTo>
                      <a:pt x="205" y="983"/>
                    </a:lnTo>
                    <a:lnTo>
                      <a:pt x="408" y="1020"/>
                    </a:lnTo>
                    <a:lnTo>
                      <a:pt x="686" y="1038"/>
                    </a:lnTo>
                    <a:lnTo>
                      <a:pt x="723" y="1316"/>
                    </a:lnTo>
                    <a:lnTo>
                      <a:pt x="761" y="1538"/>
                    </a:lnTo>
                    <a:lnTo>
                      <a:pt x="798" y="1687"/>
                    </a:lnTo>
                    <a:lnTo>
                      <a:pt x="835" y="1724"/>
                    </a:lnTo>
                    <a:lnTo>
                      <a:pt x="872" y="1742"/>
                    </a:lnTo>
                    <a:lnTo>
                      <a:pt x="909" y="1724"/>
                    </a:lnTo>
                    <a:lnTo>
                      <a:pt x="927" y="1687"/>
                    </a:lnTo>
                    <a:lnTo>
                      <a:pt x="983" y="1538"/>
                    </a:lnTo>
                    <a:lnTo>
                      <a:pt x="1020" y="1316"/>
                    </a:lnTo>
                    <a:lnTo>
                      <a:pt x="1038" y="1038"/>
                    </a:lnTo>
                    <a:lnTo>
                      <a:pt x="1316" y="1020"/>
                    </a:lnTo>
                    <a:lnTo>
                      <a:pt x="1539" y="983"/>
                    </a:lnTo>
                    <a:lnTo>
                      <a:pt x="1687" y="927"/>
                    </a:lnTo>
                    <a:lnTo>
                      <a:pt x="1724" y="908"/>
                    </a:lnTo>
                    <a:lnTo>
                      <a:pt x="1742" y="871"/>
                    </a:lnTo>
                    <a:lnTo>
                      <a:pt x="1724" y="834"/>
                    </a:lnTo>
                    <a:lnTo>
                      <a:pt x="1687" y="816"/>
                    </a:lnTo>
                    <a:lnTo>
                      <a:pt x="1539" y="760"/>
                    </a:lnTo>
                    <a:lnTo>
                      <a:pt x="1316" y="723"/>
                    </a:lnTo>
                    <a:lnTo>
                      <a:pt x="1038" y="686"/>
                    </a:lnTo>
                    <a:lnTo>
                      <a:pt x="1020" y="427"/>
                    </a:lnTo>
                    <a:lnTo>
                      <a:pt x="983" y="204"/>
                    </a:lnTo>
                    <a:lnTo>
                      <a:pt x="927" y="56"/>
                    </a:lnTo>
                    <a:lnTo>
                      <a:pt x="909" y="19"/>
                    </a:lnTo>
                    <a:lnTo>
                      <a:pt x="872" y="1"/>
                    </a:lnTo>
                    <a:close/>
                  </a:path>
                </a:pathLst>
              </a:custGeom>
              <a:solidFill>
                <a:srgbClr val="F8D14B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09" name="Google Shape;16739;p41">
                <a:extLst>
                  <a:ext uri="{FF2B5EF4-FFF2-40B4-BE49-F238E27FC236}">
                    <a16:creationId xmlns:a16="http://schemas.microsoft.com/office/drawing/2014/main" id="{203AA0A9-3963-0D0B-BFC0-742FE8C7F700}"/>
                  </a:ext>
                </a:extLst>
              </p:cNvPr>
              <p:cNvSpPr/>
              <p:nvPr/>
            </p:nvSpPr>
            <p:spPr>
              <a:xfrm>
                <a:off x="5571029" y="2652582"/>
                <a:ext cx="66387" cy="66348"/>
              </a:xfrm>
              <a:custGeom>
                <a:avLst/>
                <a:gdLst/>
                <a:ahLst/>
                <a:cxnLst/>
                <a:rect l="l" t="t" r="r" b="b"/>
                <a:pathLst>
                  <a:path w="1743" h="1742" extrusionOk="0">
                    <a:moveTo>
                      <a:pt x="872" y="0"/>
                    </a:moveTo>
                    <a:lnTo>
                      <a:pt x="853" y="19"/>
                    </a:lnTo>
                    <a:lnTo>
                      <a:pt x="816" y="56"/>
                    </a:lnTo>
                    <a:lnTo>
                      <a:pt x="760" y="204"/>
                    </a:lnTo>
                    <a:lnTo>
                      <a:pt x="723" y="408"/>
                    </a:lnTo>
                    <a:lnTo>
                      <a:pt x="705" y="686"/>
                    </a:lnTo>
                    <a:lnTo>
                      <a:pt x="427" y="723"/>
                    </a:lnTo>
                    <a:lnTo>
                      <a:pt x="205" y="760"/>
                    </a:lnTo>
                    <a:lnTo>
                      <a:pt x="56" y="815"/>
                    </a:lnTo>
                    <a:lnTo>
                      <a:pt x="19" y="834"/>
                    </a:lnTo>
                    <a:lnTo>
                      <a:pt x="1" y="871"/>
                    </a:lnTo>
                    <a:lnTo>
                      <a:pt x="19" y="908"/>
                    </a:lnTo>
                    <a:lnTo>
                      <a:pt x="56" y="927"/>
                    </a:lnTo>
                    <a:lnTo>
                      <a:pt x="205" y="982"/>
                    </a:lnTo>
                    <a:lnTo>
                      <a:pt x="427" y="1019"/>
                    </a:lnTo>
                    <a:lnTo>
                      <a:pt x="705" y="1038"/>
                    </a:lnTo>
                    <a:lnTo>
                      <a:pt x="723" y="1316"/>
                    </a:lnTo>
                    <a:lnTo>
                      <a:pt x="760" y="1538"/>
                    </a:lnTo>
                    <a:lnTo>
                      <a:pt x="816" y="1686"/>
                    </a:lnTo>
                    <a:lnTo>
                      <a:pt x="853" y="1723"/>
                    </a:lnTo>
                    <a:lnTo>
                      <a:pt x="872" y="1742"/>
                    </a:lnTo>
                    <a:lnTo>
                      <a:pt x="909" y="1723"/>
                    </a:lnTo>
                    <a:lnTo>
                      <a:pt x="946" y="1686"/>
                    </a:lnTo>
                    <a:lnTo>
                      <a:pt x="983" y="1538"/>
                    </a:lnTo>
                    <a:lnTo>
                      <a:pt x="1038" y="1316"/>
                    </a:lnTo>
                    <a:lnTo>
                      <a:pt x="1057" y="1038"/>
                    </a:lnTo>
                    <a:lnTo>
                      <a:pt x="1335" y="1019"/>
                    </a:lnTo>
                    <a:lnTo>
                      <a:pt x="1557" y="982"/>
                    </a:lnTo>
                    <a:lnTo>
                      <a:pt x="1687" y="927"/>
                    </a:lnTo>
                    <a:lnTo>
                      <a:pt x="1742" y="908"/>
                    </a:lnTo>
                    <a:lnTo>
                      <a:pt x="1742" y="871"/>
                    </a:lnTo>
                    <a:lnTo>
                      <a:pt x="1742" y="834"/>
                    </a:lnTo>
                    <a:lnTo>
                      <a:pt x="1687" y="815"/>
                    </a:lnTo>
                    <a:lnTo>
                      <a:pt x="1557" y="760"/>
                    </a:lnTo>
                    <a:lnTo>
                      <a:pt x="1335" y="723"/>
                    </a:lnTo>
                    <a:lnTo>
                      <a:pt x="1057" y="686"/>
                    </a:lnTo>
                    <a:lnTo>
                      <a:pt x="1038" y="408"/>
                    </a:lnTo>
                    <a:lnTo>
                      <a:pt x="983" y="204"/>
                    </a:lnTo>
                    <a:lnTo>
                      <a:pt x="946" y="56"/>
                    </a:lnTo>
                    <a:lnTo>
                      <a:pt x="909" y="19"/>
                    </a:lnTo>
                    <a:lnTo>
                      <a:pt x="872" y="0"/>
                    </a:lnTo>
                    <a:close/>
                  </a:path>
                </a:pathLst>
              </a:custGeom>
              <a:solidFill>
                <a:srgbClr val="F8D14B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10" name="Google Shape;16740;p41">
                <a:extLst>
                  <a:ext uri="{FF2B5EF4-FFF2-40B4-BE49-F238E27FC236}">
                    <a16:creationId xmlns:a16="http://schemas.microsoft.com/office/drawing/2014/main" id="{3AB7E270-E439-BE12-C39D-77520F1CB0F1}"/>
                  </a:ext>
                </a:extLst>
              </p:cNvPr>
              <p:cNvSpPr/>
              <p:nvPr/>
            </p:nvSpPr>
            <p:spPr>
              <a:xfrm>
                <a:off x="7007830" y="2134583"/>
                <a:ext cx="66348" cy="66387"/>
              </a:xfrm>
              <a:custGeom>
                <a:avLst/>
                <a:gdLst/>
                <a:ahLst/>
                <a:cxnLst/>
                <a:rect l="l" t="t" r="r" b="b"/>
                <a:pathLst>
                  <a:path w="1742" h="1743" extrusionOk="0">
                    <a:moveTo>
                      <a:pt x="871" y="1"/>
                    </a:moveTo>
                    <a:lnTo>
                      <a:pt x="834" y="19"/>
                    </a:lnTo>
                    <a:lnTo>
                      <a:pt x="816" y="56"/>
                    </a:lnTo>
                    <a:lnTo>
                      <a:pt x="760" y="204"/>
                    </a:lnTo>
                    <a:lnTo>
                      <a:pt x="723" y="427"/>
                    </a:lnTo>
                    <a:lnTo>
                      <a:pt x="704" y="705"/>
                    </a:lnTo>
                    <a:lnTo>
                      <a:pt x="426" y="723"/>
                    </a:lnTo>
                    <a:lnTo>
                      <a:pt x="204" y="760"/>
                    </a:lnTo>
                    <a:lnTo>
                      <a:pt x="56" y="816"/>
                    </a:lnTo>
                    <a:lnTo>
                      <a:pt x="19" y="853"/>
                    </a:lnTo>
                    <a:lnTo>
                      <a:pt x="0" y="871"/>
                    </a:lnTo>
                    <a:lnTo>
                      <a:pt x="19" y="909"/>
                    </a:lnTo>
                    <a:lnTo>
                      <a:pt x="56" y="946"/>
                    </a:lnTo>
                    <a:lnTo>
                      <a:pt x="204" y="1001"/>
                    </a:lnTo>
                    <a:lnTo>
                      <a:pt x="426" y="1038"/>
                    </a:lnTo>
                    <a:lnTo>
                      <a:pt x="704" y="1057"/>
                    </a:lnTo>
                    <a:lnTo>
                      <a:pt x="723" y="1335"/>
                    </a:lnTo>
                    <a:lnTo>
                      <a:pt x="760" y="1557"/>
                    </a:lnTo>
                    <a:lnTo>
                      <a:pt x="816" y="1705"/>
                    </a:lnTo>
                    <a:lnTo>
                      <a:pt x="834" y="1742"/>
                    </a:lnTo>
                    <a:lnTo>
                      <a:pt x="908" y="1742"/>
                    </a:lnTo>
                    <a:lnTo>
                      <a:pt x="927" y="1705"/>
                    </a:lnTo>
                    <a:lnTo>
                      <a:pt x="982" y="1557"/>
                    </a:lnTo>
                    <a:lnTo>
                      <a:pt x="1019" y="1335"/>
                    </a:lnTo>
                    <a:lnTo>
                      <a:pt x="1056" y="1057"/>
                    </a:lnTo>
                    <a:lnTo>
                      <a:pt x="1316" y="1038"/>
                    </a:lnTo>
                    <a:lnTo>
                      <a:pt x="1538" y="1001"/>
                    </a:lnTo>
                    <a:lnTo>
                      <a:pt x="1686" y="946"/>
                    </a:lnTo>
                    <a:lnTo>
                      <a:pt x="1723" y="909"/>
                    </a:lnTo>
                    <a:lnTo>
                      <a:pt x="1742" y="871"/>
                    </a:lnTo>
                    <a:lnTo>
                      <a:pt x="1723" y="853"/>
                    </a:lnTo>
                    <a:lnTo>
                      <a:pt x="1686" y="816"/>
                    </a:lnTo>
                    <a:lnTo>
                      <a:pt x="1538" y="760"/>
                    </a:lnTo>
                    <a:lnTo>
                      <a:pt x="1316" y="723"/>
                    </a:lnTo>
                    <a:lnTo>
                      <a:pt x="1056" y="705"/>
                    </a:lnTo>
                    <a:lnTo>
                      <a:pt x="1019" y="427"/>
                    </a:lnTo>
                    <a:lnTo>
                      <a:pt x="982" y="204"/>
                    </a:lnTo>
                    <a:lnTo>
                      <a:pt x="927" y="56"/>
                    </a:lnTo>
                    <a:lnTo>
                      <a:pt x="908" y="19"/>
                    </a:lnTo>
                    <a:lnTo>
                      <a:pt x="871" y="1"/>
                    </a:lnTo>
                    <a:close/>
                  </a:path>
                </a:pathLst>
              </a:custGeom>
              <a:solidFill>
                <a:srgbClr val="F8D14B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11" name="Google Shape;16741;p41">
                <a:extLst>
                  <a:ext uri="{FF2B5EF4-FFF2-40B4-BE49-F238E27FC236}">
                    <a16:creationId xmlns:a16="http://schemas.microsoft.com/office/drawing/2014/main" id="{0644509F-34FB-9AED-D67C-AEA52A07865E}"/>
                  </a:ext>
                </a:extLst>
              </p:cNvPr>
              <p:cNvSpPr/>
              <p:nvPr/>
            </p:nvSpPr>
            <p:spPr>
              <a:xfrm>
                <a:off x="6290858" y="2178346"/>
                <a:ext cx="91753" cy="91067"/>
              </a:xfrm>
              <a:custGeom>
                <a:avLst/>
                <a:gdLst/>
                <a:ahLst/>
                <a:cxnLst/>
                <a:rect l="l" t="t" r="r" b="b"/>
                <a:pathLst>
                  <a:path w="2409" h="2391" extrusionOk="0">
                    <a:moveTo>
                      <a:pt x="1204" y="0"/>
                    </a:moveTo>
                    <a:lnTo>
                      <a:pt x="1167" y="19"/>
                    </a:lnTo>
                    <a:lnTo>
                      <a:pt x="1112" y="75"/>
                    </a:lnTo>
                    <a:lnTo>
                      <a:pt x="1075" y="149"/>
                    </a:lnTo>
                    <a:lnTo>
                      <a:pt x="1056" y="260"/>
                    </a:lnTo>
                    <a:lnTo>
                      <a:pt x="1001" y="575"/>
                    </a:lnTo>
                    <a:lnTo>
                      <a:pt x="964" y="945"/>
                    </a:lnTo>
                    <a:lnTo>
                      <a:pt x="593" y="982"/>
                    </a:lnTo>
                    <a:lnTo>
                      <a:pt x="278" y="1038"/>
                    </a:lnTo>
                    <a:lnTo>
                      <a:pt x="167" y="1075"/>
                    </a:lnTo>
                    <a:lnTo>
                      <a:pt x="74" y="1112"/>
                    </a:lnTo>
                    <a:lnTo>
                      <a:pt x="19" y="1149"/>
                    </a:lnTo>
                    <a:lnTo>
                      <a:pt x="0" y="1186"/>
                    </a:lnTo>
                    <a:lnTo>
                      <a:pt x="19" y="1242"/>
                    </a:lnTo>
                    <a:lnTo>
                      <a:pt x="74" y="1279"/>
                    </a:lnTo>
                    <a:lnTo>
                      <a:pt x="167" y="1316"/>
                    </a:lnTo>
                    <a:lnTo>
                      <a:pt x="278" y="1353"/>
                    </a:lnTo>
                    <a:lnTo>
                      <a:pt x="593" y="1409"/>
                    </a:lnTo>
                    <a:lnTo>
                      <a:pt x="964" y="1427"/>
                    </a:lnTo>
                    <a:lnTo>
                      <a:pt x="1001" y="1816"/>
                    </a:lnTo>
                    <a:lnTo>
                      <a:pt x="1056" y="2113"/>
                    </a:lnTo>
                    <a:lnTo>
                      <a:pt x="1075" y="2224"/>
                    </a:lnTo>
                    <a:lnTo>
                      <a:pt x="1112" y="2316"/>
                    </a:lnTo>
                    <a:lnTo>
                      <a:pt x="1167" y="2372"/>
                    </a:lnTo>
                    <a:lnTo>
                      <a:pt x="1204" y="2390"/>
                    </a:lnTo>
                    <a:lnTo>
                      <a:pt x="1241" y="2372"/>
                    </a:lnTo>
                    <a:lnTo>
                      <a:pt x="1297" y="2316"/>
                    </a:lnTo>
                    <a:lnTo>
                      <a:pt x="1334" y="2224"/>
                    </a:lnTo>
                    <a:lnTo>
                      <a:pt x="1371" y="2113"/>
                    </a:lnTo>
                    <a:lnTo>
                      <a:pt x="1408" y="1816"/>
                    </a:lnTo>
                    <a:lnTo>
                      <a:pt x="1445" y="1427"/>
                    </a:lnTo>
                    <a:lnTo>
                      <a:pt x="1834" y="1409"/>
                    </a:lnTo>
                    <a:lnTo>
                      <a:pt x="2131" y="1353"/>
                    </a:lnTo>
                    <a:lnTo>
                      <a:pt x="2242" y="1316"/>
                    </a:lnTo>
                    <a:lnTo>
                      <a:pt x="2335" y="1279"/>
                    </a:lnTo>
                    <a:lnTo>
                      <a:pt x="2390" y="1242"/>
                    </a:lnTo>
                    <a:lnTo>
                      <a:pt x="2409" y="1186"/>
                    </a:lnTo>
                    <a:lnTo>
                      <a:pt x="2390" y="1149"/>
                    </a:lnTo>
                    <a:lnTo>
                      <a:pt x="2335" y="1112"/>
                    </a:lnTo>
                    <a:lnTo>
                      <a:pt x="2242" y="1075"/>
                    </a:lnTo>
                    <a:lnTo>
                      <a:pt x="2131" y="1038"/>
                    </a:lnTo>
                    <a:lnTo>
                      <a:pt x="1834" y="982"/>
                    </a:lnTo>
                    <a:lnTo>
                      <a:pt x="1445" y="945"/>
                    </a:lnTo>
                    <a:lnTo>
                      <a:pt x="1408" y="575"/>
                    </a:lnTo>
                    <a:lnTo>
                      <a:pt x="1371" y="260"/>
                    </a:lnTo>
                    <a:lnTo>
                      <a:pt x="1334" y="149"/>
                    </a:lnTo>
                    <a:lnTo>
                      <a:pt x="1297" y="75"/>
                    </a:lnTo>
                    <a:lnTo>
                      <a:pt x="1241" y="19"/>
                    </a:lnTo>
                    <a:lnTo>
                      <a:pt x="1204" y="0"/>
                    </a:lnTo>
                    <a:close/>
                  </a:path>
                </a:pathLst>
              </a:custGeom>
              <a:solidFill>
                <a:srgbClr val="F8D14B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12" name="Google Shape;16742;p41">
                <a:extLst>
                  <a:ext uri="{FF2B5EF4-FFF2-40B4-BE49-F238E27FC236}">
                    <a16:creationId xmlns:a16="http://schemas.microsoft.com/office/drawing/2014/main" id="{18975227-FA1F-D50C-1770-890AAE9E4A03}"/>
                  </a:ext>
                </a:extLst>
              </p:cNvPr>
              <p:cNvSpPr/>
              <p:nvPr/>
            </p:nvSpPr>
            <p:spPr>
              <a:xfrm>
                <a:off x="6343762" y="2692080"/>
                <a:ext cx="110149" cy="110835"/>
              </a:xfrm>
              <a:custGeom>
                <a:avLst/>
                <a:gdLst/>
                <a:ahLst/>
                <a:cxnLst/>
                <a:rect l="l" t="t" r="r" b="b"/>
                <a:pathLst>
                  <a:path w="2892" h="2910" extrusionOk="0">
                    <a:moveTo>
                      <a:pt x="1446" y="1"/>
                    </a:moveTo>
                    <a:lnTo>
                      <a:pt x="1390" y="38"/>
                    </a:lnTo>
                    <a:lnTo>
                      <a:pt x="1335" y="93"/>
                    </a:lnTo>
                    <a:lnTo>
                      <a:pt x="1298" y="204"/>
                    </a:lnTo>
                    <a:lnTo>
                      <a:pt x="1242" y="334"/>
                    </a:lnTo>
                    <a:lnTo>
                      <a:pt x="1186" y="705"/>
                    </a:lnTo>
                    <a:lnTo>
                      <a:pt x="1149" y="1168"/>
                    </a:lnTo>
                    <a:lnTo>
                      <a:pt x="686" y="1205"/>
                    </a:lnTo>
                    <a:lnTo>
                      <a:pt x="316" y="1261"/>
                    </a:lnTo>
                    <a:lnTo>
                      <a:pt x="186" y="1316"/>
                    </a:lnTo>
                    <a:lnTo>
                      <a:pt x="75" y="1353"/>
                    </a:lnTo>
                    <a:lnTo>
                      <a:pt x="19" y="1409"/>
                    </a:lnTo>
                    <a:lnTo>
                      <a:pt x="1" y="1464"/>
                    </a:lnTo>
                    <a:lnTo>
                      <a:pt x="19" y="1501"/>
                    </a:lnTo>
                    <a:lnTo>
                      <a:pt x="75" y="1557"/>
                    </a:lnTo>
                    <a:lnTo>
                      <a:pt x="186" y="1613"/>
                    </a:lnTo>
                    <a:lnTo>
                      <a:pt x="316" y="1650"/>
                    </a:lnTo>
                    <a:lnTo>
                      <a:pt x="686" y="1705"/>
                    </a:lnTo>
                    <a:lnTo>
                      <a:pt x="1149" y="1742"/>
                    </a:lnTo>
                    <a:lnTo>
                      <a:pt x="1186" y="2205"/>
                    </a:lnTo>
                    <a:lnTo>
                      <a:pt x="1242" y="2576"/>
                    </a:lnTo>
                    <a:lnTo>
                      <a:pt x="1298" y="2706"/>
                    </a:lnTo>
                    <a:lnTo>
                      <a:pt x="1335" y="2817"/>
                    </a:lnTo>
                    <a:lnTo>
                      <a:pt x="1390" y="2891"/>
                    </a:lnTo>
                    <a:lnTo>
                      <a:pt x="1446" y="2910"/>
                    </a:lnTo>
                    <a:lnTo>
                      <a:pt x="1501" y="2891"/>
                    </a:lnTo>
                    <a:lnTo>
                      <a:pt x="1539" y="2817"/>
                    </a:lnTo>
                    <a:lnTo>
                      <a:pt x="1594" y="2706"/>
                    </a:lnTo>
                    <a:lnTo>
                      <a:pt x="1631" y="2576"/>
                    </a:lnTo>
                    <a:lnTo>
                      <a:pt x="1687" y="2205"/>
                    </a:lnTo>
                    <a:lnTo>
                      <a:pt x="1724" y="1742"/>
                    </a:lnTo>
                    <a:lnTo>
                      <a:pt x="2187" y="1705"/>
                    </a:lnTo>
                    <a:lnTo>
                      <a:pt x="2558" y="1650"/>
                    </a:lnTo>
                    <a:lnTo>
                      <a:pt x="2687" y="1613"/>
                    </a:lnTo>
                    <a:lnTo>
                      <a:pt x="2798" y="1557"/>
                    </a:lnTo>
                    <a:lnTo>
                      <a:pt x="2873" y="1501"/>
                    </a:lnTo>
                    <a:lnTo>
                      <a:pt x="2891" y="1464"/>
                    </a:lnTo>
                    <a:lnTo>
                      <a:pt x="2873" y="1409"/>
                    </a:lnTo>
                    <a:lnTo>
                      <a:pt x="2798" y="1353"/>
                    </a:lnTo>
                    <a:lnTo>
                      <a:pt x="2687" y="1316"/>
                    </a:lnTo>
                    <a:lnTo>
                      <a:pt x="2558" y="1261"/>
                    </a:lnTo>
                    <a:lnTo>
                      <a:pt x="2187" y="1205"/>
                    </a:lnTo>
                    <a:lnTo>
                      <a:pt x="1724" y="1168"/>
                    </a:lnTo>
                    <a:lnTo>
                      <a:pt x="1687" y="705"/>
                    </a:lnTo>
                    <a:lnTo>
                      <a:pt x="1631" y="334"/>
                    </a:lnTo>
                    <a:lnTo>
                      <a:pt x="1594" y="204"/>
                    </a:lnTo>
                    <a:lnTo>
                      <a:pt x="1539" y="93"/>
                    </a:lnTo>
                    <a:lnTo>
                      <a:pt x="1501" y="38"/>
                    </a:lnTo>
                    <a:lnTo>
                      <a:pt x="1446" y="1"/>
                    </a:lnTo>
                    <a:close/>
                  </a:path>
                </a:pathLst>
              </a:custGeom>
              <a:solidFill>
                <a:srgbClr val="F8D14B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13" name="Google Shape;16743;p41">
                <a:extLst>
                  <a:ext uri="{FF2B5EF4-FFF2-40B4-BE49-F238E27FC236}">
                    <a16:creationId xmlns:a16="http://schemas.microsoft.com/office/drawing/2014/main" id="{A1439AAA-E1E2-47E1-199C-B6D6820A2D36}"/>
                  </a:ext>
                </a:extLst>
              </p:cNvPr>
              <p:cNvSpPr/>
              <p:nvPr/>
            </p:nvSpPr>
            <p:spPr>
              <a:xfrm>
                <a:off x="7041005" y="2167758"/>
                <a:ext cx="110111" cy="110835"/>
              </a:xfrm>
              <a:custGeom>
                <a:avLst/>
                <a:gdLst/>
                <a:ahLst/>
                <a:cxnLst/>
                <a:rect l="l" t="t" r="r" b="b"/>
                <a:pathLst>
                  <a:path w="2891" h="2910" extrusionOk="0">
                    <a:moveTo>
                      <a:pt x="1445" y="0"/>
                    </a:moveTo>
                    <a:lnTo>
                      <a:pt x="1390" y="38"/>
                    </a:lnTo>
                    <a:lnTo>
                      <a:pt x="1353" y="93"/>
                    </a:lnTo>
                    <a:lnTo>
                      <a:pt x="1297" y="204"/>
                    </a:lnTo>
                    <a:lnTo>
                      <a:pt x="1260" y="334"/>
                    </a:lnTo>
                    <a:lnTo>
                      <a:pt x="1186" y="705"/>
                    </a:lnTo>
                    <a:lnTo>
                      <a:pt x="1149" y="1168"/>
                    </a:lnTo>
                    <a:lnTo>
                      <a:pt x="704" y="1205"/>
                    </a:lnTo>
                    <a:lnTo>
                      <a:pt x="334" y="1260"/>
                    </a:lnTo>
                    <a:lnTo>
                      <a:pt x="185" y="1316"/>
                    </a:lnTo>
                    <a:lnTo>
                      <a:pt x="93" y="1353"/>
                    </a:lnTo>
                    <a:lnTo>
                      <a:pt x="19" y="1409"/>
                    </a:lnTo>
                    <a:lnTo>
                      <a:pt x="0" y="1464"/>
                    </a:lnTo>
                    <a:lnTo>
                      <a:pt x="19" y="1501"/>
                    </a:lnTo>
                    <a:lnTo>
                      <a:pt x="93" y="1557"/>
                    </a:lnTo>
                    <a:lnTo>
                      <a:pt x="185" y="1612"/>
                    </a:lnTo>
                    <a:lnTo>
                      <a:pt x="334" y="1649"/>
                    </a:lnTo>
                    <a:lnTo>
                      <a:pt x="704" y="1705"/>
                    </a:lnTo>
                    <a:lnTo>
                      <a:pt x="1149" y="1742"/>
                    </a:lnTo>
                    <a:lnTo>
                      <a:pt x="1186" y="2205"/>
                    </a:lnTo>
                    <a:lnTo>
                      <a:pt x="1260" y="2576"/>
                    </a:lnTo>
                    <a:lnTo>
                      <a:pt x="1297" y="2706"/>
                    </a:lnTo>
                    <a:lnTo>
                      <a:pt x="1353" y="2817"/>
                    </a:lnTo>
                    <a:lnTo>
                      <a:pt x="1390" y="2891"/>
                    </a:lnTo>
                    <a:lnTo>
                      <a:pt x="1445" y="2909"/>
                    </a:lnTo>
                    <a:lnTo>
                      <a:pt x="1501" y="2891"/>
                    </a:lnTo>
                    <a:lnTo>
                      <a:pt x="1557" y="2817"/>
                    </a:lnTo>
                    <a:lnTo>
                      <a:pt x="1594" y="2706"/>
                    </a:lnTo>
                    <a:lnTo>
                      <a:pt x="1649" y="2576"/>
                    </a:lnTo>
                    <a:lnTo>
                      <a:pt x="1705" y="2205"/>
                    </a:lnTo>
                    <a:lnTo>
                      <a:pt x="1742" y="1742"/>
                    </a:lnTo>
                    <a:lnTo>
                      <a:pt x="2205" y="1705"/>
                    </a:lnTo>
                    <a:lnTo>
                      <a:pt x="2576" y="1649"/>
                    </a:lnTo>
                    <a:lnTo>
                      <a:pt x="2705" y="1612"/>
                    </a:lnTo>
                    <a:lnTo>
                      <a:pt x="2816" y="1557"/>
                    </a:lnTo>
                    <a:lnTo>
                      <a:pt x="2872" y="1501"/>
                    </a:lnTo>
                    <a:lnTo>
                      <a:pt x="2891" y="1464"/>
                    </a:lnTo>
                    <a:lnTo>
                      <a:pt x="2872" y="1409"/>
                    </a:lnTo>
                    <a:lnTo>
                      <a:pt x="2816" y="1353"/>
                    </a:lnTo>
                    <a:lnTo>
                      <a:pt x="2705" y="1316"/>
                    </a:lnTo>
                    <a:lnTo>
                      <a:pt x="2576" y="1260"/>
                    </a:lnTo>
                    <a:lnTo>
                      <a:pt x="2205" y="1205"/>
                    </a:lnTo>
                    <a:lnTo>
                      <a:pt x="1742" y="1168"/>
                    </a:lnTo>
                    <a:lnTo>
                      <a:pt x="1705" y="705"/>
                    </a:lnTo>
                    <a:lnTo>
                      <a:pt x="1649" y="334"/>
                    </a:lnTo>
                    <a:lnTo>
                      <a:pt x="1594" y="204"/>
                    </a:lnTo>
                    <a:lnTo>
                      <a:pt x="1557" y="93"/>
                    </a:lnTo>
                    <a:lnTo>
                      <a:pt x="1501" y="38"/>
                    </a:lnTo>
                    <a:lnTo>
                      <a:pt x="1445" y="0"/>
                    </a:lnTo>
                    <a:close/>
                  </a:path>
                </a:pathLst>
              </a:custGeom>
              <a:solidFill>
                <a:srgbClr val="F8D14B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14" name="Google Shape;16744;p41">
                <a:extLst>
                  <a:ext uri="{FF2B5EF4-FFF2-40B4-BE49-F238E27FC236}">
                    <a16:creationId xmlns:a16="http://schemas.microsoft.com/office/drawing/2014/main" id="{D505803A-6832-27F9-E70A-9695502A4E28}"/>
                  </a:ext>
                </a:extLst>
              </p:cNvPr>
              <p:cNvSpPr/>
              <p:nvPr/>
            </p:nvSpPr>
            <p:spPr>
              <a:xfrm>
                <a:off x="6244962" y="2687128"/>
                <a:ext cx="66387" cy="66387"/>
              </a:xfrm>
              <a:custGeom>
                <a:avLst/>
                <a:gdLst/>
                <a:ahLst/>
                <a:cxnLst/>
                <a:rect l="l" t="t" r="r" b="b"/>
                <a:pathLst>
                  <a:path w="1743" h="1743" extrusionOk="0">
                    <a:moveTo>
                      <a:pt x="872" y="1"/>
                    </a:moveTo>
                    <a:lnTo>
                      <a:pt x="835" y="20"/>
                    </a:lnTo>
                    <a:lnTo>
                      <a:pt x="797" y="57"/>
                    </a:lnTo>
                    <a:lnTo>
                      <a:pt x="760" y="205"/>
                    </a:lnTo>
                    <a:lnTo>
                      <a:pt x="705" y="427"/>
                    </a:lnTo>
                    <a:lnTo>
                      <a:pt x="686" y="687"/>
                    </a:lnTo>
                    <a:lnTo>
                      <a:pt x="408" y="724"/>
                    </a:lnTo>
                    <a:lnTo>
                      <a:pt x="186" y="761"/>
                    </a:lnTo>
                    <a:lnTo>
                      <a:pt x="56" y="816"/>
                    </a:lnTo>
                    <a:lnTo>
                      <a:pt x="1" y="835"/>
                    </a:lnTo>
                    <a:lnTo>
                      <a:pt x="1" y="872"/>
                    </a:lnTo>
                    <a:lnTo>
                      <a:pt x="1" y="909"/>
                    </a:lnTo>
                    <a:lnTo>
                      <a:pt x="56" y="927"/>
                    </a:lnTo>
                    <a:lnTo>
                      <a:pt x="186" y="983"/>
                    </a:lnTo>
                    <a:lnTo>
                      <a:pt x="408" y="1020"/>
                    </a:lnTo>
                    <a:lnTo>
                      <a:pt x="686" y="1039"/>
                    </a:lnTo>
                    <a:lnTo>
                      <a:pt x="705" y="1316"/>
                    </a:lnTo>
                    <a:lnTo>
                      <a:pt x="760" y="1539"/>
                    </a:lnTo>
                    <a:lnTo>
                      <a:pt x="797" y="1687"/>
                    </a:lnTo>
                    <a:lnTo>
                      <a:pt x="835" y="1724"/>
                    </a:lnTo>
                    <a:lnTo>
                      <a:pt x="872" y="1743"/>
                    </a:lnTo>
                    <a:lnTo>
                      <a:pt x="890" y="1724"/>
                    </a:lnTo>
                    <a:lnTo>
                      <a:pt x="927" y="1687"/>
                    </a:lnTo>
                    <a:lnTo>
                      <a:pt x="983" y="1539"/>
                    </a:lnTo>
                    <a:lnTo>
                      <a:pt x="1020" y="1316"/>
                    </a:lnTo>
                    <a:lnTo>
                      <a:pt x="1038" y="1039"/>
                    </a:lnTo>
                    <a:lnTo>
                      <a:pt x="1316" y="1020"/>
                    </a:lnTo>
                    <a:lnTo>
                      <a:pt x="1539" y="983"/>
                    </a:lnTo>
                    <a:lnTo>
                      <a:pt x="1687" y="927"/>
                    </a:lnTo>
                    <a:lnTo>
                      <a:pt x="1724" y="909"/>
                    </a:lnTo>
                    <a:lnTo>
                      <a:pt x="1742" y="872"/>
                    </a:lnTo>
                    <a:lnTo>
                      <a:pt x="1724" y="835"/>
                    </a:lnTo>
                    <a:lnTo>
                      <a:pt x="1687" y="816"/>
                    </a:lnTo>
                    <a:lnTo>
                      <a:pt x="1539" y="761"/>
                    </a:lnTo>
                    <a:lnTo>
                      <a:pt x="1316" y="724"/>
                    </a:lnTo>
                    <a:lnTo>
                      <a:pt x="1038" y="687"/>
                    </a:lnTo>
                    <a:lnTo>
                      <a:pt x="1020" y="427"/>
                    </a:lnTo>
                    <a:lnTo>
                      <a:pt x="983" y="205"/>
                    </a:lnTo>
                    <a:lnTo>
                      <a:pt x="927" y="57"/>
                    </a:lnTo>
                    <a:lnTo>
                      <a:pt x="890" y="20"/>
                    </a:lnTo>
                    <a:lnTo>
                      <a:pt x="872" y="1"/>
                    </a:lnTo>
                    <a:close/>
                  </a:path>
                </a:pathLst>
              </a:custGeom>
              <a:solidFill>
                <a:srgbClr val="F8D14B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15" name="Google Shape;16745;p41">
                <a:extLst>
                  <a:ext uri="{FF2B5EF4-FFF2-40B4-BE49-F238E27FC236}">
                    <a16:creationId xmlns:a16="http://schemas.microsoft.com/office/drawing/2014/main" id="{19983F1C-2118-8AD4-B300-F2D608D75799}"/>
                  </a:ext>
                </a:extLst>
              </p:cNvPr>
              <p:cNvSpPr/>
              <p:nvPr/>
            </p:nvSpPr>
            <p:spPr>
              <a:xfrm>
                <a:off x="6278136" y="2595412"/>
                <a:ext cx="91067" cy="91067"/>
              </a:xfrm>
              <a:custGeom>
                <a:avLst/>
                <a:gdLst/>
                <a:ahLst/>
                <a:cxnLst/>
                <a:rect l="l" t="t" r="r" b="b"/>
                <a:pathLst>
                  <a:path w="2391" h="2391" extrusionOk="0">
                    <a:moveTo>
                      <a:pt x="1186" y="0"/>
                    </a:moveTo>
                    <a:lnTo>
                      <a:pt x="1149" y="19"/>
                    </a:lnTo>
                    <a:lnTo>
                      <a:pt x="1112" y="74"/>
                    </a:lnTo>
                    <a:lnTo>
                      <a:pt x="1075" y="149"/>
                    </a:lnTo>
                    <a:lnTo>
                      <a:pt x="1038" y="260"/>
                    </a:lnTo>
                    <a:lnTo>
                      <a:pt x="983" y="575"/>
                    </a:lnTo>
                    <a:lnTo>
                      <a:pt x="946" y="945"/>
                    </a:lnTo>
                    <a:lnTo>
                      <a:pt x="575" y="982"/>
                    </a:lnTo>
                    <a:lnTo>
                      <a:pt x="260" y="1038"/>
                    </a:lnTo>
                    <a:lnTo>
                      <a:pt x="149" y="1075"/>
                    </a:lnTo>
                    <a:lnTo>
                      <a:pt x="75" y="1112"/>
                    </a:lnTo>
                    <a:lnTo>
                      <a:pt x="19" y="1149"/>
                    </a:lnTo>
                    <a:lnTo>
                      <a:pt x="1" y="1186"/>
                    </a:lnTo>
                    <a:lnTo>
                      <a:pt x="19" y="1242"/>
                    </a:lnTo>
                    <a:lnTo>
                      <a:pt x="75" y="1279"/>
                    </a:lnTo>
                    <a:lnTo>
                      <a:pt x="149" y="1316"/>
                    </a:lnTo>
                    <a:lnTo>
                      <a:pt x="260" y="1353"/>
                    </a:lnTo>
                    <a:lnTo>
                      <a:pt x="575" y="1408"/>
                    </a:lnTo>
                    <a:lnTo>
                      <a:pt x="946" y="1427"/>
                    </a:lnTo>
                    <a:lnTo>
                      <a:pt x="983" y="1816"/>
                    </a:lnTo>
                    <a:lnTo>
                      <a:pt x="1038" y="2113"/>
                    </a:lnTo>
                    <a:lnTo>
                      <a:pt x="1075" y="2224"/>
                    </a:lnTo>
                    <a:lnTo>
                      <a:pt x="1112" y="2316"/>
                    </a:lnTo>
                    <a:lnTo>
                      <a:pt x="1149" y="2372"/>
                    </a:lnTo>
                    <a:lnTo>
                      <a:pt x="1186" y="2390"/>
                    </a:lnTo>
                    <a:lnTo>
                      <a:pt x="1242" y="2372"/>
                    </a:lnTo>
                    <a:lnTo>
                      <a:pt x="1279" y="2316"/>
                    </a:lnTo>
                    <a:lnTo>
                      <a:pt x="1316" y="2224"/>
                    </a:lnTo>
                    <a:lnTo>
                      <a:pt x="1353" y="2113"/>
                    </a:lnTo>
                    <a:lnTo>
                      <a:pt x="1409" y="1816"/>
                    </a:lnTo>
                    <a:lnTo>
                      <a:pt x="1427" y="1427"/>
                    </a:lnTo>
                    <a:lnTo>
                      <a:pt x="1816" y="1408"/>
                    </a:lnTo>
                    <a:lnTo>
                      <a:pt x="2113" y="1353"/>
                    </a:lnTo>
                    <a:lnTo>
                      <a:pt x="2242" y="1316"/>
                    </a:lnTo>
                    <a:lnTo>
                      <a:pt x="2317" y="1279"/>
                    </a:lnTo>
                    <a:lnTo>
                      <a:pt x="2372" y="1242"/>
                    </a:lnTo>
                    <a:lnTo>
                      <a:pt x="2391" y="1186"/>
                    </a:lnTo>
                    <a:lnTo>
                      <a:pt x="2372" y="1149"/>
                    </a:lnTo>
                    <a:lnTo>
                      <a:pt x="2317" y="1112"/>
                    </a:lnTo>
                    <a:lnTo>
                      <a:pt x="2242" y="1075"/>
                    </a:lnTo>
                    <a:lnTo>
                      <a:pt x="2113" y="1038"/>
                    </a:lnTo>
                    <a:lnTo>
                      <a:pt x="1816" y="982"/>
                    </a:lnTo>
                    <a:lnTo>
                      <a:pt x="1427" y="945"/>
                    </a:lnTo>
                    <a:lnTo>
                      <a:pt x="1409" y="575"/>
                    </a:lnTo>
                    <a:lnTo>
                      <a:pt x="1353" y="260"/>
                    </a:lnTo>
                    <a:lnTo>
                      <a:pt x="1316" y="149"/>
                    </a:lnTo>
                    <a:lnTo>
                      <a:pt x="1279" y="74"/>
                    </a:lnTo>
                    <a:lnTo>
                      <a:pt x="1242" y="19"/>
                    </a:lnTo>
                    <a:lnTo>
                      <a:pt x="1186" y="0"/>
                    </a:lnTo>
                    <a:close/>
                  </a:path>
                </a:pathLst>
              </a:custGeom>
              <a:solidFill>
                <a:srgbClr val="F8D14B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16" name="Google Shape;16746;p41">
                <a:extLst>
                  <a:ext uri="{FF2B5EF4-FFF2-40B4-BE49-F238E27FC236}">
                    <a16:creationId xmlns:a16="http://schemas.microsoft.com/office/drawing/2014/main" id="{AD61B40D-C2B1-F7C1-B988-F40F96F31786}"/>
                  </a:ext>
                </a:extLst>
              </p:cNvPr>
              <p:cNvSpPr/>
              <p:nvPr/>
            </p:nvSpPr>
            <p:spPr>
              <a:xfrm>
                <a:off x="6761552" y="2379452"/>
                <a:ext cx="137648" cy="137648"/>
              </a:xfrm>
              <a:custGeom>
                <a:avLst/>
                <a:gdLst/>
                <a:ahLst/>
                <a:cxnLst/>
                <a:rect l="l" t="t" r="r" b="b"/>
                <a:pathLst>
                  <a:path w="3614" h="3614" extrusionOk="0">
                    <a:moveTo>
                      <a:pt x="1705" y="1"/>
                    </a:moveTo>
                    <a:lnTo>
                      <a:pt x="1519" y="19"/>
                    </a:lnTo>
                    <a:lnTo>
                      <a:pt x="1353" y="56"/>
                    </a:lnTo>
                    <a:lnTo>
                      <a:pt x="1186" y="112"/>
                    </a:lnTo>
                    <a:lnTo>
                      <a:pt x="1019" y="186"/>
                    </a:lnTo>
                    <a:lnTo>
                      <a:pt x="852" y="279"/>
                    </a:lnTo>
                    <a:lnTo>
                      <a:pt x="815" y="316"/>
                    </a:lnTo>
                    <a:lnTo>
                      <a:pt x="667" y="427"/>
                    </a:lnTo>
                    <a:lnTo>
                      <a:pt x="537" y="538"/>
                    </a:lnTo>
                    <a:lnTo>
                      <a:pt x="408" y="668"/>
                    </a:lnTo>
                    <a:lnTo>
                      <a:pt x="315" y="798"/>
                    </a:lnTo>
                    <a:lnTo>
                      <a:pt x="222" y="946"/>
                    </a:lnTo>
                    <a:lnTo>
                      <a:pt x="148" y="1113"/>
                    </a:lnTo>
                    <a:lnTo>
                      <a:pt x="93" y="1261"/>
                    </a:lnTo>
                    <a:lnTo>
                      <a:pt x="56" y="1427"/>
                    </a:lnTo>
                    <a:lnTo>
                      <a:pt x="19" y="1594"/>
                    </a:lnTo>
                    <a:lnTo>
                      <a:pt x="0" y="1761"/>
                    </a:lnTo>
                    <a:lnTo>
                      <a:pt x="19" y="1946"/>
                    </a:lnTo>
                    <a:lnTo>
                      <a:pt x="37" y="2113"/>
                    </a:lnTo>
                    <a:lnTo>
                      <a:pt x="74" y="2280"/>
                    </a:lnTo>
                    <a:lnTo>
                      <a:pt x="130" y="2447"/>
                    </a:lnTo>
                    <a:lnTo>
                      <a:pt x="185" y="2613"/>
                    </a:lnTo>
                    <a:lnTo>
                      <a:pt x="278" y="2761"/>
                    </a:lnTo>
                    <a:lnTo>
                      <a:pt x="371" y="2891"/>
                    </a:lnTo>
                    <a:lnTo>
                      <a:pt x="463" y="3021"/>
                    </a:lnTo>
                    <a:lnTo>
                      <a:pt x="575" y="3132"/>
                    </a:lnTo>
                    <a:lnTo>
                      <a:pt x="704" y="3225"/>
                    </a:lnTo>
                    <a:lnTo>
                      <a:pt x="834" y="3317"/>
                    </a:lnTo>
                    <a:lnTo>
                      <a:pt x="964" y="3391"/>
                    </a:lnTo>
                    <a:lnTo>
                      <a:pt x="1093" y="3466"/>
                    </a:lnTo>
                    <a:lnTo>
                      <a:pt x="1242" y="3521"/>
                    </a:lnTo>
                    <a:lnTo>
                      <a:pt x="1427" y="3577"/>
                    </a:lnTo>
                    <a:lnTo>
                      <a:pt x="1612" y="3595"/>
                    </a:lnTo>
                    <a:lnTo>
                      <a:pt x="1816" y="3614"/>
                    </a:lnTo>
                    <a:lnTo>
                      <a:pt x="2001" y="3595"/>
                    </a:lnTo>
                    <a:lnTo>
                      <a:pt x="2205" y="3577"/>
                    </a:lnTo>
                    <a:lnTo>
                      <a:pt x="2390" y="3521"/>
                    </a:lnTo>
                    <a:lnTo>
                      <a:pt x="2576" y="3447"/>
                    </a:lnTo>
                    <a:lnTo>
                      <a:pt x="2761" y="3336"/>
                    </a:lnTo>
                    <a:lnTo>
                      <a:pt x="2909" y="3243"/>
                    </a:lnTo>
                    <a:lnTo>
                      <a:pt x="3057" y="3114"/>
                    </a:lnTo>
                    <a:lnTo>
                      <a:pt x="3187" y="2984"/>
                    </a:lnTo>
                    <a:lnTo>
                      <a:pt x="3280" y="2854"/>
                    </a:lnTo>
                    <a:lnTo>
                      <a:pt x="3372" y="2706"/>
                    </a:lnTo>
                    <a:lnTo>
                      <a:pt x="3465" y="2539"/>
                    </a:lnTo>
                    <a:lnTo>
                      <a:pt x="3520" y="2391"/>
                    </a:lnTo>
                    <a:lnTo>
                      <a:pt x="3576" y="2224"/>
                    </a:lnTo>
                    <a:lnTo>
                      <a:pt x="3595" y="2039"/>
                    </a:lnTo>
                    <a:lnTo>
                      <a:pt x="3613" y="1872"/>
                    </a:lnTo>
                    <a:lnTo>
                      <a:pt x="3613" y="1705"/>
                    </a:lnTo>
                    <a:lnTo>
                      <a:pt x="3595" y="1520"/>
                    </a:lnTo>
                    <a:lnTo>
                      <a:pt x="3557" y="1353"/>
                    </a:lnTo>
                    <a:lnTo>
                      <a:pt x="3502" y="1187"/>
                    </a:lnTo>
                    <a:lnTo>
                      <a:pt x="3428" y="1020"/>
                    </a:lnTo>
                    <a:lnTo>
                      <a:pt x="3335" y="853"/>
                    </a:lnTo>
                    <a:lnTo>
                      <a:pt x="3243" y="705"/>
                    </a:lnTo>
                    <a:lnTo>
                      <a:pt x="3113" y="575"/>
                    </a:lnTo>
                    <a:lnTo>
                      <a:pt x="2983" y="446"/>
                    </a:lnTo>
                    <a:lnTo>
                      <a:pt x="2853" y="334"/>
                    </a:lnTo>
                    <a:lnTo>
                      <a:pt x="2705" y="242"/>
                    </a:lnTo>
                    <a:lnTo>
                      <a:pt x="2538" y="168"/>
                    </a:lnTo>
                    <a:lnTo>
                      <a:pt x="2390" y="93"/>
                    </a:lnTo>
                    <a:lnTo>
                      <a:pt x="2223" y="56"/>
                    </a:lnTo>
                    <a:lnTo>
                      <a:pt x="2057" y="19"/>
                    </a:lnTo>
                    <a:lnTo>
                      <a:pt x="187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17" name="Google Shape;16747;p41">
                <a:extLst>
                  <a:ext uri="{FF2B5EF4-FFF2-40B4-BE49-F238E27FC236}">
                    <a16:creationId xmlns:a16="http://schemas.microsoft.com/office/drawing/2014/main" id="{88ACD277-FE25-B956-3D09-870B514A729A}"/>
                  </a:ext>
                </a:extLst>
              </p:cNvPr>
              <p:cNvSpPr/>
              <p:nvPr/>
            </p:nvSpPr>
            <p:spPr>
              <a:xfrm>
                <a:off x="6761552" y="2391450"/>
                <a:ext cx="77660" cy="122147"/>
              </a:xfrm>
              <a:custGeom>
                <a:avLst/>
                <a:gdLst/>
                <a:ahLst/>
                <a:cxnLst/>
                <a:rect l="l" t="t" r="r" b="b"/>
                <a:pathLst>
                  <a:path w="2039" h="3207" extrusionOk="0">
                    <a:moveTo>
                      <a:pt x="815" y="1"/>
                    </a:moveTo>
                    <a:lnTo>
                      <a:pt x="667" y="112"/>
                    </a:lnTo>
                    <a:lnTo>
                      <a:pt x="537" y="223"/>
                    </a:lnTo>
                    <a:lnTo>
                      <a:pt x="408" y="353"/>
                    </a:lnTo>
                    <a:lnTo>
                      <a:pt x="315" y="483"/>
                    </a:lnTo>
                    <a:lnTo>
                      <a:pt x="222" y="631"/>
                    </a:lnTo>
                    <a:lnTo>
                      <a:pt x="148" y="798"/>
                    </a:lnTo>
                    <a:lnTo>
                      <a:pt x="93" y="946"/>
                    </a:lnTo>
                    <a:lnTo>
                      <a:pt x="56" y="1112"/>
                    </a:lnTo>
                    <a:lnTo>
                      <a:pt x="19" y="1279"/>
                    </a:lnTo>
                    <a:lnTo>
                      <a:pt x="0" y="1446"/>
                    </a:lnTo>
                    <a:lnTo>
                      <a:pt x="19" y="1631"/>
                    </a:lnTo>
                    <a:lnTo>
                      <a:pt x="37" y="1798"/>
                    </a:lnTo>
                    <a:lnTo>
                      <a:pt x="74" y="1965"/>
                    </a:lnTo>
                    <a:lnTo>
                      <a:pt x="130" y="2132"/>
                    </a:lnTo>
                    <a:lnTo>
                      <a:pt x="185" y="2298"/>
                    </a:lnTo>
                    <a:lnTo>
                      <a:pt x="278" y="2446"/>
                    </a:lnTo>
                    <a:lnTo>
                      <a:pt x="371" y="2576"/>
                    </a:lnTo>
                    <a:lnTo>
                      <a:pt x="463" y="2706"/>
                    </a:lnTo>
                    <a:lnTo>
                      <a:pt x="575" y="2817"/>
                    </a:lnTo>
                    <a:lnTo>
                      <a:pt x="704" y="2910"/>
                    </a:lnTo>
                    <a:lnTo>
                      <a:pt x="834" y="3002"/>
                    </a:lnTo>
                    <a:lnTo>
                      <a:pt x="964" y="3076"/>
                    </a:lnTo>
                    <a:lnTo>
                      <a:pt x="1093" y="3151"/>
                    </a:lnTo>
                    <a:lnTo>
                      <a:pt x="1242" y="3206"/>
                    </a:lnTo>
                    <a:lnTo>
                      <a:pt x="1371" y="3095"/>
                    </a:lnTo>
                    <a:lnTo>
                      <a:pt x="1501" y="2984"/>
                    </a:lnTo>
                    <a:lnTo>
                      <a:pt x="1631" y="2854"/>
                    </a:lnTo>
                    <a:lnTo>
                      <a:pt x="1723" y="2706"/>
                    </a:lnTo>
                    <a:lnTo>
                      <a:pt x="1816" y="2558"/>
                    </a:lnTo>
                    <a:lnTo>
                      <a:pt x="1890" y="2409"/>
                    </a:lnTo>
                    <a:lnTo>
                      <a:pt x="1946" y="2243"/>
                    </a:lnTo>
                    <a:lnTo>
                      <a:pt x="2001" y="2076"/>
                    </a:lnTo>
                    <a:lnTo>
                      <a:pt x="2020" y="1909"/>
                    </a:lnTo>
                    <a:lnTo>
                      <a:pt x="2038" y="1742"/>
                    </a:lnTo>
                    <a:lnTo>
                      <a:pt x="2038" y="1576"/>
                    </a:lnTo>
                    <a:lnTo>
                      <a:pt x="2001" y="1409"/>
                    </a:lnTo>
                    <a:lnTo>
                      <a:pt x="1964" y="1242"/>
                    </a:lnTo>
                    <a:lnTo>
                      <a:pt x="1927" y="1075"/>
                    </a:lnTo>
                    <a:lnTo>
                      <a:pt x="1853" y="909"/>
                    </a:lnTo>
                    <a:lnTo>
                      <a:pt x="1760" y="742"/>
                    </a:lnTo>
                    <a:lnTo>
                      <a:pt x="1668" y="612"/>
                    </a:lnTo>
                    <a:lnTo>
                      <a:pt x="1575" y="501"/>
                    </a:lnTo>
                    <a:lnTo>
                      <a:pt x="1464" y="390"/>
                    </a:lnTo>
                    <a:lnTo>
                      <a:pt x="1334" y="279"/>
                    </a:lnTo>
                    <a:lnTo>
                      <a:pt x="1223" y="186"/>
                    </a:lnTo>
                    <a:lnTo>
                      <a:pt x="1093" y="112"/>
                    </a:lnTo>
                    <a:lnTo>
                      <a:pt x="945" y="56"/>
                    </a:lnTo>
                    <a:lnTo>
                      <a:pt x="815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18" name="Google Shape;16748;p41">
                <a:extLst>
                  <a:ext uri="{FF2B5EF4-FFF2-40B4-BE49-F238E27FC236}">
                    <a16:creationId xmlns:a16="http://schemas.microsoft.com/office/drawing/2014/main" id="{83BAD6C2-2E7B-656C-5D82-BFE870A390E4}"/>
                  </a:ext>
                </a:extLst>
              </p:cNvPr>
              <p:cNvSpPr/>
              <p:nvPr/>
            </p:nvSpPr>
            <p:spPr>
              <a:xfrm>
                <a:off x="6524415" y="2320187"/>
                <a:ext cx="134830" cy="135515"/>
              </a:xfrm>
              <a:custGeom>
                <a:avLst/>
                <a:gdLst/>
                <a:ahLst/>
                <a:cxnLst/>
                <a:rect l="l" t="t" r="r" b="b"/>
                <a:pathLst>
                  <a:path w="3540" h="3558" extrusionOk="0">
                    <a:moveTo>
                      <a:pt x="1835" y="0"/>
                    </a:moveTo>
                    <a:lnTo>
                      <a:pt x="1650" y="19"/>
                    </a:lnTo>
                    <a:lnTo>
                      <a:pt x="1483" y="38"/>
                    </a:lnTo>
                    <a:lnTo>
                      <a:pt x="1316" y="56"/>
                    </a:lnTo>
                    <a:lnTo>
                      <a:pt x="1150" y="112"/>
                    </a:lnTo>
                    <a:lnTo>
                      <a:pt x="983" y="186"/>
                    </a:lnTo>
                    <a:lnTo>
                      <a:pt x="835" y="278"/>
                    </a:lnTo>
                    <a:lnTo>
                      <a:pt x="779" y="315"/>
                    </a:lnTo>
                    <a:lnTo>
                      <a:pt x="631" y="408"/>
                    </a:lnTo>
                    <a:lnTo>
                      <a:pt x="501" y="538"/>
                    </a:lnTo>
                    <a:lnTo>
                      <a:pt x="390" y="668"/>
                    </a:lnTo>
                    <a:lnTo>
                      <a:pt x="297" y="797"/>
                    </a:lnTo>
                    <a:lnTo>
                      <a:pt x="205" y="945"/>
                    </a:lnTo>
                    <a:lnTo>
                      <a:pt x="131" y="1094"/>
                    </a:lnTo>
                    <a:lnTo>
                      <a:pt x="75" y="1242"/>
                    </a:lnTo>
                    <a:lnTo>
                      <a:pt x="38" y="1409"/>
                    </a:lnTo>
                    <a:lnTo>
                      <a:pt x="1" y="1575"/>
                    </a:lnTo>
                    <a:lnTo>
                      <a:pt x="1" y="1742"/>
                    </a:lnTo>
                    <a:lnTo>
                      <a:pt x="1" y="1909"/>
                    </a:lnTo>
                    <a:lnTo>
                      <a:pt x="19" y="2076"/>
                    </a:lnTo>
                    <a:lnTo>
                      <a:pt x="56" y="2242"/>
                    </a:lnTo>
                    <a:lnTo>
                      <a:pt x="112" y="2409"/>
                    </a:lnTo>
                    <a:lnTo>
                      <a:pt x="186" y="2576"/>
                    </a:lnTo>
                    <a:lnTo>
                      <a:pt x="260" y="2724"/>
                    </a:lnTo>
                    <a:lnTo>
                      <a:pt x="353" y="2854"/>
                    </a:lnTo>
                    <a:lnTo>
                      <a:pt x="445" y="2965"/>
                    </a:lnTo>
                    <a:lnTo>
                      <a:pt x="557" y="3076"/>
                    </a:lnTo>
                    <a:lnTo>
                      <a:pt x="686" y="3187"/>
                    </a:lnTo>
                    <a:lnTo>
                      <a:pt x="798" y="3261"/>
                    </a:lnTo>
                    <a:lnTo>
                      <a:pt x="927" y="3336"/>
                    </a:lnTo>
                    <a:lnTo>
                      <a:pt x="1057" y="3410"/>
                    </a:lnTo>
                    <a:lnTo>
                      <a:pt x="1205" y="3465"/>
                    </a:lnTo>
                    <a:lnTo>
                      <a:pt x="1390" y="3521"/>
                    </a:lnTo>
                    <a:lnTo>
                      <a:pt x="1576" y="3539"/>
                    </a:lnTo>
                    <a:lnTo>
                      <a:pt x="1761" y="3558"/>
                    </a:lnTo>
                    <a:lnTo>
                      <a:pt x="1965" y="3539"/>
                    </a:lnTo>
                    <a:lnTo>
                      <a:pt x="2150" y="3521"/>
                    </a:lnTo>
                    <a:lnTo>
                      <a:pt x="2354" y="3465"/>
                    </a:lnTo>
                    <a:lnTo>
                      <a:pt x="2539" y="3391"/>
                    </a:lnTo>
                    <a:lnTo>
                      <a:pt x="2706" y="3280"/>
                    </a:lnTo>
                    <a:lnTo>
                      <a:pt x="2854" y="3187"/>
                    </a:lnTo>
                    <a:lnTo>
                      <a:pt x="2984" y="3058"/>
                    </a:lnTo>
                    <a:lnTo>
                      <a:pt x="3113" y="2928"/>
                    </a:lnTo>
                    <a:lnTo>
                      <a:pt x="3225" y="2798"/>
                    </a:lnTo>
                    <a:lnTo>
                      <a:pt x="3317" y="2650"/>
                    </a:lnTo>
                    <a:lnTo>
                      <a:pt x="3391" y="2502"/>
                    </a:lnTo>
                    <a:lnTo>
                      <a:pt x="3447" y="2335"/>
                    </a:lnTo>
                    <a:lnTo>
                      <a:pt x="3503" y="2187"/>
                    </a:lnTo>
                    <a:lnTo>
                      <a:pt x="3521" y="2020"/>
                    </a:lnTo>
                    <a:lnTo>
                      <a:pt x="3540" y="1835"/>
                    </a:lnTo>
                    <a:lnTo>
                      <a:pt x="3540" y="1668"/>
                    </a:lnTo>
                    <a:lnTo>
                      <a:pt x="3521" y="1501"/>
                    </a:lnTo>
                    <a:lnTo>
                      <a:pt x="3484" y="1335"/>
                    </a:lnTo>
                    <a:lnTo>
                      <a:pt x="3428" y="1168"/>
                    </a:lnTo>
                    <a:lnTo>
                      <a:pt x="3354" y="1001"/>
                    </a:lnTo>
                    <a:lnTo>
                      <a:pt x="3262" y="834"/>
                    </a:lnTo>
                    <a:lnTo>
                      <a:pt x="3169" y="686"/>
                    </a:lnTo>
                    <a:lnTo>
                      <a:pt x="3058" y="556"/>
                    </a:lnTo>
                    <a:lnTo>
                      <a:pt x="2928" y="427"/>
                    </a:lnTo>
                    <a:lnTo>
                      <a:pt x="2780" y="334"/>
                    </a:lnTo>
                    <a:lnTo>
                      <a:pt x="2632" y="241"/>
                    </a:lnTo>
                    <a:lnTo>
                      <a:pt x="2484" y="167"/>
                    </a:lnTo>
                    <a:lnTo>
                      <a:pt x="2335" y="93"/>
                    </a:lnTo>
                    <a:lnTo>
                      <a:pt x="2169" y="56"/>
                    </a:lnTo>
                    <a:lnTo>
                      <a:pt x="2002" y="19"/>
                    </a:lnTo>
                    <a:lnTo>
                      <a:pt x="1835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19" name="Google Shape;16749;p41">
                <a:extLst>
                  <a:ext uri="{FF2B5EF4-FFF2-40B4-BE49-F238E27FC236}">
                    <a16:creationId xmlns:a16="http://schemas.microsoft.com/office/drawing/2014/main" id="{02FD3D8C-C5E9-6920-0534-70FF06E016E9}"/>
                  </a:ext>
                </a:extLst>
              </p:cNvPr>
              <p:cNvSpPr/>
              <p:nvPr/>
            </p:nvSpPr>
            <p:spPr>
              <a:xfrm>
                <a:off x="6524415" y="2332184"/>
                <a:ext cx="75566" cy="120014"/>
              </a:xfrm>
              <a:custGeom>
                <a:avLst/>
                <a:gdLst/>
                <a:ahLst/>
                <a:cxnLst/>
                <a:rect l="l" t="t" r="r" b="b"/>
                <a:pathLst>
                  <a:path w="1984" h="3151" extrusionOk="0">
                    <a:moveTo>
                      <a:pt x="779" y="0"/>
                    </a:moveTo>
                    <a:lnTo>
                      <a:pt x="631" y="93"/>
                    </a:lnTo>
                    <a:lnTo>
                      <a:pt x="501" y="223"/>
                    </a:lnTo>
                    <a:lnTo>
                      <a:pt x="390" y="353"/>
                    </a:lnTo>
                    <a:lnTo>
                      <a:pt x="297" y="482"/>
                    </a:lnTo>
                    <a:lnTo>
                      <a:pt x="205" y="630"/>
                    </a:lnTo>
                    <a:lnTo>
                      <a:pt x="131" y="779"/>
                    </a:lnTo>
                    <a:lnTo>
                      <a:pt x="75" y="927"/>
                    </a:lnTo>
                    <a:lnTo>
                      <a:pt x="38" y="1094"/>
                    </a:lnTo>
                    <a:lnTo>
                      <a:pt x="1" y="1260"/>
                    </a:lnTo>
                    <a:lnTo>
                      <a:pt x="1" y="1427"/>
                    </a:lnTo>
                    <a:lnTo>
                      <a:pt x="1" y="1594"/>
                    </a:lnTo>
                    <a:lnTo>
                      <a:pt x="19" y="1761"/>
                    </a:lnTo>
                    <a:lnTo>
                      <a:pt x="56" y="1927"/>
                    </a:lnTo>
                    <a:lnTo>
                      <a:pt x="112" y="2094"/>
                    </a:lnTo>
                    <a:lnTo>
                      <a:pt x="186" y="2261"/>
                    </a:lnTo>
                    <a:lnTo>
                      <a:pt x="260" y="2409"/>
                    </a:lnTo>
                    <a:lnTo>
                      <a:pt x="353" y="2539"/>
                    </a:lnTo>
                    <a:lnTo>
                      <a:pt x="445" y="2650"/>
                    </a:lnTo>
                    <a:lnTo>
                      <a:pt x="557" y="2761"/>
                    </a:lnTo>
                    <a:lnTo>
                      <a:pt x="686" y="2872"/>
                    </a:lnTo>
                    <a:lnTo>
                      <a:pt x="798" y="2946"/>
                    </a:lnTo>
                    <a:lnTo>
                      <a:pt x="927" y="3021"/>
                    </a:lnTo>
                    <a:lnTo>
                      <a:pt x="1057" y="3095"/>
                    </a:lnTo>
                    <a:lnTo>
                      <a:pt x="1205" y="3150"/>
                    </a:lnTo>
                    <a:lnTo>
                      <a:pt x="1353" y="3039"/>
                    </a:lnTo>
                    <a:lnTo>
                      <a:pt x="1465" y="2928"/>
                    </a:lnTo>
                    <a:lnTo>
                      <a:pt x="1594" y="2798"/>
                    </a:lnTo>
                    <a:lnTo>
                      <a:pt x="1687" y="2650"/>
                    </a:lnTo>
                    <a:lnTo>
                      <a:pt x="1779" y="2520"/>
                    </a:lnTo>
                    <a:lnTo>
                      <a:pt x="1854" y="2372"/>
                    </a:lnTo>
                    <a:lnTo>
                      <a:pt x="1909" y="2205"/>
                    </a:lnTo>
                    <a:lnTo>
                      <a:pt x="1946" y="2039"/>
                    </a:lnTo>
                    <a:lnTo>
                      <a:pt x="1983" y="1872"/>
                    </a:lnTo>
                    <a:lnTo>
                      <a:pt x="1983" y="1705"/>
                    </a:lnTo>
                    <a:lnTo>
                      <a:pt x="1983" y="1538"/>
                    </a:lnTo>
                    <a:lnTo>
                      <a:pt x="1965" y="1372"/>
                    </a:lnTo>
                    <a:lnTo>
                      <a:pt x="1928" y="1205"/>
                    </a:lnTo>
                    <a:lnTo>
                      <a:pt x="1872" y="1057"/>
                    </a:lnTo>
                    <a:lnTo>
                      <a:pt x="1798" y="890"/>
                    </a:lnTo>
                    <a:lnTo>
                      <a:pt x="1724" y="742"/>
                    </a:lnTo>
                    <a:lnTo>
                      <a:pt x="1631" y="612"/>
                    </a:lnTo>
                    <a:lnTo>
                      <a:pt x="1520" y="482"/>
                    </a:lnTo>
                    <a:lnTo>
                      <a:pt x="1427" y="371"/>
                    </a:lnTo>
                    <a:lnTo>
                      <a:pt x="1298" y="278"/>
                    </a:lnTo>
                    <a:lnTo>
                      <a:pt x="1187" y="186"/>
                    </a:lnTo>
                    <a:lnTo>
                      <a:pt x="1057" y="112"/>
                    </a:lnTo>
                    <a:lnTo>
                      <a:pt x="909" y="56"/>
                    </a:lnTo>
                    <a:lnTo>
                      <a:pt x="77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20" name="Google Shape;16750;p41">
                <a:extLst>
                  <a:ext uri="{FF2B5EF4-FFF2-40B4-BE49-F238E27FC236}">
                    <a16:creationId xmlns:a16="http://schemas.microsoft.com/office/drawing/2014/main" id="{C1038008-E76B-56E8-D24D-F30A524FE7C0}"/>
                  </a:ext>
                </a:extLst>
              </p:cNvPr>
              <p:cNvSpPr/>
              <p:nvPr/>
            </p:nvSpPr>
            <p:spPr>
              <a:xfrm>
                <a:off x="6714970" y="2458485"/>
                <a:ext cx="16263" cy="13445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53" extrusionOk="0">
                    <a:moveTo>
                      <a:pt x="297" y="1"/>
                    </a:moveTo>
                    <a:lnTo>
                      <a:pt x="223" y="57"/>
                    </a:lnTo>
                    <a:lnTo>
                      <a:pt x="167" y="131"/>
                    </a:lnTo>
                    <a:lnTo>
                      <a:pt x="111" y="168"/>
                    </a:lnTo>
                    <a:lnTo>
                      <a:pt x="37" y="205"/>
                    </a:lnTo>
                    <a:lnTo>
                      <a:pt x="0" y="260"/>
                    </a:lnTo>
                    <a:lnTo>
                      <a:pt x="0" y="297"/>
                    </a:lnTo>
                    <a:lnTo>
                      <a:pt x="56" y="334"/>
                    </a:lnTo>
                    <a:lnTo>
                      <a:pt x="93" y="353"/>
                    </a:lnTo>
                    <a:lnTo>
                      <a:pt x="186" y="353"/>
                    </a:lnTo>
                    <a:lnTo>
                      <a:pt x="278" y="297"/>
                    </a:lnTo>
                    <a:lnTo>
                      <a:pt x="371" y="186"/>
                    </a:lnTo>
                    <a:lnTo>
                      <a:pt x="408" y="131"/>
                    </a:lnTo>
                    <a:lnTo>
                      <a:pt x="426" y="75"/>
                    </a:lnTo>
                    <a:lnTo>
                      <a:pt x="408" y="19"/>
                    </a:lnTo>
                    <a:lnTo>
                      <a:pt x="371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21" name="Google Shape;16751;p41">
                <a:extLst>
                  <a:ext uri="{FF2B5EF4-FFF2-40B4-BE49-F238E27FC236}">
                    <a16:creationId xmlns:a16="http://schemas.microsoft.com/office/drawing/2014/main" id="{70F65D1F-F53E-868F-E518-E22F54EF87ED}"/>
                  </a:ext>
                </a:extLst>
              </p:cNvPr>
              <p:cNvSpPr/>
              <p:nvPr/>
            </p:nvSpPr>
            <p:spPr>
              <a:xfrm>
                <a:off x="6666979" y="2388631"/>
                <a:ext cx="62121" cy="80479"/>
              </a:xfrm>
              <a:custGeom>
                <a:avLst/>
                <a:gdLst/>
                <a:ahLst/>
                <a:cxnLst/>
                <a:rect l="l" t="t" r="r" b="b"/>
                <a:pathLst>
                  <a:path w="1631" h="2113" extrusionOk="0">
                    <a:moveTo>
                      <a:pt x="1575" y="1"/>
                    </a:moveTo>
                    <a:lnTo>
                      <a:pt x="1464" y="223"/>
                    </a:lnTo>
                    <a:lnTo>
                      <a:pt x="1390" y="316"/>
                    </a:lnTo>
                    <a:lnTo>
                      <a:pt x="1297" y="408"/>
                    </a:lnTo>
                    <a:lnTo>
                      <a:pt x="1168" y="464"/>
                    </a:lnTo>
                    <a:lnTo>
                      <a:pt x="1038" y="501"/>
                    </a:lnTo>
                    <a:lnTo>
                      <a:pt x="742" y="557"/>
                    </a:lnTo>
                    <a:lnTo>
                      <a:pt x="556" y="612"/>
                    </a:lnTo>
                    <a:lnTo>
                      <a:pt x="390" y="705"/>
                    </a:lnTo>
                    <a:lnTo>
                      <a:pt x="241" y="834"/>
                    </a:lnTo>
                    <a:lnTo>
                      <a:pt x="130" y="983"/>
                    </a:lnTo>
                    <a:lnTo>
                      <a:pt x="56" y="1149"/>
                    </a:lnTo>
                    <a:lnTo>
                      <a:pt x="0" y="1335"/>
                    </a:lnTo>
                    <a:lnTo>
                      <a:pt x="0" y="1446"/>
                    </a:lnTo>
                    <a:lnTo>
                      <a:pt x="19" y="1539"/>
                    </a:lnTo>
                    <a:lnTo>
                      <a:pt x="37" y="1631"/>
                    </a:lnTo>
                    <a:lnTo>
                      <a:pt x="56" y="1705"/>
                    </a:lnTo>
                    <a:lnTo>
                      <a:pt x="93" y="1798"/>
                    </a:lnTo>
                    <a:lnTo>
                      <a:pt x="149" y="1872"/>
                    </a:lnTo>
                    <a:lnTo>
                      <a:pt x="223" y="1928"/>
                    </a:lnTo>
                    <a:lnTo>
                      <a:pt x="297" y="2002"/>
                    </a:lnTo>
                    <a:lnTo>
                      <a:pt x="371" y="2057"/>
                    </a:lnTo>
                    <a:lnTo>
                      <a:pt x="445" y="2094"/>
                    </a:lnTo>
                    <a:lnTo>
                      <a:pt x="538" y="2113"/>
                    </a:lnTo>
                    <a:lnTo>
                      <a:pt x="630" y="2113"/>
                    </a:lnTo>
                    <a:lnTo>
                      <a:pt x="519" y="2039"/>
                    </a:lnTo>
                    <a:lnTo>
                      <a:pt x="427" y="1909"/>
                    </a:lnTo>
                    <a:lnTo>
                      <a:pt x="371" y="1779"/>
                    </a:lnTo>
                    <a:lnTo>
                      <a:pt x="334" y="1650"/>
                    </a:lnTo>
                    <a:lnTo>
                      <a:pt x="334" y="1520"/>
                    </a:lnTo>
                    <a:lnTo>
                      <a:pt x="334" y="1409"/>
                    </a:lnTo>
                    <a:lnTo>
                      <a:pt x="352" y="1279"/>
                    </a:lnTo>
                    <a:lnTo>
                      <a:pt x="408" y="1168"/>
                    </a:lnTo>
                    <a:lnTo>
                      <a:pt x="482" y="1094"/>
                    </a:lnTo>
                    <a:lnTo>
                      <a:pt x="575" y="1020"/>
                    </a:lnTo>
                    <a:lnTo>
                      <a:pt x="686" y="964"/>
                    </a:lnTo>
                    <a:lnTo>
                      <a:pt x="797" y="927"/>
                    </a:lnTo>
                    <a:lnTo>
                      <a:pt x="1019" y="872"/>
                    </a:lnTo>
                    <a:lnTo>
                      <a:pt x="1131" y="834"/>
                    </a:lnTo>
                    <a:lnTo>
                      <a:pt x="1242" y="797"/>
                    </a:lnTo>
                    <a:lnTo>
                      <a:pt x="1334" y="742"/>
                    </a:lnTo>
                    <a:lnTo>
                      <a:pt x="1427" y="668"/>
                    </a:lnTo>
                    <a:lnTo>
                      <a:pt x="1520" y="575"/>
                    </a:lnTo>
                    <a:lnTo>
                      <a:pt x="1575" y="464"/>
                    </a:lnTo>
                    <a:lnTo>
                      <a:pt x="1612" y="353"/>
                    </a:lnTo>
                    <a:lnTo>
                      <a:pt x="1631" y="223"/>
                    </a:lnTo>
                    <a:lnTo>
                      <a:pt x="1612" y="112"/>
                    </a:lnTo>
                    <a:lnTo>
                      <a:pt x="1575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22" name="Google Shape;16752;p41">
                <a:extLst>
                  <a:ext uri="{FF2B5EF4-FFF2-40B4-BE49-F238E27FC236}">
                    <a16:creationId xmlns:a16="http://schemas.microsoft.com/office/drawing/2014/main" id="{A66482B3-74FE-295B-4890-EE04EE8AF957}"/>
                  </a:ext>
                </a:extLst>
              </p:cNvPr>
              <p:cNvSpPr/>
              <p:nvPr/>
            </p:nvSpPr>
            <p:spPr>
              <a:xfrm>
                <a:off x="6654257" y="2483204"/>
                <a:ext cx="100246" cy="52256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1372" extrusionOk="0">
                    <a:moveTo>
                      <a:pt x="2613" y="0"/>
                    </a:moveTo>
                    <a:lnTo>
                      <a:pt x="2465" y="93"/>
                    </a:lnTo>
                    <a:lnTo>
                      <a:pt x="2317" y="186"/>
                    </a:lnTo>
                    <a:lnTo>
                      <a:pt x="2169" y="260"/>
                    </a:lnTo>
                    <a:lnTo>
                      <a:pt x="2002" y="315"/>
                    </a:lnTo>
                    <a:lnTo>
                      <a:pt x="1835" y="352"/>
                    </a:lnTo>
                    <a:lnTo>
                      <a:pt x="1687" y="390"/>
                    </a:lnTo>
                    <a:lnTo>
                      <a:pt x="1520" y="408"/>
                    </a:lnTo>
                    <a:lnTo>
                      <a:pt x="1353" y="427"/>
                    </a:lnTo>
                    <a:lnTo>
                      <a:pt x="1020" y="427"/>
                    </a:lnTo>
                    <a:lnTo>
                      <a:pt x="686" y="371"/>
                    </a:lnTo>
                    <a:lnTo>
                      <a:pt x="353" y="297"/>
                    </a:lnTo>
                    <a:lnTo>
                      <a:pt x="1" y="167"/>
                    </a:lnTo>
                    <a:lnTo>
                      <a:pt x="38" y="371"/>
                    </a:lnTo>
                    <a:lnTo>
                      <a:pt x="94" y="556"/>
                    </a:lnTo>
                    <a:lnTo>
                      <a:pt x="168" y="704"/>
                    </a:lnTo>
                    <a:lnTo>
                      <a:pt x="242" y="853"/>
                    </a:lnTo>
                    <a:lnTo>
                      <a:pt x="334" y="964"/>
                    </a:lnTo>
                    <a:lnTo>
                      <a:pt x="446" y="1057"/>
                    </a:lnTo>
                    <a:lnTo>
                      <a:pt x="538" y="1149"/>
                    </a:lnTo>
                    <a:lnTo>
                      <a:pt x="649" y="1205"/>
                    </a:lnTo>
                    <a:lnTo>
                      <a:pt x="853" y="1297"/>
                    </a:lnTo>
                    <a:lnTo>
                      <a:pt x="1001" y="1334"/>
                    </a:lnTo>
                    <a:lnTo>
                      <a:pt x="1131" y="1353"/>
                    </a:lnTo>
                    <a:lnTo>
                      <a:pt x="1279" y="1371"/>
                    </a:lnTo>
                    <a:lnTo>
                      <a:pt x="1409" y="1371"/>
                    </a:lnTo>
                    <a:lnTo>
                      <a:pt x="1557" y="1353"/>
                    </a:lnTo>
                    <a:lnTo>
                      <a:pt x="1687" y="1316"/>
                    </a:lnTo>
                    <a:lnTo>
                      <a:pt x="1835" y="1279"/>
                    </a:lnTo>
                    <a:lnTo>
                      <a:pt x="1965" y="1205"/>
                    </a:lnTo>
                    <a:lnTo>
                      <a:pt x="2150" y="1094"/>
                    </a:lnTo>
                    <a:lnTo>
                      <a:pt x="2298" y="982"/>
                    </a:lnTo>
                    <a:lnTo>
                      <a:pt x="2428" y="816"/>
                    </a:lnTo>
                    <a:lnTo>
                      <a:pt x="2502" y="649"/>
                    </a:lnTo>
                    <a:lnTo>
                      <a:pt x="2576" y="482"/>
                    </a:lnTo>
                    <a:lnTo>
                      <a:pt x="2613" y="334"/>
                    </a:lnTo>
                    <a:lnTo>
                      <a:pt x="2613" y="204"/>
                    </a:lnTo>
                    <a:lnTo>
                      <a:pt x="2632" y="93"/>
                    </a:lnTo>
                    <a:lnTo>
                      <a:pt x="2613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23" name="Google Shape;16753;p41">
                <a:extLst>
                  <a:ext uri="{FF2B5EF4-FFF2-40B4-BE49-F238E27FC236}">
                    <a16:creationId xmlns:a16="http://schemas.microsoft.com/office/drawing/2014/main" id="{F98E66C1-ED6E-7D60-C9FF-F83DAAE14F66}"/>
                  </a:ext>
                </a:extLst>
              </p:cNvPr>
              <p:cNvSpPr/>
              <p:nvPr/>
            </p:nvSpPr>
            <p:spPr>
              <a:xfrm>
                <a:off x="6678976" y="2505790"/>
                <a:ext cx="62844" cy="29670"/>
              </a:xfrm>
              <a:custGeom>
                <a:avLst/>
                <a:gdLst/>
                <a:ahLst/>
                <a:cxnLst/>
                <a:rect l="l" t="t" r="r" b="b"/>
                <a:pathLst>
                  <a:path w="1650" h="779" extrusionOk="0">
                    <a:moveTo>
                      <a:pt x="890" y="0"/>
                    </a:moveTo>
                    <a:lnTo>
                      <a:pt x="742" y="19"/>
                    </a:lnTo>
                    <a:lnTo>
                      <a:pt x="593" y="37"/>
                    </a:lnTo>
                    <a:lnTo>
                      <a:pt x="464" y="93"/>
                    </a:lnTo>
                    <a:lnTo>
                      <a:pt x="352" y="167"/>
                    </a:lnTo>
                    <a:lnTo>
                      <a:pt x="241" y="260"/>
                    </a:lnTo>
                    <a:lnTo>
                      <a:pt x="149" y="371"/>
                    </a:lnTo>
                    <a:lnTo>
                      <a:pt x="56" y="482"/>
                    </a:lnTo>
                    <a:lnTo>
                      <a:pt x="0" y="612"/>
                    </a:lnTo>
                    <a:lnTo>
                      <a:pt x="204" y="704"/>
                    </a:lnTo>
                    <a:lnTo>
                      <a:pt x="352" y="741"/>
                    </a:lnTo>
                    <a:lnTo>
                      <a:pt x="482" y="760"/>
                    </a:lnTo>
                    <a:lnTo>
                      <a:pt x="630" y="778"/>
                    </a:lnTo>
                    <a:lnTo>
                      <a:pt x="760" y="778"/>
                    </a:lnTo>
                    <a:lnTo>
                      <a:pt x="908" y="760"/>
                    </a:lnTo>
                    <a:lnTo>
                      <a:pt x="1038" y="723"/>
                    </a:lnTo>
                    <a:lnTo>
                      <a:pt x="1186" y="686"/>
                    </a:lnTo>
                    <a:lnTo>
                      <a:pt x="1316" y="612"/>
                    </a:lnTo>
                    <a:lnTo>
                      <a:pt x="1501" y="501"/>
                    </a:lnTo>
                    <a:lnTo>
                      <a:pt x="1649" y="389"/>
                    </a:lnTo>
                    <a:lnTo>
                      <a:pt x="1575" y="297"/>
                    </a:lnTo>
                    <a:lnTo>
                      <a:pt x="1501" y="223"/>
                    </a:lnTo>
                    <a:lnTo>
                      <a:pt x="1409" y="167"/>
                    </a:lnTo>
                    <a:lnTo>
                      <a:pt x="1316" y="111"/>
                    </a:lnTo>
                    <a:lnTo>
                      <a:pt x="1223" y="56"/>
                    </a:lnTo>
                    <a:lnTo>
                      <a:pt x="1112" y="19"/>
                    </a:lnTo>
                    <a:lnTo>
                      <a:pt x="1001" y="0"/>
                    </a:lnTo>
                    <a:close/>
                  </a:path>
                </a:pathLst>
              </a:custGeom>
              <a:solidFill>
                <a:srgbClr val="F55854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24" name="Google Shape;16754;p41">
                <a:extLst>
                  <a:ext uri="{FF2B5EF4-FFF2-40B4-BE49-F238E27FC236}">
                    <a16:creationId xmlns:a16="http://schemas.microsoft.com/office/drawing/2014/main" id="{460FC1AF-374D-EBAB-5372-1F99AE1BBC24}"/>
                  </a:ext>
                </a:extLst>
              </p:cNvPr>
              <p:cNvSpPr/>
              <p:nvPr/>
            </p:nvSpPr>
            <p:spPr>
              <a:xfrm>
                <a:off x="6546315" y="2279965"/>
                <a:ext cx="93162" cy="31803"/>
              </a:xfrm>
              <a:custGeom>
                <a:avLst/>
                <a:gdLst/>
                <a:ahLst/>
                <a:cxnLst/>
                <a:rect l="l" t="t" r="r" b="b"/>
                <a:pathLst>
                  <a:path w="2446" h="835" extrusionOk="0">
                    <a:moveTo>
                      <a:pt x="1501" y="0"/>
                    </a:moveTo>
                    <a:lnTo>
                      <a:pt x="1223" y="19"/>
                    </a:lnTo>
                    <a:lnTo>
                      <a:pt x="964" y="75"/>
                    </a:lnTo>
                    <a:lnTo>
                      <a:pt x="723" y="167"/>
                    </a:lnTo>
                    <a:lnTo>
                      <a:pt x="500" y="297"/>
                    </a:lnTo>
                    <a:lnTo>
                      <a:pt x="371" y="389"/>
                    </a:lnTo>
                    <a:lnTo>
                      <a:pt x="241" y="501"/>
                    </a:lnTo>
                    <a:lnTo>
                      <a:pt x="111" y="630"/>
                    </a:lnTo>
                    <a:lnTo>
                      <a:pt x="19" y="760"/>
                    </a:lnTo>
                    <a:lnTo>
                      <a:pt x="0" y="797"/>
                    </a:lnTo>
                    <a:lnTo>
                      <a:pt x="19" y="834"/>
                    </a:lnTo>
                    <a:lnTo>
                      <a:pt x="74" y="834"/>
                    </a:lnTo>
                    <a:lnTo>
                      <a:pt x="649" y="630"/>
                    </a:lnTo>
                    <a:lnTo>
                      <a:pt x="927" y="556"/>
                    </a:lnTo>
                    <a:lnTo>
                      <a:pt x="1223" y="482"/>
                    </a:lnTo>
                    <a:lnTo>
                      <a:pt x="1519" y="427"/>
                    </a:lnTo>
                    <a:lnTo>
                      <a:pt x="1797" y="408"/>
                    </a:lnTo>
                    <a:lnTo>
                      <a:pt x="2094" y="427"/>
                    </a:lnTo>
                    <a:lnTo>
                      <a:pt x="2390" y="464"/>
                    </a:lnTo>
                    <a:lnTo>
                      <a:pt x="2427" y="464"/>
                    </a:lnTo>
                    <a:lnTo>
                      <a:pt x="2446" y="445"/>
                    </a:lnTo>
                    <a:lnTo>
                      <a:pt x="2446" y="408"/>
                    </a:lnTo>
                    <a:lnTo>
                      <a:pt x="2446" y="389"/>
                    </a:lnTo>
                    <a:lnTo>
                      <a:pt x="2335" y="297"/>
                    </a:lnTo>
                    <a:lnTo>
                      <a:pt x="2242" y="223"/>
                    </a:lnTo>
                    <a:lnTo>
                      <a:pt x="2131" y="149"/>
                    </a:lnTo>
                    <a:lnTo>
                      <a:pt x="2001" y="93"/>
                    </a:lnTo>
                    <a:lnTo>
                      <a:pt x="1890" y="56"/>
                    </a:lnTo>
                    <a:lnTo>
                      <a:pt x="1760" y="37"/>
                    </a:lnTo>
                    <a:lnTo>
                      <a:pt x="1501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25" name="Google Shape;16755;p41">
                <a:extLst>
                  <a:ext uri="{FF2B5EF4-FFF2-40B4-BE49-F238E27FC236}">
                    <a16:creationId xmlns:a16="http://schemas.microsoft.com/office/drawing/2014/main" id="{D50CF3B3-6AD2-A9BE-1ECE-373E395BDE12}"/>
                  </a:ext>
                </a:extLst>
              </p:cNvPr>
              <p:cNvSpPr/>
              <p:nvPr/>
            </p:nvSpPr>
            <p:spPr>
              <a:xfrm>
                <a:off x="6838452" y="2348410"/>
                <a:ext cx="80479" cy="69205"/>
              </a:xfrm>
              <a:custGeom>
                <a:avLst/>
                <a:gdLst/>
                <a:ahLst/>
                <a:cxnLst/>
                <a:rect l="l" t="t" r="r" b="b"/>
                <a:pathLst>
                  <a:path w="2113" h="1817" extrusionOk="0">
                    <a:moveTo>
                      <a:pt x="242" y="1"/>
                    </a:moveTo>
                    <a:lnTo>
                      <a:pt x="38" y="19"/>
                    </a:lnTo>
                    <a:lnTo>
                      <a:pt x="19" y="38"/>
                    </a:lnTo>
                    <a:lnTo>
                      <a:pt x="1" y="56"/>
                    </a:lnTo>
                    <a:lnTo>
                      <a:pt x="19" y="93"/>
                    </a:lnTo>
                    <a:lnTo>
                      <a:pt x="38" y="112"/>
                    </a:lnTo>
                    <a:lnTo>
                      <a:pt x="353" y="241"/>
                    </a:lnTo>
                    <a:lnTo>
                      <a:pt x="631" y="390"/>
                    </a:lnTo>
                    <a:lnTo>
                      <a:pt x="909" y="575"/>
                    </a:lnTo>
                    <a:lnTo>
                      <a:pt x="1149" y="779"/>
                    </a:lnTo>
                    <a:lnTo>
                      <a:pt x="1390" y="1020"/>
                    </a:lnTo>
                    <a:lnTo>
                      <a:pt x="1613" y="1279"/>
                    </a:lnTo>
                    <a:lnTo>
                      <a:pt x="1816" y="1538"/>
                    </a:lnTo>
                    <a:lnTo>
                      <a:pt x="2039" y="1798"/>
                    </a:lnTo>
                    <a:lnTo>
                      <a:pt x="2076" y="1816"/>
                    </a:lnTo>
                    <a:lnTo>
                      <a:pt x="2113" y="1816"/>
                    </a:lnTo>
                    <a:lnTo>
                      <a:pt x="2094" y="1613"/>
                    </a:lnTo>
                    <a:lnTo>
                      <a:pt x="2057" y="1446"/>
                    </a:lnTo>
                    <a:lnTo>
                      <a:pt x="2002" y="1261"/>
                    </a:lnTo>
                    <a:lnTo>
                      <a:pt x="1928" y="1075"/>
                    </a:lnTo>
                    <a:lnTo>
                      <a:pt x="1835" y="908"/>
                    </a:lnTo>
                    <a:lnTo>
                      <a:pt x="1724" y="760"/>
                    </a:lnTo>
                    <a:lnTo>
                      <a:pt x="1594" y="594"/>
                    </a:lnTo>
                    <a:lnTo>
                      <a:pt x="1464" y="464"/>
                    </a:lnTo>
                    <a:lnTo>
                      <a:pt x="1298" y="334"/>
                    </a:lnTo>
                    <a:lnTo>
                      <a:pt x="1149" y="241"/>
                    </a:lnTo>
                    <a:lnTo>
                      <a:pt x="983" y="149"/>
                    </a:lnTo>
                    <a:lnTo>
                      <a:pt x="797" y="75"/>
                    </a:lnTo>
                    <a:lnTo>
                      <a:pt x="612" y="19"/>
                    </a:lnTo>
                    <a:lnTo>
                      <a:pt x="427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26" name="Google Shape;16756;p41">
                <a:extLst>
                  <a:ext uri="{FF2B5EF4-FFF2-40B4-BE49-F238E27FC236}">
                    <a16:creationId xmlns:a16="http://schemas.microsoft.com/office/drawing/2014/main" id="{76DD2FB5-78B5-A283-86F2-EE9761DDFC17}"/>
                  </a:ext>
                </a:extLst>
              </p:cNvPr>
              <p:cNvSpPr/>
              <p:nvPr/>
            </p:nvSpPr>
            <p:spPr>
              <a:xfrm>
                <a:off x="5756633" y="2358998"/>
                <a:ext cx="136925" cy="136239"/>
              </a:xfrm>
              <a:custGeom>
                <a:avLst/>
                <a:gdLst/>
                <a:ahLst/>
                <a:cxnLst/>
                <a:rect l="l" t="t" r="r" b="b"/>
                <a:pathLst>
                  <a:path w="3595" h="3577" extrusionOk="0">
                    <a:moveTo>
                      <a:pt x="1705" y="1"/>
                    </a:moveTo>
                    <a:lnTo>
                      <a:pt x="1520" y="19"/>
                    </a:lnTo>
                    <a:lnTo>
                      <a:pt x="1353" y="56"/>
                    </a:lnTo>
                    <a:lnTo>
                      <a:pt x="1186" y="93"/>
                    </a:lnTo>
                    <a:lnTo>
                      <a:pt x="1038" y="167"/>
                    </a:lnTo>
                    <a:lnTo>
                      <a:pt x="871" y="241"/>
                    </a:lnTo>
                    <a:lnTo>
                      <a:pt x="742" y="334"/>
                    </a:lnTo>
                    <a:lnTo>
                      <a:pt x="593" y="445"/>
                    </a:lnTo>
                    <a:lnTo>
                      <a:pt x="482" y="575"/>
                    </a:lnTo>
                    <a:lnTo>
                      <a:pt x="371" y="705"/>
                    </a:lnTo>
                    <a:lnTo>
                      <a:pt x="278" y="853"/>
                    </a:lnTo>
                    <a:lnTo>
                      <a:pt x="186" y="1001"/>
                    </a:lnTo>
                    <a:lnTo>
                      <a:pt x="112" y="1168"/>
                    </a:lnTo>
                    <a:lnTo>
                      <a:pt x="56" y="1335"/>
                    </a:lnTo>
                    <a:lnTo>
                      <a:pt x="19" y="1520"/>
                    </a:lnTo>
                    <a:lnTo>
                      <a:pt x="1" y="1705"/>
                    </a:lnTo>
                    <a:lnTo>
                      <a:pt x="1" y="1890"/>
                    </a:lnTo>
                    <a:lnTo>
                      <a:pt x="19" y="2057"/>
                    </a:lnTo>
                    <a:lnTo>
                      <a:pt x="56" y="2224"/>
                    </a:lnTo>
                    <a:lnTo>
                      <a:pt x="112" y="2391"/>
                    </a:lnTo>
                    <a:lnTo>
                      <a:pt x="186" y="2557"/>
                    </a:lnTo>
                    <a:lnTo>
                      <a:pt x="260" y="2706"/>
                    </a:lnTo>
                    <a:lnTo>
                      <a:pt x="353" y="2854"/>
                    </a:lnTo>
                    <a:lnTo>
                      <a:pt x="464" y="2984"/>
                    </a:lnTo>
                    <a:lnTo>
                      <a:pt x="593" y="3113"/>
                    </a:lnTo>
                    <a:lnTo>
                      <a:pt x="723" y="3224"/>
                    </a:lnTo>
                    <a:lnTo>
                      <a:pt x="853" y="3317"/>
                    </a:lnTo>
                    <a:lnTo>
                      <a:pt x="1020" y="3410"/>
                    </a:lnTo>
                    <a:lnTo>
                      <a:pt x="1186" y="3465"/>
                    </a:lnTo>
                    <a:lnTo>
                      <a:pt x="1353" y="3521"/>
                    </a:lnTo>
                    <a:lnTo>
                      <a:pt x="1538" y="3558"/>
                    </a:lnTo>
                    <a:lnTo>
                      <a:pt x="1742" y="3576"/>
                    </a:lnTo>
                    <a:lnTo>
                      <a:pt x="1946" y="3576"/>
                    </a:lnTo>
                    <a:lnTo>
                      <a:pt x="2131" y="3558"/>
                    </a:lnTo>
                    <a:lnTo>
                      <a:pt x="2335" y="3502"/>
                    </a:lnTo>
                    <a:lnTo>
                      <a:pt x="2520" y="3428"/>
                    </a:lnTo>
                    <a:lnTo>
                      <a:pt x="2687" y="3354"/>
                    </a:lnTo>
                    <a:lnTo>
                      <a:pt x="2854" y="3243"/>
                    </a:lnTo>
                    <a:lnTo>
                      <a:pt x="3002" y="3113"/>
                    </a:lnTo>
                    <a:lnTo>
                      <a:pt x="3113" y="3021"/>
                    </a:lnTo>
                    <a:lnTo>
                      <a:pt x="3206" y="2909"/>
                    </a:lnTo>
                    <a:lnTo>
                      <a:pt x="3299" y="2780"/>
                    </a:lnTo>
                    <a:lnTo>
                      <a:pt x="3373" y="2650"/>
                    </a:lnTo>
                    <a:lnTo>
                      <a:pt x="3447" y="2502"/>
                    </a:lnTo>
                    <a:lnTo>
                      <a:pt x="3502" y="2372"/>
                    </a:lnTo>
                    <a:lnTo>
                      <a:pt x="3539" y="2205"/>
                    </a:lnTo>
                    <a:lnTo>
                      <a:pt x="3576" y="2057"/>
                    </a:lnTo>
                    <a:lnTo>
                      <a:pt x="3595" y="1872"/>
                    </a:lnTo>
                    <a:lnTo>
                      <a:pt x="3595" y="1705"/>
                    </a:lnTo>
                    <a:lnTo>
                      <a:pt x="3576" y="1520"/>
                    </a:lnTo>
                    <a:lnTo>
                      <a:pt x="3539" y="1353"/>
                    </a:lnTo>
                    <a:lnTo>
                      <a:pt x="3502" y="1186"/>
                    </a:lnTo>
                    <a:lnTo>
                      <a:pt x="3428" y="1038"/>
                    </a:lnTo>
                    <a:lnTo>
                      <a:pt x="3354" y="890"/>
                    </a:lnTo>
                    <a:lnTo>
                      <a:pt x="3261" y="742"/>
                    </a:lnTo>
                    <a:lnTo>
                      <a:pt x="3150" y="612"/>
                    </a:lnTo>
                    <a:lnTo>
                      <a:pt x="3039" y="482"/>
                    </a:lnTo>
                    <a:lnTo>
                      <a:pt x="2909" y="371"/>
                    </a:lnTo>
                    <a:lnTo>
                      <a:pt x="2780" y="278"/>
                    </a:lnTo>
                    <a:lnTo>
                      <a:pt x="2632" y="186"/>
                    </a:lnTo>
                    <a:lnTo>
                      <a:pt x="2465" y="130"/>
                    </a:lnTo>
                    <a:lnTo>
                      <a:pt x="2298" y="56"/>
                    </a:lnTo>
                    <a:lnTo>
                      <a:pt x="2131" y="19"/>
                    </a:lnTo>
                    <a:lnTo>
                      <a:pt x="2076" y="19"/>
                    </a:lnTo>
                    <a:lnTo>
                      <a:pt x="189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27" name="Google Shape;16757;p41">
                <a:extLst>
                  <a:ext uri="{FF2B5EF4-FFF2-40B4-BE49-F238E27FC236}">
                    <a16:creationId xmlns:a16="http://schemas.microsoft.com/office/drawing/2014/main" id="{84FE0DEC-96C3-8FF2-AC77-B9E3A6FBFA5C}"/>
                  </a:ext>
                </a:extLst>
              </p:cNvPr>
              <p:cNvSpPr/>
              <p:nvPr/>
            </p:nvSpPr>
            <p:spPr>
              <a:xfrm>
                <a:off x="5815213" y="2359722"/>
                <a:ext cx="78346" cy="117881"/>
              </a:xfrm>
              <a:custGeom>
                <a:avLst/>
                <a:gdLst/>
                <a:ahLst/>
                <a:cxnLst/>
                <a:rect l="l" t="t" r="r" b="b"/>
                <a:pathLst>
                  <a:path w="2057" h="3095" extrusionOk="0">
                    <a:moveTo>
                      <a:pt x="593" y="0"/>
                    </a:moveTo>
                    <a:lnTo>
                      <a:pt x="482" y="111"/>
                    </a:lnTo>
                    <a:lnTo>
                      <a:pt x="389" y="222"/>
                    </a:lnTo>
                    <a:lnTo>
                      <a:pt x="297" y="352"/>
                    </a:lnTo>
                    <a:lnTo>
                      <a:pt x="223" y="482"/>
                    </a:lnTo>
                    <a:lnTo>
                      <a:pt x="149" y="611"/>
                    </a:lnTo>
                    <a:lnTo>
                      <a:pt x="93" y="760"/>
                    </a:lnTo>
                    <a:lnTo>
                      <a:pt x="37" y="908"/>
                    </a:lnTo>
                    <a:lnTo>
                      <a:pt x="19" y="1075"/>
                    </a:lnTo>
                    <a:lnTo>
                      <a:pt x="0" y="1241"/>
                    </a:lnTo>
                    <a:lnTo>
                      <a:pt x="0" y="1427"/>
                    </a:lnTo>
                    <a:lnTo>
                      <a:pt x="19" y="1593"/>
                    </a:lnTo>
                    <a:lnTo>
                      <a:pt x="37" y="1760"/>
                    </a:lnTo>
                    <a:lnTo>
                      <a:pt x="93" y="1927"/>
                    </a:lnTo>
                    <a:lnTo>
                      <a:pt x="167" y="2094"/>
                    </a:lnTo>
                    <a:lnTo>
                      <a:pt x="241" y="2242"/>
                    </a:lnTo>
                    <a:lnTo>
                      <a:pt x="334" y="2372"/>
                    </a:lnTo>
                    <a:lnTo>
                      <a:pt x="427" y="2520"/>
                    </a:lnTo>
                    <a:lnTo>
                      <a:pt x="556" y="2631"/>
                    </a:lnTo>
                    <a:lnTo>
                      <a:pt x="686" y="2742"/>
                    </a:lnTo>
                    <a:lnTo>
                      <a:pt x="816" y="2853"/>
                    </a:lnTo>
                    <a:lnTo>
                      <a:pt x="964" y="2927"/>
                    </a:lnTo>
                    <a:lnTo>
                      <a:pt x="1131" y="3002"/>
                    </a:lnTo>
                    <a:lnTo>
                      <a:pt x="1297" y="3057"/>
                    </a:lnTo>
                    <a:lnTo>
                      <a:pt x="1464" y="3094"/>
                    </a:lnTo>
                    <a:lnTo>
                      <a:pt x="1575" y="3002"/>
                    </a:lnTo>
                    <a:lnTo>
                      <a:pt x="1668" y="2890"/>
                    </a:lnTo>
                    <a:lnTo>
                      <a:pt x="1761" y="2761"/>
                    </a:lnTo>
                    <a:lnTo>
                      <a:pt x="1835" y="2631"/>
                    </a:lnTo>
                    <a:lnTo>
                      <a:pt x="1909" y="2483"/>
                    </a:lnTo>
                    <a:lnTo>
                      <a:pt x="1964" y="2353"/>
                    </a:lnTo>
                    <a:lnTo>
                      <a:pt x="2001" y="2186"/>
                    </a:lnTo>
                    <a:lnTo>
                      <a:pt x="2038" y="2038"/>
                    </a:lnTo>
                    <a:lnTo>
                      <a:pt x="2057" y="1853"/>
                    </a:lnTo>
                    <a:lnTo>
                      <a:pt x="2057" y="1686"/>
                    </a:lnTo>
                    <a:lnTo>
                      <a:pt x="2038" y="1501"/>
                    </a:lnTo>
                    <a:lnTo>
                      <a:pt x="2001" y="1334"/>
                    </a:lnTo>
                    <a:lnTo>
                      <a:pt x="1964" y="1167"/>
                    </a:lnTo>
                    <a:lnTo>
                      <a:pt x="1890" y="1019"/>
                    </a:lnTo>
                    <a:lnTo>
                      <a:pt x="1816" y="871"/>
                    </a:lnTo>
                    <a:lnTo>
                      <a:pt x="1723" y="723"/>
                    </a:lnTo>
                    <a:lnTo>
                      <a:pt x="1612" y="593"/>
                    </a:lnTo>
                    <a:lnTo>
                      <a:pt x="1501" y="463"/>
                    </a:lnTo>
                    <a:lnTo>
                      <a:pt x="1371" y="352"/>
                    </a:lnTo>
                    <a:lnTo>
                      <a:pt x="1242" y="259"/>
                    </a:lnTo>
                    <a:lnTo>
                      <a:pt x="1094" y="167"/>
                    </a:lnTo>
                    <a:lnTo>
                      <a:pt x="927" y="111"/>
                    </a:lnTo>
                    <a:lnTo>
                      <a:pt x="760" y="37"/>
                    </a:lnTo>
                    <a:lnTo>
                      <a:pt x="593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28" name="Google Shape;16758;p41">
                <a:extLst>
                  <a:ext uri="{FF2B5EF4-FFF2-40B4-BE49-F238E27FC236}">
                    <a16:creationId xmlns:a16="http://schemas.microsoft.com/office/drawing/2014/main" id="{990D4ECF-3FF8-7353-A383-5F4244A2100F}"/>
                  </a:ext>
                </a:extLst>
              </p:cNvPr>
              <p:cNvSpPr/>
              <p:nvPr/>
            </p:nvSpPr>
            <p:spPr>
              <a:xfrm>
                <a:off x="6001502" y="2329366"/>
                <a:ext cx="134106" cy="134106"/>
              </a:xfrm>
              <a:custGeom>
                <a:avLst/>
                <a:gdLst/>
                <a:ahLst/>
                <a:cxnLst/>
                <a:rect l="l" t="t" r="r" b="b"/>
                <a:pathLst>
                  <a:path w="3521" h="3521" extrusionOk="0">
                    <a:moveTo>
                      <a:pt x="1668" y="0"/>
                    </a:moveTo>
                    <a:lnTo>
                      <a:pt x="1483" y="19"/>
                    </a:lnTo>
                    <a:lnTo>
                      <a:pt x="1316" y="37"/>
                    </a:lnTo>
                    <a:lnTo>
                      <a:pt x="1149" y="93"/>
                    </a:lnTo>
                    <a:lnTo>
                      <a:pt x="1001" y="167"/>
                    </a:lnTo>
                    <a:lnTo>
                      <a:pt x="853" y="241"/>
                    </a:lnTo>
                    <a:lnTo>
                      <a:pt x="705" y="334"/>
                    </a:lnTo>
                    <a:lnTo>
                      <a:pt x="575" y="445"/>
                    </a:lnTo>
                    <a:lnTo>
                      <a:pt x="464" y="556"/>
                    </a:lnTo>
                    <a:lnTo>
                      <a:pt x="353" y="686"/>
                    </a:lnTo>
                    <a:lnTo>
                      <a:pt x="260" y="834"/>
                    </a:lnTo>
                    <a:lnTo>
                      <a:pt x="167" y="982"/>
                    </a:lnTo>
                    <a:lnTo>
                      <a:pt x="93" y="1149"/>
                    </a:lnTo>
                    <a:lnTo>
                      <a:pt x="56" y="1316"/>
                    </a:lnTo>
                    <a:lnTo>
                      <a:pt x="19" y="1501"/>
                    </a:lnTo>
                    <a:lnTo>
                      <a:pt x="1" y="1668"/>
                    </a:lnTo>
                    <a:lnTo>
                      <a:pt x="1" y="1853"/>
                    </a:lnTo>
                    <a:lnTo>
                      <a:pt x="19" y="2020"/>
                    </a:lnTo>
                    <a:lnTo>
                      <a:pt x="38" y="2187"/>
                    </a:lnTo>
                    <a:lnTo>
                      <a:pt x="93" y="2353"/>
                    </a:lnTo>
                    <a:lnTo>
                      <a:pt x="167" y="2520"/>
                    </a:lnTo>
                    <a:lnTo>
                      <a:pt x="242" y="2668"/>
                    </a:lnTo>
                    <a:lnTo>
                      <a:pt x="334" y="2798"/>
                    </a:lnTo>
                    <a:lnTo>
                      <a:pt x="445" y="2928"/>
                    </a:lnTo>
                    <a:lnTo>
                      <a:pt x="557" y="3057"/>
                    </a:lnTo>
                    <a:lnTo>
                      <a:pt x="686" y="3169"/>
                    </a:lnTo>
                    <a:lnTo>
                      <a:pt x="834" y="3261"/>
                    </a:lnTo>
                    <a:lnTo>
                      <a:pt x="983" y="3354"/>
                    </a:lnTo>
                    <a:lnTo>
                      <a:pt x="1149" y="3409"/>
                    </a:lnTo>
                    <a:lnTo>
                      <a:pt x="1316" y="3465"/>
                    </a:lnTo>
                    <a:lnTo>
                      <a:pt x="1483" y="3502"/>
                    </a:lnTo>
                    <a:lnTo>
                      <a:pt x="1687" y="3521"/>
                    </a:lnTo>
                    <a:lnTo>
                      <a:pt x="1891" y="3521"/>
                    </a:lnTo>
                    <a:lnTo>
                      <a:pt x="2094" y="3484"/>
                    </a:lnTo>
                    <a:lnTo>
                      <a:pt x="2280" y="3447"/>
                    </a:lnTo>
                    <a:lnTo>
                      <a:pt x="2465" y="3372"/>
                    </a:lnTo>
                    <a:lnTo>
                      <a:pt x="2632" y="3298"/>
                    </a:lnTo>
                    <a:lnTo>
                      <a:pt x="2780" y="3187"/>
                    </a:lnTo>
                    <a:lnTo>
                      <a:pt x="2928" y="3076"/>
                    </a:lnTo>
                    <a:lnTo>
                      <a:pt x="3039" y="2965"/>
                    </a:lnTo>
                    <a:lnTo>
                      <a:pt x="3132" y="2854"/>
                    </a:lnTo>
                    <a:lnTo>
                      <a:pt x="3225" y="2724"/>
                    </a:lnTo>
                    <a:lnTo>
                      <a:pt x="3299" y="2613"/>
                    </a:lnTo>
                    <a:lnTo>
                      <a:pt x="3373" y="2465"/>
                    </a:lnTo>
                    <a:lnTo>
                      <a:pt x="3428" y="2335"/>
                    </a:lnTo>
                    <a:lnTo>
                      <a:pt x="3465" y="2168"/>
                    </a:lnTo>
                    <a:lnTo>
                      <a:pt x="3502" y="2020"/>
                    </a:lnTo>
                    <a:lnTo>
                      <a:pt x="3521" y="1853"/>
                    </a:lnTo>
                    <a:lnTo>
                      <a:pt x="3521" y="1668"/>
                    </a:lnTo>
                    <a:lnTo>
                      <a:pt x="3502" y="1501"/>
                    </a:lnTo>
                    <a:lnTo>
                      <a:pt x="3465" y="1334"/>
                    </a:lnTo>
                    <a:lnTo>
                      <a:pt x="3428" y="1168"/>
                    </a:lnTo>
                    <a:lnTo>
                      <a:pt x="3354" y="1019"/>
                    </a:lnTo>
                    <a:lnTo>
                      <a:pt x="3280" y="871"/>
                    </a:lnTo>
                    <a:lnTo>
                      <a:pt x="3187" y="741"/>
                    </a:lnTo>
                    <a:lnTo>
                      <a:pt x="3095" y="612"/>
                    </a:lnTo>
                    <a:lnTo>
                      <a:pt x="2984" y="482"/>
                    </a:lnTo>
                    <a:lnTo>
                      <a:pt x="2854" y="371"/>
                    </a:lnTo>
                    <a:lnTo>
                      <a:pt x="2706" y="278"/>
                    </a:lnTo>
                    <a:lnTo>
                      <a:pt x="2576" y="186"/>
                    </a:lnTo>
                    <a:lnTo>
                      <a:pt x="2409" y="112"/>
                    </a:lnTo>
                    <a:lnTo>
                      <a:pt x="2243" y="56"/>
                    </a:lnTo>
                    <a:lnTo>
                      <a:pt x="2076" y="19"/>
                    </a:lnTo>
                    <a:lnTo>
                      <a:pt x="2020" y="19"/>
                    </a:lnTo>
                    <a:lnTo>
                      <a:pt x="1835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29" name="Google Shape;16759;p41">
                <a:extLst>
                  <a:ext uri="{FF2B5EF4-FFF2-40B4-BE49-F238E27FC236}">
                    <a16:creationId xmlns:a16="http://schemas.microsoft.com/office/drawing/2014/main" id="{8A89D4EF-00F3-A6B6-EF37-B92FAFD2D4CB}"/>
                  </a:ext>
                </a:extLst>
              </p:cNvPr>
              <p:cNvSpPr/>
              <p:nvPr/>
            </p:nvSpPr>
            <p:spPr>
              <a:xfrm>
                <a:off x="6058672" y="2330051"/>
                <a:ext cx="76937" cy="116472"/>
              </a:xfrm>
              <a:custGeom>
                <a:avLst/>
                <a:gdLst/>
                <a:ahLst/>
                <a:cxnLst/>
                <a:rect l="l" t="t" r="r" b="b"/>
                <a:pathLst>
                  <a:path w="2020" h="3058" extrusionOk="0">
                    <a:moveTo>
                      <a:pt x="575" y="1"/>
                    </a:moveTo>
                    <a:lnTo>
                      <a:pt x="464" y="112"/>
                    </a:lnTo>
                    <a:lnTo>
                      <a:pt x="371" y="223"/>
                    </a:lnTo>
                    <a:lnTo>
                      <a:pt x="278" y="334"/>
                    </a:lnTo>
                    <a:lnTo>
                      <a:pt x="204" y="464"/>
                    </a:lnTo>
                    <a:lnTo>
                      <a:pt x="149" y="612"/>
                    </a:lnTo>
                    <a:lnTo>
                      <a:pt x="93" y="742"/>
                    </a:lnTo>
                    <a:lnTo>
                      <a:pt x="38" y="890"/>
                    </a:lnTo>
                    <a:lnTo>
                      <a:pt x="19" y="1057"/>
                    </a:lnTo>
                    <a:lnTo>
                      <a:pt x="0" y="1224"/>
                    </a:lnTo>
                    <a:lnTo>
                      <a:pt x="0" y="1409"/>
                    </a:lnTo>
                    <a:lnTo>
                      <a:pt x="19" y="1576"/>
                    </a:lnTo>
                    <a:lnTo>
                      <a:pt x="38" y="1743"/>
                    </a:lnTo>
                    <a:lnTo>
                      <a:pt x="93" y="1891"/>
                    </a:lnTo>
                    <a:lnTo>
                      <a:pt x="149" y="2057"/>
                    </a:lnTo>
                    <a:lnTo>
                      <a:pt x="223" y="2206"/>
                    </a:lnTo>
                    <a:lnTo>
                      <a:pt x="315" y="2335"/>
                    </a:lnTo>
                    <a:lnTo>
                      <a:pt x="427" y="2465"/>
                    </a:lnTo>
                    <a:lnTo>
                      <a:pt x="538" y="2595"/>
                    </a:lnTo>
                    <a:lnTo>
                      <a:pt x="667" y="2706"/>
                    </a:lnTo>
                    <a:lnTo>
                      <a:pt x="797" y="2799"/>
                    </a:lnTo>
                    <a:lnTo>
                      <a:pt x="945" y="2891"/>
                    </a:lnTo>
                    <a:lnTo>
                      <a:pt x="1094" y="2947"/>
                    </a:lnTo>
                    <a:lnTo>
                      <a:pt x="1260" y="3002"/>
                    </a:lnTo>
                    <a:lnTo>
                      <a:pt x="1427" y="3058"/>
                    </a:lnTo>
                    <a:lnTo>
                      <a:pt x="1538" y="2947"/>
                    </a:lnTo>
                    <a:lnTo>
                      <a:pt x="1631" y="2836"/>
                    </a:lnTo>
                    <a:lnTo>
                      <a:pt x="1724" y="2706"/>
                    </a:lnTo>
                    <a:lnTo>
                      <a:pt x="1798" y="2595"/>
                    </a:lnTo>
                    <a:lnTo>
                      <a:pt x="1872" y="2447"/>
                    </a:lnTo>
                    <a:lnTo>
                      <a:pt x="1927" y="2317"/>
                    </a:lnTo>
                    <a:lnTo>
                      <a:pt x="1964" y="2150"/>
                    </a:lnTo>
                    <a:lnTo>
                      <a:pt x="2001" y="2002"/>
                    </a:lnTo>
                    <a:lnTo>
                      <a:pt x="2020" y="1835"/>
                    </a:lnTo>
                    <a:lnTo>
                      <a:pt x="2020" y="1650"/>
                    </a:lnTo>
                    <a:lnTo>
                      <a:pt x="2001" y="1483"/>
                    </a:lnTo>
                    <a:lnTo>
                      <a:pt x="1964" y="1316"/>
                    </a:lnTo>
                    <a:lnTo>
                      <a:pt x="1927" y="1150"/>
                    </a:lnTo>
                    <a:lnTo>
                      <a:pt x="1853" y="1001"/>
                    </a:lnTo>
                    <a:lnTo>
                      <a:pt x="1779" y="853"/>
                    </a:lnTo>
                    <a:lnTo>
                      <a:pt x="1686" y="723"/>
                    </a:lnTo>
                    <a:lnTo>
                      <a:pt x="1594" y="594"/>
                    </a:lnTo>
                    <a:lnTo>
                      <a:pt x="1483" y="464"/>
                    </a:lnTo>
                    <a:lnTo>
                      <a:pt x="1353" y="353"/>
                    </a:lnTo>
                    <a:lnTo>
                      <a:pt x="1205" y="260"/>
                    </a:lnTo>
                    <a:lnTo>
                      <a:pt x="1075" y="168"/>
                    </a:lnTo>
                    <a:lnTo>
                      <a:pt x="908" y="94"/>
                    </a:lnTo>
                    <a:lnTo>
                      <a:pt x="742" y="38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30" name="Google Shape;16760;p41">
                <a:extLst>
                  <a:ext uri="{FF2B5EF4-FFF2-40B4-BE49-F238E27FC236}">
                    <a16:creationId xmlns:a16="http://schemas.microsoft.com/office/drawing/2014/main" id="{26436F81-5EF2-B1D3-A9D9-DB01F9A7E4A9}"/>
                  </a:ext>
                </a:extLst>
              </p:cNvPr>
              <p:cNvSpPr/>
              <p:nvPr/>
            </p:nvSpPr>
            <p:spPr>
              <a:xfrm>
                <a:off x="5940104" y="2422530"/>
                <a:ext cx="71338" cy="58579"/>
              </a:xfrm>
              <a:custGeom>
                <a:avLst/>
                <a:gdLst/>
                <a:ahLst/>
                <a:cxnLst/>
                <a:rect l="l" t="t" r="r" b="b"/>
                <a:pathLst>
                  <a:path w="1873" h="1538" extrusionOk="0">
                    <a:moveTo>
                      <a:pt x="1" y="0"/>
                    </a:moveTo>
                    <a:lnTo>
                      <a:pt x="19" y="56"/>
                    </a:lnTo>
                    <a:lnTo>
                      <a:pt x="38" y="93"/>
                    </a:lnTo>
                    <a:lnTo>
                      <a:pt x="112" y="167"/>
                    </a:lnTo>
                    <a:lnTo>
                      <a:pt x="205" y="241"/>
                    </a:lnTo>
                    <a:lnTo>
                      <a:pt x="297" y="278"/>
                    </a:lnTo>
                    <a:lnTo>
                      <a:pt x="427" y="315"/>
                    </a:lnTo>
                    <a:lnTo>
                      <a:pt x="538" y="334"/>
                    </a:lnTo>
                    <a:lnTo>
                      <a:pt x="779" y="352"/>
                    </a:lnTo>
                    <a:lnTo>
                      <a:pt x="1020" y="371"/>
                    </a:lnTo>
                    <a:lnTo>
                      <a:pt x="1261" y="408"/>
                    </a:lnTo>
                    <a:lnTo>
                      <a:pt x="1335" y="445"/>
                    </a:lnTo>
                    <a:lnTo>
                      <a:pt x="1446" y="556"/>
                    </a:lnTo>
                    <a:lnTo>
                      <a:pt x="1483" y="611"/>
                    </a:lnTo>
                    <a:lnTo>
                      <a:pt x="1520" y="667"/>
                    </a:lnTo>
                    <a:lnTo>
                      <a:pt x="1520" y="723"/>
                    </a:lnTo>
                    <a:lnTo>
                      <a:pt x="1520" y="797"/>
                    </a:lnTo>
                    <a:lnTo>
                      <a:pt x="1502" y="871"/>
                    </a:lnTo>
                    <a:lnTo>
                      <a:pt x="1483" y="945"/>
                    </a:lnTo>
                    <a:lnTo>
                      <a:pt x="1390" y="1093"/>
                    </a:lnTo>
                    <a:lnTo>
                      <a:pt x="1279" y="1260"/>
                    </a:lnTo>
                    <a:lnTo>
                      <a:pt x="1038" y="1538"/>
                    </a:lnTo>
                    <a:lnTo>
                      <a:pt x="1150" y="1519"/>
                    </a:lnTo>
                    <a:lnTo>
                      <a:pt x="1242" y="1482"/>
                    </a:lnTo>
                    <a:lnTo>
                      <a:pt x="1427" y="1390"/>
                    </a:lnTo>
                    <a:lnTo>
                      <a:pt x="1613" y="1260"/>
                    </a:lnTo>
                    <a:lnTo>
                      <a:pt x="1687" y="1186"/>
                    </a:lnTo>
                    <a:lnTo>
                      <a:pt x="1742" y="1093"/>
                    </a:lnTo>
                    <a:lnTo>
                      <a:pt x="1798" y="1038"/>
                    </a:lnTo>
                    <a:lnTo>
                      <a:pt x="1835" y="945"/>
                    </a:lnTo>
                    <a:lnTo>
                      <a:pt x="1854" y="871"/>
                    </a:lnTo>
                    <a:lnTo>
                      <a:pt x="1872" y="797"/>
                    </a:lnTo>
                    <a:lnTo>
                      <a:pt x="1854" y="649"/>
                    </a:lnTo>
                    <a:lnTo>
                      <a:pt x="1817" y="500"/>
                    </a:lnTo>
                    <a:lnTo>
                      <a:pt x="1742" y="371"/>
                    </a:lnTo>
                    <a:lnTo>
                      <a:pt x="1631" y="241"/>
                    </a:lnTo>
                    <a:lnTo>
                      <a:pt x="1483" y="167"/>
                    </a:lnTo>
                    <a:lnTo>
                      <a:pt x="1335" y="111"/>
                    </a:lnTo>
                    <a:lnTo>
                      <a:pt x="1075" y="74"/>
                    </a:lnTo>
                    <a:lnTo>
                      <a:pt x="835" y="93"/>
                    </a:lnTo>
                    <a:lnTo>
                      <a:pt x="575" y="111"/>
                    </a:lnTo>
                    <a:lnTo>
                      <a:pt x="242" y="111"/>
                    </a:lnTo>
                    <a:lnTo>
                      <a:pt x="149" y="93"/>
                    </a:lnTo>
                    <a:lnTo>
                      <a:pt x="75" y="5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31" name="Google Shape;16761;p41">
                <a:extLst>
                  <a:ext uri="{FF2B5EF4-FFF2-40B4-BE49-F238E27FC236}">
                    <a16:creationId xmlns:a16="http://schemas.microsoft.com/office/drawing/2014/main" id="{4D3B08E5-6F3C-68AA-0F5F-BC27DD5A8D29}"/>
                  </a:ext>
                </a:extLst>
              </p:cNvPr>
              <p:cNvSpPr/>
              <p:nvPr/>
            </p:nvSpPr>
            <p:spPr>
              <a:xfrm>
                <a:off x="5938009" y="2462751"/>
                <a:ext cx="16263" cy="16263"/>
              </a:xfrm>
              <a:custGeom>
                <a:avLst/>
                <a:gdLst/>
                <a:ahLst/>
                <a:cxnLst/>
                <a:rect l="l" t="t" r="r" b="b"/>
                <a:pathLst>
                  <a:path w="427" h="427" extrusionOk="0">
                    <a:moveTo>
                      <a:pt x="130" y="0"/>
                    </a:moveTo>
                    <a:lnTo>
                      <a:pt x="74" y="19"/>
                    </a:lnTo>
                    <a:lnTo>
                      <a:pt x="37" y="37"/>
                    </a:lnTo>
                    <a:lnTo>
                      <a:pt x="19" y="74"/>
                    </a:lnTo>
                    <a:lnTo>
                      <a:pt x="0" y="111"/>
                    </a:lnTo>
                    <a:lnTo>
                      <a:pt x="19" y="167"/>
                    </a:lnTo>
                    <a:lnTo>
                      <a:pt x="74" y="278"/>
                    </a:lnTo>
                    <a:lnTo>
                      <a:pt x="148" y="352"/>
                    </a:lnTo>
                    <a:lnTo>
                      <a:pt x="223" y="408"/>
                    </a:lnTo>
                    <a:lnTo>
                      <a:pt x="297" y="426"/>
                    </a:lnTo>
                    <a:lnTo>
                      <a:pt x="352" y="426"/>
                    </a:lnTo>
                    <a:lnTo>
                      <a:pt x="389" y="408"/>
                    </a:lnTo>
                    <a:lnTo>
                      <a:pt x="408" y="389"/>
                    </a:lnTo>
                    <a:lnTo>
                      <a:pt x="426" y="352"/>
                    </a:lnTo>
                    <a:lnTo>
                      <a:pt x="426" y="297"/>
                    </a:lnTo>
                    <a:lnTo>
                      <a:pt x="426" y="260"/>
                    </a:lnTo>
                    <a:lnTo>
                      <a:pt x="389" y="222"/>
                    </a:lnTo>
                    <a:lnTo>
                      <a:pt x="352" y="204"/>
                    </a:lnTo>
                    <a:lnTo>
                      <a:pt x="297" y="185"/>
                    </a:lnTo>
                    <a:lnTo>
                      <a:pt x="260" y="148"/>
                    </a:lnTo>
                    <a:lnTo>
                      <a:pt x="223" y="74"/>
                    </a:lnTo>
                    <a:lnTo>
                      <a:pt x="204" y="37"/>
                    </a:lnTo>
                    <a:lnTo>
                      <a:pt x="167" y="19"/>
                    </a:lnTo>
                    <a:lnTo>
                      <a:pt x="13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32" name="Google Shape;16762;p41">
                <a:extLst>
                  <a:ext uri="{FF2B5EF4-FFF2-40B4-BE49-F238E27FC236}">
                    <a16:creationId xmlns:a16="http://schemas.microsoft.com/office/drawing/2014/main" id="{EA9272BD-683D-7DE9-77D0-B6C8CD3969AD}"/>
                  </a:ext>
                </a:extLst>
              </p:cNvPr>
              <p:cNvSpPr/>
              <p:nvPr/>
            </p:nvSpPr>
            <p:spPr>
              <a:xfrm>
                <a:off x="5913290" y="2486023"/>
                <a:ext cx="89658" cy="36716"/>
              </a:xfrm>
              <a:custGeom>
                <a:avLst/>
                <a:gdLst/>
                <a:ahLst/>
                <a:cxnLst/>
                <a:rect l="l" t="t" r="r" b="b"/>
                <a:pathLst>
                  <a:path w="2354" h="964" extrusionOk="0">
                    <a:moveTo>
                      <a:pt x="56" y="1"/>
                    </a:moveTo>
                    <a:lnTo>
                      <a:pt x="19" y="19"/>
                    </a:lnTo>
                    <a:lnTo>
                      <a:pt x="1" y="56"/>
                    </a:lnTo>
                    <a:lnTo>
                      <a:pt x="1" y="93"/>
                    </a:lnTo>
                    <a:lnTo>
                      <a:pt x="56" y="204"/>
                    </a:lnTo>
                    <a:lnTo>
                      <a:pt x="112" y="316"/>
                    </a:lnTo>
                    <a:lnTo>
                      <a:pt x="186" y="427"/>
                    </a:lnTo>
                    <a:lnTo>
                      <a:pt x="279" y="519"/>
                    </a:lnTo>
                    <a:lnTo>
                      <a:pt x="371" y="612"/>
                    </a:lnTo>
                    <a:lnTo>
                      <a:pt x="482" y="705"/>
                    </a:lnTo>
                    <a:lnTo>
                      <a:pt x="575" y="760"/>
                    </a:lnTo>
                    <a:lnTo>
                      <a:pt x="686" y="834"/>
                    </a:lnTo>
                    <a:lnTo>
                      <a:pt x="816" y="871"/>
                    </a:lnTo>
                    <a:lnTo>
                      <a:pt x="927" y="908"/>
                    </a:lnTo>
                    <a:lnTo>
                      <a:pt x="1057" y="945"/>
                    </a:lnTo>
                    <a:lnTo>
                      <a:pt x="1187" y="964"/>
                    </a:lnTo>
                    <a:lnTo>
                      <a:pt x="1446" y="964"/>
                    </a:lnTo>
                    <a:lnTo>
                      <a:pt x="1576" y="945"/>
                    </a:lnTo>
                    <a:lnTo>
                      <a:pt x="1705" y="908"/>
                    </a:lnTo>
                    <a:lnTo>
                      <a:pt x="1872" y="853"/>
                    </a:lnTo>
                    <a:lnTo>
                      <a:pt x="2039" y="797"/>
                    </a:lnTo>
                    <a:lnTo>
                      <a:pt x="2187" y="723"/>
                    </a:lnTo>
                    <a:lnTo>
                      <a:pt x="2317" y="630"/>
                    </a:lnTo>
                    <a:lnTo>
                      <a:pt x="2354" y="612"/>
                    </a:lnTo>
                    <a:lnTo>
                      <a:pt x="2335" y="575"/>
                    </a:lnTo>
                    <a:lnTo>
                      <a:pt x="2317" y="538"/>
                    </a:lnTo>
                    <a:lnTo>
                      <a:pt x="2280" y="538"/>
                    </a:lnTo>
                    <a:lnTo>
                      <a:pt x="1946" y="612"/>
                    </a:lnTo>
                    <a:lnTo>
                      <a:pt x="1650" y="668"/>
                    </a:lnTo>
                    <a:lnTo>
                      <a:pt x="1372" y="668"/>
                    </a:lnTo>
                    <a:lnTo>
                      <a:pt x="1094" y="649"/>
                    </a:lnTo>
                    <a:lnTo>
                      <a:pt x="964" y="612"/>
                    </a:lnTo>
                    <a:lnTo>
                      <a:pt x="834" y="575"/>
                    </a:lnTo>
                    <a:lnTo>
                      <a:pt x="705" y="519"/>
                    </a:lnTo>
                    <a:lnTo>
                      <a:pt x="575" y="445"/>
                    </a:lnTo>
                    <a:lnTo>
                      <a:pt x="445" y="371"/>
                    </a:lnTo>
                    <a:lnTo>
                      <a:pt x="334" y="260"/>
                    </a:lnTo>
                    <a:lnTo>
                      <a:pt x="205" y="149"/>
                    </a:lnTo>
                    <a:lnTo>
                      <a:pt x="93" y="19"/>
                    </a:lnTo>
                    <a:lnTo>
                      <a:pt x="56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33" name="Google Shape;16763;p41">
                <a:extLst>
                  <a:ext uri="{FF2B5EF4-FFF2-40B4-BE49-F238E27FC236}">
                    <a16:creationId xmlns:a16="http://schemas.microsoft.com/office/drawing/2014/main" id="{2133220F-D406-C889-DBDC-3B266F612255}"/>
                  </a:ext>
                </a:extLst>
              </p:cNvPr>
              <p:cNvSpPr/>
              <p:nvPr/>
            </p:nvSpPr>
            <p:spPr>
              <a:xfrm>
                <a:off x="5746768" y="2292649"/>
                <a:ext cx="87525" cy="46619"/>
              </a:xfrm>
              <a:custGeom>
                <a:avLst/>
                <a:gdLst/>
                <a:ahLst/>
                <a:cxnLst/>
                <a:rect l="l" t="t" r="r" b="b"/>
                <a:pathLst>
                  <a:path w="2298" h="1224" extrusionOk="0">
                    <a:moveTo>
                      <a:pt x="1649" y="1"/>
                    </a:moveTo>
                    <a:lnTo>
                      <a:pt x="1519" y="19"/>
                    </a:lnTo>
                    <a:lnTo>
                      <a:pt x="1390" y="19"/>
                    </a:lnTo>
                    <a:lnTo>
                      <a:pt x="1260" y="56"/>
                    </a:lnTo>
                    <a:lnTo>
                      <a:pt x="1019" y="131"/>
                    </a:lnTo>
                    <a:lnTo>
                      <a:pt x="778" y="260"/>
                    </a:lnTo>
                    <a:lnTo>
                      <a:pt x="556" y="409"/>
                    </a:lnTo>
                    <a:lnTo>
                      <a:pt x="371" y="594"/>
                    </a:lnTo>
                    <a:lnTo>
                      <a:pt x="260" y="723"/>
                    </a:lnTo>
                    <a:lnTo>
                      <a:pt x="148" y="853"/>
                    </a:lnTo>
                    <a:lnTo>
                      <a:pt x="74" y="1001"/>
                    </a:lnTo>
                    <a:lnTo>
                      <a:pt x="0" y="1150"/>
                    </a:lnTo>
                    <a:lnTo>
                      <a:pt x="0" y="1187"/>
                    </a:lnTo>
                    <a:lnTo>
                      <a:pt x="37" y="1224"/>
                    </a:lnTo>
                    <a:lnTo>
                      <a:pt x="74" y="1224"/>
                    </a:lnTo>
                    <a:lnTo>
                      <a:pt x="593" y="872"/>
                    </a:lnTo>
                    <a:lnTo>
                      <a:pt x="852" y="723"/>
                    </a:lnTo>
                    <a:lnTo>
                      <a:pt x="1112" y="575"/>
                    </a:lnTo>
                    <a:lnTo>
                      <a:pt x="1390" y="464"/>
                    </a:lnTo>
                    <a:lnTo>
                      <a:pt x="1668" y="371"/>
                    </a:lnTo>
                    <a:lnTo>
                      <a:pt x="1964" y="316"/>
                    </a:lnTo>
                    <a:lnTo>
                      <a:pt x="2261" y="279"/>
                    </a:lnTo>
                    <a:lnTo>
                      <a:pt x="2279" y="260"/>
                    </a:lnTo>
                    <a:lnTo>
                      <a:pt x="2298" y="242"/>
                    </a:lnTo>
                    <a:lnTo>
                      <a:pt x="2298" y="205"/>
                    </a:lnTo>
                    <a:lnTo>
                      <a:pt x="2279" y="186"/>
                    </a:lnTo>
                    <a:lnTo>
                      <a:pt x="2168" y="131"/>
                    </a:lnTo>
                    <a:lnTo>
                      <a:pt x="2038" y="75"/>
                    </a:lnTo>
                    <a:lnTo>
                      <a:pt x="1909" y="38"/>
                    </a:lnTo>
                    <a:lnTo>
                      <a:pt x="1779" y="19"/>
                    </a:lnTo>
                    <a:lnTo>
                      <a:pt x="1649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34" name="Google Shape;16764;p41">
                <a:extLst>
                  <a:ext uri="{FF2B5EF4-FFF2-40B4-BE49-F238E27FC236}">
                    <a16:creationId xmlns:a16="http://schemas.microsoft.com/office/drawing/2014/main" id="{87B18AF0-5A9A-CDD7-037C-BDB8BCA9EFB1}"/>
                  </a:ext>
                </a:extLst>
              </p:cNvPr>
              <p:cNvSpPr/>
              <p:nvPr/>
            </p:nvSpPr>
            <p:spPr>
              <a:xfrm>
                <a:off x="6038905" y="2282784"/>
                <a:ext cx="97428" cy="50123"/>
              </a:xfrm>
              <a:custGeom>
                <a:avLst/>
                <a:gdLst/>
                <a:ahLst/>
                <a:cxnLst/>
                <a:rect l="l" t="t" r="r" b="b"/>
                <a:pathLst>
                  <a:path w="2558" h="1316" extrusionOk="0">
                    <a:moveTo>
                      <a:pt x="594" y="1"/>
                    </a:moveTo>
                    <a:lnTo>
                      <a:pt x="390" y="38"/>
                    </a:lnTo>
                    <a:lnTo>
                      <a:pt x="204" y="93"/>
                    </a:lnTo>
                    <a:lnTo>
                      <a:pt x="38" y="167"/>
                    </a:lnTo>
                    <a:lnTo>
                      <a:pt x="19" y="186"/>
                    </a:lnTo>
                    <a:lnTo>
                      <a:pt x="1" y="223"/>
                    </a:lnTo>
                    <a:lnTo>
                      <a:pt x="19" y="241"/>
                    </a:lnTo>
                    <a:lnTo>
                      <a:pt x="56" y="260"/>
                    </a:lnTo>
                    <a:lnTo>
                      <a:pt x="390" y="297"/>
                    </a:lnTo>
                    <a:lnTo>
                      <a:pt x="705" y="371"/>
                    </a:lnTo>
                    <a:lnTo>
                      <a:pt x="1020" y="464"/>
                    </a:lnTo>
                    <a:lnTo>
                      <a:pt x="1335" y="593"/>
                    </a:lnTo>
                    <a:lnTo>
                      <a:pt x="1631" y="742"/>
                    </a:lnTo>
                    <a:lnTo>
                      <a:pt x="1909" y="927"/>
                    </a:lnTo>
                    <a:lnTo>
                      <a:pt x="2187" y="1131"/>
                    </a:lnTo>
                    <a:lnTo>
                      <a:pt x="2483" y="1316"/>
                    </a:lnTo>
                    <a:lnTo>
                      <a:pt x="2520" y="1316"/>
                    </a:lnTo>
                    <a:lnTo>
                      <a:pt x="2558" y="1297"/>
                    </a:lnTo>
                    <a:lnTo>
                      <a:pt x="2483" y="1131"/>
                    </a:lnTo>
                    <a:lnTo>
                      <a:pt x="2391" y="964"/>
                    </a:lnTo>
                    <a:lnTo>
                      <a:pt x="2280" y="797"/>
                    </a:lnTo>
                    <a:lnTo>
                      <a:pt x="2150" y="649"/>
                    </a:lnTo>
                    <a:lnTo>
                      <a:pt x="2020" y="519"/>
                    </a:lnTo>
                    <a:lnTo>
                      <a:pt x="1872" y="390"/>
                    </a:lnTo>
                    <a:lnTo>
                      <a:pt x="1705" y="278"/>
                    </a:lnTo>
                    <a:lnTo>
                      <a:pt x="1520" y="186"/>
                    </a:lnTo>
                    <a:lnTo>
                      <a:pt x="1353" y="112"/>
                    </a:lnTo>
                    <a:lnTo>
                      <a:pt x="1149" y="56"/>
                    </a:lnTo>
                    <a:lnTo>
                      <a:pt x="964" y="19"/>
                    </a:lnTo>
                    <a:lnTo>
                      <a:pt x="779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35" name="Google Shape;16765;p41">
                <a:extLst>
                  <a:ext uri="{FF2B5EF4-FFF2-40B4-BE49-F238E27FC236}">
                    <a16:creationId xmlns:a16="http://schemas.microsoft.com/office/drawing/2014/main" id="{CBA47818-635D-8336-3F60-12AD6A19BCDC}"/>
                  </a:ext>
                </a:extLst>
              </p:cNvPr>
              <p:cNvSpPr/>
              <p:nvPr/>
            </p:nvSpPr>
            <p:spPr>
              <a:xfrm>
                <a:off x="5420733" y="1686475"/>
                <a:ext cx="570932" cy="450956"/>
              </a:xfrm>
              <a:custGeom>
                <a:avLst/>
                <a:gdLst/>
                <a:ahLst/>
                <a:cxnLst/>
                <a:rect l="l" t="t" r="r" b="b"/>
                <a:pathLst>
                  <a:path w="14990" h="11840" extrusionOk="0">
                    <a:moveTo>
                      <a:pt x="2316" y="0"/>
                    </a:moveTo>
                    <a:lnTo>
                      <a:pt x="2075" y="19"/>
                    </a:lnTo>
                    <a:lnTo>
                      <a:pt x="1853" y="56"/>
                    </a:lnTo>
                    <a:lnTo>
                      <a:pt x="1631" y="112"/>
                    </a:lnTo>
                    <a:lnTo>
                      <a:pt x="1408" y="186"/>
                    </a:lnTo>
                    <a:lnTo>
                      <a:pt x="1205" y="278"/>
                    </a:lnTo>
                    <a:lnTo>
                      <a:pt x="1019" y="390"/>
                    </a:lnTo>
                    <a:lnTo>
                      <a:pt x="834" y="538"/>
                    </a:lnTo>
                    <a:lnTo>
                      <a:pt x="667" y="686"/>
                    </a:lnTo>
                    <a:lnTo>
                      <a:pt x="519" y="853"/>
                    </a:lnTo>
                    <a:lnTo>
                      <a:pt x="389" y="1020"/>
                    </a:lnTo>
                    <a:lnTo>
                      <a:pt x="278" y="1223"/>
                    </a:lnTo>
                    <a:lnTo>
                      <a:pt x="186" y="1427"/>
                    </a:lnTo>
                    <a:lnTo>
                      <a:pt x="93" y="1631"/>
                    </a:lnTo>
                    <a:lnTo>
                      <a:pt x="37" y="1853"/>
                    </a:lnTo>
                    <a:lnTo>
                      <a:pt x="0" y="2076"/>
                    </a:lnTo>
                    <a:lnTo>
                      <a:pt x="0" y="2316"/>
                    </a:lnTo>
                    <a:lnTo>
                      <a:pt x="0" y="8042"/>
                    </a:lnTo>
                    <a:lnTo>
                      <a:pt x="0" y="8282"/>
                    </a:lnTo>
                    <a:lnTo>
                      <a:pt x="37" y="8505"/>
                    </a:lnTo>
                    <a:lnTo>
                      <a:pt x="93" y="8727"/>
                    </a:lnTo>
                    <a:lnTo>
                      <a:pt x="186" y="8949"/>
                    </a:lnTo>
                    <a:lnTo>
                      <a:pt x="278" y="9153"/>
                    </a:lnTo>
                    <a:lnTo>
                      <a:pt x="389" y="9339"/>
                    </a:lnTo>
                    <a:lnTo>
                      <a:pt x="519" y="9524"/>
                    </a:lnTo>
                    <a:lnTo>
                      <a:pt x="667" y="9672"/>
                    </a:lnTo>
                    <a:lnTo>
                      <a:pt x="834" y="9839"/>
                    </a:lnTo>
                    <a:lnTo>
                      <a:pt x="1019" y="9968"/>
                    </a:lnTo>
                    <a:lnTo>
                      <a:pt x="1205" y="10080"/>
                    </a:lnTo>
                    <a:lnTo>
                      <a:pt x="1408" y="10172"/>
                    </a:lnTo>
                    <a:lnTo>
                      <a:pt x="1631" y="10265"/>
                    </a:lnTo>
                    <a:lnTo>
                      <a:pt x="1853" y="10321"/>
                    </a:lnTo>
                    <a:lnTo>
                      <a:pt x="2075" y="10358"/>
                    </a:lnTo>
                    <a:lnTo>
                      <a:pt x="9505" y="10358"/>
                    </a:lnTo>
                    <a:lnTo>
                      <a:pt x="10987" y="11840"/>
                    </a:lnTo>
                    <a:lnTo>
                      <a:pt x="11469" y="10358"/>
                    </a:lnTo>
                    <a:lnTo>
                      <a:pt x="12914" y="10358"/>
                    </a:lnTo>
                    <a:lnTo>
                      <a:pt x="13137" y="10321"/>
                    </a:lnTo>
                    <a:lnTo>
                      <a:pt x="13359" y="10265"/>
                    </a:lnTo>
                    <a:lnTo>
                      <a:pt x="13581" y="10172"/>
                    </a:lnTo>
                    <a:lnTo>
                      <a:pt x="13785" y="10080"/>
                    </a:lnTo>
                    <a:lnTo>
                      <a:pt x="13970" y="9968"/>
                    </a:lnTo>
                    <a:lnTo>
                      <a:pt x="14156" y="9839"/>
                    </a:lnTo>
                    <a:lnTo>
                      <a:pt x="14304" y="9672"/>
                    </a:lnTo>
                    <a:lnTo>
                      <a:pt x="14471" y="9524"/>
                    </a:lnTo>
                    <a:lnTo>
                      <a:pt x="14600" y="9339"/>
                    </a:lnTo>
                    <a:lnTo>
                      <a:pt x="14711" y="9153"/>
                    </a:lnTo>
                    <a:lnTo>
                      <a:pt x="14804" y="8949"/>
                    </a:lnTo>
                    <a:lnTo>
                      <a:pt x="14897" y="8727"/>
                    </a:lnTo>
                    <a:lnTo>
                      <a:pt x="14952" y="8505"/>
                    </a:lnTo>
                    <a:lnTo>
                      <a:pt x="14971" y="8282"/>
                    </a:lnTo>
                    <a:lnTo>
                      <a:pt x="14989" y="8042"/>
                    </a:lnTo>
                    <a:lnTo>
                      <a:pt x="14989" y="2316"/>
                    </a:lnTo>
                    <a:lnTo>
                      <a:pt x="14971" y="2076"/>
                    </a:lnTo>
                    <a:lnTo>
                      <a:pt x="14952" y="1853"/>
                    </a:lnTo>
                    <a:lnTo>
                      <a:pt x="14897" y="1631"/>
                    </a:lnTo>
                    <a:lnTo>
                      <a:pt x="14804" y="1427"/>
                    </a:lnTo>
                    <a:lnTo>
                      <a:pt x="14711" y="1223"/>
                    </a:lnTo>
                    <a:lnTo>
                      <a:pt x="14600" y="1020"/>
                    </a:lnTo>
                    <a:lnTo>
                      <a:pt x="14471" y="853"/>
                    </a:lnTo>
                    <a:lnTo>
                      <a:pt x="14304" y="686"/>
                    </a:lnTo>
                    <a:lnTo>
                      <a:pt x="14156" y="538"/>
                    </a:lnTo>
                    <a:lnTo>
                      <a:pt x="13970" y="390"/>
                    </a:lnTo>
                    <a:lnTo>
                      <a:pt x="13785" y="278"/>
                    </a:lnTo>
                    <a:lnTo>
                      <a:pt x="13581" y="186"/>
                    </a:lnTo>
                    <a:lnTo>
                      <a:pt x="13359" y="112"/>
                    </a:lnTo>
                    <a:lnTo>
                      <a:pt x="13137" y="56"/>
                    </a:lnTo>
                    <a:lnTo>
                      <a:pt x="12914" y="19"/>
                    </a:lnTo>
                    <a:lnTo>
                      <a:pt x="12673" y="0"/>
                    </a:lnTo>
                    <a:close/>
                  </a:path>
                </a:pathLst>
              </a:custGeom>
              <a:solidFill>
                <a:srgbClr val="C5F1FF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36" name="Google Shape;16766;p41">
                <a:extLst>
                  <a:ext uri="{FF2B5EF4-FFF2-40B4-BE49-F238E27FC236}">
                    <a16:creationId xmlns:a16="http://schemas.microsoft.com/office/drawing/2014/main" id="{19A5D7D1-FC1F-7D88-59ED-D2CE4247DEF2}"/>
                  </a:ext>
                </a:extLst>
              </p:cNvPr>
              <p:cNvSpPr/>
              <p:nvPr/>
            </p:nvSpPr>
            <p:spPr>
              <a:xfrm>
                <a:off x="5757357" y="2622912"/>
                <a:ext cx="39535" cy="39573"/>
              </a:xfrm>
              <a:custGeom>
                <a:avLst/>
                <a:gdLst/>
                <a:ahLst/>
                <a:cxnLst/>
                <a:rect l="l" t="t" r="r" b="b"/>
                <a:pathLst>
                  <a:path w="1038" h="1039" extrusionOk="0">
                    <a:moveTo>
                      <a:pt x="426" y="1"/>
                    </a:moveTo>
                    <a:lnTo>
                      <a:pt x="315" y="38"/>
                    </a:lnTo>
                    <a:lnTo>
                      <a:pt x="241" y="94"/>
                    </a:lnTo>
                    <a:lnTo>
                      <a:pt x="148" y="149"/>
                    </a:lnTo>
                    <a:lnTo>
                      <a:pt x="93" y="223"/>
                    </a:lnTo>
                    <a:lnTo>
                      <a:pt x="37" y="316"/>
                    </a:lnTo>
                    <a:lnTo>
                      <a:pt x="19" y="409"/>
                    </a:lnTo>
                    <a:lnTo>
                      <a:pt x="0" y="520"/>
                    </a:lnTo>
                    <a:lnTo>
                      <a:pt x="19" y="631"/>
                    </a:lnTo>
                    <a:lnTo>
                      <a:pt x="37" y="724"/>
                    </a:lnTo>
                    <a:lnTo>
                      <a:pt x="93" y="816"/>
                    </a:lnTo>
                    <a:lnTo>
                      <a:pt x="148" y="890"/>
                    </a:lnTo>
                    <a:lnTo>
                      <a:pt x="241" y="946"/>
                    </a:lnTo>
                    <a:lnTo>
                      <a:pt x="315" y="1001"/>
                    </a:lnTo>
                    <a:lnTo>
                      <a:pt x="426" y="1020"/>
                    </a:lnTo>
                    <a:lnTo>
                      <a:pt x="519" y="1039"/>
                    </a:lnTo>
                    <a:lnTo>
                      <a:pt x="630" y="1020"/>
                    </a:lnTo>
                    <a:lnTo>
                      <a:pt x="723" y="1001"/>
                    </a:lnTo>
                    <a:lnTo>
                      <a:pt x="815" y="946"/>
                    </a:lnTo>
                    <a:lnTo>
                      <a:pt x="889" y="890"/>
                    </a:lnTo>
                    <a:lnTo>
                      <a:pt x="945" y="816"/>
                    </a:lnTo>
                    <a:lnTo>
                      <a:pt x="1001" y="724"/>
                    </a:lnTo>
                    <a:lnTo>
                      <a:pt x="1038" y="631"/>
                    </a:lnTo>
                    <a:lnTo>
                      <a:pt x="1038" y="520"/>
                    </a:lnTo>
                    <a:lnTo>
                      <a:pt x="1038" y="409"/>
                    </a:lnTo>
                    <a:lnTo>
                      <a:pt x="1001" y="316"/>
                    </a:lnTo>
                    <a:lnTo>
                      <a:pt x="945" y="223"/>
                    </a:lnTo>
                    <a:lnTo>
                      <a:pt x="889" y="149"/>
                    </a:lnTo>
                    <a:lnTo>
                      <a:pt x="815" y="94"/>
                    </a:lnTo>
                    <a:lnTo>
                      <a:pt x="723" y="38"/>
                    </a:lnTo>
                    <a:lnTo>
                      <a:pt x="63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37" name="Google Shape;16767;p41">
                <a:extLst>
                  <a:ext uri="{FF2B5EF4-FFF2-40B4-BE49-F238E27FC236}">
                    <a16:creationId xmlns:a16="http://schemas.microsoft.com/office/drawing/2014/main" id="{03F56730-E570-7998-1D75-3C57C3B4FC1F}"/>
                  </a:ext>
                </a:extLst>
              </p:cNvPr>
              <p:cNvSpPr/>
              <p:nvPr/>
            </p:nvSpPr>
            <p:spPr>
              <a:xfrm>
                <a:off x="5757357" y="2622912"/>
                <a:ext cx="39535" cy="39573"/>
              </a:xfrm>
              <a:custGeom>
                <a:avLst/>
                <a:gdLst/>
                <a:ahLst/>
                <a:cxnLst/>
                <a:rect l="l" t="t" r="r" b="b"/>
                <a:pathLst>
                  <a:path w="1038" h="1039" fill="none" extrusionOk="0">
                    <a:moveTo>
                      <a:pt x="519" y="1"/>
                    </a:moveTo>
                    <a:lnTo>
                      <a:pt x="519" y="1"/>
                    </a:lnTo>
                    <a:lnTo>
                      <a:pt x="426" y="1"/>
                    </a:lnTo>
                    <a:lnTo>
                      <a:pt x="315" y="38"/>
                    </a:lnTo>
                    <a:lnTo>
                      <a:pt x="241" y="94"/>
                    </a:lnTo>
                    <a:lnTo>
                      <a:pt x="148" y="149"/>
                    </a:lnTo>
                    <a:lnTo>
                      <a:pt x="93" y="223"/>
                    </a:lnTo>
                    <a:lnTo>
                      <a:pt x="37" y="316"/>
                    </a:lnTo>
                    <a:lnTo>
                      <a:pt x="19" y="409"/>
                    </a:lnTo>
                    <a:lnTo>
                      <a:pt x="0" y="520"/>
                    </a:lnTo>
                    <a:lnTo>
                      <a:pt x="0" y="520"/>
                    </a:lnTo>
                    <a:lnTo>
                      <a:pt x="19" y="631"/>
                    </a:lnTo>
                    <a:lnTo>
                      <a:pt x="37" y="724"/>
                    </a:lnTo>
                    <a:lnTo>
                      <a:pt x="93" y="816"/>
                    </a:lnTo>
                    <a:lnTo>
                      <a:pt x="148" y="890"/>
                    </a:lnTo>
                    <a:lnTo>
                      <a:pt x="241" y="946"/>
                    </a:lnTo>
                    <a:lnTo>
                      <a:pt x="315" y="1001"/>
                    </a:lnTo>
                    <a:lnTo>
                      <a:pt x="426" y="1020"/>
                    </a:lnTo>
                    <a:lnTo>
                      <a:pt x="519" y="1039"/>
                    </a:lnTo>
                    <a:lnTo>
                      <a:pt x="519" y="1039"/>
                    </a:lnTo>
                    <a:lnTo>
                      <a:pt x="630" y="1020"/>
                    </a:lnTo>
                    <a:lnTo>
                      <a:pt x="723" y="1001"/>
                    </a:lnTo>
                    <a:lnTo>
                      <a:pt x="815" y="946"/>
                    </a:lnTo>
                    <a:lnTo>
                      <a:pt x="889" y="890"/>
                    </a:lnTo>
                    <a:lnTo>
                      <a:pt x="945" y="816"/>
                    </a:lnTo>
                    <a:lnTo>
                      <a:pt x="1001" y="724"/>
                    </a:lnTo>
                    <a:lnTo>
                      <a:pt x="1038" y="631"/>
                    </a:lnTo>
                    <a:lnTo>
                      <a:pt x="1038" y="520"/>
                    </a:lnTo>
                    <a:lnTo>
                      <a:pt x="1038" y="520"/>
                    </a:lnTo>
                    <a:lnTo>
                      <a:pt x="1038" y="409"/>
                    </a:lnTo>
                    <a:lnTo>
                      <a:pt x="1001" y="316"/>
                    </a:lnTo>
                    <a:lnTo>
                      <a:pt x="945" y="223"/>
                    </a:lnTo>
                    <a:lnTo>
                      <a:pt x="889" y="149"/>
                    </a:lnTo>
                    <a:lnTo>
                      <a:pt x="815" y="94"/>
                    </a:lnTo>
                    <a:lnTo>
                      <a:pt x="723" y="38"/>
                    </a:lnTo>
                    <a:lnTo>
                      <a:pt x="630" y="1"/>
                    </a:lnTo>
                    <a:lnTo>
                      <a:pt x="519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38" name="Google Shape;16768;p41">
                <a:extLst>
                  <a:ext uri="{FF2B5EF4-FFF2-40B4-BE49-F238E27FC236}">
                    <a16:creationId xmlns:a16="http://schemas.microsoft.com/office/drawing/2014/main" id="{521306CC-6E10-6935-1815-62FE927CF1CC}"/>
                  </a:ext>
                </a:extLst>
              </p:cNvPr>
              <p:cNvSpPr/>
              <p:nvPr/>
            </p:nvSpPr>
            <p:spPr>
              <a:xfrm>
                <a:off x="6643707" y="1723154"/>
                <a:ext cx="647107" cy="448176"/>
              </a:xfrm>
              <a:custGeom>
                <a:avLst/>
                <a:gdLst/>
                <a:ahLst/>
                <a:cxnLst/>
                <a:rect l="l" t="t" r="r" b="b"/>
                <a:pathLst>
                  <a:path w="16990" h="11767" extrusionOk="0">
                    <a:moveTo>
                      <a:pt x="11839" y="1"/>
                    </a:moveTo>
                    <a:lnTo>
                      <a:pt x="11524" y="19"/>
                    </a:lnTo>
                    <a:lnTo>
                      <a:pt x="11228" y="57"/>
                    </a:lnTo>
                    <a:lnTo>
                      <a:pt x="10950" y="112"/>
                    </a:lnTo>
                    <a:lnTo>
                      <a:pt x="10653" y="205"/>
                    </a:lnTo>
                    <a:lnTo>
                      <a:pt x="10394" y="316"/>
                    </a:lnTo>
                    <a:lnTo>
                      <a:pt x="10135" y="464"/>
                    </a:lnTo>
                    <a:lnTo>
                      <a:pt x="9894" y="612"/>
                    </a:lnTo>
                    <a:lnTo>
                      <a:pt x="9653" y="779"/>
                    </a:lnTo>
                    <a:lnTo>
                      <a:pt x="9394" y="668"/>
                    </a:lnTo>
                    <a:lnTo>
                      <a:pt x="9097" y="575"/>
                    </a:lnTo>
                    <a:lnTo>
                      <a:pt x="8801" y="520"/>
                    </a:lnTo>
                    <a:lnTo>
                      <a:pt x="8504" y="501"/>
                    </a:lnTo>
                    <a:lnTo>
                      <a:pt x="8263" y="501"/>
                    </a:lnTo>
                    <a:lnTo>
                      <a:pt x="8041" y="538"/>
                    </a:lnTo>
                    <a:lnTo>
                      <a:pt x="7819" y="594"/>
                    </a:lnTo>
                    <a:lnTo>
                      <a:pt x="7596" y="668"/>
                    </a:lnTo>
                    <a:lnTo>
                      <a:pt x="7393" y="742"/>
                    </a:lnTo>
                    <a:lnTo>
                      <a:pt x="7207" y="853"/>
                    </a:lnTo>
                    <a:lnTo>
                      <a:pt x="7022" y="983"/>
                    </a:lnTo>
                    <a:lnTo>
                      <a:pt x="6855" y="1113"/>
                    </a:lnTo>
                    <a:lnTo>
                      <a:pt x="6651" y="1001"/>
                    </a:lnTo>
                    <a:lnTo>
                      <a:pt x="6429" y="890"/>
                    </a:lnTo>
                    <a:lnTo>
                      <a:pt x="6207" y="798"/>
                    </a:lnTo>
                    <a:lnTo>
                      <a:pt x="5984" y="724"/>
                    </a:lnTo>
                    <a:lnTo>
                      <a:pt x="5744" y="649"/>
                    </a:lnTo>
                    <a:lnTo>
                      <a:pt x="5503" y="612"/>
                    </a:lnTo>
                    <a:lnTo>
                      <a:pt x="5243" y="575"/>
                    </a:lnTo>
                    <a:lnTo>
                      <a:pt x="4706" y="575"/>
                    </a:lnTo>
                    <a:lnTo>
                      <a:pt x="4428" y="612"/>
                    </a:lnTo>
                    <a:lnTo>
                      <a:pt x="4169" y="668"/>
                    </a:lnTo>
                    <a:lnTo>
                      <a:pt x="3909" y="742"/>
                    </a:lnTo>
                    <a:lnTo>
                      <a:pt x="3650" y="835"/>
                    </a:lnTo>
                    <a:lnTo>
                      <a:pt x="3409" y="964"/>
                    </a:lnTo>
                    <a:lnTo>
                      <a:pt x="3187" y="1094"/>
                    </a:lnTo>
                    <a:lnTo>
                      <a:pt x="2964" y="1242"/>
                    </a:lnTo>
                    <a:lnTo>
                      <a:pt x="2761" y="1409"/>
                    </a:lnTo>
                    <a:lnTo>
                      <a:pt x="2557" y="1576"/>
                    </a:lnTo>
                    <a:lnTo>
                      <a:pt x="2390" y="1780"/>
                    </a:lnTo>
                    <a:lnTo>
                      <a:pt x="2223" y="1983"/>
                    </a:lnTo>
                    <a:lnTo>
                      <a:pt x="2075" y="2206"/>
                    </a:lnTo>
                    <a:lnTo>
                      <a:pt x="1945" y="2447"/>
                    </a:lnTo>
                    <a:lnTo>
                      <a:pt x="1834" y="2687"/>
                    </a:lnTo>
                    <a:lnTo>
                      <a:pt x="1742" y="2928"/>
                    </a:lnTo>
                    <a:lnTo>
                      <a:pt x="1556" y="2984"/>
                    </a:lnTo>
                    <a:lnTo>
                      <a:pt x="1371" y="3058"/>
                    </a:lnTo>
                    <a:lnTo>
                      <a:pt x="1204" y="3151"/>
                    </a:lnTo>
                    <a:lnTo>
                      <a:pt x="1038" y="3243"/>
                    </a:lnTo>
                    <a:lnTo>
                      <a:pt x="889" y="3354"/>
                    </a:lnTo>
                    <a:lnTo>
                      <a:pt x="741" y="3484"/>
                    </a:lnTo>
                    <a:lnTo>
                      <a:pt x="611" y="3614"/>
                    </a:lnTo>
                    <a:lnTo>
                      <a:pt x="500" y="3762"/>
                    </a:lnTo>
                    <a:lnTo>
                      <a:pt x="389" y="3910"/>
                    </a:lnTo>
                    <a:lnTo>
                      <a:pt x="278" y="4077"/>
                    </a:lnTo>
                    <a:lnTo>
                      <a:pt x="204" y="4244"/>
                    </a:lnTo>
                    <a:lnTo>
                      <a:pt x="130" y="4429"/>
                    </a:lnTo>
                    <a:lnTo>
                      <a:pt x="74" y="4614"/>
                    </a:lnTo>
                    <a:lnTo>
                      <a:pt x="37" y="4800"/>
                    </a:lnTo>
                    <a:lnTo>
                      <a:pt x="0" y="5003"/>
                    </a:lnTo>
                    <a:lnTo>
                      <a:pt x="0" y="5207"/>
                    </a:lnTo>
                    <a:lnTo>
                      <a:pt x="0" y="5393"/>
                    </a:lnTo>
                    <a:lnTo>
                      <a:pt x="37" y="5596"/>
                    </a:lnTo>
                    <a:lnTo>
                      <a:pt x="74" y="5782"/>
                    </a:lnTo>
                    <a:lnTo>
                      <a:pt x="111" y="5948"/>
                    </a:lnTo>
                    <a:lnTo>
                      <a:pt x="185" y="6134"/>
                    </a:lnTo>
                    <a:lnTo>
                      <a:pt x="259" y="6300"/>
                    </a:lnTo>
                    <a:lnTo>
                      <a:pt x="352" y="6449"/>
                    </a:lnTo>
                    <a:lnTo>
                      <a:pt x="463" y="6597"/>
                    </a:lnTo>
                    <a:lnTo>
                      <a:pt x="574" y="6745"/>
                    </a:lnTo>
                    <a:lnTo>
                      <a:pt x="704" y="6875"/>
                    </a:lnTo>
                    <a:lnTo>
                      <a:pt x="834" y="7004"/>
                    </a:lnTo>
                    <a:lnTo>
                      <a:pt x="963" y="7116"/>
                    </a:lnTo>
                    <a:lnTo>
                      <a:pt x="1130" y="7208"/>
                    </a:lnTo>
                    <a:lnTo>
                      <a:pt x="1278" y="7301"/>
                    </a:lnTo>
                    <a:lnTo>
                      <a:pt x="1445" y="7375"/>
                    </a:lnTo>
                    <a:lnTo>
                      <a:pt x="1630" y="7449"/>
                    </a:lnTo>
                    <a:lnTo>
                      <a:pt x="1686" y="7709"/>
                    </a:lnTo>
                    <a:lnTo>
                      <a:pt x="1760" y="7949"/>
                    </a:lnTo>
                    <a:lnTo>
                      <a:pt x="1853" y="8190"/>
                    </a:lnTo>
                    <a:lnTo>
                      <a:pt x="1964" y="8413"/>
                    </a:lnTo>
                    <a:lnTo>
                      <a:pt x="2075" y="8635"/>
                    </a:lnTo>
                    <a:lnTo>
                      <a:pt x="2223" y="8857"/>
                    </a:lnTo>
                    <a:lnTo>
                      <a:pt x="2390" y="9061"/>
                    </a:lnTo>
                    <a:lnTo>
                      <a:pt x="2557" y="9246"/>
                    </a:lnTo>
                    <a:lnTo>
                      <a:pt x="2742" y="9413"/>
                    </a:lnTo>
                    <a:lnTo>
                      <a:pt x="2927" y="9580"/>
                    </a:lnTo>
                    <a:lnTo>
                      <a:pt x="3150" y="9728"/>
                    </a:lnTo>
                    <a:lnTo>
                      <a:pt x="3354" y="9858"/>
                    </a:lnTo>
                    <a:lnTo>
                      <a:pt x="3594" y="9969"/>
                    </a:lnTo>
                    <a:lnTo>
                      <a:pt x="3835" y="10062"/>
                    </a:lnTo>
                    <a:lnTo>
                      <a:pt x="4076" y="10136"/>
                    </a:lnTo>
                    <a:lnTo>
                      <a:pt x="4336" y="10210"/>
                    </a:lnTo>
                    <a:lnTo>
                      <a:pt x="4224" y="10339"/>
                    </a:lnTo>
                    <a:lnTo>
                      <a:pt x="4150" y="10488"/>
                    </a:lnTo>
                    <a:lnTo>
                      <a:pt x="4095" y="10654"/>
                    </a:lnTo>
                    <a:lnTo>
                      <a:pt x="4076" y="10840"/>
                    </a:lnTo>
                    <a:lnTo>
                      <a:pt x="4095" y="11025"/>
                    </a:lnTo>
                    <a:lnTo>
                      <a:pt x="4150" y="11192"/>
                    </a:lnTo>
                    <a:lnTo>
                      <a:pt x="4224" y="11359"/>
                    </a:lnTo>
                    <a:lnTo>
                      <a:pt x="4336" y="11488"/>
                    </a:lnTo>
                    <a:lnTo>
                      <a:pt x="4484" y="11599"/>
                    </a:lnTo>
                    <a:lnTo>
                      <a:pt x="4632" y="11692"/>
                    </a:lnTo>
                    <a:lnTo>
                      <a:pt x="4817" y="11748"/>
                    </a:lnTo>
                    <a:lnTo>
                      <a:pt x="5003" y="11766"/>
                    </a:lnTo>
                    <a:lnTo>
                      <a:pt x="5188" y="11748"/>
                    </a:lnTo>
                    <a:lnTo>
                      <a:pt x="5355" y="11692"/>
                    </a:lnTo>
                    <a:lnTo>
                      <a:pt x="5503" y="11599"/>
                    </a:lnTo>
                    <a:lnTo>
                      <a:pt x="5651" y="11488"/>
                    </a:lnTo>
                    <a:lnTo>
                      <a:pt x="5762" y="11359"/>
                    </a:lnTo>
                    <a:lnTo>
                      <a:pt x="5836" y="11192"/>
                    </a:lnTo>
                    <a:lnTo>
                      <a:pt x="5892" y="11025"/>
                    </a:lnTo>
                    <a:lnTo>
                      <a:pt x="5910" y="10840"/>
                    </a:lnTo>
                    <a:lnTo>
                      <a:pt x="5892" y="10654"/>
                    </a:lnTo>
                    <a:lnTo>
                      <a:pt x="5836" y="10488"/>
                    </a:lnTo>
                    <a:lnTo>
                      <a:pt x="5762" y="10339"/>
                    </a:lnTo>
                    <a:lnTo>
                      <a:pt x="5651" y="10210"/>
                    </a:lnTo>
                    <a:lnTo>
                      <a:pt x="5984" y="10117"/>
                    </a:lnTo>
                    <a:lnTo>
                      <a:pt x="6318" y="10006"/>
                    </a:lnTo>
                    <a:lnTo>
                      <a:pt x="6614" y="9858"/>
                    </a:lnTo>
                    <a:lnTo>
                      <a:pt x="6911" y="9691"/>
                    </a:lnTo>
                    <a:lnTo>
                      <a:pt x="7152" y="9932"/>
                    </a:lnTo>
                    <a:lnTo>
                      <a:pt x="7430" y="10173"/>
                    </a:lnTo>
                    <a:lnTo>
                      <a:pt x="7726" y="10358"/>
                    </a:lnTo>
                    <a:lnTo>
                      <a:pt x="8041" y="10525"/>
                    </a:lnTo>
                    <a:lnTo>
                      <a:pt x="8375" y="10654"/>
                    </a:lnTo>
                    <a:lnTo>
                      <a:pt x="8727" y="10766"/>
                    </a:lnTo>
                    <a:lnTo>
                      <a:pt x="9079" y="10821"/>
                    </a:lnTo>
                    <a:lnTo>
                      <a:pt x="9468" y="10840"/>
                    </a:lnTo>
                    <a:lnTo>
                      <a:pt x="9820" y="10821"/>
                    </a:lnTo>
                    <a:lnTo>
                      <a:pt x="10153" y="10766"/>
                    </a:lnTo>
                    <a:lnTo>
                      <a:pt x="10487" y="10692"/>
                    </a:lnTo>
                    <a:lnTo>
                      <a:pt x="10802" y="10562"/>
                    </a:lnTo>
                    <a:lnTo>
                      <a:pt x="11098" y="10432"/>
                    </a:lnTo>
                    <a:lnTo>
                      <a:pt x="11395" y="10247"/>
                    </a:lnTo>
                    <a:lnTo>
                      <a:pt x="11654" y="10043"/>
                    </a:lnTo>
                    <a:lnTo>
                      <a:pt x="11895" y="9821"/>
                    </a:lnTo>
                    <a:lnTo>
                      <a:pt x="12080" y="9932"/>
                    </a:lnTo>
                    <a:lnTo>
                      <a:pt x="12284" y="10006"/>
                    </a:lnTo>
                    <a:lnTo>
                      <a:pt x="12488" y="10099"/>
                    </a:lnTo>
                    <a:lnTo>
                      <a:pt x="12692" y="10154"/>
                    </a:lnTo>
                    <a:lnTo>
                      <a:pt x="12895" y="10210"/>
                    </a:lnTo>
                    <a:lnTo>
                      <a:pt x="13118" y="10247"/>
                    </a:lnTo>
                    <a:lnTo>
                      <a:pt x="13340" y="10265"/>
                    </a:lnTo>
                    <a:lnTo>
                      <a:pt x="13562" y="10265"/>
                    </a:lnTo>
                    <a:lnTo>
                      <a:pt x="13914" y="10247"/>
                    </a:lnTo>
                    <a:lnTo>
                      <a:pt x="14266" y="10191"/>
                    </a:lnTo>
                    <a:lnTo>
                      <a:pt x="14581" y="10117"/>
                    </a:lnTo>
                    <a:lnTo>
                      <a:pt x="14896" y="10006"/>
                    </a:lnTo>
                    <a:lnTo>
                      <a:pt x="15193" y="9858"/>
                    </a:lnTo>
                    <a:lnTo>
                      <a:pt x="15489" y="9691"/>
                    </a:lnTo>
                    <a:lnTo>
                      <a:pt x="15749" y="9487"/>
                    </a:lnTo>
                    <a:lnTo>
                      <a:pt x="15990" y="9265"/>
                    </a:lnTo>
                    <a:lnTo>
                      <a:pt x="16212" y="9024"/>
                    </a:lnTo>
                    <a:lnTo>
                      <a:pt x="16416" y="8765"/>
                    </a:lnTo>
                    <a:lnTo>
                      <a:pt x="16582" y="8468"/>
                    </a:lnTo>
                    <a:lnTo>
                      <a:pt x="16731" y="8172"/>
                    </a:lnTo>
                    <a:lnTo>
                      <a:pt x="16842" y="7857"/>
                    </a:lnTo>
                    <a:lnTo>
                      <a:pt x="16916" y="7542"/>
                    </a:lnTo>
                    <a:lnTo>
                      <a:pt x="16971" y="7190"/>
                    </a:lnTo>
                    <a:lnTo>
                      <a:pt x="16990" y="6838"/>
                    </a:lnTo>
                    <a:lnTo>
                      <a:pt x="16990" y="6597"/>
                    </a:lnTo>
                    <a:lnTo>
                      <a:pt x="16953" y="6375"/>
                    </a:lnTo>
                    <a:lnTo>
                      <a:pt x="16916" y="6134"/>
                    </a:lnTo>
                    <a:lnTo>
                      <a:pt x="16860" y="5911"/>
                    </a:lnTo>
                    <a:lnTo>
                      <a:pt x="16786" y="5708"/>
                    </a:lnTo>
                    <a:lnTo>
                      <a:pt x="16712" y="5485"/>
                    </a:lnTo>
                    <a:lnTo>
                      <a:pt x="16619" y="5281"/>
                    </a:lnTo>
                    <a:lnTo>
                      <a:pt x="16508" y="5096"/>
                    </a:lnTo>
                    <a:lnTo>
                      <a:pt x="16379" y="4892"/>
                    </a:lnTo>
                    <a:lnTo>
                      <a:pt x="16249" y="4726"/>
                    </a:lnTo>
                    <a:lnTo>
                      <a:pt x="16101" y="4540"/>
                    </a:lnTo>
                    <a:lnTo>
                      <a:pt x="15952" y="4392"/>
                    </a:lnTo>
                    <a:lnTo>
                      <a:pt x="15786" y="4244"/>
                    </a:lnTo>
                    <a:lnTo>
                      <a:pt x="15619" y="4096"/>
                    </a:lnTo>
                    <a:lnTo>
                      <a:pt x="15434" y="3966"/>
                    </a:lnTo>
                    <a:lnTo>
                      <a:pt x="15230" y="3855"/>
                    </a:lnTo>
                    <a:lnTo>
                      <a:pt x="15248" y="3632"/>
                    </a:lnTo>
                    <a:lnTo>
                      <a:pt x="15267" y="3429"/>
                    </a:lnTo>
                    <a:lnTo>
                      <a:pt x="15248" y="3077"/>
                    </a:lnTo>
                    <a:lnTo>
                      <a:pt x="15193" y="2725"/>
                    </a:lnTo>
                    <a:lnTo>
                      <a:pt x="15100" y="2410"/>
                    </a:lnTo>
                    <a:lnTo>
                      <a:pt x="14989" y="2095"/>
                    </a:lnTo>
                    <a:lnTo>
                      <a:pt x="14841" y="1798"/>
                    </a:lnTo>
                    <a:lnTo>
                      <a:pt x="14674" y="1502"/>
                    </a:lnTo>
                    <a:lnTo>
                      <a:pt x="14489" y="1242"/>
                    </a:lnTo>
                    <a:lnTo>
                      <a:pt x="14266" y="1001"/>
                    </a:lnTo>
                    <a:lnTo>
                      <a:pt x="14007" y="779"/>
                    </a:lnTo>
                    <a:lnTo>
                      <a:pt x="13748" y="575"/>
                    </a:lnTo>
                    <a:lnTo>
                      <a:pt x="13470" y="409"/>
                    </a:lnTo>
                    <a:lnTo>
                      <a:pt x="13173" y="260"/>
                    </a:lnTo>
                    <a:lnTo>
                      <a:pt x="12858" y="149"/>
                    </a:lnTo>
                    <a:lnTo>
                      <a:pt x="12525" y="75"/>
                    </a:lnTo>
                    <a:lnTo>
                      <a:pt x="12191" y="19"/>
                    </a:lnTo>
                    <a:lnTo>
                      <a:pt x="11839" y="1"/>
                    </a:lnTo>
                    <a:close/>
                  </a:path>
                </a:pathLst>
              </a:custGeom>
              <a:solidFill>
                <a:srgbClr val="C5F1FF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39" name="Google Shape;16769;p41">
                <a:extLst>
                  <a:ext uri="{FF2B5EF4-FFF2-40B4-BE49-F238E27FC236}">
                    <a16:creationId xmlns:a16="http://schemas.microsoft.com/office/drawing/2014/main" id="{975C5F31-FB3C-4ABE-F390-86E1026CD1B7}"/>
                  </a:ext>
                </a:extLst>
              </p:cNvPr>
              <p:cNvSpPr/>
              <p:nvPr/>
            </p:nvSpPr>
            <p:spPr>
              <a:xfrm>
                <a:off x="5757357" y="2622912"/>
                <a:ext cx="39535" cy="39573"/>
              </a:xfrm>
              <a:custGeom>
                <a:avLst/>
                <a:gdLst/>
                <a:ahLst/>
                <a:cxnLst/>
                <a:rect l="l" t="t" r="r" b="b"/>
                <a:pathLst>
                  <a:path w="1038" h="1039" extrusionOk="0">
                    <a:moveTo>
                      <a:pt x="426" y="1"/>
                    </a:moveTo>
                    <a:lnTo>
                      <a:pt x="315" y="38"/>
                    </a:lnTo>
                    <a:lnTo>
                      <a:pt x="241" y="94"/>
                    </a:lnTo>
                    <a:lnTo>
                      <a:pt x="148" y="149"/>
                    </a:lnTo>
                    <a:lnTo>
                      <a:pt x="93" y="223"/>
                    </a:lnTo>
                    <a:lnTo>
                      <a:pt x="37" y="316"/>
                    </a:lnTo>
                    <a:lnTo>
                      <a:pt x="19" y="409"/>
                    </a:lnTo>
                    <a:lnTo>
                      <a:pt x="0" y="520"/>
                    </a:lnTo>
                    <a:lnTo>
                      <a:pt x="19" y="631"/>
                    </a:lnTo>
                    <a:lnTo>
                      <a:pt x="37" y="724"/>
                    </a:lnTo>
                    <a:lnTo>
                      <a:pt x="93" y="816"/>
                    </a:lnTo>
                    <a:lnTo>
                      <a:pt x="148" y="890"/>
                    </a:lnTo>
                    <a:lnTo>
                      <a:pt x="241" y="946"/>
                    </a:lnTo>
                    <a:lnTo>
                      <a:pt x="315" y="1001"/>
                    </a:lnTo>
                    <a:lnTo>
                      <a:pt x="426" y="1020"/>
                    </a:lnTo>
                    <a:lnTo>
                      <a:pt x="519" y="1039"/>
                    </a:lnTo>
                    <a:lnTo>
                      <a:pt x="630" y="1020"/>
                    </a:lnTo>
                    <a:lnTo>
                      <a:pt x="723" y="1001"/>
                    </a:lnTo>
                    <a:lnTo>
                      <a:pt x="815" y="946"/>
                    </a:lnTo>
                    <a:lnTo>
                      <a:pt x="889" y="890"/>
                    </a:lnTo>
                    <a:lnTo>
                      <a:pt x="945" y="816"/>
                    </a:lnTo>
                    <a:lnTo>
                      <a:pt x="1001" y="724"/>
                    </a:lnTo>
                    <a:lnTo>
                      <a:pt x="1038" y="631"/>
                    </a:lnTo>
                    <a:lnTo>
                      <a:pt x="1038" y="520"/>
                    </a:lnTo>
                    <a:lnTo>
                      <a:pt x="1038" y="409"/>
                    </a:lnTo>
                    <a:lnTo>
                      <a:pt x="1001" y="316"/>
                    </a:lnTo>
                    <a:lnTo>
                      <a:pt x="945" y="223"/>
                    </a:lnTo>
                    <a:lnTo>
                      <a:pt x="889" y="149"/>
                    </a:lnTo>
                    <a:lnTo>
                      <a:pt x="815" y="94"/>
                    </a:lnTo>
                    <a:lnTo>
                      <a:pt x="723" y="38"/>
                    </a:lnTo>
                    <a:lnTo>
                      <a:pt x="63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40" name="Google Shape;16770;p41">
                <a:extLst>
                  <a:ext uri="{FF2B5EF4-FFF2-40B4-BE49-F238E27FC236}">
                    <a16:creationId xmlns:a16="http://schemas.microsoft.com/office/drawing/2014/main" id="{393E5397-A0A4-7DF3-DD84-DF77942DB8E9}"/>
                  </a:ext>
                </a:extLst>
              </p:cNvPr>
              <p:cNvSpPr/>
              <p:nvPr/>
            </p:nvSpPr>
            <p:spPr>
              <a:xfrm>
                <a:off x="5757357" y="2622912"/>
                <a:ext cx="39535" cy="39573"/>
              </a:xfrm>
              <a:custGeom>
                <a:avLst/>
                <a:gdLst/>
                <a:ahLst/>
                <a:cxnLst/>
                <a:rect l="l" t="t" r="r" b="b"/>
                <a:pathLst>
                  <a:path w="1038" h="1039" fill="none" extrusionOk="0">
                    <a:moveTo>
                      <a:pt x="519" y="1"/>
                    </a:moveTo>
                    <a:lnTo>
                      <a:pt x="519" y="1"/>
                    </a:lnTo>
                    <a:lnTo>
                      <a:pt x="426" y="1"/>
                    </a:lnTo>
                    <a:lnTo>
                      <a:pt x="315" y="38"/>
                    </a:lnTo>
                    <a:lnTo>
                      <a:pt x="241" y="94"/>
                    </a:lnTo>
                    <a:lnTo>
                      <a:pt x="148" y="149"/>
                    </a:lnTo>
                    <a:lnTo>
                      <a:pt x="93" y="223"/>
                    </a:lnTo>
                    <a:lnTo>
                      <a:pt x="37" y="316"/>
                    </a:lnTo>
                    <a:lnTo>
                      <a:pt x="19" y="409"/>
                    </a:lnTo>
                    <a:lnTo>
                      <a:pt x="0" y="520"/>
                    </a:lnTo>
                    <a:lnTo>
                      <a:pt x="0" y="520"/>
                    </a:lnTo>
                    <a:lnTo>
                      <a:pt x="19" y="631"/>
                    </a:lnTo>
                    <a:lnTo>
                      <a:pt x="37" y="724"/>
                    </a:lnTo>
                    <a:lnTo>
                      <a:pt x="93" y="816"/>
                    </a:lnTo>
                    <a:lnTo>
                      <a:pt x="148" y="890"/>
                    </a:lnTo>
                    <a:lnTo>
                      <a:pt x="241" y="946"/>
                    </a:lnTo>
                    <a:lnTo>
                      <a:pt x="315" y="1001"/>
                    </a:lnTo>
                    <a:lnTo>
                      <a:pt x="426" y="1020"/>
                    </a:lnTo>
                    <a:lnTo>
                      <a:pt x="519" y="1039"/>
                    </a:lnTo>
                    <a:lnTo>
                      <a:pt x="519" y="1039"/>
                    </a:lnTo>
                    <a:lnTo>
                      <a:pt x="630" y="1020"/>
                    </a:lnTo>
                    <a:lnTo>
                      <a:pt x="723" y="1001"/>
                    </a:lnTo>
                    <a:lnTo>
                      <a:pt x="815" y="946"/>
                    </a:lnTo>
                    <a:lnTo>
                      <a:pt x="889" y="890"/>
                    </a:lnTo>
                    <a:lnTo>
                      <a:pt x="945" y="816"/>
                    </a:lnTo>
                    <a:lnTo>
                      <a:pt x="1001" y="724"/>
                    </a:lnTo>
                    <a:lnTo>
                      <a:pt x="1038" y="631"/>
                    </a:lnTo>
                    <a:lnTo>
                      <a:pt x="1038" y="520"/>
                    </a:lnTo>
                    <a:lnTo>
                      <a:pt x="1038" y="520"/>
                    </a:lnTo>
                    <a:lnTo>
                      <a:pt x="1038" y="409"/>
                    </a:lnTo>
                    <a:lnTo>
                      <a:pt x="1001" y="316"/>
                    </a:lnTo>
                    <a:lnTo>
                      <a:pt x="945" y="223"/>
                    </a:lnTo>
                    <a:lnTo>
                      <a:pt x="889" y="149"/>
                    </a:lnTo>
                    <a:lnTo>
                      <a:pt x="815" y="94"/>
                    </a:lnTo>
                    <a:lnTo>
                      <a:pt x="723" y="38"/>
                    </a:lnTo>
                    <a:lnTo>
                      <a:pt x="630" y="1"/>
                    </a:lnTo>
                    <a:lnTo>
                      <a:pt x="519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41" name="Google Shape;16771;p41">
                <a:extLst>
                  <a:ext uri="{FF2B5EF4-FFF2-40B4-BE49-F238E27FC236}">
                    <a16:creationId xmlns:a16="http://schemas.microsoft.com/office/drawing/2014/main" id="{A69F24F2-DC83-E815-ED81-B34A2BD7EE38}"/>
                  </a:ext>
                </a:extLst>
              </p:cNvPr>
              <p:cNvSpPr/>
              <p:nvPr/>
            </p:nvSpPr>
            <p:spPr>
              <a:xfrm>
                <a:off x="5757357" y="2622912"/>
                <a:ext cx="39535" cy="39573"/>
              </a:xfrm>
              <a:custGeom>
                <a:avLst/>
                <a:gdLst/>
                <a:ahLst/>
                <a:cxnLst/>
                <a:rect l="l" t="t" r="r" b="b"/>
                <a:pathLst>
                  <a:path w="1038" h="1039" extrusionOk="0">
                    <a:moveTo>
                      <a:pt x="519" y="75"/>
                    </a:moveTo>
                    <a:lnTo>
                      <a:pt x="612" y="94"/>
                    </a:lnTo>
                    <a:lnTo>
                      <a:pt x="686" y="112"/>
                    </a:lnTo>
                    <a:lnTo>
                      <a:pt x="760" y="149"/>
                    </a:lnTo>
                    <a:lnTo>
                      <a:pt x="834" y="205"/>
                    </a:lnTo>
                    <a:lnTo>
                      <a:pt x="889" y="279"/>
                    </a:lnTo>
                    <a:lnTo>
                      <a:pt x="926" y="353"/>
                    </a:lnTo>
                    <a:lnTo>
                      <a:pt x="945" y="427"/>
                    </a:lnTo>
                    <a:lnTo>
                      <a:pt x="964" y="520"/>
                    </a:lnTo>
                    <a:lnTo>
                      <a:pt x="945" y="612"/>
                    </a:lnTo>
                    <a:lnTo>
                      <a:pt x="926" y="686"/>
                    </a:lnTo>
                    <a:lnTo>
                      <a:pt x="889" y="761"/>
                    </a:lnTo>
                    <a:lnTo>
                      <a:pt x="834" y="835"/>
                    </a:lnTo>
                    <a:lnTo>
                      <a:pt x="760" y="872"/>
                    </a:lnTo>
                    <a:lnTo>
                      <a:pt x="686" y="927"/>
                    </a:lnTo>
                    <a:lnTo>
                      <a:pt x="612" y="946"/>
                    </a:lnTo>
                    <a:lnTo>
                      <a:pt x="519" y="964"/>
                    </a:lnTo>
                    <a:lnTo>
                      <a:pt x="426" y="946"/>
                    </a:lnTo>
                    <a:lnTo>
                      <a:pt x="352" y="927"/>
                    </a:lnTo>
                    <a:lnTo>
                      <a:pt x="278" y="872"/>
                    </a:lnTo>
                    <a:lnTo>
                      <a:pt x="222" y="835"/>
                    </a:lnTo>
                    <a:lnTo>
                      <a:pt x="167" y="761"/>
                    </a:lnTo>
                    <a:lnTo>
                      <a:pt x="130" y="686"/>
                    </a:lnTo>
                    <a:lnTo>
                      <a:pt x="93" y="612"/>
                    </a:lnTo>
                    <a:lnTo>
                      <a:pt x="93" y="520"/>
                    </a:lnTo>
                    <a:lnTo>
                      <a:pt x="93" y="427"/>
                    </a:lnTo>
                    <a:lnTo>
                      <a:pt x="130" y="353"/>
                    </a:lnTo>
                    <a:lnTo>
                      <a:pt x="167" y="279"/>
                    </a:lnTo>
                    <a:lnTo>
                      <a:pt x="222" y="205"/>
                    </a:lnTo>
                    <a:lnTo>
                      <a:pt x="278" y="149"/>
                    </a:lnTo>
                    <a:lnTo>
                      <a:pt x="352" y="112"/>
                    </a:lnTo>
                    <a:lnTo>
                      <a:pt x="426" y="94"/>
                    </a:lnTo>
                    <a:lnTo>
                      <a:pt x="519" y="75"/>
                    </a:lnTo>
                    <a:close/>
                    <a:moveTo>
                      <a:pt x="426" y="1"/>
                    </a:moveTo>
                    <a:lnTo>
                      <a:pt x="315" y="38"/>
                    </a:lnTo>
                    <a:lnTo>
                      <a:pt x="241" y="94"/>
                    </a:lnTo>
                    <a:lnTo>
                      <a:pt x="148" y="149"/>
                    </a:lnTo>
                    <a:lnTo>
                      <a:pt x="93" y="223"/>
                    </a:lnTo>
                    <a:lnTo>
                      <a:pt x="37" y="316"/>
                    </a:lnTo>
                    <a:lnTo>
                      <a:pt x="19" y="409"/>
                    </a:lnTo>
                    <a:lnTo>
                      <a:pt x="0" y="520"/>
                    </a:lnTo>
                    <a:lnTo>
                      <a:pt x="19" y="631"/>
                    </a:lnTo>
                    <a:lnTo>
                      <a:pt x="37" y="724"/>
                    </a:lnTo>
                    <a:lnTo>
                      <a:pt x="93" y="816"/>
                    </a:lnTo>
                    <a:lnTo>
                      <a:pt x="148" y="890"/>
                    </a:lnTo>
                    <a:lnTo>
                      <a:pt x="241" y="946"/>
                    </a:lnTo>
                    <a:lnTo>
                      <a:pt x="315" y="1001"/>
                    </a:lnTo>
                    <a:lnTo>
                      <a:pt x="426" y="1020"/>
                    </a:lnTo>
                    <a:lnTo>
                      <a:pt x="519" y="1039"/>
                    </a:lnTo>
                    <a:lnTo>
                      <a:pt x="630" y="1020"/>
                    </a:lnTo>
                    <a:lnTo>
                      <a:pt x="723" y="1001"/>
                    </a:lnTo>
                    <a:lnTo>
                      <a:pt x="815" y="946"/>
                    </a:lnTo>
                    <a:lnTo>
                      <a:pt x="889" y="890"/>
                    </a:lnTo>
                    <a:lnTo>
                      <a:pt x="945" y="816"/>
                    </a:lnTo>
                    <a:lnTo>
                      <a:pt x="1001" y="724"/>
                    </a:lnTo>
                    <a:lnTo>
                      <a:pt x="1038" y="631"/>
                    </a:lnTo>
                    <a:lnTo>
                      <a:pt x="1038" y="520"/>
                    </a:lnTo>
                    <a:lnTo>
                      <a:pt x="1038" y="409"/>
                    </a:lnTo>
                    <a:lnTo>
                      <a:pt x="1001" y="316"/>
                    </a:lnTo>
                    <a:lnTo>
                      <a:pt x="945" y="223"/>
                    </a:lnTo>
                    <a:lnTo>
                      <a:pt x="889" y="149"/>
                    </a:lnTo>
                    <a:lnTo>
                      <a:pt x="815" y="94"/>
                    </a:lnTo>
                    <a:lnTo>
                      <a:pt x="723" y="38"/>
                    </a:lnTo>
                    <a:lnTo>
                      <a:pt x="63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42" name="Google Shape;16772;p41">
                <a:extLst>
                  <a:ext uri="{FF2B5EF4-FFF2-40B4-BE49-F238E27FC236}">
                    <a16:creationId xmlns:a16="http://schemas.microsoft.com/office/drawing/2014/main" id="{762162EB-8C2B-41CF-2481-0F52A94F1BB4}"/>
                  </a:ext>
                </a:extLst>
              </p:cNvPr>
              <p:cNvSpPr/>
              <p:nvPr/>
            </p:nvSpPr>
            <p:spPr>
              <a:xfrm>
                <a:off x="5760861" y="2625768"/>
                <a:ext cx="33212" cy="33898"/>
              </a:xfrm>
              <a:custGeom>
                <a:avLst/>
                <a:gdLst/>
                <a:ahLst/>
                <a:cxnLst/>
                <a:rect l="l" t="t" r="r" b="b"/>
                <a:pathLst>
                  <a:path w="872" h="890" fill="none" extrusionOk="0">
                    <a:moveTo>
                      <a:pt x="427" y="889"/>
                    </a:moveTo>
                    <a:lnTo>
                      <a:pt x="427" y="889"/>
                    </a:lnTo>
                    <a:lnTo>
                      <a:pt x="334" y="871"/>
                    </a:lnTo>
                    <a:lnTo>
                      <a:pt x="260" y="852"/>
                    </a:lnTo>
                    <a:lnTo>
                      <a:pt x="186" y="797"/>
                    </a:lnTo>
                    <a:lnTo>
                      <a:pt x="130" y="760"/>
                    </a:lnTo>
                    <a:lnTo>
                      <a:pt x="75" y="686"/>
                    </a:lnTo>
                    <a:lnTo>
                      <a:pt x="38" y="611"/>
                    </a:lnTo>
                    <a:lnTo>
                      <a:pt x="1" y="537"/>
                    </a:lnTo>
                    <a:lnTo>
                      <a:pt x="1" y="445"/>
                    </a:lnTo>
                    <a:lnTo>
                      <a:pt x="1" y="445"/>
                    </a:lnTo>
                    <a:lnTo>
                      <a:pt x="1" y="352"/>
                    </a:lnTo>
                    <a:lnTo>
                      <a:pt x="38" y="278"/>
                    </a:lnTo>
                    <a:lnTo>
                      <a:pt x="75" y="204"/>
                    </a:lnTo>
                    <a:lnTo>
                      <a:pt x="130" y="130"/>
                    </a:lnTo>
                    <a:lnTo>
                      <a:pt x="186" y="74"/>
                    </a:lnTo>
                    <a:lnTo>
                      <a:pt x="260" y="37"/>
                    </a:lnTo>
                    <a:lnTo>
                      <a:pt x="334" y="19"/>
                    </a:lnTo>
                    <a:lnTo>
                      <a:pt x="427" y="0"/>
                    </a:lnTo>
                    <a:lnTo>
                      <a:pt x="427" y="0"/>
                    </a:lnTo>
                    <a:lnTo>
                      <a:pt x="520" y="19"/>
                    </a:lnTo>
                    <a:lnTo>
                      <a:pt x="594" y="37"/>
                    </a:lnTo>
                    <a:lnTo>
                      <a:pt x="668" y="74"/>
                    </a:lnTo>
                    <a:lnTo>
                      <a:pt x="742" y="130"/>
                    </a:lnTo>
                    <a:lnTo>
                      <a:pt x="797" y="204"/>
                    </a:lnTo>
                    <a:lnTo>
                      <a:pt x="834" y="278"/>
                    </a:lnTo>
                    <a:lnTo>
                      <a:pt x="853" y="352"/>
                    </a:lnTo>
                    <a:lnTo>
                      <a:pt x="872" y="445"/>
                    </a:lnTo>
                    <a:lnTo>
                      <a:pt x="872" y="445"/>
                    </a:lnTo>
                    <a:lnTo>
                      <a:pt x="853" y="537"/>
                    </a:lnTo>
                    <a:lnTo>
                      <a:pt x="834" y="611"/>
                    </a:lnTo>
                    <a:lnTo>
                      <a:pt x="797" y="686"/>
                    </a:lnTo>
                    <a:lnTo>
                      <a:pt x="742" y="760"/>
                    </a:lnTo>
                    <a:lnTo>
                      <a:pt x="668" y="797"/>
                    </a:lnTo>
                    <a:lnTo>
                      <a:pt x="594" y="852"/>
                    </a:lnTo>
                    <a:lnTo>
                      <a:pt x="520" y="871"/>
                    </a:lnTo>
                    <a:lnTo>
                      <a:pt x="427" y="88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43" name="Google Shape;16773;p41">
                <a:extLst>
                  <a:ext uri="{FF2B5EF4-FFF2-40B4-BE49-F238E27FC236}">
                    <a16:creationId xmlns:a16="http://schemas.microsoft.com/office/drawing/2014/main" id="{61A35AC7-6B94-10F7-F0B8-3E31A220E3C5}"/>
                  </a:ext>
                </a:extLst>
              </p:cNvPr>
              <p:cNvSpPr/>
              <p:nvPr/>
            </p:nvSpPr>
            <p:spPr>
              <a:xfrm>
                <a:off x="5757357" y="2622912"/>
                <a:ext cx="39535" cy="39573"/>
              </a:xfrm>
              <a:custGeom>
                <a:avLst/>
                <a:gdLst/>
                <a:ahLst/>
                <a:cxnLst/>
                <a:rect l="l" t="t" r="r" b="b"/>
                <a:pathLst>
                  <a:path w="1038" h="1039" fill="none" extrusionOk="0">
                    <a:moveTo>
                      <a:pt x="519" y="1"/>
                    </a:moveTo>
                    <a:lnTo>
                      <a:pt x="519" y="1"/>
                    </a:lnTo>
                    <a:lnTo>
                      <a:pt x="426" y="1"/>
                    </a:lnTo>
                    <a:lnTo>
                      <a:pt x="315" y="38"/>
                    </a:lnTo>
                    <a:lnTo>
                      <a:pt x="241" y="94"/>
                    </a:lnTo>
                    <a:lnTo>
                      <a:pt x="148" y="149"/>
                    </a:lnTo>
                    <a:lnTo>
                      <a:pt x="93" y="223"/>
                    </a:lnTo>
                    <a:lnTo>
                      <a:pt x="37" y="316"/>
                    </a:lnTo>
                    <a:lnTo>
                      <a:pt x="19" y="409"/>
                    </a:lnTo>
                    <a:lnTo>
                      <a:pt x="0" y="520"/>
                    </a:lnTo>
                    <a:lnTo>
                      <a:pt x="0" y="520"/>
                    </a:lnTo>
                    <a:lnTo>
                      <a:pt x="19" y="631"/>
                    </a:lnTo>
                    <a:lnTo>
                      <a:pt x="37" y="724"/>
                    </a:lnTo>
                    <a:lnTo>
                      <a:pt x="93" y="816"/>
                    </a:lnTo>
                    <a:lnTo>
                      <a:pt x="148" y="890"/>
                    </a:lnTo>
                    <a:lnTo>
                      <a:pt x="241" y="946"/>
                    </a:lnTo>
                    <a:lnTo>
                      <a:pt x="315" y="1001"/>
                    </a:lnTo>
                    <a:lnTo>
                      <a:pt x="426" y="1020"/>
                    </a:lnTo>
                    <a:lnTo>
                      <a:pt x="519" y="1039"/>
                    </a:lnTo>
                    <a:lnTo>
                      <a:pt x="519" y="1039"/>
                    </a:lnTo>
                    <a:lnTo>
                      <a:pt x="630" y="1020"/>
                    </a:lnTo>
                    <a:lnTo>
                      <a:pt x="723" y="1001"/>
                    </a:lnTo>
                    <a:lnTo>
                      <a:pt x="815" y="946"/>
                    </a:lnTo>
                    <a:lnTo>
                      <a:pt x="889" y="890"/>
                    </a:lnTo>
                    <a:lnTo>
                      <a:pt x="945" y="816"/>
                    </a:lnTo>
                    <a:lnTo>
                      <a:pt x="1001" y="724"/>
                    </a:lnTo>
                    <a:lnTo>
                      <a:pt x="1038" y="631"/>
                    </a:lnTo>
                    <a:lnTo>
                      <a:pt x="1038" y="520"/>
                    </a:lnTo>
                    <a:lnTo>
                      <a:pt x="1038" y="520"/>
                    </a:lnTo>
                    <a:lnTo>
                      <a:pt x="1038" y="409"/>
                    </a:lnTo>
                    <a:lnTo>
                      <a:pt x="1001" y="316"/>
                    </a:lnTo>
                    <a:lnTo>
                      <a:pt x="945" y="223"/>
                    </a:lnTo>
                    <a:lnTo>
                      <a:pt x="889" y="149"/>
                    </a:lnTo>
                    <a:lnTo>
                      <a:pt x="815" y="94"/>
                    </a:lnTo>
                    <a:lnTo>
                      <a:pt x="723" y="38"/>
                    </a:lnTo>
                    <a:lnTo>
                      <a:pt x="630" y="1"/>
                    </a:lnTo>
                    <a:lnTo>
                      <a:pt x="519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44" name="Google Shape;16774;p41">
            <a:extLst>
              <a:ext uri="{FF2B5EF4-FFF2-40B4-BE49-F238E27FC236}">
                <a16:creationId xmlns:a16="http://schemas.microsoft.com/office/drawing/2014/main" id="{4FF72772-5228-E774-5E4B-86248AEF0D7E}"/>
              </a:ext>
            </a:extLst>
          </p:cNvPr>
          <p:cNvGrpSpPr/>
          <p:nvPr/>
        </p:nvGrpSpPr>
        <p:grpSpPr>
          <a:xfrm rot="-647988">
            <a:off x="10829980" y="958404"/>
            <a:ext cx="1061484" cy="949856"/>
            <a:chOff x="2530543" y="2157321"/>
            <a:chExt cx="1848804" cy="1486080"/>
          </a:xfrm>
        </p:grpSpPr>
        <p:grpSp>
          <p:nvGrpSpPr>
            <p:cNvPr id="145" name="Google Shape;16775;p41">
              <a:extLst>
                <a:ext uri="{FF2B5EF4-FFF2-40B4-BE49-F238E27FC236}">
                  <a16:creationId xmlns:a16="http://schemas.microsoft.com/office/drawing/2014/main" id="{0416245F-D1C3-255A-8B8A-6AC41FEE13BD}"/>
                </a:ext>
              </a:extLst>
            </p:cNvPr>
            <p:cNvGrpSpPr/>
            <p:nvPr/>
          </p:nvGrpSpPr>
          <p:grpSpPr>
            <a:xfrm>
              <a:off x="2538525" y="2158112"/>
              <a:ext cx="1840823" cy="1484498"/>
              <a:chOff x="2538525" y="2158112"/>
              <a:chExt cx="1840823" cy="1484498"/>
            </a:xfrm>
          </p:grpSpPr>
          <p:sp>
            <p:nvSpPr>
              <p:cNvPr id="254" name="Google Shape;16776;p41">
                <a:extLst>
                  <a:ext uri="{FF2B5EF4-FFF2-40B4-BE49-F238E27FC236}">
                    <a16:creationId xmlns:a16="http://schemas.microsoft.com/office/drawing/2014/main" id="{5DE2A947-F309-77B3-212E-FB4C368BB958}"/>
                  </a:ext>
                </a:extLst>
              </p:cNvPr>
              <p:cNvSpPr/>
              <p:nvPr/>
            </p:nvSpPr>
            <p:spPr>
              <a:xfrm>
                <a:off x="2766982" y="3302963"/>
                <a:ext cx="116982" cy="116982"/>
              </a:xfrm>
              <a:custGeom>
                <a:avLst/>
                <a:gdLst/>
                <a:ahLst/>
                <a:cxnLst/>
                <a:rect l="l" t="t" r="r" b="b"/>
                <a:pathLst>
                  <a:path w="2780" h="2780" extrusionOk="0">
                    <a:moveTo>
                      <a:pt x="1390" y="1"/>
                    </a:moveTo>
                    <a:lnTo>
                      <a:pt x="1334" y="19"/>
                    </a:lnTo>
                    <a:lnTo>
                      <a:pt x="1297" y="93"/>
                    </a:lnTo>
                    <a:lnTo>
                      <a:pt x="1241" y="186"/>
                    </a:lnTo>
                    <a:lnTo>
                      <a:pt x="1204" y="316"/>
                    </a:lnTo>
                    <a:lnTo>
                      <a:pt x="1149" y="668"/>
                    </a:lnTo>
                    <a:lnTo>
                      <a:pt x="1112" y="1112"/>
                    </a:lnTo>
                    <a:lnTo>
                      <a:pt x="667" y="1150"/>
                    </a:lnTo>
                    <a:lnTo>
                      <a:pt x="315" y="1224"/>
                    </a:lnTo>
                    <a:lnTo>
                      <a:pt x="185" y="1261"/>
                    </a:lnTo>
                    <a:lnTo>
                      <a:pt x="74" y="1298"/>
                    </a:lnTo>
                    <a:lnTo>
                      <a:pt x="19" y="1353"/>
                    </a:lnTo>
                    <a:lnTo>
                      <a:pt x="0" y="1390"/>
                    </a:lnTo>
                    <a:lnTo>
                      <a:pt x="19" y="1446"/>
                    </a:lnTo>
                    <a:lnTo>
                      <a:pt x="74" y="1502"/>
                    </a:lnTo>
                    <a:lnTo>
                      <a:pt x="185" y="1539"/>
                    </a:lnTo>
                    <a:lnTo>
                      <a:pt x="315" y="1576"/>
                    </a:lnTo>
                    <a:lnTo>
                      <a:pt x="667" y="1650"/>
                    </a:lnTo>
                    <a:lnTo>
                      <a:pt x="1112" y="1687"/>
                    </a:lnTo>
                    <a:lnTo>
                      <a:pt x="1149" y="2113"/>
                    </a:lnTo>
                    <a:lnTo>
                      <a:pt x="1204" y="2465"/>
                    </a:lnTo>
                    <a:lnTo>
                      <a:pt x="1241" y="2613"/>
                    </a:lnTo>
                    <a:lnTo>
                      <a:pt x="1297" y="2706"/>
                    </a:lnTo>
                    <a:lnTo>
                      <a:pt x="1334" y="2761"/>
                    </a:lnTo>
                    <a:lnTo>
                      <a:pt x="1390" y="2780"/>
                    </a:lnTo>
                    <a:lnTo>
                      <a:pt x="1445" y="2761"/>
                    </a:lnTo>
                    <a:lnTo>
                      <a:pt x="1482" y="2706"/>
                    </a:lnTo>
                    <a:lnTo>
                      <a:pt x="1538" y="2613"/>
                    </a:lnTo>
                    <a:lnTo>
                      <a:pt x="1575" y="2465"/>
                    </a:lnTo>
                    <a:lnTo>
                      <a:pt x="1631" y="2113"/>
                    </a:lnTo>
                    <a:lnTo>
                      <a:pt x="1668" y="1687"/>
                    </a:lnTo>
                    <a:lnTo>
                      <a:pt x="2112" y="1650"/>
                    </a:lnTo>
                    <a:lnTo>
                      <a:pt x="2464" y="1576"/>
                    </a:lnTo>
                    <a:lnTo>
                      <a:pt x="2594" y="1539"/>
                    </a:lnTo>
                    <a:lnTo>
                      <a:pt x="2705" y="1502"/>
                    </a:lnTo>
                    <a:lnTo>
                      <a:pt x="2761" y="1446"/>
                    </a:lnTo>
                    <a:lnTo>
                      <a:pt x="2779" y="1390"/>
                    </a:lnTo>
                    <a:lnTo>
                      <a:pt x="2761" y="1353"/>
                    </a:lnTo>
                    <a:lnTo>
                      <a:pt x="2705" y="1298"/>
                    </a:lnTo>
                    <a:lnTo>
                      <a:pt x="2594" y="1261"/>
                    </a:lnTo>
                    <a:lnTo>
                      <a:pt x="2464" y="1224"/>
                    </a:lnTo>
                    <a:lnTo>
                      <a:pt x="2112" y="1150"/>
                    </a:lnTo>
                    <a:lnTo>
                      <a:pt x="1668" y="1112"/>
                    </a:lnTo>
                    <a:lnTo>
                      <a:pt x="1631" y="668"/>
                    </a:lnTo>
                    <a:lnTo>
                      <a:pt x="1575" y="316"/>
                    </a:lnTo>
                    <a:lnTo>
                      <a:pt x="1538" y="186"/>
                    </a:lnTo>
                    <a:lnTo>
                      <a:pt x="1482" y="93"/>
                    </a:lnTo>
                    <a:lnTo>
                      <a:pt x="1445" y="19"/>
                    </a:lnTo>
                    <a:lnTo>
                      <a:pt x="1390" y="1"/>
                    </a:ln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71438" dist="47625" dir="42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255" name="Google Shape;16777;p41">
                <a:extLst>
                  <a:ext uri="{FF2B5EF4-FFF2-40B4-BE49-F238E27FC236}">
                    <a16:creationId xmlns:a16="http://schemas.microsoft.com/office/drawing/2014/main" id="{A432B245-214E-EE69-4AA6-891754C58D46}"/>
                  </a:ext>
                </a:extLst>
              </p:cNvPr>
              <p:cNvSpPr/>
              <p:nvPr/>
            </p:nvSpPr>
            <p:spPr>
              <a:xfrm>
                <a:off x="2682778" y="3272581"/>
                <a:ext cx="96700" cy="97499"/>
              </a:xfrm>
              <a:custGeom>
                <a:avLst/>
                <a:gdLst/>
                <a:ahLst/>
                <a:cxnLst/>
                <a:rect l="l" t="t" r="r" b="b"/>
                <a:pathLst>
                  <a:path w="2298" h="2317" extrusionOk="0">
                    <a:moveTo>
                      <a:pt x="1149" y="0"/>
                    </a:moveTo>
                    <a:lnTo>
                      <a:pt x="1112" y="19"/>
                    </a:lnTo>
                    <a:lnTo>
                      <a:pt x="1056" y="74"/>
                    </a:lnTo>
                    <a:lnTo>
                      <a:pt x="1019" y="148"/>
                    </a:lnTo>
                    <a:lnTo>
                      <a:pt x="1001" y="260"/>
                    </a:lnTo>
                    <a:lnTo>
                      <a:pt x="945" y="556"/>
                    </a:lnTo>
                    <a:lnTo>
                      <a:pt x="908" y="927"/>
                    </a:lnTo>
                    <a:lnTo>
                      <a:pt x="556" y="945"/>
                    </a:lnTo>
                    <a:lnTo>
                      <a:pt x="259" y="1001"/>
                    </a:lnTo>
                    <a:lnTo>
                      <a:pt x="148" y="1038"/>
                    </a:lnTo>
                    <a:lnTo>
                      <a:pt x="56" y="1075"/>
                    </a:lnTo>
                    <a:lnTo>
                      <a:pt x="19" y="1112"/>
                    </a:lnTo>
                    <a:lnTo>
                      <a:pt x="0" y="1149"/>
                    </a:lnTo>
                    <a:lnTo>
                      <a:pt x="19" y="1204"/>
                    </a:lnTo>
                    <a:lnTo>
                      <a:pt x="56" y="1242"/>
                    </a:lnTo>
                    <a:lnTo>
                      <a:pt x="148" y="1279"/>
                    </a:lnTo>
                    <a:lnTo>
                      <a:pt x="259" y="1316"/>
                    </a:lnTo>
                    <a:lnTo>
                      <a:pt x="556" y="1353"/>
                    </a:lnTo>
                    <a:lnTo>
                      <a:pt x="908" y="1390"/>
                    </a:lnTo>
                    <a:lnTo>
                      <a:pt x="945" y="1760"/>
                    </a:lnTo>
                    <a:lnTo>
                      <a:pt x="1001" y="2038"/>
                    </a:lnTo>
                    <a:lnTo>
                      <a:pt x="1019" y="2149"/>
                    </a:lnTo>
                    <a:lnTo>
                      <a:pt x="1056" y="2242"/>
                    </a:lnTo>
                    <a:lnTo>
                      <a:pt x="1112" y="2298"/>
                    </a:lnTo>
                    <a:lnTo>
                      <a:pt x="1149" y="2316"/>
                    </a:lnTo>
                    <a:lnTo>
                      <a:pt x="1186" y="2298"/>
                    </a:lnTo>
                    <a:lnTo>
                      <a:pt x="1223" y="2242"/>
                    </a:lnTo>
                    <a:lnTo>
                      <a:pt x="1260" y="2149"/>
                    </a:lnTo>
                    <a:lnTo>
                      <a:pt x="1297" y="2038"/>
                    </a:lnTo>
                    <a:lnTo>
                      <a:pt x="1353" y="1760"/>
                    </a:lnTo>
                    <a:lnTo>
                      <a:pt x="1371" y="1390"/>
                    </a:lnTo>
                    <a:lnTo>
                      <a:pt x="1742" y="1353"/>
                    </a:lnTo>
                    <a:lnTo>
                      <a:pt x="2038" y="1316"/>
                    </a:lnTo>
                    <a:lnTo>
                      <a:pt x="2149" y="1279"/>
                    </a:lnTo>
                    <a:lnTo>
                      <a:pt x="2223" y="1242"/>
                    </a:lnTo>
                    <a:lnTo>
                      <a:pt x="2279" y="1204"/>
                    </a:lnTo>
                    <a:lnTo>
                      <a:pt x="2298" y="1149"/>
                    </a:lnTo>
                    <a:lnTo>
                      <a:pt x="2279" y="1112"/>
                    </a:lnTo>
                    <a:lnTo>
                      <a:pt x="2223" y="1075"/>
                    </a:lnTo>
                    <a:lnTo>
                      <a:pt x="2149" y="1038"/>
                    </a:lnTo>
                    <a:lnTo>
                      <a:pt x="2038" y="1001"/>
                    </a:lnTo>
                    <a:lnTo>
                      <a:pt x="1742" y="945"/>
                    </a:lnTo>
                    <a:lnTo>
                      <a:pt x="1371" y="927"/>
                    </a:lnTo>
                    <a:lnTo>
                      <a:pt x="1353" y="556"/>
                    </a:lnTo>
                    <a:lnTo>
                      <a:pt x="1297" y="260"/>
                    </a:lnTo>
                    <a:lnTo>
                      <a:pt x="1260" y="148"/>
                    </a:lnTo>
                    <a:lnTo>
                      <a:pt x="1223" y="74"/>
                    </a:lnTo>
                    <a:lnTo>
                      <a:pt x="1186" y="19"/>
                    </a:lnTo>
                    <a:lnTo>
                      <a:pt x="1149" y="0"/>
                    </a:ln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71438" dist="47625" dir="42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256" name="Google Shape;16778;p41">
                <a:extLst>
                  <a:ext uri="{FF2B5EF4-FFF2-40B4-BE49-F238E27FC236}">
                    <a16:creationId xmlns:a16="http://schemas.microsoft.com/office/drawing/2014/main" id="{6F389B8F-3E4C-A90F-1E34-D9E5682BBC85}"/>
                  </a:ext>
                </a:extLst>
              </p:cNvPr>
              <p:cNvSpPr/>
              <p:nvPr/>
            </p:nvSpPr>
            <p:spPr>
              <a:xfrm>
                <a:off x="2586076" y="2607493"/>
                <a:ext cx="91272" cy="90514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2151" extrusionOk="0">
                    <a:moveTo>
                      <a:pt x="1094" y="1"/>
                    </a:moveTo>
                    <a:lnTo>
                      <a:pt x="1038" y="19"/>
                    </a:lnTo>
                    <a:lnTo>
                      <a:pt x="1001" y="75"/>
                    </a:lnTo>
                    <a:lnTo>
                      <a:pt x="983" y="149"/>
                    </a:lnTo>
                    <a:lnTo>
                      <a:pt x="946" y="260"/>
                    </a:lnTo>
                    <a:lnTo>
                      <a:pt x="890" y="520"/>
                    </a:lnTo>
                    <a:lnTo>
                      <a:pt x="871" y="872"/>
                    </a:lnTo>
                    <a:lnTo>
                      <a:pt x="519" y="890"/>
                    </a:lnTo>
                    <a:lnTo>
                      <a:pt x="260" y="946"/>
                    </a:lnTo>
                    <a:lnTo>
                      <a:pt x="149" y="964"/>
                    </a:lnTo>
                    <a:lnTo>
                      <a:pt x="75" y="1001"/>
                    </a:lnTo>
                    <a:lnTo>
                      <a:pt x="19" y="1038"/>
                    </a:lnTo>
                    <a:lnTo>
                      <a:pt x="1" y="1076"/>
                    </a:lnTo>
                    <a:lnTo>
                      <a:pt x="19" y="1113"/>
                    </a:lnTo>
                    <a:lnTo>
                      <a:pt x="75" y="1150"/>
                    </a:lnTo>
                    <a:lnTo>
                      <a:pt x="149" y="1187"/>
                    </a:lnTo>
                    <a:lnTo>
                      <a:pt x="260" y="1224"/>
                    </a:lnTo>
                    <a:lnTo>
                      <a:pt x="519" y="1279"/>
                    </a:lnTo>
                    <a:lnTo>
                      <a:pt x="871" y="1298"/>
                    </a:lnTo>
                    <a:lnTo>
                      <a:pt x="890" y="1631"/>
                    </a:lnTo>
                    <a:lnTo>
                      <a:pt x="946" y="1909"/>
                    </a:lnTo>
                    <a:lnTo>
                      <a:pt x="983" y="2020"/>
                    </a:lnTo>
                    <a:lnTo>
                      <a:pt x="1001" y="2095"/>
                    </a:lnTo>
                    <a:lnTo>
                      <a:pt x="1038" y="2132"/>
                    </a:lnTo>
                    <a:lnTo>
                      <a:pt x="1094" y="2150"/>
                    </a:lnTo>
                    <a:lnTo>
                      <a:pt x="1131" y="2132"/>
                    </a:lnTo>
                    <a:lnTo>
                      <a:pt x="1168" y="2095"/>
                    </a:lnTo>
                    <a:lnTo>
                      <a:pt x="1186" y="2020"/>
                    </a:lnTo>
                    <a:lnTo>
                      <a:pt x="1223" y="1909"/>
                    </a:lnTo>
                    <a:lnTo>
                      <a:pt x="1279" y="1631"/>
                    </a:lnTo>
                    <a:lnTo>
                      <a:pt x="1298" y="1298"/>
                    </a:lnTo>
                    <a:lnTo>
                      <a:pt x="1650" y="1279"/>
                    </a:lnTo>
                    <a:lnTo>
                      <a:pt x="1909" y="1224"/>
                    </a:lnTo>
                    <a:lnTo>
                      <a:pt x="2020" y="1187"/>
                    </a:lnTo>
                    <a:lnTo>
                      <a:pt x="2094" y="1150"/>
                    </a:lnTo>
                    <a:lnTo>
                      <a:pt x="2150" y="1113"/>
                    </a:lnTo>
                    <a:lnTo>
                      <a:pt x="2168" y="1076"/>
                    </a:lnTo>
                    <a:lnTo>
                      <a:pt x="2150" y="1038"/>
                    </a:lnTo>
                    <a:lnTo>
                      <a:pt x="2094" y="1001"/>
                    </a:lnTo>
                    <a:lnTo>
                      <a:pt x="2020" y="964"/>
                    </a:lnTo>
                    <a:lnTo>
                      <a:pt x="1909" y="946"/>
                    </a:lnTo>
                    <a:lnTo>
                      <a:pt x="1650" y="890"/>
                    </a:lnTo>
                    <a:lnTo>
                      <a:pt x="1298" y="872"/>
                    </a:lnTo>
                    <a:lnTo>
                      <a:pt x="1279" y="520"/>
                    </a:lnTo>
                    <a:lnTo>
                      <a:pt x="1223" y="260"/>
                    </a:lnTo>
                    <a:lnTo>
                      <a:pt x="1186" y="149"/>
                    </a:lnTo>
                    <a:lnTo>
                      <a:pt x="1168" y="75"/>
                    </a:lnTo>
                    <a:lnTo>
                      <a:pt x="1131" y="19"/>
                    </a:lnTo>
                    <a:lnTo>
                      <a:pt x="1094" y="1"/>
                    </a:ln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71438" dist="47625" dir="42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257" name="Google Shape;16779;p41">
                <a:extLst>
                  <a:ext uri="{FF2B5EF4-FFF2-40B4-BE49-F238E27FC236}">
                    <a16:creationId xmlns:a16="http://schemas.microsoft.com/office/drawing/2014/main" id="{8F3D42DB-73B3-3820-5A83-DFF70694A14C}"/>
                  </a:ext>
                </a:extLst>
              </p:cNvPr>
              <p:cNvSpPr/>
              <p:nvPr/>
            </p:nvSpPr>
            <p:spPr>
              <a:xfrm>
                <a:off x="2546310" y="2941194"/>
                <a:ext cx="83487" cy="83487"/>
              </a:xfrm>
              <a:custGeom>
                <a:avLst/>
                <a:gdLst/>
                <a:ahLst/>
                <a:cxnLst/>
                <a:rect l="l" t="t" r="r" b="b"/>
                <a:pathLst>
                  <a:path w="1984" h="1984" extrusionOk="0">
                    <a:moveTo>
                      <a:pt x="1001" y="1"/>
                    </a:moveTo>
                    <a:lnTo>
                      <a:pt x="964" y="19"/>
                    </a:lnTo>
                    <a:lnTo>
                      <a:pt x="927" y="56"/>
                    </a:lnTo>
                    <a:lnTo>
                      <a:pt x="890" y="131"/>
                    </a:lnTo>
                    <a:lnTo>
                      <a:pt x="872" y="223"/>
                    </a:lnTo>
                    <a:lnTo>
                      <a:pt x="816" y="483"/>
                    </a:lnTo>
                    <a:lnTo>
                      <a:pt x="797" y="798"/>
                    </a:lnTo>
                    <a:lnTo>
                      <a:pt x="482" y="816"/>
                    </a:lnTo>
                    <a:lnTo>
                      <a:pt x="242" y="853"/>
                    </a:lnTo>
                    <a:lnTo>
                      <a:pt x="130" y="890"/>
                    </a:lnTo>
                    <a:lnTo>
                      <a:pt x="75" y="927"/>
                    </a:lnTo>
                    <a:lnTo>
                      <a:pt x="19" y="946"/>
                    </a:lnTo>
                    <a:lnTo>
                      <a:pt x="1" y="983"/>
                    </a:lnTo>
                    <a:lnTo>
                      <a:pt x="19" y="1020"/>
                    </a:lnTo>
                    <a:lnTo>
                      <a:pt x="75" y="1057"/>
                    </a:lnTo>
                    <a:lnTo>
                      <a:pt x="130" y="1094"/>
                    </a:lnTo>
                    <a:lnTo>
                      <a:pt x="242" y="1113"/>
                    </a:lnTo>
                    <a:lnTo>
                      <a:pt x="482" y="1168"/>
                    </a:lnTo>
                    <a:lnTo>
                      <a:pt x="797" y="1187"/>
                    </a:lnTo>
                    <a:lnTo>
                      <a:pt x="816" y="1502"/>
                    </a:lnTo>
                    <a:lnTo>
                      <a:pt x="872" y="1761"/>
                    </a:lnTo>
                    <a:lnTo>
                      <a:pt x="890" y="1854"/>
                    </a:lnTo>
                    <a:lnTo>
                      <a:pt x="927" y="1928"/>
                    </a:lnTo>
                    <a:lnTo>
                      <a:pt x="964" y="1965"/>
                    </a:lnTo>
                    <a:lnTo>
                      <a:pt x="1001" y="1983"/>
                    </a:lnTo>
                    <a:lnTo>
                      <a:pt x="1038" y="1965"/>
                    </a:lnTo>
                    <a:lnTo>
                      <a:pt x="1075" y="1928"/>
                    </a:lnTo>
                    <a:lnTo>
                      <a:pt x="1094" y="1854"/>
                    </a:lnTo>
                    <a:lnTo>
                      <a:pt x="1131" y="1761"/>
                    </a:lnTo>
                    <a:lnTo>
                      <a:pt x="1168" y="1502"/>
                    </a:lnTo>
                    <a:lnTo>
                      <a:pt x="1205" y="1187"/>
                    </a:lnTo>
                    <a:lnTo>
                      <a:pt x="1501" y="1168"/>
                    </a:lnTo>
                    <a:lnTo>
                      <a:pt x="1761" y="1113"/>
                    </a:lnTo>
                    <a:lnTo>
                      <a:pt x="1853" y="1094"/>
                    </a:lnTo>
                    <a:lnTo>
                      <a:pt x="1928" y="1057"/>
                    </a:lnTo>
                    <a:lnTo>
                      <a:pt x="1965" y="1020"/>
                    </a:lnTo>
                    <a:lnTo>
                      <a:pt x="1983" y="983"/>
                    </a:lnTo>
                    <a:lnTo>
                      <a:pt x="1965" y="946"/>
                    </a:lnTo>
                    <a:lnTo>
                      <a:pt x="1928" y="927"/>
                    </a:lnTo>
                    <a:lnTo>
                      <a:pt x="1853" y="890"/>
                    </a:lnTo>
                    <a:lnTo>
                      <a:pt x="1761" y="853"/>
                    </a:lnTo>
                    <a:lnTo>
                      <a:pt x="1501" y="816"/>
                    </a:lnTo>
                    <a:lnTo>
                      <a:pt x="1205" y="798"/>
                    </a:lnTo>
                    <a:lnTo>
                      <a:pt x="1168" y="483"/>
                    </a:lnTo>
                    <a:lnTo>
                      <a:pt x="1131" y="223"/>
                    </a:lnTo>
                    <a:lnTo>
                      <a:pt x="1094" y="131"/>
                    </a:lnTo>
                    <a:lnTo>
                      <a:pt x="1075" y="56"/>
                    </a:lnTo>
                    <a:lnTo>
                      <a:pt x="1038" y="19"/>
                    </a:lnTo>
                    <a:lnTo>
                      <a:pt x="1001" y="1"/>
                    </a:ln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71438" dist="47625" dir="42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258" name="Google Shape;16780;p41">
                <a:extLst>
                  <a:ext uri="{FF2B5EF4-FFF2-40B4-BE49-F238E27FC236}">
                    <a16:creationId xmlns:a16="http://schemas.microsoft.com/office/drawing/2014/main" id="{50196346-73E4-B7F9-5F57-6A6E66CF48AA}"/>
                  </a:ext>
                </a:extLst>
              </p:cNvPr>
              <p:cNvSpPr/>
              <p:nvPr/>
            </p:nvSpPr>
            <p:spPr>
              <a:xfrm>
                <a:off x="3349380" y="3181349"/>
                <a:ext cx="122453" cy="121653"/>
              </a:xfrm>
              <a:custGeom>
                <a:avLst/>
                <a:gdLst/>
                <a:ahLst/>
                <a:cxnLst/>
                <a:rect l="l" t="t" r="r" b="b"/>
                <a:pathLst>
                  <a:path w="2910" h="2891" extrusionOk="0">
                    <a:moveTo>
                      <a:pt x="1446" y="0"/>
                    </a:moveTo>
                    <a:lnTo>
                      <a:pt x="1408" y="19"/>
                    </a:lnTo>
                    <a:lnTo>
                      <a:pt x="1353" y="93"/>
                    </a:lnTo>
                    <a:lnTo>
                      <a:pt x="1297" y="186"/>
                    </a:lnTo>
                    <a:lnTo>
                      <a:pt x="1260" y="334"/>
                    </a:lnTo>
                    <a:lnTo>
                      <a:pt x="1205" y="704"/>
                    </a:lnTo>
                    <a:lnTo>
                      <a:pt x="1168" y="1149"/>
                    </a:lnTo>
                    <a:lnTo>
                      <a:pt x="704" y="1186"/>
                    </a:lnTo>
                    <a:lnTo>
                      <a:pt x="334" y="1260"/>
                    </a:lnTo>
                    <a:lnTo>
                      <a:pt x="204" y="1297"/>
                    </a:lnTo>
                    <a:lnTo>
                      <a:pt x="93" y="1353"/>
                    </a:lnTo>
                    <a:lnTo>
                      <a:pt x="37" y="1390"/>
                    </a:lnTo>
                    <a:lnTo>
                      <a:pt x="0" y="1446"/>
                    </a:lnTo>
                    <a:lnTo>
                      <a:pt x="37" y="1501"/>
                    </a:lnTo>
                    <a:lnTo>
                      <a:pt x="93" y="1557"/>
                    </a:lnTo>
                    <a:lnTo>
                      <a:pt x="204" y="1594"/>
                    </a:lnTo>
                    <a:lnTo>
                      <a:pt x="334" y="1631"/>
                    </a:lnTo>
                    <a:lnTo>
                      <a:pt x="704" y="1705"/>
                    </a:lnTo>
                    <a:lnTo>
                      <a:pt x="1168" y="1742"/>
                    </a:lnTo>
                    <a:lnTo>
                      <a:pt x="1205" y="2205"/>
                    </a:lnTo>
                    <a:lnTo>
                      <a:pt x="1260" y="2557"/>
                    </a:lnTo>
                    <a:lnTo>
                      <a:pt x="1297" y="2705"/>
                    </a:lnTo>
                    <a:lnTo>
                      <a:pt x="1353" y="2817"/>
                    </a:lnTo>
                    <a:lnTo>
                      <a:pt x="1408" y="2872"/>
                    </a:lnTo>
                    <a:lnTo>
                      <a:pt x="1446" y="2891"/>
                    </a:lnTo>
                    <a:lnTo>
                      <a:pt x="1501" y="2872"/>
                    </a:lnTo>
                    <a:lnTo>
                      <a:pt x="1557" y="2817"/>
                    </a:lnTo>
                    <a:lnTo>
                      <a:pt x="1594" y="2705"/>
                    </a:lnTo>
                    <a:lnTo>
                      <a:pt x="1649" y="2557"/>
                    </a:lnTo>
                    <a:lnTo>
                      <a:pt x="1705" y="2205"/>
                    </a:lnTo>
                    <a:lnTo>
                      <a:pt x="1742" y="1742"/>
                    </a:lnTo>
                    <a:lnTo>
                      <a:pt x="2205" y="1705"/>
                    </a:lnTo>
                    <a:lnTo>
                      <a:pt x="2576" y="1631"/>
                    </a:lnTo>
                    <a:lnTo>
                      <a:pt x="2705" y="1594"/>
                    </a:lnTo>
                    <a:lnTo>
                      <a:pt x="2817" y="1557"/>
                    </a:lnTo>
                    <a:lnTo>
                      <a:pt x="2872" y="1501"/>
                    </a:lnTo>
                    <a:lnTo>
                      <a:pt x="2909" y="1446"/>
                    </a:lnTo>
                    <a:lnTo>
                      <a:pt x="2872" y="1390"/>
                    </a:lnTo>
                    <a:lnTo>
                      <a:pt x="2817" y="1353"/>
                    </a:lnTo>
                    <a:lnTo>
                      <a:pt x="2705" y="1297"/>
                    </a:lnTo>
                    <a:lnTo>
                      <a:pt x="2576" y="1260"/>
                    </a:lnTo>
                    <a:lnTo>
                      <a:pt x="2205" y="1186"/>
                    </a:lnTo>
                    <a:lnTo>
                      <a:pt x="1742" y="1149"/>
                    </a:lnTo>
                    <a:lnTo>
                      <a:pt x="1705" y="704"/>
                    </a:lnTo>
                    <a:lnTo>
                      <a:pt x="1649" y="334"/>
                    </a:lnTo>
                    <a:lnTo>
                      <a:pt x="1594" y="186"/>
                    </a:lnTo>
                    <a:lnTo>
                      <a:pt x="1557" y="93"/>
                    </a:lnTo>
                    <a:lnTo>
                      <a:pt x="1501" y="19"/>
                    </a:lnTo>
                    <a:lnTo>
                      <a:pt x="1446" y="0"/>
                    </a:ln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71438" dist="47625" dir="42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259" name="Google Shape;16781;p41">
                <a:extLst>
                  <a:ext uri="{FF2B5EF4-FFF2-40B4-BE49-F238E27FC236}">
                    <a16:creationId xmlns:a16="http://schemas.microsoft.com/office/drawing/2014/main" id="{A6494359-8461-7107-6DCA-707314802AD6}"/>
                  </a:ext>
                </a:extLst>
              </p:cNvPr>
              <p:cNvSpPr/>
              <p:nvPr/>
            </p:nvSpPr>
            <p:spPr>
              <a:xfrm>
                <a:off x="3308056" y="3117429"/>
                <a:ext cx="87358" cy="86559"/>
              </a:xfrm>
              <a:custGeom>
                <a:avLst/>
                <a:gdLst/>
                <a:ahLst/>
                <a:cxnLst/>
                <a:rect l="l" t="t" r="r" b="b"/>
                <a:pathLst>
                  <a:path w="2076" h="2057" extrusionOk="0">
                    <a:moveTo>
                      <a:pt x="1038" y="0"/>
                    </a:moveTo>
                    <a:lnTo>
                      <a:pt x="1001" y="19"/>
                    </a:lnTo>
                    <a:lnTo>
                      <a:pt x="964" y="74"/>
                    </a:lnTo>
                    <a:lnTo>
                      <a:pt x="927" y="130"/>
                    </a:lnTo>
                    <a:lnTo>
                      <a:pt x="908" y="241"/>
                    </a:lnTo>
                    <a:lnTo>
                      <a:pt x="853" y="500"/>
                    </a:lnTo>
                    <a:lnTo>
                      <a:pt x="834" y="815"/>
                    </a:lnTo>
                    <a:lnTo>
                      <a:pt x="501" y="852"/>
                    </a:lnTo>
                    <a:lnTo>
                      <a:pt x="241" y="889"/>
                    </a:lnTo>
                    <a:lnTo>
                      <a:pt x="149" y="927"/>
                    </a:lnTo>
                    <a:lnTo>
                      <a:pt x="74" y="964"/>
                    </a:lnTo>
                    <a:lnTo>
                      <a:pt x="19" y="1001"/>
                    </a:lnTo>
                    <a:lnTo>
                      <a:pt x="0" y="1038"/>
                    </a:lnTo>
                    <a:lnTo>
                      <a:pt x="19" y="1075"/>
                    </a:lnTo>
                    <a:lnTo>
                      <a:pt x="74" y="1112"/>
                    </a:lnTo>
                    <a:lnTo>
                      <a:pt x="149" y="1130"/>
                    </a:lnTo>
                    <a:lnTo>
                      <a:pt x="241" y="1167"/>
                    </a:lnTo>
                    <a:lnTo>
                      <a:pt x="501" y="1223"/>
                    </a:lnTo>
                    <a:lnTo>
                      <a:pt x="834" y="1242"/>
                    </a:lnTo>
                    <a:lnTo>
                      <a:pt x="853" y="1575"/>
                    </a:lnTo>
                    <a:lnTo>
                      <a:pt x="908" y="1834"/>
                    </a:lnTo>
                    <a:lnTo>
                      <a:pt x="927" y="1927"/>
                    </a:lnTo>
                    <a:lnTo>
                      <a:pt x="964" y="2001"/>
                    </a:lnTo>
                    <a:lnTo>
                      <a:pt x="1001" y="2038"/>
                    </a:lnTo>
                    <a:lnTo>
                      <a:pt x="1038" y="2057"/>
                    </a:lnTo>
                    <a:lnTo>
                      <a:pt x="1075" y="2038"/>
                    </a:lnTo>
                    <a:lnTo>
                      <a:pt x="1112" y="2001"/>
                    </a:lnTo>
                    <a:lnTo>
                      <a:pt x="1149" y="1927"/>
                    </a:lnTo>
                    <a:lnTo>
                      <a:pt x="1168" y="1834"/>
                    </a:lnTo>
                    <a:lnTo>
                      <a:pt x="1223" y="1575"/>
                    </a:lnTo>
                    <a:lnTo>
                      <a:pt x="1242" y="1242"/>
                    </a:lnTo>
                    <a:lnTo>
                      <a:pt x="1575" y="1223"/>
                    </a:lnTo>
                    <a:lnTo>
                      <a:pt x="1835" y="1167"/>
                    </a:lnTo>
                    <a:lnTo>
                      <a:pt x="1927" y="1130"/>
                    </a:lnTo>
                    <a:lnTo>
                      <a:pt x="2001" y="1112"/>
                    </a:lnTo>
                    <a:lnTo>
                      <a:pt x="2057" y="1075"/>
                    </a:lnTo>
                    <a:lnTo>
                      <a:pt x="2075" y="1038"/>
                    </a:lnTo>
                    <a:lnTo>
                      <a:pt x="2057" y="1001"/>
                    </a:lnTo>
                    <a:lnTo>
                      <a:pt x="2001" y="964"/>
                    </a:lnTo>
                    <a:lnTo>
                      <a:pt x="1927" y="927"/>
                    </a:lnTo>
                    <a:lnTo>
                      <a:pt x="1835" y="889"/>
                    </a:lnTo>
                    <a:lnTo>
                      <a:pt x="1575" y="852"/>
                    </a:lnTo>
                    <a:lnTo>
                      <a:pt x="1242" y="815"/>
                    </a:lnTo>
                    <a:lnTo>
                      <a:pt x="1223" y="500"/>
                    </a:lnTo>
                    <a:lnTo>
                      <a:pt x="1168" y="241"/>
                    </a:lnTo>
                    <a:lnTo>
                      <a:pt x="1149" y="130"/>
                    </a:lnTo>
                    <a:lnTo>
                      <a:pt x="1112" y="74"/>
                    </a:lnTo>
                    <a:lnTo>
                      <a:pt x="1075" y="19"/>
                    </a:lnTo>
                    <a:lnTo>
                      <a:pt x="1038" y="0"/>
                    </a:ln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71438" dist="47625" dir="42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260" name="Google Shape;16782;p41">
                <a:extLst>
                  <a:ext uri="{FF2B5EF4-FFF2-40B4-BE49-F238E27FC236}">
                    <a16:creationId xmlns:a16="http://schemas.microsoft.com/office/drawing/2014/main" id="{CDDA1DFC-E970-9AC7-1948-F1FE0588A645}"/>
                  </a:ext>
                </a:extLst>
              </p:cNvPr>
              <p:cNvSpPr/>
              <p:nvPr/>
            </p:nvSpPr>
            <p:spPr>
              <a:xfrm>
                <a:off x="3400845" y="3090118"/>
                <a:ext cx="64719" cy="64761"/>
              </a:xfrm>
              <a:custGeom>
                <a:avLst/>
                <a:gdLst/>
                <a:ahLst/>
                <a:cxnLst/>
                <a:rect l="l" t="t" r="r" b="b"/>
                <a:pathLst>
                  <a:path w="1538" h="1539" extrusionOk="0">
                    <a:moveTo>
                      <a:pt x="778" y="1"/>
                    </a:moveTo>
                    <a:lnTo>
                      <a:pt x="741" y="19"/>
                    </a:lnTo>
                    <a:lnTo>
                      <a:pt x="723" y="56"/>
                    </a:lnTo>
                    <a:lnTo>
                      <a:pt x="667" y="186"/>
                    </a:lnTo>
                    <a:lnTo>
                      <a:pt x="630" y="371"/>
                    </a:lnTo>
                    <a:lnTo>
                      <a:pt x="612" y="612"/>
                    </a:lnTo>
                    <a:lnTo>
                      <a:pt x="371" y="631"/>
                    </a:lnTo>
                    <a:lnTo>
                      <a:pt x="185" y="668"/>
                    </a:lnTo>
                    <a:lnTo>
                      <a:pt x="56" y="723"/>
                    </a:lnTo>
                    <a:lnTo>
                      <a:pt x="19" y="742"/>
                    </a:lnTo>
                    <a:lnTo>
                      <a:pt x="0" y="779"/>
                    </a:lnTo>
                    <a:lnTo>
                      <a:pt x="19" y="797"/>
                    </a:lnTo>
                    <a:lnTo>
                      <a:pt x="56" y="816"/>
                    </a:lnTo>
                    <a:lnTo>
                      <a:pt x="185" y="871"/>
                    </a:lnTo>
                    <a:lnTo>
                      <a:pt x="371" y="909"/>
                    </a:lnTo>
                    <a:lnTo>
                      <a:pt x="612" y="927"/>
                    </a:lnTo>
                    <a:lnTo>
                      <a:pt x="630" y="1168"/>
                    </a:lnTo>
                    <a:lnTo>
                      <a:pt x="667" y="1353"/>
                    </a:lnTo>
                    <a:lnTo>
                      <a:pt x="723" y="1483"/>
                    </a:lnTo>
                    <a:lnTo>
                      <a:pt x="741" y="1520"/>
                    </a:lnTo>
                    <a:lnTo>
                      <a:pt x="778" y="1538"/>
                    </a:lnTo>
                    <a:lnTo>
                      <a:pt x="797" y="1520"/>
                    </a:lnTo>
                    <a:lnTo>
                      <a:pt x="834" y="1483"/>
                    </a:lnTo>
                    <a:lnTo>
                      <a:pt x="871" y="1353"/>
                    </a:lnTo>
                    <a:lnTo>
                      <a:pt x="908" y="1168"/>
                    </a:lnTo>
                    <a:lnTo>
                      <a:pt x="927" y="927"/>
                    </a:lnTo>
                    <a:lnTo>
                      <a:pt x="1167" y="909"/>
                    </a:lnTo>
                    <a:lnTo>
                      <a:pt x="1353" y="871"/>
                    </a:lnTo>
                    <a:lnTo>
                      <a:pt x="1482" y="816"/>
                    </a:lnTo>
                    <a:lnTo>
                      <a:pt x="1519" y="797"/>
                    </a:lnTo>
                    <a:lnTo>
                      <a:pt x="1538" y="779"/>
                    </a:lnTo>
                    <a:lnTo>
                      <a:pt x="1519" y="742"/>
                    </a:lnTo>
                    <a:lnTo>
                      <a:pt x="1482" y="723"/>
                    </a:lnTo>
                    <a:lnTo>
                      <a:pt x="1353" y="668"/>
                    </a:lnTo>
                    <a:lnTo>
                      <a:pt x="1167" y="631"/>
                    </a:lnTo>
                    <a:lnTo>
                      <a:pt x="927" y="612"/>
                    </a:lnTo>
                    <a:lnTo>
                      <a:pt x="908" y="371"/>
                    </a:lnTo>
                    <a:lnTo>
                      <a:pt x="871" y="186"/>
                    </a:lnTo>
                    <a:lnTo>
                      <a:pt x="834" y="56"/>
                    </a:lnTo>
                    <a:lnTo>
                      <a:pt x="797" y="19"/>
                    </a:lnTo>
                    <a:lnTo>
                      <a:pt x="778" y="1"/>
                    </a:ln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71438" dist="47625" dir="42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261" name="Google Shape;16783;p41">
                <a:extLst>
                  <a:ext uri="{FF2B5EF4-FFF2-40B4-BE49-F238E27FC236}">
                    <a16:creationId xmlns:a16="http://schemas.microsoft.com/office/drawing/2014/main" id="{F4FC1FB1-C5BA-BD3C-DDF0-D61A22DE0048}"/>
                  </a:ext>
                </a:extLst>
              </p:cNvPr>
              <p:cNvSpPr/>
              <p:nvPr/>
            </p:nvSpPr>
            <p:spPr>
              <a:xfrm>
                <a:off x="3989471" y="3317775"/>
                <a:ext cx="116982" cy="117782"/>
              </a:xfrm>
              <a:custGeom>
                <a:avLst/>
                <a:gdLst/>
                <a:ahLst/>
                <a:cxnLst/>
                <a:rect l="l" t="t" r="r" b="b"/>
                <a:pathLst>
                  <a:path w="2780" h="2799" extrusionOk="0">
                    <a:moveTo>
                      <a:pt x="1390" y="1"/>
                    </a:moveTo>
                    <a:lnTo>
                      <a:pt x="1335" y="38"/>
                    </a:lnTo>
                    <a:lnTo>
                      <a:pt x="1298" y="93"/>
                    </a:lnTo>
                    <a:lnTo>
                      <a:pt x="1242" y="186"/>
                    </a:lnTo>
                    <a:lnTo>
                      <a:pt x="1205" y="334"/>
                    </a:lnTo>
                    <a:lnTo>
                      <a:pt x="1149" y="686"/>
                    </a:lnTo>
                    <a:lnTo>
                      <a:pt x="1112" y="1112"/>
                    </a:lnTo>
                    <a:lnTo>
                      <a:pt x="668" y="1150"/>
                    </a:lnTo>
                    <a:lnTo>
                      <a:pt x="316" y="1224"/>
                    </a:lnTo>
                    <a:lnTo>
                      <a:pt x="186" y="1261"/>
                    </a:lnTo>
                    <a:lnTo>
                      <a:pt x="93" y="1298"/>
                    </a:lnTo>
                    <a:lnTo>
                      <a:pt x="19" y="1353"/>
                    </a:lnTo>
                    <a:lnTo>
                      <a:pt x="1" y="1390"/>
                    </a:lnTo>
                    <a:lnTo>
                      <a:pt x="19" y="1446"/>
                    </a:lnTo>
                    <a:lnTo>
                      <a:pt x="93" y="1502"/>
                    </a:lnTo>
                    <a:lnTo>
                      <a:pt x="186" y="1539"/>
                    </a:lnTo>
                    <a:lnTo>
                      <a:pt x="316" y="1576"/>
                    </a:lnTo>
                    <a:lnTo>
                      <a:pt x="668" y="1650"/>
                    </a:lnTo>
                    <a:lnTo>
                      <a:pt x="1112" y="1687"/>
                    </a:lnTo>
                    <a:lnTo>
                      <a:pt x="1149" y="2113"/>
                    </a:lnTo>
                    <a:lnTo>
                      <a:pt x="1205" y="2465"/>
                    </a:lnTo>
                    <a:lnTo>
                      <a:pt x="1242" y="2613"/>
                    </a:lnTo>
                    <a:lnTo>
                      <a:pt x="1298" y="2706"/>
                    </a:lnTo>
                    <a:lnTo>
                      <a:pt x="1335" y="2761"/>
                    </a:lnTo>
                    <a:lnTo>
                      <a:pt x="1390" y="2799"/>
                    </a:lnTo>
                    <a:lnTo>
                      <a:pt x="1446" y="2761"/>
                    </a:lnTo>
                    <a:lnTo>
                      <a:pt x="1483" y="2706"/>
                    </a:lnTo>
                    <a:lnTo>
                      <a:pt x="1538" y="2613"/>
                    </a:lnTo>
                    <a:lnTo>
                      <a:pt x="1576" y="2465"/>
                    </a:lnTo>
                    <a:lnTo>
                      <a:pt x="1631" y="2113"/>
                    </a:lnTo>
                    <a:lnTo>
                      <a:pt x="1668" y="1687"/>
                    </a:lnTo>
                    <a:lnTo>
                      <a:pt x="2113" y="1650"/>
                    </a:lnTo>
                    <a:lnTo>
                      <a:pt x="2465" y="1576"/>
                    </a:lnTo>
                    <a:lnTo>
                      <a:pt x="2595" y="1539"/>
                    </a:lnTo>
                    <a:lnTo>
                      <a:pt x="2706" y="1502"/>
                    </a:lnTo>
                    <a:lnTo>
                      <a:pt x="2761" y="1446"/>
                    </a:lnTo>
                    <a:lnTo>
                      <a:pt x="2780" y="1390"/>
                    </a:lnTo>
                    <a:lnTo>
                      <a:pt x="2761" y="1353"/>
                    </a:lnTo>
                    <a:lnTo>
                      <a:pt x="2706" y="1298"/>
                    </a:lnTo>
                    <a:lnTo>
                      <a:pt x="2595" y="1261"/>
                    </a:lnTo>
                    <a:lnTo>
                      <a:pt x="2465" y="1224"/>
                    </a:lnTo>
                    <a:lnTo>
                      <a:pt x="2113" y="1150"/>
                    </a:lnTo>
                    <a:lnTo>
                      <a:pt x="1668" y="1112"/>
                    </a:lnTo>
                    <a:lnTo>
                      <a:pt x="1631" y="686"/>
                    </a:lnTo>
                    <a:lnTo>
                      <a:pt x="1576" y="334"/>
                    </a:lnTo>
                    <a:lnTo>
                      <a:pt x="1538" y="186"/>
                    </a:lnTo>
                    <a:lnTo>
                      <a:pt x="1483" y="93"/>
                    </a:lnTo>
                    <a:lnTo>
                      <a:pt x="1446" y="38"/>
                    </a:lnTo>
                    <a:lnTo>
                      <a:pt x="1390" y="1"/>
                    </a:ln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71438" dist="47625" dir="42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262" name="Google Shape;16784;p41">
                <a:extLst>
                  <a:ext uri="{FF2B5EF4-FFF2-40B4-BE49-F238E27FC236}">
                    <a16:creationId xmlns:a16="http://schemas.microsoft.com/office/drawing/2014/main" id="{984FC249-6693-14BC-11CA-F81C4392E236}"/>
                  </a:ext>
                </a:extLst>
              </p:cNvPr>
              <p:cNvSpPr/>
              <p:nvPr/>
            </p:nvSpPr>
            <p:spPr>
              <a:xfrm>
                <a:off x="4093957" y="3287393"/>
                <a:ext cx="97499" cy="97499"/>
              </a:xfrm>
              <a:custGeom>
                <a:avLst/>
                <a:gdLst/>
                <a:ahLst/>
                <a:cxnLst/>
                <a:rect l="l" t="t" r="r" b="b"/>
                <a:pathLst>
                  <a:path w="2317" h="2317" extrusionOk="0">
                    <a:moveTo>
                      <a:pt x="1149" y="0"/>
                    </a:moveTo>
                    <a:lnTo>
                      <a:pt x="1112" y="19"/>
                    </a:lnTo>
                    <a:lnTo>
                      <a:pt x="1075" y="74"/>
                    </a:lnTo>
                    <a:lnTo>
                      <a:pt x="1038" y="167"/>
                    </a:lnTo>
                    <a:lnTo>
                      <a:pt x="1001" y="278"/>
                    </a:lnTo>
                    <a:lnTo>
                      <a:pt x="945" y="556"/>
                    </a:lnTo>
                    <a:lnTo>
                      <a:pt x="927" y="927"/>
                    </a:lnTo>
                    <a:lnTo>
                      <a:pt x="556" y="964"/>
                    </a:lnTo>
                    <a:lnTo>
                      <a:pt x="260" y="1001"/>
                    </a:lnTo>
                    <a:lnTo>
                      <a:pt x="149" y="1038"/>
                    </a:lnTo>
                    <a:lnTo>
                      <a:pt x="75" y="1075"/>
                    </a:lnTo>
                    <a:lnTo>
                      <a:pt x="19" y="1112"/>
                    </a:lnTo>
                    <a:lnTo>
                      <a:pt x="0" y="1167"/>
                    </a:lnTo>
                    <a:lnTo>
                      <a:pt x="19" y="1205"/>
                    </a:lnTo>
                    <a:lnTo>
                      <a:pt x="75" y="1242"/>
                    </a:lnTo>
                    <a:lnTo>
                      <a:pt x="149" y="1279"/>
                    </a:lnTo>
                    <a:lnTo>
                      <a:pt x="260" y="1316"/>
                    </a:lnTo>
                    <a:lnTo>
                      <a:pt x="556" y="1371"/>
                    </a:lnTo>
                    <a:lnTo>
                      <a:pt x="927" y="1390"/>
                    </a:lnTo>
                    <a:lnTo>
                      <a:pt x="945" y="1760"/>
                    </a:lnTo>
                    <a:lnTo>
                      <a:pt x="1001" y="2057"/>
                    </a:lnTo>
                    <a:lnTo>
                      <a:pt x="1038" y="2149"/>
                    </a:lnTo>
                    <a:lnTo>
                      <a:pt x="1075" y="2242"/>
                    </a:lnTo>
                    <a:lnTo>
                      <a:pt x="1112" y="2298"/>
                    </a:lnTo>
                    <a:lnTo>
                      <a:pt x="1149" y="2316"/>
                    </a:lnTo>
                    <a:lnTo>
                      <a:pt x="1205" y="2298"/>
                    </a:lnTo>
                    <a:lnTo>
                      <a:pt x="1242" y="2242"/>
                    </a:lnTo>
                    <a:lnTo>
                      <a:pt x="1279" y="2149"/>
                    </a:lnTo>
                    <a:lnTo>
                      <a:pt x="1316" y="2057"/>
                    </a:lnTo>
                    <a:lnTo>
                      <a:pt x="1353" y="1760"/>
                    </a:lnTo>
                    <a:lnTo>
                      <a:pt x="1390" y="1390"/>
                    </a:lnTo>
                    <a:lnTo>
                      <a:pt x="1761" y="1371"/>
                    </a:lnTo>
                    <a:lnTo>
                      <a:pt x="2038" y="1316"/>
                    </a:lnTo>
                    <a:lnTo>
                      <a:pt x="2150" y="1279"/>
                    </a:lnTo>
                    <a:lnTo>
                      <a:pt x="2242" y="1242"/>
                    </a:lnTo>
                    <a:lnTo>
                      <a:pt x="2298" y="1205"/>
                    </a:lnTo>
                    <a:lnTo>
                      <a:pt x="2316" y="1167"/>
                    </a:lnTo>
                    <a:lnTo>
                      <a:pt x="2298" y="1112"/>
                    </a:lnTo>
                    <a:lnTo>
                      <a:pt x="2242" y="1075"/>
                    </a:lnTo>
                    <a:lnTo>
                      <a:pt x="2150" y="1038"/>
                    </a:lnTo>
                    <a:lnTo>
                      <a:pt x="2038" y="1001"/>
                    </a:lnTo>
                    <a:lnTo>
                      <a:pt x="1761" y="964"/>
                    </a:lnTo>
                    <a:lnTo>
                      <a:pt x="1390" y="927"/>
                    </a:lnTo>
                    <a:lnTo>
                      <a:pt x="1353" y="556"/>
                    </a:lnTo>
                    <a:lnTo>
                      <a:pt x="1316" y="278"/>
                    </a:lnTo>
                    <a:lnTo>
                      <a:pt x="1279" y="167"/>
                    </a:lnTo>
                    <a:lnTo>
                      <a:pt x="1242" y="74"/>
                    </a:lnTo>
                    <a:lnTo>
                      <a:pt x="1205" y="19"/>
                    </a:lnTo>
                    <a:lnTo>
                      <a:pt x="1149" y="0"/>
                    </a:ln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71438" dist="47625" dir="42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263" name="Google Shape;16785;p41">
                <a:extLst>
                  <a:ext uri="{FF2B5EF4-FFF2-40B4-BE49-F238E27FC236}">
                    <a16:creationId xmlns:a16="http://schemas.microsoft.com/office/drawing/2014/main" id="{82B50EFB-612E-12D8-57ED-8311E9338FB2}"/>
                  </a:ext>
                </a:extLst>
              </p:cNvPr>
              <p:cNvSpPr/>
              <p:nvPr/>
            </p:nvSpPr>
            <p:spPr>
              <a:xfrm>
                <a:off x="4219484" y="2855125"/>
                <a:ext cx="90472" cy="90472"/>
              </a:xfrm>
              <a:custGeom>
                <a:avLst/>
                <a:gdLst/>
                <a:ahLst/>
                <a:cxnLst/>
                <a:rect l="l" t="t" r="r" b="b"/>
                <a:pathLst>
                  <a:path w="2150" h="2150" extrusionOk="0">
                    <a:moveTo>
                      <a:pt x="1075" y="1"/>
                    </a:moveTo>
                    <a:lnTo>
                      <a:pt x="1038" y="19"/>
                    </a:lnTo>
                    <a:lnTo>
                      <a:pt x="1001" y="75"/>
                    </a:lnTo>
                    <a:lnTo>
                      <a:pt x="964" y="149"/>
                    </a:lnTo>
                    <a:lnTo>
                      <a:pt x="945" y="242"/>
                    </a:lnTo>
                    <a:lnTo>
                      <a:pt x="890" y="519"/>
                    </a:lnTo>
                    <a:lnTo>
                      <a:pt x="853" y="853"/>
                    </a:lnTo>
                    <a:lnTo>
                      <a:pt x="519" y="890"/>
                    </a:lnTo>
                    <a:lnTo>
                      <a:pt x="241" y="946"/>
                    </a:lnTo>
                    <a:lnTo>
                      <a:pt x="149" y="964"/>
                    </a:lnTo>
                    <a:lnTo>
                      <a:pt x="74" y="1001"/>
                    </a:lnTo>
                    <a:lnTo>
                      <a:pt x="19" y="1038"/>
                    </a:lnTo>
                    <a:lnTo>
                      <a:pt x="0" y="1075"/>
                    </a:lnTo>
                    <a:lnTo>
                      <a:pt x="19" y="1112"/>
                    </a:lnTo>
                    <a:lnTo>
                      <a:pt x="74" y="1149"/>
                    </a:lnTo>
                    <a:lnTo>
                      <a:pt x="149" y="1186"/>
                    </a:lnTo>
                    <a:lnTo>
                      <a:pt x="241" y="1224"/>
                    </a:lnTo>
                    <a:lnTo>
                      <a:pt x="519" y="1261"/>
                    </a:lnTo>
                    <a:lnTo>
                      <a:pt x="853" y="1298"/>
                    </a:lnTo>
                    <a:lnTo>
                      <a:pt x="890" y="1631"/>
                    </a:lnTo>
                    <a:lnTo>
                      <a:pt x="945" y="1909"/>
                    </a:lnTo>
                    <a:lnTo>
                      <a:pt x="964" y="2002"/>
                    </a:lnTo>
                    <a:lnTo>
                      <a:pt x="1001" y="2094"/>
                    </a:lnTo>
                    <a:lnTo>
                      <a:pt x="1038" y="2131"/>
                    </a:lnTo>
                    <a:lnTo>
                      <a:pt x="1075" y="2150"/>
                    </a:lnTo>
                    <a:lnTo>
                      <a:pt x="1112" y="2131"/>
                    </a:lnTo>
                    <a:lnTo>
                      <a:pt x="1149" y="2094"/>
                    </a:lnTo>
                    <a:lnTo>
                      <a:pt x="1186" y="2002"/>
                    </a:lnTo>
                    <a:lnTo>
                      <a:pt x="1223" y="1909"/>
                    </a:lnTo>
                    <a:lnTo>
                      <a:pt x="1260" y="1631"/>
                    </a:lnTo>
                    <a:lnTo>
                      <a:pt x="1297" y="1298"/>
                    </a:lnTo>
                    <a:lnTo>
                      <a:pt x="1631" y="1261"/>
                    </a:lnTo>
                    <a:lnTo>
                      <a:pt x="1909" y="1224"/>
                    </a:lnTo>
                    <a:lnTo>
                      <a:pt x="2001" y="1186"/>
                    </a:lnTo>
                    <a:lnTo>
                      <a:pt x="2094" y="1149"/>
                    </a:lnTo>
                    <a:lnTo>
                      <a:pt x="2131" y="1112"/>
                    </a:lnTo>
                    <a:lnTo>
                      <a:pt x="2150" y="1075"/>
                    </a:lnTo>
                    <a:lnTo>
                      <a:pt x="2131" y="1038"/>
                    </a:lnTo>
                    <a:lnTo>
                      <a:pt x="2094" y="1001"/>
                    </a:lnTo>
                    <a:lnTo>
                      <a:pt x="2001" y="964"/>
                    </a:lnTo>
                    <a:lnTo>
                      <a:pt x="1909" y="946"/>
                    </a:lnTo>
                    <a:lnTo>
                      <a:pt x="1631" y="890"/>
                    </a:lnTo>
                    <a:lnTo>
                      <a:pt x="1297" y="853"/>
                    </a:lnTo>
                    <a:lnTo>
                      <a:pt x="1260" y="519"/>
                    </a:lnTo>
                    <a:lnTo>
                      <a:pt x="1223" y="242"/>
                    </a:lnTo>
                    <a:lnTo>
                      <a:pt x="1186" y="149"/>
                    </a:lnTo>
                    <a:lnTo>
                      <a:pt x="1149" y="75"/>
                    </a:lnTo>
                    <a:lnTo>
                      <a:pt x="1112" y="19"/>
                    </a:lnTo>
                    <a:lnTo>
                      <a:pt x="1075" y="1"/>
                    </a:ln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71438" dist="47625" dir="42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264" name="Google Shape;16786;p41">
                <a:extLst>
                  <a:ext uri="{FF2B5EF4-FFF2-40B4-BE49-F238E27FC236}">
                    <a16:creationId xmlns:a16="http://schemas.microsoft.com/office/drawing/2014/main" id="{9E5114BD-FDB0-C574-AB0E-CB24091EE62D}"/>
                  </a:ext>
                </a:extLst>
              </p:cNvPr>
              <p:cNvSpPr/>
              <p:nvPr/>
            </p:nvSpPr>
            <p:spPr>
              <a:xfrm>
                <a:off x="4295903" y="2858639"/>
                <a:ext cx="83445" cy="83445"/>
              </a:xfrm>
              <a:custGeom>
                <a:avLst/>
                <a:gdLst/>
                <a:ahLst/>
                <a:cxnLst/>
                <a:rect l="l" t="t" r="r" b="b"/>
                <a:pathLst>
                  <a:path w="1983" h="1983" extrusionOk="0">
                    <a:moveTo>
                      <a:pt x="982" y="0"/>
                    </a:moveTo>
                    <a:lnTo>
                      <a:pt x="964" y="19"/>
                    </a:lnTo>
                    <a:lnTo>
                      <a:pt x="926" y="74"/>
                    </a:lnTo>
                    <a:lnTo>
                      <a:pt x="889" y="130"/>
                    </a:lnTo>
                    <a:lnTo>
                      <a:pt x="852" y="241"/>
                    </a:lnTo>
                    <a:lnTo>
                      <a:pt x="815" y="482"/>
                    </a:lnTo>
                    <a:lnTo>
                      <a:pt x="797" y="797"/>
                    </a:lnTo>
                    <a:lnTo>
                      <a:pt x="482" y="815"/>
                    </a:lnTo>
                    <a:lnTo>
                      <a:pt x="222" y="871"/>
                    </a:lnTo>
                    <a:lnTo>
                      <a:pt x="130" y="889"/>
                    </a:lnTo>
                    <a:lnTo>
                      <a:pt x="56" y="927"/>
                    </a:lnTo>
                    <a:lnTo>
                      <a:pt x="19" y="964"/>
                    </a:lnTo>
                    <a:lnTo>
                      <a:pt x="0" y="1001"/>
                    </a:lnTo>
                    <a:lnTo>
                      <a:pt x="19" y="1038"/>
                    </a:lnTo>
                    <a:lnTo>
                      <a:pt x="56" y="1075"/>
                    </a:lnTo>
                    <a:lnTo>
                      <a:pt x="130" y="1093"/>
                    </a:lnTo>
                    <a:lnTo>
                      <a:pt x="222" y="1130"/>
                    </a:lnTo>
                    <a:lnTo>
                      <a:pt x="482" y="1167"/>
                    </a:lnTo>
                    <a:lnTo>
                      <a:pt x="797" y="1204"/>
                    </a:lnTo>
                    <a:lnTo>
                      <a:pt x="815" y="1501"/>
                    </a:lnTo>
                    <a:lnTo>
                      <a:pt x="852" y="1760"/>
                    </a:lnTo>
                    <a:lnTo>
                      <a:pt x="889" y="1853"/>
                    </a:lnTo>
                    <a:lnTo>
                      <a:pt x="926" y="1927"/>
                    </a:lnTo>
                    <a:lnTo>
                      <a:pt x="964" y="1964"/>
                    </a:lnTo>
                    <a:lnTo>
                      <a:pt x="982" y="1983"/>
                    </a:lnTo>
                    <a:lnTo>
                      <a:pt x="1019" y="1964"/>
                    </a:lnTo>
                    <a:lnTo>
                      <a:pt x="1056" y="1927"/>
                    </a:lnTo>
                    <a:lnTo>
                      <a:pt x="1093" y="1853"/>
                    </a:lnTo>
                    <a:lnTo>
                      <a:pt x="1112" y="1760"/>
                    </a:lnTo>
                    <a:lnTo>
                      <a:pt x="1167" y="1501"/>
                    </a:lnTo>
                    <a:lnTo>
                      <a:pt x="1186" y="1204"/>
                    </a:lnTo>
                    <a:lnTo>
                      <a:pt x="1501" y="1167"/>
                    </a:lnTo>
                    <a:lnTo>
                      <a:pt x="1760" y="1130"/>
                    </a:lnTo>
                    <a:lnTo>
                      <a:pt x="1853" y="1093"/>
                    </a:lnTo>
                    <a:lnTo>
                      <a:pt x="1927" y="1075"/>
                    </a:lnTo>
                    <a:lnTo>
                      <a:pt x="1964" y="1038"/>
                    </a:lnTo>
                    <a:lnTo>
                      <a:pt x="1983" y="1001"/>
                    </a:lnTo>
                    <a:lnTo>
                      <a:pt x="1964" y="964"/>
                    </a:lnTo>
                    <a:lnTo>
                      <a:pt x="1927" y="927"/>
                    </a:lnTo>
                    <a:lnTo>
                      <a:pt x="1853" y="889"/>
                    </a:lnTo>
                    <a:lnTo>
                      <a:pt x="1760" y="871"/>
                    </a:lnTo>
                    <a:lnTo>
                      <a:pt x="1501" y="815"/>
                    </a:lnTo>
                    <a:lnTo>
                      <a:pt x="1186" y="797"/>
                    </a:lnTo>
                    <a:lnTo>
                      <a:pt x="1167" y="482"/>
                    </a:lnTo>
                    <a:lnTo>
                      <a:pt x="1112" y="241"/>
                    </a:lnTo>
                    <a:lnTo>
                      <a:pt x="1093" y="130"/>
                    </a:lnTo>
                    <a:lnTo>
                      <a:pt x="1056" y="74"/>
                    </a:lnTo>
                    <a:lnTo>
                      <a:pt x="1019" y="19"/>
                    </a:lnTo>
                    <a:lnTo>
                      <a:pt x="982" y="0"/>
                    </a:ln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71438" dist="47625" dir="42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265" name="Google Shape;16787;p41">
                <a:extLst>
                  <a:ext uri="{FF2B5EF4-FFF2-40B4-BE49-F238E27FC236}">
                    <a16:creationId xmlns:a16="http://schemas.microsoft.com/office/drawing/2014/main" id="{7D94AED1-A1B2-E428-7861-A36C5314A23D}"/>
                  </a:ext>
                </a:extLst>
              </p:cNvPr>
              <p:cNvSpPr/>
              <p:nvPr/>
            </p:nvSpPr>
            <p:spPr>
              <a:xfrm>
                <a:off x="4114998" y="2840313"/>
                <a:ext cx="120096" cy="120096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2854" extrusionOk="0">
                    <a:moveTo>
                      <a:pt x="1427" y="1"/>
                    </a:moveTo>
                    <a:lnTo>
                      <a:pt x="1372" y="19"/>
                    </a:lnTo>
                    <a:lnTo>
                      <a:pt x="1335" y="75"/>
                    </a:lnTo>
                    <a:lnTo>
                      <a:pt x="1279" y="186"/>
                    </a:lnTo>
                    <a:lnTo>
                      <a:pt x="1242" y="316"/>
                    </a:lnTo>
                    <a:lnTo>
                      <a:pt x="1168" y="686"/>
                    </a:lnTo>
                    <a:lnTo>
                      <a:pt x="1131" y="1131"/>
                    </a:lnTo>
                    <a:lnTo>
                      <a:pt x="686" y="1168"/>
                    </a:lnTo>
                    <a:lnTo>
                      <a:pt x="316" y="1242"/>
                    </a:lnTo>
                    <a:lnTo>
                      <a:pt x="186" y="1279"/>
                    </a:lnTo>
                    <a:lnTo>
                      <a:pt x="75" y="1316"/>
                    </a:lnTo>
                    <a:lnTo>
                      <a:pt x="19" y="1372"/>
                    </a:lnTo>
                    <a:lnTo>
                      <a:pt x="1" y="1427"/>
                    </a:lnTo>
                    <a:lnTo>
                      <a:pt x="19" y="1483"/>
                    </a:lnTo>
                    <a:lnTo>
                      <a:pt x="75" y="1520"/>
                    </a:lnTo>
                    <a:lnTo>
                      <a:pt x="186" y="1576"/>
                    </a:lnTo>
                    <a:lnTo>
                      <a:pt x="316" y="1613"/>
                    </a:lnTo>
                    <a:lnTo>
                      <a:pt x="686" y="1687"/>
                    </a:lnTo>
                    <a:lnTo>
                      <a:pt x="1131" y="1724"/>
                    </a:lnTo>
                    <a:lnTo>
                      <a:pt x="1168" y="2168"/>
                    </a:lnTo>
                    <a:lnTo>
                      <a:pt x="1242" y="2539"/>
                    </a:lnTo>
                    <a:lnTo>
                      <a:pt x="1279" y="2669"/>
                    </a:lnTo>
                    <a:lnTo>
                      <a:pt x="1335" y="2780"/>
                    </a:lnTo>
                    <a:lnTo>
                      <a:pt x="1372" y="2835"/>
                    </a:lnTo>
                    <a:lnTo>
                      <a:pt x="1427" y="2854"/>
                    </a:lnTo>
                    <a:lnTo>
                      <a:pt x="1483" y="2835"/>
                    </a:lnTo>
                    <a:lnTo>
                      <a:pt x="1538" y="2780"/>
                    </a:lnTo>
                    <a:lnTo>
                      <a:pt x="1576" y="2669"/>
                    </a:lnTo>
                    <a:lnTo>
                      <a:pt x="1613" y="2539"/>
                    </a:lnTo>
                    <a:lnTo>
                      <a:pt x="1687" y="2168"/>
                    </a:lnTo>
                    <a:lnTo>
                      <a:pt x="1724" y="1724"/>
                    </a:lnTo>
                    <a:lnTo>
                      <a:pt x="2168" y="1687"/>
                    </a:lnTo>
                    <a:lnTo>
                      <a:pt x="2539" y="1613"/>
                    </a:lnTo>
                    <a:lnTo>
                      <a:pt x="2669" y="1576"/>
                    </a:lnTo>
                    <a:lnTo>
                      <a:pt x="2780" y="1520"/>
                    </a:lnTo>
                    <a:lnTo>
                      <a:pt x="2835" y="1483"/>
                    </a:lnTo>
                    <a:lnTo>
                      <a:pt x="2854" y="1427"/>
                    </a:lnTo>
                    <a:lnTo>
                      <a:pt x="2835" y="1372"/>
                    </a:lnTo>
                    <a:lnTo>
                      <a:pt x="2780" y="1316"/>
                    </a:lnTo>
                    <a:lnTo>
                      <a:pt x="2669" y="1279"/>
                    </a:lnTo>
                    <a:lnTo>
                      <a:pt x="2539" y="1242"/>
                    </a:lnTo>
                    <a:lnTo>
                      <a:pt x="2168" y="1168"/>
                    </a:lnTo>
                    <a:lnTo>
                      <a:pt x="1724" y="1131"/>
                    </a:lnTo>
                    <a:lnTo>
                      <a:pt x="1687" y="686"/>
                    </a:lnTo>
                    <a:lnTo>
                      <a:pt x="1613" y="316"/>
                    </a:lnTo>
                    <a:lnTo>
                      <a:pt x="1576" y="186"/>
                    </a:lnTo>
                    <a:lnTo>
                      <a:pt x="1538" y="75"/>
                    </a:lnTo>
                    <a:lnTo>
                      <a:pt x="1483" y="19"/>
                    </a:lnTo>
                    <a:lnTo>
                      <a:pt x="1427" y="1"/>
                    </a:ln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71438" dist="47625" dir="42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266" name="Google Shape;16788;p41">
                <a:extLst>
                  <a:ext uri="{FF2B5EF4-FFF2-40B4-BE49-F238E27FC236}">
                    <a16:creationId xmlns:a16="http://schemas.microsoft.com/office/drawing/2014/main" id="{1D5DACB2-BCDB-9255-E189-57699D5547D7}"/>
                  </a:ext>
                </a:extLst>
              </p:cNvPr>
              <p:cNvSpPr/>
              <p:nvPr/>
            </p:nvSpPr>
            <p:spPr>
              <a:xfrm>
                <a:off x="2538525" y="2185022"/>
                <a:ext cx="887299" cy="1430678"/>
              </a:xfrm>
              <a:custGeom>
                <a:avLst/>
                <a:gdLst/>
                <a:ahLst/>
                <a:cxnLst/>
                <a:rect l="l" t="t" r="r" b="b"/>
                <a:pathLst>
                  <a:path w="21086" h="33999" extrusionOk="0">
                    <a:moveTo>
                      <a:pt x="4503" y="0"/>
                    </a:moveTo>
                    <a:lnTo>
                      <a:pt x="4280" y="37"/>
                    </a:lnTo>
                    <a:lnTo>
                      <a:pt x="4058" y="93"/>
                    </a:lnTo>
                    <a:lnTo>
                      <a:pt x="3854" y="167"/>
                    </a:lnTo>
                    <a:lnTo>
                      <a:pt x="3650" y="278"/>
                    </a:lnTo>
                    <a:lnTo>
                      <a:pt x="3465" y="389"/>
                    </a:lnTo>
                    <a:lnTo>
                      <a:pt x="3280" y="519"/>
                    </a:lnTo>
                    <a:lnTo>
                      <a:pt x="3132" y="667"/>
                    </a:lnTo>
                    <a:lnTo>
                      <a:pt x="2983" y="834"/>
                    </a:lnTo>
                    <a:lnTo>
                      <a:pt x="2854" y="1001"/>
                    </a:lnTo>
                    <a:lnTo>
                      <a:pt x="2724" y="1186"/>
                    </a:lnTo>
                    <a:lnTo>
                      <a:pt x="2631" y="1390"/>
                    </a:lnTo>
                    <a:lnTo>
                      <a:pt x="2557" y="1612"/>
                    </a:lnTo>
                    <a:lnTo>
                      <a:pt x="2502" y="1816"/>
                    </a:lnTo>
                    <a:lnTo>
                      <a:pt x="2465" y="2057"/>
                    </a:lnTo>
                    <a:lnTo>
                      <a:pt x="2465" y="2279"/>
                    </a:lnTo>
                    <a:lnTo>
                      <a:pt x="2465" y="7930"/>
                    </a:lnTo>
                    <a:lnTo>
                      <a:pt x="2465" y="8116"/>
                    </a:lnTo>
                    <a:lnTo>
                      <a:pt x="2483" y="8301"/>
                    </a:lnTo>
                    <a:lnTo>
                      <a:pt x="2520" y="8486"/>
                    </a:lnTo>
                    <a:lnTo>
                      <a:pt x="2576" y="8671"/>
                    </a:lnTo>
                    <a:lnTo>
                      <a:pt x="2631" y="8838"/>
                    </a:lnTo>
                    <a:lnTo>
                      <a:pt x="2724" y="8986"/>
                    </a:lnTo>
                    <a:lnTo>
                      <a:pt x="2798" y="9153"/>
                    </a:lnTo>
                    <a:lnTo>
                      <a:pt x="2909" y="9301"/>
                    </a:lnTo>
                    <a:lnTo>
                      <a:pt x="3020" y="9431"/>
                    </a:lnTo>
                    <a:lnTo>
                      <a:pt x="3132" y="9561"/>
                    </a:lnTo>
                    <a:lnTo>
                      <a:pt x="3261" y="9690"/>
                    </a:lnTo>
                    <a:lnTo>
                      <a:pt x="3410" y="9802"/>
                    </a:lnTo>
                    <a:lnTo>
                      <a:pt x="3558" y="9894"/>
                    </a:lnTo>
                    <a:lnTo>
                      <a:pt x="3706" y="9987"/>
                    </a:lnTo>
                    <a:lnTo>
                      <a:pt x="3873" y="10061"/>
                    </a:lnTo>
                    <a:lnTo>
                      <a:pt x="4039" y="10117"/>
                    </a:lnTo>
                    <a:lnTo>
                      <a:pt x="3984" y="10283"/>
                    </a:lnTo>
                    <a:lnTo>
                      <a:pt x="3928" y="10524"/>
                    </a:lnTo>
                    <a:lnTo>
                      <a:pt x="3891" y="10821"/>
                    </a:lnTo>
                    <a:lnTo>
                      <a:pt x="3873" y="11154"/>
                    </a:lnTo>
                    <a:lnTo>
                      <a:pt x="3410" y="11191"/>
                    </a:lnTo>
                    <a:lnTo>
                      <a:pt x="3058" y="11265"/>
                    </a:lnTo>
                    <a:lnTo>
                      <a:pt x="2909" y="11302"/>
                    </a:lnTo>
                    <a:lnTo>
                      <a:pt x="2817" y="11339"/>
                    </a:lnTo>
                    <a:lnTo>
                      <a:pt x="2743" y="11395"/>
                    </a:lnTo>
                    <a:lnTo>
                      <a:pt x="2724" y="11451"/>
                    </a:lnTo>
                    <a:lnTo>
                      <a:pt x="2743" y="11506"/>
                    </a:lnTo>
                    <a:lnTo>
                      <a:pt x="2817" y="11543"/>
                    </a:lnTo>
                    <a:lnTo>
                      <a:pt x="2909" y="11599"/>
                    </a:lnTo>
                    <a:lnTo>
                      <a:pt x="3058" y="11636"/>
                    </a:lnTo>
                    <a:lnTo>
                      <a:pt x="3410" y="11691"/>
                    </a:lnTo>
                    <a:lnTo>
                      <a:pt x="3873" y="11728"/>
                    </a:lnTo>
                    <a:lnTo>
                      <a:pt x="3910" y="12192"/>
                    </a:lnTo>
                    <a:lnTo>
                      <a:pt x="3965" y="12544"/>
                    </a:lnTo>
                    <a:lnTo>
                      <a:pt x="4002" y="12692"/>
                    </a:lnTo>
                    <a:lnTo>
                      <a:pt x="4058" y="12785"/>
                    </a:lnTo>
                    <a:lnTo>
                      <a:pt x="4095" y="12859"/>
                    </a:lnTo>
                    <a:lnTo>
                      <a:pt x="4151" y="12877"/>
                    </a:lnTo>
                    <a:lnTo>
                      <a:pt x="4206" y="12859"/>
                    </a:lnTo>
                    <a:lnTo>
                      <a:pt x="4262" y="12785"/>
                    </a:lnTo>
                    <a:lnTo>
                      <a:pt x="4299" y="12692"/>
                    </a:lnTo>
                    <a:lnTo>
                      <a:pt x="4336" y="12544"/>
                    </a:lnTo>
                    <a:lnTo>
                      <a:pt x="4410" y="12192"/>
                    </a:lnTo>
                    <a:lnTo>
                      <a:pt x="4447" y="11728"/>
                    </a:lnTo>
                    <a:lnTo>
                      <a:pt x="4892" y="11691"/>
                    </a:lnTo>
                    <a:lnTo>
                      <a:pt x="5262" y="11636"/>
                    </a:lnTo>
                    <a:lnTo>
                      <a:pt x="5392" y="11599"/>
                    </a:lnTo>
                    <a:lnTo>
                      <a:pt x="5503" y="11543"/>
                    </a:lnTo>
                    <a:lnTo>
                      <a:pt x="5559" y="11488"/>
                    </a:lnTo>
                    <a:lnTo>
                      <a:pt x="5596" y="11451"/>
                    </a:lnTo>
                    <a:lnTo>
                      <a:pt x="5559" y="11395"/>
                    </a:lnTo>
                    <a:lnTo>
                      <a:pt x="5503" y="11339"/>
                    </a:lnTo>
                    <a:lnTo>
                      <a:pt x="5392" y="11302"/>
                    </a:lnTo>
                    <a:lnTo>
                      <a:pt x="5262" y="11265"/>
                    </a:lnTo>
                    <a:lnTo>
                      <a:pt x="4892" y="11191"/>
                    </a:lnTo>
                    <a:lnTo>
                      <a:pt x="4447" y="11154"/>
                    </a:lnTo>
                    <a:lnTo>
                      <a:pt x="4429" y="10858"/>
                    </a:lnTo>
                    <a:lnTo>
                      <a:pt x="4392" y="10580"/>
                    </a:lnTo>
                    <a:lnTo>
                      <a:pt x="4354" y="10357"/>
                    </a:lnTo>
                    <a:lnTo>
                      <a:pt x="4299" y="10172"/>
                    </a:lnTo>
                    <a:lnTo>
                      <a:pt x="4299" y="10172"/>
                    </a:lnTo>
                    <a:lnTo>
                      <a:pt x="4521" y="10209"/>
                    </a:lnTo>
                    <a:lnTo>
                      <a:pt x="4744" y="10228"/>
                    </a:lnTo>
                    <a:lnTo>
                      <a:pt x="11840" y="10228"/>
                    </a:lnTo>
                    <a:lnTo>
                      <a:pt x="12229" y="10598"/>
                    </a:lnTo>
                    <a:lnTo>
                      <a:pt x="12006" y="10543"/>
                    </a:lnTo>
                    <a:lnTo>
                      <a:pt x="11766" y="10506"/>
                    </a:lnTo>
                    <a:lnTo>
                      <a:pt x="11525" y="10487"/>
                    </a:lnTo>
                    <a:lnTo>
                      <a:pt x="11284" y="10487"/>
                    </a:lnTo>
                    <a:lnTo>
                      <a:pt x="11062" y="10524"/>
                    </a:lnTo>
                    <a:lnTo>
                      <a:pt x="10839" y="10561"/>
                    </a:lnTo>
                    <a:lnTo>
                      <a:pt x="10635" y="10617"/>
                    </a:lnTo>
                    <a:lnTo>
                      <a:pt x="10432" y="10691"/>
                    </a:lnTo>
                    <a:lnTo>
                      <a:pt x="10246" y="10802"/>
                    </a:lnTo>
                    <a:lnTo>
                      <a:pt x="10061" y="10913"/>
                    </a:lnTo>
                    <a:lnTo>
                      <a:pt x="9894" y="11043"/>
                    </a:lnTo>
                    <a:lnTo>
                      <a:pt x="9746" y="11210"/>
                    </a:lnTo>
                    <a:lnTo>
                      <a:pt x="9598" y="11376"/>
                    </a:lnTo>
                    <a:lnTo>
                      <a:pt x="9487" y="11580"/>
                    </a:lnTo>
                    <a:lnTo>
                      <a:pt x="9375" y="11803"/>
                    </a:lnTo>
                    <a:lnTo>
                      <a:pt x="9283" y="12025"/>
                    </a:lnTo>
                    <a:lnTo>
                      <a:pt x="9227" y="12284"/>
                    </a:lnTo>
                    <a:lnTo>
                      <a:pt x="9190" y="12562"/>
                    </a:lnTo>
                    <a:lnTo>
                      <a:pt x="9172" y="12655"/>
                    </a:lnTo>
                    <a:lnTo>
                      <a:pt x="9116" y="12581"/>
                    </a:lnTo>
                    <a:lnTo>
                      <a:pt x="8931" y="12358"/>
                    </a:lnTo>
                    <a:lnTo>
                      <a:pt x="8746" y="12192"/>
                    </a:lnTo>
                    <a:lnTo>
                      <a:pt x="8560" y="12025"/>
                    </a:lnTo>
                    <a:lnTo>
                      <a:pt x="8356" y="11895"/>
                    </a:lnTo>
                    <a:lnTo>
                      <a:pt x="8153" y="11803"/>
                    </a:lnTo>
                    <a:lnTo>
                      <a:pt x="7930" y="11710"/>
                    </a:lnTo>
                    <a:lnTo>
                      <a:pt x="7727" y="11673"/>
                    </a:lnTo>
                    <a:lnTo>
                      <a:pt x="7504" y="11636"/>
                    </a:lnTo>
                    <a:lnTo>
                      <a:pt x="7078" y="11636"/>
                    </a:lnTo>
                    <a:lnTo>
                      <a:pt x="6856" y="11691"/>
                    </a:lnTo>
                    <a:lnTo>
                      <a:pt x="6652" y="11747"/>
                    </a:lnTo>
                    <a:lnTo>
                      <a:pt x="6448" y="11821"/>
                    </a:lnTo>
                    <a:lnTo>
                      <a:pt x="6244" y="11932"/>
                    </a:lnTo>
                    <a:lnTo>
                      <a:pt x="6040" y="12043"/>
                    </a:lnTo>
                    <a:lnTo>
                      <a:pt x="5855" y="12192"/>
                    </a:lnTo>
                    <a:lnTo>
                      <a:pt x="5670" y="12340"/>
                    </a:lnTo>
                    <a:lnTo>
                      <a:pt x="5503" y="12507"/>
                    </a:lnTo>
                    <a:lnTo>
                      <a:pt x="5355" y="12673"/>
                    </a:lnTo>
                    <a:lnTo>
                      <a:pt x="5244" y="12859"/>
                    </a:lnTo>
                    <a:lnTo>
                      <a:pt x="5133" y="13062"/>
                    </a:lnTo>
                    <a:lnTo>
                      <a:pt x="5040" y="13248"/>
                    </a:lnTo>
                    <a:lnTo>
                      <a:pt x="4984" y="13452"/>
                    </a:lnTo>
                    <a:lnTo>
                      <a:pt x="4929" y="13674"/>
                    </a:lnTo>
                    <a:lnTo>
                      <a:pt x="4910" y="13878"/>
                    </a:lnTo>
                    <a:lnTo>
                      <a:pt x="4910" y="14100"/>
                    </a:lnTo>
                    <a:lnTo>
                      <a:pt x="4947" y="14322"/>
                    </a:lnTo>
                    <a:lnTo>
                      <a:pt x="5003" y="14545"/>
                    </a:lnTo>
                    <a:lnTo>
                      <a:pt x="5077" y="14767"/>
                    </a:lnTo>
                    <a:lnTo>
                      <a:pt x="5188" y="15008"/>
                    </a:lnTo>
                    <a:lnTo>
                      <a:pt x="5318" y="15230"/>
                    </a:lnTo>
                    <a:lnTo>
                      <a:pt x="5485" y="15453"/>
                    </a:lnTo>
                    <a:lnTo>
                      <a:pt x="5540" y="15527"/>
                    </a:lnTo>
                    <a:lnTo>
                      <a:pt x="5448" y="15508"/>
                    </a:lnTo>
                    <a:lnTo>
                      <a:pt x="5151" y="15490"/>
                    </a:lnTo>
                    <a:lnTo>
                      <a:pt x="4873" y="15064"/>
                    </a:lnTo>
                    <a:lnTo>
                      <a:pt x="4558" y="14637"/>
                    </a:lnTo>
                    <a:lnTo>
                      <a:pt x="4262" y="14211"/>
                    </a:lnTo>
                    <a:lnTo>
                      <a:pt x="3928" y="13822"/>
                    </a:lnTo>
                    <a:lnTo>
                      <a:pt x="3595" y="13415"/>
                    </a:lnTo>
                    <a:lnTo>
                      <a:pt x="3261" y="13044"/>
                    </a:lnTo>
                    <a:lnTo>
                      <a:pt x="2576" y="12303"/>
                    </a:lnTo>
                    <a:lnTo>
                      <a:pt x="2242" y="11969"/>
                    </a:lnTo>
                    <a:lnTo>
                      <a:pt x="1909" y="11636"/>
                    </a:lnTo>
                    <a:lnTo>
                      <a:pt x="1594" y="11265"/>
                    </a:lnTo>
                    <a:lnTo>
                      <a:pt x="1316" y="10895"/>
                    </a:lnTo>
                    <a:lnTo>
                      <a:pt x="1186" y="10709"/>
                    </a:lnTo>
                    <a:lnTo>
                      <a:pt x="1057" y="10506"/>
                    </a:lnTo>
                    <a:lnTo>
                      <a:pt x="945" y="10302"/>
                    </a:lnTo>
                    <a:lnTo>
                      <a:pt x="853" y="10098"/>
                    </a:lnTo>
                    <a:lnTo>
                      <a:pt x="779" y="9894"/>
                    </a:lnTo>
                    <a:lnTo>
                      <a:pt x="723" y="9672"/>
                    </a:lnTo>
                    <a:lnTo>
                      <a:pt x="667" y="9450"/>
                    </a:lnTo>
                    <a:lnTo>
                      <a:pt x="649" y="9227"/>
                    </a:lnTo>
                    <a:lnTo>
                      <a:pt x="519" y="9524"/>
                    </a:lnTo>
                    <a:lnTo>
                      <a:pt x="390" y="9820"/>
                    </a:lnTo>
                    <a:lnTo>
                      <a:pt x="297" y="10135"/>
                    </a:lnTo>
                    <a:lnTo>
                      <a:pt x="204" y="10450"/>
                    </a:lnTo>
                    <a:lnTo>
                      <a:pt x="130" y="10765"/>
                    </a:lnTo>
                    <a:lnTo>
                      <a:pt x="75" y="11080"/>
                    </a:lnTo>
                    <a:lnTo>
                      <a:pt x="37" y="11414"/>
                    </a:lnTo>
                    <a:lnTo>
                      <a:pt x="0" y="11728"/>
                    </a:lnTo>
                    <a:lnTo>
                      <a:pt x="0" y="12062"/>
                    </a:lnTo>
                    <a:lnTo>
                      <a:pt x="0" y="12395"/>
                    </a:lnTo>
                    <a:lnTo>
                      <a:pt x="19" y="12710"/>
                    </a:lnTo>
                    <a:lnTo>
                      <a:pt x="56" y="13044"/>
                    </a:lnTo>
                    <a:lnTo>
                      <a:pt x="112" y="13359"/>
                    </a:lnTo>
                    <a:lnTo>
                      <a:pt x="167" y="13674"/>
                    </a:lnTo>
                    <a:lnTo>
                      <a:pt x="260" y="13989"/>
                    </a:lnTo>
                    <a:lnTo>
                      <a:pt x="352" y="14304"/>
                    </a:lnTo>
                    <a:lnTo>
                      <a:pt x="538" y="14804"/>
                    </a:lnTo>
                    <a:lnTo>
                      <a:pt x="779" y="15267"/>
                    </a:lnTo>
                    <a:lnTo>
                      <a:pt x="1038" y="15731"/>
                    </a:lnTo>
                    <a:lnTo>
                      <a:pt x="1334" y="16157"/>
                    </a:lnTo>
                    <a:lnTo>
                      <a:pt x="1668" y="16564"/>
                    </a:lnTo>
                    <a:lnTo>
                      <a:pt x="2038" y="16935"/>
                    </a:lnTo>
                    <a:lnTo>
                      <a:pt x="2428" y="17287"/>
                    </a:lnTo>
                    <a:lnTo>
                      <a:pt x="2854" y="17602"/>
                    </a:lnTo>
                    <a:lnTo>
                      <a:pt x="2835" y="17843"/>
                    </a:lnTo>
                    <a:lnTo>
                      <a:pt x="2854" y="18065"/>
                    </a:lnTo>
                    <a:lnTo>
                      <a:pt x="2872" y="18287"/>
                    </a:lnTo>
                    <a:lnTo>
                      <a:pt x="2909" y="18510"/>
                    </a:lnTo>
                    <a:lnTo>
                      <a:pt x="2983" y="18713"/>
                    </a:lnTo>
                    <a:lnTo>
                      <a:pt x="3058" y="18899"/>
                    </a:lnTo>
                    <a:lnTo>
                      <a:pt x="3150" y="19084"/>
                    </a:lnTo>
                    <a:lnTo>
                      <a:pt x="3280" y="19269"/>
                    </a:lnTo>
                    <a:lnTo>
                      <a:pt x="3410" y="19436"/>
                    </a:lnTo>
                    <a:lnTo>
                      <a:pt x="3576" y="19584"/>
                    </a:lnTo>
                    <a:lnTo>
                      <a:pt x="3743" y="19714"/>
                    </a:lnTo>
                    <a:lnTo>
                      <a:pt x="3947" y="19825"/>
                    </a:lnTo>
                    <a:lnTo>
                      <a:pt x="4151" y="19936"/>
                    </a:lnTo>
                    <a:lnTo>
                      <a:pt x="4392" y="20010"/>
                    </a:lnTo>
                    <a:lnTo>
                      <a:pt x="4632" y="20066"/>
                    </a:lnTo>
                    <a:lnTo>
                      <a:pt x="4910" y="20122"/>
                    </a:lnTo>
                    <a:lnTo>
                      <a:pt x="5003" y="20122"/>
                    </a:lnTo>
                    <a:lnTo>
                      <a:pt x="4929" y="20177"/>
                    </a:lnTo>
                    <a:lnTo>
                      <a:pt x="4706" y="20362"/>
                    </a:lnTo>
                    <a:lnTo>
                      <a:pt x="4540" y="20548"/>
                    </a:lnTo>
                    <a:lnTo>
                      <a:pt x="4373" y="20752"/>
                    </a:lnTo>
                    <a:lnTo>
                      <a:pt x="4243" y="20955"/>
                    </a:lnTo>
                    <a:lnTo>
                      <a:pt x="4151" y="21159"/>
                    </a:lnTo>
                    <a:lnTo>
                      <a:pt x="4058" y="21363"/>
                    </a:lnTo>
                    <a:lnTo>
                      <a:pt x="4021" y="21585"/>
                    </a:lnTo>
                    <a:lnTo>
                      <a:pt x="3984" y="21789"/>
                    </a:lnTo>
                    <a:lnTo>
                      <a:pt x="3984" y="22011"/>
                    </a:lnTo>
                    <a:lnTo>
                      <a:pt x="3984" y="22215"/>
                    </a:lnTo>
                    <a:lnTo>
                      <a:pt x="4021" y="22438"/>
                    </a:lnTo>
                    <a:lnTo>
                      <a:pt x="4095" y="22641"/>
                    </a:lnTo>
                    <a:lnTo>
                      <a:pt x="4169" y="22845"/>
                    </a:lnTo>
                    <a:lnTo>
                      <a:pt x="4262" y="23049"/>
                    </a:lnTo>
                    <a:lnTo>
                      <a:pt x="4392" y="23253"/>
                    </a:lnTo>
                    <a:lnTo>
                      <a:pt x="4521" y="23457"/>
                    </a:lnTo>
                    <a:lnTo>
                      <a:pt x="4688" y="23623"/>
                    </a:lnTo>
                    <a:lnTo>
                      <a:pt x="4855" y="23790"/>
                    </a:lnTo>
                    <a:lnTo>
                      <a:pt x="5021" y="23938"/>
                    </a:lnTo>
                    <a:lnTo>
                      <a:pt x="5207" y="24068"/>
                    </a:lnTo>
                    <a:lnTo>
                      <a:pt x="5392" y="24161"/>
                    </a:lnTo>
                    <a:lnTo>
                      <a:pt x="5596" y="24253"/>
                    </a:lnTo>
                    <a:lnTo>
                      <a:pt x="5800" y="24327"/>
                    </a:lnTo>
                    <a:lnTo>
                      <a:pt x="6022" y="24364"/>
                    </a:lnTo>
                    <a:lnTo>
                      <a:pt x="6226" y="24383"/>
                    </a:lnTo>
                    <a:lnTo>
                      <a:pt x="6448" y="24383"/>
                    </a:lnTo>
                    <a:lnTo>
                      <a:pt x="6670" y="24346"/>
                    </a:lnTo>
                    <a:lnTo>
                      <a:pt x="6893" y="24309"/>
                    </a:lnTo>
                    <a:lnTo>
                      <a:pt x="7115" y="24216"/>
                    </a:lnTo>
                    <a:lnTo>
                      <a:pt x="7356" y="24124"/>
                    </a:lnTo>
                    <a:lnTo>
                      <a:pt x="7578" y="23975"/>
                    </a:lnTo>
                    <a:lnTo>
                      <a:pt x="7801" y="23827"/>
                    </a:lnTo>
                    <a:lnTo>
                      <a:pt x="7875" y="23772"/>
                    </a:lnTo>
                    <a:lnTo>
                      <a:pt x="7875" y="23772"/>
                    </a:lnTo>
                    <a:lnTo>
                      <a:pt x="7856" y="23846"/>
                    </a:lnTo>
                    <a:lnTo>
                      <a:pt x="7838" y="24087"/>
                    </a:lnTo>
                    <a:lnTo>
                      <a:pt x="7838" y="24309"/>
                    </a:lnTo>
                    <a:lnTo>
                      <a:pt x="7856" y="24513"/>
                    </a:lnTo>
                    <a:lnTo>
                      <a:pt x="7893" y="24717"/>
                    </a:lnTo>
                    <a:lnTo>
                      <a:pt x="7930" y="24902"/>
                    </a:lnTo>
                    <a:lnTo>
                      <a:pt x="7986" y="25087"/>
                    </a:lnTo>
                    <a:lnTo>
                      <a:pt x="8060" y="25254"/>
                    </a:lnTo>
                    <a:lnTo>
                      <a:pt x="8153" y="25421"/>
                    </a:lnTo>
                    <a:lnTo>
                      <a:pt x="8264" y="25569"/>
                    </a:lnTo>
                    <a:lnTo>
                      <a:pt x="8375" y="25698"/>
                    </a:lnTo>
                    <a:lnTo>
                      <a:pt x="8505" y="25828"/>
                    </a:lnTo>
                    <a:lnTo>
                      <a:pt x="8634" y="25958"/>
                    </a:lnTo>
                    <a:lnTo>
                      <a:pt x="8783" y="26051"/>
                    </a:lnTo>
                    <a:lnTo>
                      <a:pt x="8931" y="26143"/>
                    </a:lnTo>
                    <a:lnTo>
                      <a:pt x="9098" y="26236"/>
                    </a:lnTo>
                    <a:lnTo>
                      <a:pt x="9283" y="26291"/>
                    </a:lnTo>
                    <a:lnTo>
                      <a:pt x="9227" y="26606"/>
                    </a:lnTo>
                    <a:lnTo>
                      <a:pt x="9227" y="26680"/>
                    </a:lnTo>
                    <a:lnTo>
                      <a:pt x="9135" y="27144"/>
                    </a:lnTo>
                    <a:lnTo>
                      <a:pt x="9023" y="27607"/>
                    </a:lnTo>
                    <a:lnTo>
                      <a:pt x="8931" y="27959"/>
                    </a:lnTo>
                    <a:lnTo>
                      <a:pt x="8838" y="28311"/>
                    </a:lnTo>
                    <a:lnTo>
                      <a:pt x="8708" y="28663"/>
                    </a:lnTo>
                    <a:lnTo>
                      <a:pt x="8597" y="28996"/>
                    </a:lnTo>
                    <a:lnTo>
                      <a:pt x="7115" y="29015"/>
                    </a:lnTo>
                    <a:lnTo>
                      <a:pt x="5651" y="29052"/>
                    </a:lnTo>
                    <a:lnTo>
                      <a:pt x="5429" y="29052"/>
                    </a:lnTo>
                    <a:lnTo>
                      <a:pt x="5373" y="29071"/>
                    </a:lnTo>
                    <a:lnTo>
                      <a:pt x="5318" y="29108"/>
                    </a:lnTo>
                    <a:lnTo>
                      <a:pt x="5281" y="29145"/>
                    </a:lnTo>
                    <a:lnTo>
                      <a:pt x="5262" y="29200"/>
                    </a:lnTo>
                    <a:lnTo>
                      <a:pt x="5262" y="29237"/>
                    </a:lnTo>
                    <a:lnTo>
                      <a:pt x="5262" y="29478"/>
                    </a:lnTo>
                    <a:lnTo>
                      <a:pt x="5299" y="29904"/>
                    </a:lnTo>
                    <a:lnTo>
                      <a:pt x="5373" y="30682"/>
                    </a:lnTo>
                    <a:lnTo>
                      <a:pt x="5392" y="30738"/>
                    </a:lnTo>
                    <a:lnTo>
                      <a:pt x="5411" y="30794"/>
                    </a:lnTo>
                    <a:lnTo>
                      <a:pt x="5429" y="30812"/>
                    </a:lnTo>
                    <a:lnTo>
                      <a:pt x="5485" y="30831"/>
                    </a:lnTo>
                    <a:lnTo>
                      <a:pt x="5540" y="30831"/>
                    </a:lnTo>
                    <a:lnTo>
                      <a:pt x="5763" y="30849"/>
                    </a:lnTo>
                    <a:lnTo>
                      <a:pt x="5818" y="31072"/>
                    </a:lnTo>
                    <a:lnTo>
                      <a:pt x="5892" y="31349"/>
                    </a:lnTo>
                    <a:lnTo>
                      <a:pt x="5911" y="31461"/>
                    </a:lnTo>
                    <a:lnTo>
                      <a:pt x="6003" y="31831"/>
                    </a:lnTo>
                    <a:lnTo>
                      <a:pt x="6022" y="31887"/>
                    </a:lnTo>
                    <a:lnTo>
                      <a:pt x="6022" y="31905"/>
                    </a:lnTo>
                    <a:lnTo>
                      <a:pt x="6115" y="32276"/>
                    </a:lnTo>
                    <a:lnTo>
                      <a:pt x="6226" y="32721"/>
                    </a:lnTo>
                    <a:lnTo>
                      <a:pt x="6226" y="32739"/>
                    </a:lnTo>
                    <a:lnTo>
                      <a:pt x="6263" y="32869"/>
                    </a:lnTo>
                    <a:lnTo>
                      <a:pt x="6355" y="33295"/>
                    </a:lnTo>
                    <a:lnTo>
                      <a:pt x="6504" y="33888"/>
                    </a:lnTo>
                    <a:lnTo>
                      <a:pt x="6522" y="33925"/>
                    </a:lnTo>
                    <a:lnTo>
                      <a:pt x="6559" y="33962"/>
                    </a:lnTo>
                    <a:lnTo>
                      <a:pt x="6615" y="33999"/>
                    </a:lnTo>
                    <a:lnTo>
                      <a:pt x="10209" y="33999"/>
                    </a:lnTo>
                    <a:lnTo>
                      <a:pt x="10246" y="33962"/>
                    </a:lnTo>
                    <a:lnTo>
                      <a:pt x="10283" y="33925"/>
                    </a:lnTo>
                    <a:lnTo>
                      <a:pt x="10302" y="33888"/>
                    </a:lnTo>
                    <a:lnTo>
                      <a:pt x="10580" y="32758"/>
                    </a:lnTo>
                    <a:lnTo>
                      <a:pt x="10617" y="32646"/>
                    </a:lnTo>
                    <a:lnTo>
                      <a:pt x="10709" y="32239"/>
                    </a:lnTo>
                    <a:lnTo>
                      <a:pt x="10709" y="32220"/>
                    </a:lnTo>
                    <a:lnTo>
                      <a:pt x="10784" y="31924"/>
                    </a:lnTo>
                    <a:lnTo>
                      <a:pt x="10784" y="31905"/>
                    </a:lnTo>
                    <a:lnTo>
                      <a:pt x="10858" y="31646"/>
                    </a:lnTo>
                    <a:lnTo>
                      <a:pt x="10876" y="31516"/>
                    </a:lnTo>
                    <a:lnTo>
                      <a:pt x="10913" y="31405"/>
                    </a:lnTo>
                    <a:lnTo>
                      <a:pt x="10987" y="31072"/>
                    </a:lnTo>
                    <a:lnTo>
                      <a:pt x="11043" y="30849"/>
                    </a:lnTo>
                    <a:lnTo>
                      <a:pt x="11247" y="30849"/>
                    </a:lnTo>
                    <a:lnTo>
                      <a:pt x="11321" y="30831"/>
                    </a:lnTo>
                    <a:lnTo>
                      <a:pt x="11376" y="30812"/>
                    </a:lnTo>
                    <a:lnTo>
                      <a:pt x="11414" y="30794"/>
                    </a:lnTo>
                    <a:lnTo>
                      <a:pt x="11432" y="30738"/>
                    </a:lnTo>
                    <a:lnTo>
                      <a:pt x="11451" y="30682"/>
                    </a:lnTo>
                    <a:lnTo>
                      <a:pt x="11506" y="29997"/>
                    </a:lnTo>
                    <a:lnTo>
                      <a:pt x="11562" y="29311"/>
                    </a:lnTo>
                    <a:lnTo>
                      <a:pt x="11543" y="29200"/>
                    </a:lnTo>
                    <a:lnTo>
                      <a:pt x="11543" y="29145"/>
                    </a:lnTo>
                    <a:lnTo>
                      <a:pt x="11506" y="29089"/>
                    </a:lnTo>
                    <a:lnTo>
                      <a:pt x="11469" y="29071"/>
                    </a:lnTo>
                    <a:lnTo>
                      <a:pt x="11414" y="29052"/>
                    </a:lnTo>
                    <a:lnTo>
                      <a:pt x="11321" y="29052"/>
                    </a:lnTo>
                    <a:lnTo>
                      <a:pt x="10932" y="29034"/>
                    </a:lnTo>
                    <a:lnTo>
                      <a:pt x="10209" y="29015"/>
                    </a:lnTo>
                    <a:lnTo>
                      <a:pt x="10339" y="28385"/>
                    </a:lnTo>
                    <a:lnTo>
                      <a:pt x="10450" y="27737"/>
                    </a:lnTo>
                    <a:lnTo>
                      <a:pt x="10524" y="27088"/>
                    </a:lnTo>
                    <a:lnTo>
                      <a:pt x="10580" y="26440"/>
                    </a:lnTo>
                    <a:lnTo>
                      <a:pt x="10747" y="26403"/>
                    </a:lnTo>
                    <a:lnTo>
                      <a:pt x="10932" y="26366"/>
                    </a:lnTo>
                    <a:lnTo>
                      <a:pt x="11099" y="26310"/>
                    </a:lnTo>
                    <a:lnTo>
                      <a:pt x="11265" y="26236"/>
                    </a:lnTo>
                    <a:lnTo>
                      <a:pt x="11414" y="26162"/>
                    </a:lnTo>
                    <a:lnTo>
                      <a:pt x="11562" y="26051"/>
                    </a:lnTo>
                    <a:lnTo>
                      <a:pt x="11691" y="25958"/>
                    </a:lnTo>
                    <a:lnTo>
                      <a:pt x="11821" y="25828"/>
                    </a:lnTo>
                    <a:lnTo>
                      <a:pt x="11951" y="25698"/>
                    </a:lnTo>
                    <a:lnTo>
                      <a:pt x="12062" y="25550"/>
                    </a:lnTo>
                    <a:lnTo>
                      <a:pt x="12155" y="25384"/>
                    </a:lnTo>
                    <a:lnTo>
                      <a:pt x="12247" y="25217"/>
                    </a:lnTo>
                    <a:lnTo>
                      <a:pt x="12321" y="25031"/>
                    </a:lnTo>
                    <a:lnTo>
                      <a:pt x="12377" y="24828"/>
                    </a:lnTo>
                    <a:lnTo>
                      <a:pt x="12433" y="24624"/>
                    </a:lnTo>
                    <a:lnTo>
                      <a:pt x="12470" y="24402"/>
                    </a:lnTo>
                    <a:lnTo>
                      <a:pt x="12470" y="24309"/>
                    </a:lnTo>
                    <a:lnTo>
                      <a:pt x="12525" y="24383"/>
                    </a:lnTo>
                    <a:lnTo>
                      <a:pt x="12710" y="24587"/>
                    </a:lnTo>
                    <a:lnTo>
                      <a:pt x="12896" y="24772"/>
                    </a:lnTo>
                    <a:lnTo>
                      <a:pt x="13100" y="24920"/>
                    </a:lnTo>
                    <a:lnTo>
                      <a:pt x="13303" y="25050"/>
                    </a:lnTo>
                    <a:lnTo>
                      <a:pt x="13507" y="25161"/>
                    </a:lnTo>
                    <a:lnTo>
                      <a:pt x="13711" y="25235"/>
                    </a:lnTo>
                    <a:lnTo>
                      <a:pt x="13915" y="25291"/>
                    </a:lnTo>
                    <a:lnTo>
                      <a:pt x="14137" y="25309"/>
                    </a:lnTo>
                    <a:lnTo>
                      <a:pt x="14359" y="25328"/>
                    </a:lnTo>
                    <a:lnTo>
                      <a:pt x="14563" y="25309"/>
                    </a:lnTo>
                    <a:lnTo>
                      <a:pt x="14786" y="25272"/>
                    </a:lnTo>
                    <a:lnTo>
                      <a:pt x="14989" y="25217"/>
                    </a:lnTo>
                    <a:lnTo>
                      <a:pt x="15193" y="25124"/>
                    </a:lnTo>
                    <a:lnTo>
                      <a:pt x="15397" y="25031"/>
                    </a:lnTo>
                    <a:lnTo>
                      <a:pt x="15601" y="24902"/>
                    </a:lnTo>
                    <a:lnTo>
                      <a:pt x="15786" y="24772"/>
                    </a:lnTo>
                    <a:lnTo>
                      <a:pt x="15971" y="24624"/>
                    </a:lnTo>
                    <a:lnTo>
                      <a:pt x="16138" y="24457"/>
                    </a:lnTo>
                    <a:lnTo>
                      <a:pt x="16286" y="24272"/>
                    </a:lnTo>
                    <a:lnTo>
                      <a:pt x="16416" y="24087"/>
                    </a:lnTo>
                    <a:lnTo>
                      <a:pt x="16509" y="23901"/>
                    </a:lnTo>
                    <a:lnTo>
                      <a:pt x="16601" y="23697"/>
                    </a:lnTo>
                    <a:lnTo>
                      <a:pt x="16675" y="23494"/>
                    </a:lnTo>
                    <a:lnTo>
                      <a:pt x="16713" y="23290"/>
                    </a:lnTo>
                    <a:lnTo>
                      <a:pt x="16731" y="23068"/>
                    </a:lnTo>
                    <a:lnTo>
                      <a:pt x="16731" y="22845"/>
                    </a:lnTo>
                    <a:lnTo>
                      <a:pt x="16694" y="22623"/>
                    </a:lnTo>
                    <a:lnTo>
                      <a:pt x="16657" y="22401"/>
                    </a:lnTo>
                    <a:lnTo>
                      <a:pt x="16564" y="22178"/>
                    </a:lnTo>
                    <a:lnTo>
                      <a:pt x="16472" y="21956"/>
                    </a:lnTo>
                    <a:lnTo>
                      <a:pt x="16323" y="21734"/>
                    </a:lnTo>
                    <a:lnTo>
                      <a:pt x="16175" y="21493"/>
                    </a:lnTo>
                    <a:lnTo>
                      <a:pt x="16101" y="21437"/>
                    </a:lnTo>
                    <a:lnTo>
                      <a:pt x="16194" y="21437"/>
                    </a:lnTo>
                    <a:lnTo>
                      <a:pt x="16472" y="21456"/>
                    </a:lnTo>
                    <a:lnTo>
                      <a:pt x="16731" y="21456"/>
                    </a:lnTo>
                    <a:lnTo>
                      <a:pt x="16990" y="21437"/>
                    </a:lnTo>
                    <a:lnTo>
                      <a:pt x="17213" y="21382"/>
                    </a:lnTo>
                    <a:lnTo>
                      <a:pt x="17435" y="21307"/>
                    </a:lnTo>
                    <a:lnTo>
                      <a:pt x="17639" y="21215"/>
                    </a:lnTo>
                    <a:lnTo>
                      <a:pt x="17824" y="21104"/>
                    </a:lnTo>
                    <a:lnTo>
                      <a:pt x="18009" y="20974"/>
                    </a:lnTo>
                    <a:lnTo>
                      <a:pt x="18158" y="20826"/>
                    </a:lnTo>
                    <a:lnTo>
                      <a:pt x="18306" y="20659"/>
                    </a:lnTo>
                    <a:lnTo>
                      <a:pt x="18417" y="20474"/>
                    </a:lnTo>
                    <a:lnTo>
                      <a:pt x="18528" y="20288"/>
                    </a:lnTo>
                    <a:lnTo>
                      <a:pt x="18621" y="20085"/>
                    </a:lnTo>
                    <a:lnTo>
                      <a:pt x="18695" y="19862"/>
                    </a:lnTo>
                    <a:lnTo>
                      <a:pt x="18751" y="19640"/>
                    </a:lnTo>
                    <a:lnTo>
                      <a:pt x="18788" y="19418"/>
                    </a:lnTo>
                    <a:lnTo>
                      <a:pt x="18806" y="19177"/>
                    </a:lnTo>
                    <a:lnTo>
                      <a:pt x="18806" y="18936"/>
                    </a:lnTo>
                    <a:lnTo>
                      <a:pt x="18788" y="18713"/>
                    </a:lnTo>
                    <a:lnTo>
                      <a:pt x="18751" y="18491"/>
                    </a:lnTo>
                    <a:lnTo>
                      <a:pt x="18676" y="18287"/>
                    </a:lnTo>
                    <a:lnTo>
                      <a:pt x="18602" y="18084"/>
                    </a:lnTo>
                    <a:lnTo>
                      <a:pt x="18510" y="17898"/>
                    </a:lnTo>
                    <a:lnTo>
                      <a:pt x="18380" y="17713"/>
                    </a:lnTo>
                    <a:lnTo>
                      <a:pt x="18250" y="17546"/>
                    </a:lnTo>
                    <a:lnTo>
                      <a:pt x="18084" y="17398"/>
                    </a:lnTo>
                    <a:lnTo>
                      <a:pt x="17917" y="17250"/>
                    </a:lnTo>
                    <a:lnTo>
                      <a:pt x="17713" y="17139"/>
                    </a:lnTo>
                    <a:lnTo>
                      <a:pt x="17509" y="17027"/>
                    </a:lnTo>
                    <a:lnTo>
                      <a:pt x="17268" y="16953"/>
                    </a:lnTo>
                    <a:lnTo>
                      <a:pt x="17009" y="16879"/>
                    </a:lnTo>
                    <a:lnTo>
                      <a:pt x="16750" y="16842"/>
                    </a:lnTo>
                    <a:lnTo>
                      <a:pt x="16657" y="16824"/>
                    </a:lnTo>
                    <a:lnTo>
                      <a:pt x="16731" y="16768"/>
                    </a:lnTo>
                    <a:lnTo>
                      <a:pt x="16916" y="16601"/>
                    </a:lnTo>
                    <a:lnTo>
                      <a:pt x="17102" y="16416"/>
                    </a:lnTo>
                    <a:lnTo>
                      <a:pt x="17250" y="16231"/>
                    </a:lnTo>
                    <a:lnTo>
                      <a:pt x="17380" y="16045"/>
                    </a:lnTo>
                    <a:lnTo>
                      <a:pt x="17657" y="15879"/>
                    </a:lnTo>
                    <a:lnTo>
                      <a:pt x="17954" y="15712"/>
                    </a:lnTo>
                    <a:lnTo>
                      <a:pt x="18213" y="15545"/>
                    </a:lnTo>
                    <a:lnTo>
                      <a:pt x="18473" y="15341"/>
                    </a:lnTo>
                    <a:lnTo>
                      <a:pt x="18732" y="15138"/>
                    </a:lnTo>
                    <a:lnTo>
                      <a:pt x="18973" y="14934"/>
                    </a:lnTo>
                    <a:lnTo>
                      <a:pt x="19214" y="14693"/>
                    </a:lnTo>
                    <a:lnTo>
                      <a:pt x="19418" y="14452"/>
                    </a:lnTo>
                    <a:lnTo>
                      <a:pt x="19640" y="14211"/>
                    </a:lnTo>
                    <a:lnTo>
                      <a:pt x="19825" y="13952"/>
                    </a:lnTo>
                    <a:lnTo>
                      <a:pt x="20010" y="13674"/>
                    </a:lnTo>
                    <a:lnTo>
                      <a:pt x="20196" y="13396"/>
                    </a:lnTo>
                    <a:lnTo>
                      <a:pt x="20344" y="13118"/>
                    </a:lnTo>
                    <a:lnTo>
                      <a:pt x="20492" y="12822"/>
                    </a:lnTo>
                    <a:lnTo>
                      <a:pt x="20622" y="12525"/>
                    </a:lnTo>
                    <a:lnTo>
                      <a:pt x="20733" y="12229"/>
                    </a:lnTo>
                    <a:lnTo>
                      <a:pt x="20826" y="11914"/>
                    </a:lnTo>
                    <a:lnTo>
                      <a:pt x="20918" y="11599"/>
                    </a:lnTo>
                    <a:lnTo>
                      <a:pt x="20974" y="11284"/>
                    </a:lnTo>
                    <a:lnTo>
                      <a:pt x="21029" y="10950"/>
                    </a:lnTo>
                    <a:lnTo>
                      <a:pt x="21067" y="10635"/>
                    </a:lnTo>
                    <a:lnTo>
                      <a:pt x="21085" y="10302"/>
                    </a:lnTo>
                    <a:lnTo>
                      <a:pt x="21085" y="9987"/>
                    </a:lnTo>
                    <a:lnTo>
                      <a:pt x="21085" y="9653"/>
                    </a:lnTo>
                    <a:lnTo>
                      <a:pt x="21048" y="9320"/>
                    </a:lnTo>
                    <a:lnTo>
                      <a:pt x="21011" y="9005"/>
                    </a:lnTo>
                    <a:lnTo>
                      <a:pt x="20955" y="8690"/>
                    </a:lnTo>
                    <a:lnTo>
                      <a:pt x="20881" y="8356"/>
                    </a:lnTo>
                    <a:lnTo>
                      <a:pt x="20789" y="8041"/>
                    </a:lnTo>
                    <a:lnTo>
                      <a:pt x="20696" y="7745"/>
                    </a:lnTo>
                    <a:lnTo>
                      <a:pt x="20566" y="7430"/>
                    </a:lnTo>
                    <a:lnTo>
                      <a:pt x="20437" y="7134"/>
                    </a:lnTo>
                    <a:lnTo>
                      <a:pt x="20418" y="7374"/>
                    </a:lnTo>
                    <a:lnTo>
                      <a:pt x="20362" y="7597"/>
                    </a:lnTo>
                    <a:lnTo>
                      <a:pt x="20307" y="7801"/>
                    </a:lnTo>
                    <a:lnTo>
                      <a:pt x="20233" y="8023"/>
                    </a:lnTo>
                    <a:lnTo>
                      <a:pt x="20140" y="8227"/>
                    </a:lnTo>
                    <a:lnTo>
                      <a:pt x="20029" y="8431"/>
                    </a:lnTo>
                    <a:lnTo>
                      <a:pt x="19899" y="8616"/>
                    </a:lnTo>
                    <a:lnTo>
                      <a:pt x="19770" y="8820"/>
                    </a:lnTo>
                    <a:lnTo>
                      <a:pt x="19492" y="9190"/>
                    </a:lnTo>
                    <a:lnTo>
                      <a:pt x="19177" y="9542"/>
                    </a:lnTo>
                    <a:lnTo>
                      <a:pt x="18843" y="9894"/>
                    </a:lnTo>
                    <a:lnTo>
                      <a:pt x="18510" y="10228"/>
                    </a:lnTo>
                    <a:lnTo>
                      <a:pt x="17935" y="10821"/>
                    </a:lnTo>
                    <a:lnTo>
                      <a:pt x="17380" y="11469"/>
                    </a:lnTo>
                    <a:lnTo>
                      <a:pt x="16842" y="12136"/>
                    </a:lnTo>
                    <a:lnTo>
                      <a:pt x="16583" y="12470"/>
                    </a:lnTo>
                    <a:lnTo>
                      <a:pt x="16323" y="12822"/>
                    </a:lnTo>
                    <a:lnTo>
                      <a:pt x="16046" y="12692"/>
                    </a:lnTo>
                    <a:lnTo>
                      <a:pt x="15897" y="12655"/>
                    </a:lnTo>
                    <a:lnTo>
                      <a:pt x="15749" y="12618"/>
                    </a:lnTo>
                    <a:lnTo>
                      <a:pt x="15601" y="12581"/>
                    </a:lnTo>
                    <a:lnTo>
                      <a:pt x="15434" y="12562"/>
                    </a:lnTo>
                    <a:lnTo>
                      <a:pt x="15286" y="12562"/>
                    </a:lnTo>
                    <a:lnTo>
                      <a:pt x="15138" y="12581"/>
                    </a:lnTo>
                    <a:lnTo>
                      <a:pt x="14971" y="12599"/>
                    </a:lnTo>
                    <a:lnTo>
                      <a:pt x="14804" y="12636"/>
                    </a:lnTo>
                    <a:lnTo>
                      <a:pt x="14656" y="12673"/>
                    </a:lnTo>
                    <a:lnTo>
                      <a:pt x="14489" y="12748"/>
                    </a:lnTo>
                    <a:lnTo>
                      <a:pt x="14322" y="12822"/>
                    </a:lnTo>
                    <a:lnTo>
                      <a:pt x="14174" y="12914"/>
                    </a:lnTo>
                    <a:lnTo>
                      <a:pt x="14007" y="13007"/>
                    </a:lnTo>
                    <a:lnTo>
                      <a:pt x="13841" y="13137"/>
                    </a:lnTo>
                    <a:lnTo>
                      <a:pt x="13767" y="13192"/>
                    </a:lnTo>
                    <a:lnTo>
                      <a:pt x="13767" y="13192"/>
                    </a:lnTo>
                    <a:lnTo>
                      <a:pt x="13785" y="13100"/>
                    </a:lnTo>
                    <a:lnTo>
                      <a:pt x="13804" y="12840"/>
                    </a:lnTo>
                    <a:lnTo>
                      <a:pt x="13804" y="12599"/>
                    </a:lnTo>
                    <a:lnTo>
                      <a:pt x="13785" y="12377"/>
                    </a:lnTo>
                    <a:lnTo>
                      <a:pt x="13748" y="12155"/>
                    </a:lnTo>
                    <a:lnTo>
                      <a:pt x="13692" y="11951"/>
                    </a:lnTo>
                    <a:lnTo>
                      <a:pt x="13600" y="11766"/>
                    </a:lnTo>
                    <a:lnTo>
                      <a:pt x="13507" y="11580"/>
                    </a:lnTo>
                    <a:lnTo>
                      <a:pt x="13396" y="11414"/>
                    </a:lnTo>
                    <a:lnTo>
                      <a:pt x="13785" y="10228"/>
                    </a:lnTo>
                    <a:lnTo>
                      <a:pt x="14971" y="10228"/>
                    </a:lnTo>
                    <a:lnTo>
                      <a:pt x="15212" y="10209"/>
                    </a:lnTo>
                    <a:lnTo>
                      <a:pt x="15434" y="10172"/>
                    </a:lnTo>
                    <a:lnTo>
                      <a:pt x="15656" y="10117"/>
                    </a:lnTo>
                    <a:lnTo>
                      <a:pt x="15860" y="10042"/>
                    </a:lnTo>
                    <a:lnTo>
                      <a:pt x="16064" y="9950"/>
                    </a:lnTo>
                    <a:lnTo>
                      <a:pt x="16249" y="9839"/>
                    </a:lnTo>
                    <a:lnTo>
                      <a:pt x="16435" y="9709"/>
                    </a:lnTo>
                    <a:lnTo>
                      <a:pt x="16601" y="9561"/>
                    </a:lnTo>
                    <a:lnTo>
                      <a:pt x="16750" y="9394"/>
                    </a:lnTo>
                    <a:lnTo>
                      <a:pt x="16879" y="9209"/>
                    </a:lnTo>
                    <a:lnTo>
                      <a:pt x="16990" y="9023"/>
                    </a:lnTo>
                    <a:lnTo>
                      <a:pt x="17083" y="8820"/>
                    </a:lnTo>
                    <a:lnTo>
                      <a:pt x="17157" y="8616"/>
                    </a:lnTo>
                    <a:lnTo>
                      <a:pt x="17213" y="8393"/>
                    </a:lnTo>
                    <a:lnTo>
                      <a:pt x="17250" y="8171"/>
                    </a:lnTo>
                    <a:lnTo>
                      <a:pt x="17268" y="7930"/>
                    </a:lnTo>
                    <a:lnTo>
                      <a:pt x="17268" y="2279"/>
                    </a:lnTo>
                    <a:lnTo>
                      <a:pt x="17250" y="2057"/>
                    </a:lnTo>
                    <a:lnTo>
                      <a:pt x="17213" y="1816"/>
                    </a:lnTo>
                    <a:lnTo>
                      <a:pt x="17157" y="1612"/>
                    </a:lnTo>
                    <a:lnTo>
                      <a:pt x="17083" y="1390"/>
                    </a:lnTo>
                    <a:lnTo>
                      <a:pt x="16990" y="1186"/>
                    </a:lnTo>
                    <a:lnTo>
                      <a:pt x="16879" y="1001"/>
                    </a:lnTo>
                    <a:lnTo>
                      <a:pt x="16750" y="834"/>
                    </a:lnTo>
                    <a:lnTo>
                      <a:pt x="16601" y="667"/>
                    </a:lnTo>
                    <a:lnTo>
                      <a:pt x="16435" y="519"/>
                    </a:lnTo>
                    <a:lnTo>
                      <a:pt x="16249" y="389"/>
                    </a:lnTo>
                    <a:lnTo>
                      <a:pt x="16064" y="278"/>
                    </a:lnTo>
                    <a:lnTo>
                      <a:pt x="15860" y="167"/>
                    </a:lnTo>
                    <a:lnTo>
                      <a:pt x="15656" y="93"/>
                    </a:lnTo>
                    <a:lnTo>
                      <a:pt x="15434" y="37"/>
                    </a:lnTo>
                    <a:lnTo>
                      <a:pt x="15212" y="0"/>
                    </a:ln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71438" dist="47625" dir="42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267" name="Google Shape;16789;p41">
                <a:extLst>
                  <a:ext uri="{FF2B5EF4-FFF2-40B4-BE49-F238E27FC236}">
                    <a16:creationId xmlns:a16="http://schemas.microsoft.com/office/drawing/2014/main" id="{825BFD85-AF5B-6A6C-BAB3-C4CC2ED45BF9}"/>
                  </a:ext>
                </a:extLst>
              </p:cNvPr>
              <p:cNvSpPr/>
              <p:nvPr/>
            </p:nvSpPr>
            <p:spPr>
              <a:xfrm>
                <a:off x="3463208" y="2158112"/>
                <a:ext cx="881029" cy="1484498"/>
              </a:xfrm>
              <a:custGeom>
                <a:avLst/>
                <a:gdLst/>
                <a:ahLst/>
                <a:cxnLst/>
                <a:rect l="l" t="t" r="r" b="b"/>
                <a:pathLst>
                  <a:path w="20937" h="35278" extrusionOk="0">
                    <a:moveTo>
                      <a:pt x="9264" y="13934"/>
                    </a:moveTo>
                    <a:lnTo>
                      <a:pt x="9172" y="14416"/>
                    </a:lnTo>
                    <a:lnTo>
                      <a:pt x="9079" y="14879"/>
                    </a:lnTo>
                    <a:lnTo>
                      <a:pt x="9060" y="14286"/>
                    </a:lnTo>
                    <a:lnTo>
                      <a:pt x="9264" y="13934"/>
                    </a:lnTo>
                    <a:close/>
                    <a:moveTo>
                      <a:pt x="8116" y="1"/>
                    </a:moveTo>
                    <a:lnTo>
                      <a:pt x="7819" y="19"/>
                    </a:lnTo>
                    <a:lnTo>
                      <a:pt x="7523" y="38"/>
                    </a:lnTo>
                    <a:lnTo>
                      <a:pt x="7245" y="75"/>
                    </a:lnTo>
                    <a:lnTo>
                      <a:pt x="6948" y="131"/>
                    </a:lnTo>
                    <a:lnTo>
                      <a:pt x="6670" y="186"/>
                    </a:lnTo>
                    <a:lnTo>
                      <a:pt x="6411" y="260"/>
                    </a:lnTo>
                    <a:lnTo>
                      <a:pt x="6133" y="353"/>
                    </a:lnTo>
                    <a:lnTo>
                      <a:pt x="5874" y="464"/>
                    </a:lnTo>
                    <a:lnTo>
                      <a:pt x="5633" y="575"/>
                    </a:lnTo>
                    <a:lnTo>
                      <a:pt x="5373" y="705"/>
                    </a:lnTo>
                    <a:lnTo>
                      <a:pt x="5133" y="835"/>
                    </a:lnTo>
                    <a:lnTo>
                      <a:pt x="4910" y="983"/>
                    </a:lnTo>
                    <a:lnTo>
                      <a:pt x="4688" y="1150"/>
                    </a:lnTo>
                    <a:lnTo>
                      <a:pt x="4466" y="1316"/>
                    </a:lnTo>
                    <a:lnTo>
                      <a:pt x="4262" y="1502"/>
                    </a:lnTo>
                    <a:lnTo>
                      <a:pt x="4058" y="1687"/>
                    </a:lnTo>
                    <a:lnTo>
                      <a:pt x="3873" y="1891"/>
                    </a:lnTo>
                    <a:lnTo>
                      <a:pt x="3687" y="2095"/>
                    </a:lnTo>
                    <a:lnTo>
                      <a:pt x="3521" y="2317"/>
                    </a:lnTo>
                    <a:lnTo>
                      <a:pt x="3354" y="2539"/>
                    </a:lnTo>
                    <a:lnTo>
                      <a:pt x="3206" y="2762"/>
                    </a:lnTo>
                    <a:lnTo>
                      <a:pt x="3076" y="3002"/>
                    </a:lnTo>
                    <a:lnTo>
                      <a:pt x="2946" y="3262"/>
                    </a:lnTo>
                    <a:lnTo>
                      <a:pt x="2835" y="3503"/>
                    </a:lnTo>
                    <a:lnTo>
                      <a:pt x="2724" y="3762"/>
                    </a:lnTo>
                    <a:lnTo>
                      <a:pt x="2631" y="4040"/>
                    </a:lnTo>
                    <a:lnTo>
                      <a:pt x="2557" y="4299"/>
                    </a:lnTo>
                    <a:lnTo>
                      <a:pt x="2502" y="4577"/>
                    </a:lnTo>
                    <a:lnTo>
                      <a:pt x="2446" y="4874"/>
                    </a:lnTo>
                    <a:lnTo>
                      <a:pt x="2409" y="5152"/>
                    </a:lnTo>
                    <a:lnTo>
                      <a:pt x="2390" y="5448"/>
                    </a:lnTo>
                    <a:lnTo>
                      <a:pt x="2372" y="5745"/>
                    </a:lnTo>
                    <a:lnTo>
                      <a:pt x="2409" y="6245"/>
                    </a:lnTo>
                    <a:lnTo>
                      <a:pt x="2465" y="6726"/>
                    </a:lnTo>
                    <a:lnTo>
                      <a:pt x="2576" y="7208"/>
                    </a:lnTo>
                    <a:lnTo>
                      <a:pt x="2705" y="7653"/>
                    </a:lnTo>
                    <a:lnTo>
                      <a:pt x="2891" y="8098"/>
                    </a:lnTo>
                    <a:lnTo>
                      <a:pt x="3095" y="8524"/>
                    </a:lnTo>
                    <a:lnTo>
                      <a:pt x="3354" y="8931"/>
                    </a:lnTo>
                    <a:lnTo>
                      <a:pt x="3632" y="9302"/>
                    </a:lnTo>
                    <a:lnTo>
                      <a:pt x="3928" y="9654"/>
                    </a:lnTo>
                    <a:lnTo>
                      <a:pt x="4262" y="9987"/>
                    </a:lnTo>
                    <a:lnTo>
                      <a:pt x="4632" y="10284"/>
                    </a:lnTo>
                    <a:lnTo>
                      <a:pt x="5003" y="10562"/>
                    </a:lnTo>
                    <a:lnTo>
                      <a:pt x="5411" y="10803"/>
                    </a:lnTo>
                    <a:lnTo>
                      <a:pt x="5837" y="11006"/>
                    </a:lnTo>
                    <a:lnTo>
                      <a:pt x="6281" y="11173"/>
                    </a:lnTo>
                    <a:lnTo>
                      <a:pt x="6745" y="11303"/>
                    </a:lnTo>
                    <a:lnTo>
                      <a:pt x="6707" y="11488"/>
                    </a:lnTo>
                    <a:lnTo>
                      <a:pt x="6670" y="11710"/>
                    </a:lnTo>
                    <a:lnTo>
                      <a:pt x="6633" y="11933"/>
                    </a:lnTo>
                    <a:lnTo>
                      <a:pt x="6633" y="12192"/>
                    </a:lnTo>
                    <a:lnTo>
                      <a:pt x="6633" y="12470"/>
                    </a:lnTo>
                    <a:lnTo>
                      <a:pt x="6652" y="12767"/>
                    </a:lnTo>
                    <a:lnTo>
                      <a:pt x="6689" y="13100"/>
                    </a:lnTo>
                    <a:lnTo>
                      <a:pt x="6726" y="13471"/>
                    </a:lnTo>
                    <a:lnTo>
                      <a:pt x="6800" y="13897"/>
                    </a:lnTo>
                    <a:lnTo>
                      <a:pt x="6911" y="14323"/>
                    </a:lnTo>
                    <a:lnTo>
                      <a:pt x="7004" y="14768"/>
                    </a:lnTo>
                    <a:lnTo>
                      <a:pt x="7134" y="15194"/>
                    </a:lnTo>
                    <a:lnTo>
                      <a:pt x="6930" y="14805"/>
                    </a:lnTo>
                    <a:lnTo>
                      <a:pt x="6707" y="14416"/>
                    </a:lnTo>
                    <a:lnTo>
                      <a:pt x="6485" y="14026"/>
                    </a:lnTo>
                    <a:lnTo>
                      <a:pt x="6226" y="13656"/>
                    </a:lnTo>
                    <a:lnTo>
                      <a:pt x="5855" y="13156"/>
                    </a:lnTo>
                    <a:lnTo>
                      <a:pt x="5670" y="12933"/>
                    </a:lnTo>
                    <a:lnTo>
                      <a:pt x="5503" y="12748"/>
                    </a:lnTo>
                    <a:lnTo>
                      <a:pt x="5318" y="12563"/>
                    </a:lnTo>
                    <a:lnTo>
                      <a:pt x="5170" y="12415"/>
                    </a:lnTo>
                    <a:lnTo>
                      <a:pt x="5003" y="12285"/>
                    </a:lnTo>
                    <a:lnTo>
                      <a:pt x="4855" y="12192"/>
                    </a:lnTo>
                    <a:lnTo>
                      <a:pt x="4706" y="12100"/>
                    </a:lnTo>
                    <a:lnTo>
                      <a:pt x="4558" y="12044"/>
                    </a:lnTo>
                    <a:lnTo>
                      <a:pt x="4429" y="11988"/>
                    </a:lnTo>
                    <a:lnTo>
                      <a:pt x="4299" y="11970"/>
                    </a:lnTo>
                    <a:lnTo>
                      <a:pt x="4169" y="11951"/>
                    </a:lnTo>
                    <a:lnTo>
                      <a:pt x="4058" y="11970"/>
                    </a:lnTo>
                    <a:lnTo>
                      <a:pt x="3947" y="11988"/>
                    </a:lnTo>
                    <a:lnTo>
                      <a:pt x="3854" y="12025"/>
                    </a:lnTo>
                    <a:lnTo>
                      <a:pt x="3280" y="11377"/>
                    </a:lnTo>
                    <a:lnTo>
                      <a:pt x="2687" y="10766"/>
                    </a:lnTo>
                    <a:lnTo>
                      <a:pt x="2353" y="10432"/>
                    </a:lnTo>
                    <a:lnTo>
                      <a:pt x="2038" y="10099"/>
                    </a:lnTo>
                    <a:lnTo>
                      <a:pt x="1723" y="9728"/>
                    </a:lnTo>
                    <a:lnTo>
                      <a:pt x="1427" y="9357"/>
                    </a:lnTo>
                    <a:lnTo>
                      <a:pt x="1297" y="9172"/>
                    </a:lnTo>
                    <a:lnTo>
                      <a:pt x="1186" y="8968"/>
                    </a:lnTo>
                    <a:lnTo>
                      <a:pt x="1075" y="8765"/>
                    </a:lnTo>
                    <a:lnTo>
                      <a:pt x="982" y="8561"/>
                    </a:lnTo>
                    <a:lnTo>
                      <a:pt x="908" y="8357"/>
                    </a:lnTo>
                    <a:lnTo>
                      <a:pt x="834" y="8135"/>
                    </a:lnTo>
                    <a:lnTo>
                      <a:pt x="797" y="7912"/>
                    </a:lnTo>
                    <a:lnTo>
                      <a:pt x="779" y="7690"/>
                    </a:lnTo>
                    <a:lnTo>
                      <a:pt x="630" y="7986"/>
                    </a:lnTo>
                    <a:lnTo>
                      <a:pt x="519" y="8283"/>
                    </a:lnTo>
                    <a:lnTo>
                      <a:pt x="408" y="8598"/>
                    </a:lnTo>
                    <a:lnTo>
                      <a:pt x="334" y="8913"/>
                    </a:lnTo>
                    <a:lnTo>
                      <a:pt x="260" y="9228"/>
                    </a:lnTo>
                    <a:lnTo>
                      <a:pt x="204" y="9543"/>
                    </a:lnTo>
                    <a:lnTo>
                      <a:pt x="149" y="9876"/>
                    </a:lnTo>
                    <a:lnTo>
                      <a:pt x="130" y="10191"/>
                    </a:lnTo>
                    <a:lnTo>
                      <a:pt x="112" y="10525"/>
                    </a:lnTo>
                    <a:lnTo>
                      <a:pt x="112" y="10858"/>
                    </a:lnTo>
                    <a:lnTo>
                      <a:pt x="149" y="11173"/>
                    </a:lnTo>
                    <a:lnTo>
                      <a:pt x="167" y="11507"/>
                    </a:lnTo>
                    <a:lnTo>
                      <a:pt x="223" y="11822"/>
                    </a:lnTo>
                    <a:lnTo>
                      <a:pt x="297" y="12137"/>
                    </a:lnTo>
                    <a:lnTo>
                      <a:pt x="371" y="12452"/>
                    </a:lnTo>
                    <a:lnTo>
                      <a:pt x="482" y="12767"/>
                    </a:lnTo>
                    <a:lnTo>
                      <a:pt x="575" y="13026"/>
                    </a:lnTo>
                    <a:lnTo>
                      <a:pt x="667" y="13267"/>
                    </a:lnTo>
                    <a:lnTo>
                      <a:pt x="908" y="13749"/>
                    </a:lnTo>
                    <a:lnTo>
                      <a:pt x="1186" y="14212"/>
                    </a:lnTo>
                    <a:lnTo>
                      <a:pt x="1501" y="14656"/>
                    </a:lnTo>
                    <a:lnTo>
                      <a:pt x="1390" y="14712"/>
                    </a:lnTo>
                    <a:lnTo>
                      <a:pt x="1279" y="14786"/>
                    </a:lnTo>
                    <a:lnTo>
                      <a:pt x="1205" y="14860"/>
                    </a:lnTo>
                    <a:lnTo>
                      <a:pt x="1131" y="14971"/>
                    </a:lnTo>
                    <a:lnTo>
                      <a:pt x="1094" y="15064"/>
                    </a:lnTo>
                    <a:lnTo>
                      <a:pt x="1056" y="15175"/>
                    </a:lnTo>
                    <a:lnTo>
                      <a:pt x="1038" y="15305"/>
                    </a:lnTo>
                    <a:lnTo>
                      <a:pt x="1056" y="15416"/>
                    </a:lnTo>
                    <a:lnTo>
                      <a:pt x="1075" y="15546"/>
                    </a:lnTo>
                    <a:lnTo>
                      <a:pt x="1131" y="15675"/>
                    </a:lnTo>
                    <a:lnTo>
                      <a:pt x="1205" y="15824"/>
                    </a:lnTo>
                    <a:lnTo>
                      <a:pt x="1297" y="15972"/>
                    </a:lnTo>
                    <a:lnTo>
                      <a:pt x="1409" y="16120"/>
                    </a:lnTo>
                    <a:lnTo>
                      <a:pt x="1557" y="16268"/>
                    </a:lnTo>
                    <a:lnTo>
                      <a:pt x="1723" y="16435"/>
                    </a:lnTo>
                    <a:lnTo>
                      <a:pt x="1909" y="16583"/>
                    </a:lnTo>
                    <a:lnTo>
                      <a:pt x="2131" y="16750"/>
                    </a:lnTo>
                    <a:lnTo>
                      <a:pt x="2372" y="16917"/>
                    </a:lnTo>
                    <a:lnTo>
                      <a:pt x="2631" y="17102"/>
                    </a:lnTo>
                    <a:lnTo>
                      <a:pt x="2928" y="17269"/>
                    </a:lnTo>
                    <a:lnTo>
                      <a:pt x="3317" y="17473"/>
                    </a:lnTo>
                    <a:lnTo>
                      <a:pt x="3706" y="17676"/>
                    </a:lnTo>
                    <a:lnTo>
                      <a:pt x="4114" y="17862"/>
                    </a:lnTo>
                    <a:lnTo>
                      <a:pt x="4503" y="18010"/>
                    </a:lnTo>
                    <a:lnTo>
                      <a:pt x="4503" y="18028"/>
                    </a:lnTo>
                    <a:lnTo>
                      <a:pt x="4077" y="17936"/>
                    </a:lnTo>
                    <a:lnTo>
                      <a:pt x="3650" y="17880"/>
                    </a:lnTo>
                    <a:lnTo>
                      <a:pt x="3206" y="17825"/>
                    </a:lnTo>
                    <a:lnTo>
                      <a:pt x="2780" y="17788"/>
                    </a:lnTo>
                    <a:lnTo>
                      <a:pt x="2446" y="17769"/>
                    </a:lnTo>
                    <a:lnTo>
                      <a:pt x="1816" y="17769"/>
                    </a:lnTo>
                    <a:lnTo>
                      <a:pt x="1557" y="17788"/>
                    </a:lnTo>
                    <a:lnTo>
                      <a:pt x="1297" y="17825"/>
                    </a:lnTo>
                    <a:lnTo>
                      <a:pt x="1075" y="17862"/>
                    </a:lnTo>
                    <a:lnTo>
                      <a:pt x="871" y="17917"/>
                    </a:lnTo>
                    <a:lnTo>
                      <a:pt x="704" y="17973"/>
                    </a:lnTo>
                    <a:lnTo>
                      <a:pt x="538" y="18047"/>
                    </a:lnTo>
                    <a:lnTo>
                      <a:pt x="408" y="18121"/>
                    </a:lnTo>
                    <a:lnTo>
                      <a:pt x="278" y="18195"/>
                    </a:lnTo>
                    <a:lnTo>
                      <a:pt x="186" y="18288"/>
                    </a:lnTo>
                    <a:lnTo>
                      <a:pt x="112" y="18399"/>
                    </a:lnTo>
                    <a:lnTo>
                      <a:pt x="56" y="18492"/>
                    </a:lnTo>
                    <a:lnTo>
                      <a:pt x="19" y="18603"/>
                    </a:lnTo>
                    <a:lnTo>
                      <a:pt x="0" y="18714"/>
                    </a:lnTo>
                    <a:lnTo>
                      <a:pt x="19" y="18825"/>
                    </a:lnTo>
                    <a:lnTo>
                      <a:pt x="37" y="18936"/>
                    </a:lnTo>
                    <a:lnTo>
                      <a:pt x="75" y="19048"/>
                    </a:lnTo>
                    <a:lnTo>
                      <a:pt x="130" y="19159"/>
                    </a:lnTo>
                    <a:lnTo>
                      <a:pt x="223" y="19270"/>
                    </a:lnTo>
                    <a:lnTo>
                      <a:pt x="315" y="19362"/>
                    </a:lnTo>
                    <a:lnTo>
                      <a:pt x="445" y="19455"/>
                    </a:lnTo>
                    <a:lnTo>
                      <a:pt x="593" y="19548"/>
                    </a:lnTo>
                    <a:lnTo>
                      <a:pt x="760" y="19640"/>
                    </a:lnTo>
                    <a:lnTo>
                      <a:pt x="964" y="19715"/>
                    </a:lnTo>
                    <a:lnTo>
                      <a:pt x="1168" y="19789"/>
                    </a:lnTo>
                    <a:lnTo>
                      <a:pt x="1409" y="19844"/>
                    </a:lnTo>
                    <a:lnTo>
                      <a:pt x="1686" y="19900"/>
                    </a:lnTo>
                    <a:lnTo>
                      <a:pt x="1964" y="19937"/>
                    </a:lnTo>
                    <a:lnTo>
                      <a:pt x="2279" y="19992"/>
                    </a:lnTo>
                    <a:lnTo>
                      <a:pt x="2631" y="20011"/>
                    </a:lnTo>
                    <a:lnTo>
                      <a:pt x="3076" y="20029"/>
                    </a:lnTo>
                    <a:lnTo>
                      <a:pt x="3521" y="20048"/>
                    </a:lnTo>
                    <a:lnTo>
                      <a:pt x="3947" y="20029"/>
                    </a:lnTo>
                    <a:lnTo>
                      <a:pt x="4391" y="20011"/>
                    </a:lnTo>
                    <a:lnTo>
                      <a:pt x="3965" y="20122"/>
                    </a:lnTo>
                    <a:lnTo>
                      <a:pt x="3539" y="20252"/>
                    </a:lnTo>
                    <a:lnTo>
                      <a:pt x="3132" y="20382"/>
                    </a:lnTo>
                    <a:lnTo>
                      <a:pt x="2724" y="20548"/>
                    </a:lnTo>
                    <a:lnTo>
                      <a:pt x="2390" y="20678"/>
                    </a:lnTo>
                    <a:lnTo>
                      <a:pt x="2113" y="20808"/>
                    </a:lnTo>
                    <a:lnTo>
                      <a:pt x="1853" y="20937"/>
                    </a:lnTo>
                    <a:lnTo>
                      <a:pt x="1612" y="21086"/>
                    </a:lnTo>
                    <a:lnTo>
                      <a:pt x="1409" y="21215"/>
                    </a:lnTo>
                    <a:lnTo>
                      <a:pt x="1223" y="21345"/>
                    </a:lnTo>
                    <a:lnTo>
                      <a:pt x="1056" y="21493"/>
                    </a:lnTo>
                    <a:lnTo>
                      <a:pt x="927" y="21623"/>
                    </a:lnTo>
                    <a:lnTo>
                      <a:pt x="816" y="21753"/>
                    </a:lnTo>
                    <a:lnTo>
                      <a:pt x="723" y="21882"/>
                    </a:lnTo>
                    <a:lnTo>
                      <a:pt x="649" y="21993"/>
                    </a:lnTo>
                    <a:lnTo>
                      <a:pt x="612" y="22123"/>
                    </a:lnTo>
                    <a:lnTo>
                      <a:pt x="575" y="22253"/>
                    </a:lnTo>
                    <a:lnTo>
                      <a:pt x="575" y="22364"/>
                    </a:lnTo>
                    <a:lnTo>
                      <a:pt x="593" y="22475"/>
                    </a:lnTo>
                    <a:lnTo>
                      <a:pt x="630" y="22586"/>
                    </a:lnTo>
                    <a:lnTo>
                      <a:pt x="667" y="22698"/>
                    </a:lnTo>
                    <a:lnTo>
                      <a:pt x="742" y="22772"/>
                    </a:lnTo>
                    <a:lnTo>
                      <a:pt x="834" y="22864"/>
                    </a:lnTo>
                    <a:lnTo>
                      <a:pt x="927" y="22938"/>
                    </a:lnTo>
                    <a:lnTo>
                      <a:pt x="1038" y="22994"/>
                    </a:lnTo>
                    <a:lnTo>
                      <a:pt x="1186" y="23031"/>
                    </a:lnTo>
                    <a:lnTo>
                      <a:pt x="1334" y="23068"/>
                    </a:lnTo>
                    <a:lnTo>
                      <a:pt x="1501" y="23087"/>
                    </a:lnTo>
                    <a:lnTo>
                      <a:pt x="1705" y="23087"/>
                    </a:lnTo>
                    <a:lnTo>
                      <a:pt x="1909" y="23068"/>
                    </a:lnTo>
                    <a:lnTo>
                      <a:pt x="2131" y="23031"/>
                    </a:lnTo>
                    <a:lnTo>
                      <a:pt x="2372" y="22994"/>
                    </a:lnTo>
                    <a:lnTo>
                      <a:pt x="2650" y="22920"/>
                    </a:lnTo>
                    <a:lnTo>
                      <a:pt x="2928" y="22846"/>
                    </a:lnTo>
                    <a:lnTo>
                      <a:pt x="3224" y="22735"/>
                    </a:lnTo>
                    <a:lnTo>
                      <a:pt x="3539" y="22623"/>
                    </a:lnTo>
                    <a:lnTo>
                      <a:pt x="3947" y="22438"/>
                    </a:lnTo>
                    <a:lnTo>
                      <a:pt x="4354" y="22253"/>
                    </a:lnTo>
                    <a:lnTo>
                      <a:pt x="4762" y="22049"/>
                    </a:lnTo>
                    <a:lnTo>
                      <a:pt x="5133" y="21845"/>
                    </a:lnTo>
                    <a:lnTo>
                      <a:pt x="4799" y="22123"/>
                    </a:lnTo>
                    <a:lnTo>
                      <a:pt x="4466" y="22420"/>
                    </a:lnTo>
                    <a:lnTo>
                      <a:pt x="4151" y="22735"/>
                    </a:lnTo>
                    <a:lnTo>
                      <a:pt x="3854" y="23050"/>
                    </a:lnTo>
                    <a:lnTo>
                      <a:pt x="3632" y="23309"/>
                    </a:lnTo>
                    <a:lnTo>
                      <a:pt x="3428" y="23568"/>
                    </a:lnTo>
                    <a:lnTo>
                      <a:pt x="3243" y="23791"/>
                    </a:lnTo>
                    <a:lnTo>
                      <a:pt x="3095" y="24013"/>
                    </a:lnTo>
                    <a:lnTo>
                      <a:pt x="2965" y="24235"/>
                    </a:lnTo>
                    <a:lnTo>
                      <a:pt x="2854" y="24439"/>
                    </a:lnTo>
                    <a:lnTo>
                      <a:pt x="2761" y="24624"/>
                    </a:lnTo>
                    <a:lnTo>
                      <a:pt x="2705" y="24810"/>
                    </a:lnTo>
                    <a:lnTo>
                      <a:pt x="2650" y="24976"/>
                    </a:lnTo>
                    <a:lnTo>
                      <a:pt x="2631" y="25125"/>
                    </a:lnTo>
                    <a:lnTo>
                      <a:pt x="2631" y="25273"/>
                    </a:lnTo>
                    <a:lnTo>
                      <a:pt x="2631" y="25403"/>
                    </a:lnTo>
                    <a:lnTo>
                      <a:pt x="2668" y="25514"/>
                    </a:lnTo>
                    <a:lnTo>
                      <a:pt x="2705" y="25625"/>
                    </a:lnTo>
                    <a:lnTo>
                      <a:pt x="2780" y="25718"/>
                    </a:lnTo>
                    <a:lnTo>
                      <a:pt x="2854" y="25810"/>
                    </a:lnTo>
                    <a:lnTo>
                      <a:pt x="2946" y="25866"/>
                    </a:lnTo>
                    <a:lnTo>
                      <a:pt x="3039" y="25921"/>
                    </a:lnTo>
                    <a:lnTo>
                      <a:pt x="3150" y="25958"/>
                    </a:lnTo>
                    <a:lnTo>
                      <a:pt x="3280" y="25977"/>
                    </a:lnTo>
                    <a:lnTo>
                      <a:pt x="3410" y="25977"/>
                    </a:lnTo>
                    <a:lnTo>
                      <a:pt x="3558" y="25958"/>
                    </a:lnTo>
                    <a:lnTo>
                      <a:pt x="3706" y="25921"/>
                    </a:lnTo>
                    <a:lnTo>
                      <a:pt x="3873" y="25866"/>
                    </a:lnTo>
                    <a:lnTo>
                      <a:pt x="4039" y="25792"/>
                    </a:lnTo>
                    <a:lnTo>
                      <a:pt x="4225" y="25680"/>
                    </a:lnTo>
                    <a:lnTo>
                      <a:pt x="4410" y="25551"/>
                    </a:lnTo>
                    <a:lnTo>
                      <a:pt x="4614" y="25403"/>
                    </a:lnTo>
                    <a:lnTo>
                      <a:pt x="4818" y="25236"/>
                    </a:lnTo>
                    <a:lnTo>
                      <a:pt x="5040" y="25032"/>
                    </a:lnTo>
                    <a:lnTo>
                      <a:pt x="5262" y="24810"/>
                    </a:lnTo>
                    <a:lnTo>
                      <a:pt x="5503" y="24569"/>
                    </a:lnTo>
                    <a:lnTo>
                      <a:pt x="5800" y="24235"/>
                    </a:lnTo>
                    <a:lnTo>
                      <a:pt x="6078" y="23883"/>
                    </a:lnTo>
                    <a:lnTo>
                      <a:pt x="6337" y="23531"/>
                    </a:lnTo>
                    <a:lnTo>
                      <a:pt x="6596" y="23179"/>
                    </a:lnTo>
                    <a:lnTo>
                      <a:pt x="6596" y="23179"/>
                    </a:lnTo>
                    <a:lnTo>
                      <a:pt x="6430" y="23568"/>
                    </a:lnTo>
                    <a:lnTo>
                      <a:pt x="6263" y="23994"/>
                    </a:lnTo>
                    <a:lnTo>
                      <a:pt x="6096" y="24402"/>
                    </a:lnTo>
                    <a:lnTo>
                      <a:pt x="5966" y="24828"/>
                    </a:lnTo>
                    <a:lnTo>
                      <a:pt x="5874" y="25162"/>
                    </a:lnTo>
                    <a:lnTo>
                      <a:pt x="5800" y="25477"/>
                    </a:lnTo>
                    <a:lnTo>
                      <a:pt x="5744" y="25755"/>
                    </a:lnTo>
                    <a:lnTo>
                      <a:pt x="5707" y="26033"/>
                    </a:lnTo>
                    <a:lnTo>
                      <a:pt x="5670" y="26273"/>
                    </a:lnTo>
                    <a:lnTo>
                      <a:pt x="5670" y="26496"/>
                    </a:lnTo>
                    <a:lnTo>
                      <a:pt x="5670" y="26718"/>
                    </a:lnTo>
                    <a:lnTo>
                      <a:pt x="5688" y="26903"/>
                    </a:lnTo>
                    <a:lnTo>
                      <a:pt x="5725" y="27070"/>
                    </a:lnTo>
                    <a:lnTo>
                      <a:pt x="5763" y="27218"/>
                    </a:lnTo>
                    <a:lnTo>
                      <a:pt x="5818" y="27348"/>
                    </a:lnTo>
                    <a:lnTo>
                      <a:pt x="5892" y="27459"/>
                    </a:lnTo>
                    <a:lnTo>
                      <a:pt x="5966" y="27552"/>
                    </a:lnTo>
                    <a:lnTo>
                      <a:pt x="6059" y="27644"/>
                    </a:lnTo>
                    <a:lnTo>
                      <a:pt x="6152" y="27700"/>
                    </a:lnTo>
                    <a:lnTo>
                      <a:pt x="6263" y="27737"/>
                    </a:lnTo>
                    <a:lnTo>
                      <a:pt x="6355" y="27756"/>
                    </a:lnTo>
                    <a:lnTo>
                      <a:pt x="6448" y="27774"/>
                    </a:lnTo>
                    <a:lnTo>
                      <a:pt x="6541" y="27756"/>
                    </a:lnTo>
                    <a:lnTo>
                      <a:pt x="6652" y="27737"/>
                    </a:lnTo>
                    <a:lnTo>
                      <a:pt x="6745" y="27700"/>
                    </a:lnTo>
                    <a:lnTo>
                      <a:pt x="6856" y="27644"/>
                    </a:lnTo>
                    <a:lnTo>
                      <a:pt x="6948" y="27589"/>
                    </a:lnTo>
                    <a:lnTo>
                      <a:pt x="7059" y="27496"/>
                    </a:lnTo>
                    <a:lnTo>
                      <a:pt x="7152" y="27404"/>
                    </a:lnTo>
                    <a:lnTo>
                      <a:pt x="7263" y="27292"/>
                    </a:lnTo>
                    <a:lnTo>
                      <a:pt x="7449" y="26996"/>
                    </a:lnTo>
                    <a:lnTo>
                      <a:pt x="7652" y="26644"/>
                    </a:lnTo>
                    <a:lnTo>
                      <a:pt x="7838" y="26218"/>
                    </a:lnTo>
                    <a:lnTo>
                      <a:pt x="7875" y="26755"/>
                    </a:lnTo>
                    <a:lnTo>
                      <a:pt x="7912" y="27292"/>
                    </a:lnTo>
                    <a:lnTo>
                      <a:pt x="7949" y="27607"/>
                    </a:lnTo>
                    <a:lnTo>
                      <a:pt x="7967" y="27719"/>
                    </a:lnTo>
                    <a:lnTo>
                      <a:pt x="7986" y="27922"/>
                    </a:lnTo>
                    <a:lnTo>
                      <a:pt x="8004" y="28071"/>
                    </a:lnTo>
                    <a:lnTo>
                      <a:pt x="8041" y="28219"/>
                    </a:lnTo>
                    <a:lnTo>
                      <a:pt x="8060" y="28386"/>
                    </a:lnTo>
                    <a:lnTo>
                      <a:pt x="8153" y="28867"/>
                    </a:lnTo>
                    <a:lnTo>
                      <a:pt x="8264" y="29349"/>
                    </a:lnTo>
                    <a:lnTo>
                      <a:pt x="8393" y="29831"/>
                    </a:lnTo>
                    <a:lnTo>
                      <a:pt x="8523" y="30294"/>
                    </a:lnTo>
                    <a:lnTo>
                      <a:pt x="8282" y="30294"/>
                    </a:lnTo>
                    <a:lnTo>
                      <a:pt x="7652" y="30312"/>
                    </a:lnTo>
                    <a:lnTo>
                      <a:pt x="7541" y="30312"/>
                    </a:lnTo>
                    <a:lnTo>
                      <a:pt x="7430" y="30331"/>
                    </a:lnTo>
                    <a:lnTo>
                      <a:pt x="7374" y="30350"/>
                    </a:lnTo>
                    <a:lnTo>
                      <a:pt x="7319" y="30368"/>
                    </a:lnTo>
                    <a:lnTo>
                      <a:pt x="7282" y="30424"/>
                    </a:lnTo>
                    <a:lnTo>
                      <a:pt x="7263" y="30479"/>
                    </a:lnTo>
                    <a:lnTo>
                      <a:pt x="7245" y="30516"/>
                    </a:lnTo>
                    <a:lnTo>
                      <a:pt x="7263" y="30739"/>
                    </a:lnTo>
                    <a:lnTo>
                      <a:pt x="7300" y="31183"/>
                    </a:lnTo>
                    <a:lnTo>
                      <a:pt x="7374" y="31943"/>
                    </a:lnTo>
                    <a:lnTo>
                      <a:pt x="7393" y="32017"/>
                    </a:lnTo>
                    <a:lnTo>
                      <a:pt x="7412" y="32054"/>
                    </a:lnTo>
                    <a:lnTo>
                      <a:pt x="7430" y="32091"/>
                    </a:lnTo>
                    <a:lnTo>
                      <a:pt x="7486" y="32110"/>
                    </a:lnTo>
                    <a:lnTo>
                      <a:pt x="7541" y="32110"/>
                    </a:lnTo>
                    <a:lnTo>
                      <a:pt x="7764" y="32128"/>
                    </a:lnTo>
                    <a:lnTo>
                      <a:pt x="7819" y="32351"/>
                    </a:lnTo>
                    <a:lnTo>
                      <a:pt x="7893" y="32628"/>
                    </a:lnTo>
                    <a:lnTo>
                      <a:pt x="7912" y="32740"/>
                    </a:lnTo>
                    <a:lnTo>
                      <a:pt x="8004" y="33110"/>
                    </a:lnTo>
                    <a:lnTo>
                      <a:pt x="8023" y="33166"/>
                    </a:lnTo>
                    <a:lnTo>
                      <a:pt x="8116" y="33555"/>
                    </a:lnTo>
                    <a:lnTo>
                      <a:pt x="8227" y="33999"/>
                    </a:lnTo>
                    <a:lnTo>
                      <a:pt x="8264" y="34148"/>
                    </a:lnTo>
                    <a:lnTo>
                      <a:pt x="8356" y="34574"/>
                    </a:lnTo>
                    <a:lnTo>
                      <a:pt x="8505" y="35167"/>
                    </a:lnTo>
                    <a:lnTo>
                      <a:pt x="8523" y="35204"/>
                    </a:lnTo>
                    <a:lnTo>
                      <a:pt x="8560" y="35241"/>
                    </a:lnTo>
                    <a:lnTo>
                      <a:pt x="8616" y="35259"/>
                    </a:lnTo>
                    <a:lnTo>
                      <a:pt x="8671" y="35278"/>
                    </a:lnTo>
                    <a:lnTo>
                      <a:pt x="12136" y="35278"/>
                    </a:lnTo>
                    <a:lnTo>
                      <a:pt x="12210" y="35259"/>
                    </a:lnTo>
                    <a:lnTo>
                      <a:pt x="12247" y="35241"/>
                    </a:lnTo>
                    <a:lnTo>
                      <a:pt x="12284" y="35204"/>
                    </a:lnTo>
                    <a:lnTo>
                      <a:pt x="12303" y="35167"/>
                    </a:lnTo>
                    <a:lnTo>
                      <a:pt x="12581" y="34037"/>
                    </a:lnTo>
                    <a:lnTo>
                      <a:pt x="12618" y="33925"/>
                    </a:lnTo>
                    <a:lnTo>
                      <a:pt x="12710" y="33518"/>
                    </a:lnTo>
                    <a:lnTo>
                      <a:pt x="12710" y="33499"/>
                    </a:lnTo>
                    <a:lnTo>
                      <a:pt x="12785" y="33203"/>
                    </a:lnTo>
                    <a:lnTo>
                      <a:pt x="12785" y="33184"/>
                    </a:lnTo>
                    <a:lnTo>
                      <a:pt x="12859" y="32906"/>
                    </a:lnTo>
                    <a:lnTo>
                      <a:pt x="12877" y="32795"/>
                    </a:lnTo>
                    <a:lnTo>
                      <a:pt x="12914" y="32684"/>
                    </a:lnTo>
                    <a:lnTo>
                      <a:pt x="12988" y="32351"/>
                    </a:lnTo>
                    <a:lnTo>
                      <a:pt x="13044" y="32128"/>
                    </a:lnTo>
                    <a:lnTo>
                      <a:pt x="13248" y="32110"/>
                    </a:lnTo>
                    <a:lnTo>
                      <a:pt x="13322" y="32110"/>
                    </a:lnTo>
                    <a:lnTo>
                      <a:pt x="13377" y="32091"/>
                    </a:lnTo>
                    <a:lnTo>
                      <a:pt x="13415" y="32073"/>
                    </a:lnTo>
                    <a:lnTo>
                      <a:pt x="13433" y="32017"/>
                    </a:lnTo>
                    <a:lnTo>
                      <a:pt x="13452" y="31943"/>
                    </a:lnTo>
                    <a:lnTo>
                      <a:pt x="13507" y="31257"/>
                    </a:lnTo>
                    <a:lnTo>
                      <a:pt x="13563" y="30572"/>
                    </a:lnTo>
                    <a:lnTo>
                      <a:pt x="13544" y="30461"/>
                    </a:lnTo>
                    <a:lnTo>
                      <a:pt x="13544" y="30424"/>
                    </a:lnTo>
                    <a:lnTo>
                      <a:pt x="13507" y="30368"/>
                    </a:lnTo>
                    <a:lnTo>
                      <a:pt x="13470" y="30350"/>
                    </a:lnTo>
                    <a:lnTo>
                      <a:pt x="13415" y="30331"/>
                    </a:lnTo>
                    <a:lnTo>
                      <a:pt x="13322" y="30331"/>
                    </a:lnTo>
                    <a:lnTo>
                      <a:pt x="12933" y="30312"/>
                    </a:lnTo>
                    <a:lnTo>
                      <a:pt x="12395" y="30294"/>
                    </a:lnTo>
                    <a:lnTo>
                      <a:pt x="12266" y="30294"/>
                    </a:lnTo>
                    <a:lnTo>
                      <a:pt x="10450" y="30275"/>
                    </a:lnTo>
                    <a:lnTo>
                      <a:pt x="10376" y="30275"/>
                    </a:lnTo>
                    <a:lnTo>
                      <a:pt x="10172" y="29886"/>
                    </a:lnTo>
                    <a:lnTo>
                      <a:pt x="10005" y="29479"/>
                    </a:lnTo>
                    <a:lnTo>
                      <a:pt x="9746" y="28849"/>
                    </a:lnTo>
                    <a:lnTo>
                      <a:pt x="9542" y="28200"/>
                    </a:lnTo>
                    <a:lnTo>
                      <a:pt x="9450" y="27885"/>
                    </a:lnTo>
                    <a:lnTo>
                      <a:pt x="9431" y="27793"/>
                    </a:lnTo>
                    <a:lnTo>
                      <a:pt x="9394" y="27626"/>
                    </a:lnTo>
                    <a:lnTo>
                      <a:pt x="9394" y="27626"/>
                    </a:lnTo>
                    <a:lnTo>
                      <a:pt x="9487" y="27737"/>
                    </a:lnTo>
                    <a:lnTo>
                      <a:pt x="9579" y="27811"/>
                    </a:lnTo>
                    <a:lnTo>
                      <a:pt x="9672" y="27885"/>
                    </a:lnTo>
                    <a:lnTo>
                      <a:pt x="9765" y="27941"/>
                    </a:lnTo>
                    <a:lnTo>
                      <a:pt x="9876" y="27978"/>
                    </a:lnTo>
                    <a:lnTo>
                      <a:pt x="9968" y="27996"/>
                    </a:lnTo>
                    <a:lnTo>
                      <a:pt x="10061" y="28015"/>
                    </a:lnTo>
                    <a:lnTo>
                      <a:pt x="10172" y="27996"/>
                    </a:lnTo>
                    <a:lnTo>
                      <a:pt x="10283" y="27978"/>
                    </a:lnTo>
                    <a:lnTo>
                      <a:pt x="10376" y="27922"/>
                    </a:lnTo>
                    <a:lnTo>
                      <a:pt x="10487" y="27867"/>
                    </a:lnTo>
                    <a:lnTo>
                      <a:pt x="10580" y="27774"/>
                    </a:lnTo>
                    <a:lnTo>
                      <a:pt x="10654" y="27682"/>
                    </a:lnTo>
                    <a:lnTo>
                      <a:pt x="10728" y="27552"/>
                    </a:lnTo>
                    <a:lnTo>
                      <a:pt x="10802" y="27404"/>
                    </a:lnTo>
                    <a:lnTo>
                      <a:pt x="10839" y="27237"/>
                    </a:lnTo>
                    <a:lnTo>
                      <a:pt x="10895" y="27070"/>
                    </a:lnTo>
                    <a:lnTo>
                      <a:pt x="10932" y="26848"/>
                    </a:lnTo>
                    <a:lnTo>
                      <a:pt x="10950" y="26625"/>
                    </a:lnTo>
                    <a:lnTo>
                      <a:pt x="10950" y="26385"/>
                    </a:lnTo>
                    <a:lnTo>
                      <a:pt x="10950" y="26107"/>
                    </a:lnTo>
                    <a:lnTo>
                      <a:pt x="10932" y="25810"/>
                    </a:lnTo>
                    <a:lnTo>
                      <a:pt x="10895" y="25495"/>
                    </a:lnTo>
                    <a:lnTo>
                      <a:pt x="10839" y="25162"/>
                    </a:lnTo>
                    <a:lnTo>
                      <a:pt x="10765" y="24717"/>
                    </a:lnTo>
                    <a:lnTo>
                      <a:pt x="10672" y="24291"/>
                    </a:lnTo>
                    <a:lnTo>
                      <a:pt x="10561" y="23846"/>
                    </a:lnTo>
                    <a:lnTo>
                      <a:pt x="10450" y="23439"/>
                    </a:lnTo>
                    <a:lnTo>
                      <a:pt x="10654" y="23828"/>
                    </a:lnTo>
                    <a:lnTo>
                      <a:pt x="10876" y="24217"/>
                    </a:lnTo>
                    <a:lnTo>
                      <a:pt x="11099" y="24587"/>
                    </a:lnTo>
                    <a:lnTo>
                      <a:pt x="11339" y="24958"/>
                    </a:lnTo>
                    <a:lnTo>
                      <a:pt x="11543" y="25236"/>
                    </a:lnTo>
                    <a:lnTo>
                      <a:pt x="11747" y="25495"/>
                    </a:lnTo>
                    <a:lnTo>
                      <a:pt x="11932" y="25718"/>
                    </a:lnTo>
                    <a:lnTo>
                      <a:pt x="12118" y="25903"/>
                    </a:lnTo>
                    <a:lnTo>
                      <a:pt x="12284" y="26088"/>
                    </a:lnTo>
                    <a:lnTo>
                      <a:pt x="12470" y="26236"/>
                    </a:lnTo>
                    <a:lnTo>
                      <a:pt x="12636" y="26366"/>
                    </a:lnTo>
                    <a:lnTo>
                      <a:pt x="12785" y="26459"/>
                    </a:lnTo>
                    <a:lnTo>
                      <a:pt x="12951" y="26551"/>
                    </a:lnTo>
                    <a:lnTo>
                      <a:pt x="13081" y="26607"/>
                    </a:lnTo>
                    <a:lnTo>
                      <a:pt x="13229" y="26644"/>
                    </a:lnTo>
                    <a:lnTo>
                      <a:pt x="13359" y="26662"/>
                    </a:lnTo>
                    <a:lnTo>
                      <a:pt x="13489" y="26662"/>
                    </a:lnTo>
                    <a:lnTo>
                      <a:pt x="13600" y="26644"/>
                    </a:lnTo>
                    <a:lnTo>
                      <a:pt x="13711" y="26588"/>
                    </a:lnTo>
                    <a:lnTo>
                      <a:pt x="13804" y="26533"/>
                    </a:lnTo>
                    <a:lnTo>
                      <a:pt x="13896" y="26459"/>
                    </a:lnTo>
                    <a:lnTo>
                      <a:pt x="13970" y="26385"/>
                    </a:lnTo>
                    <a:lnTo>
                      <a:pt x="14026" y="26273"/>
                    </a:lnTo>
                    <a:lnTo>
                      <a:pt x="14063" y="26162"/>
                    </a:lnTo>
                    <a:lnTo>
                      <a:pt x="14100" y="26033"/>
                    </a:lnTo>
                    <a:lnTo>
                      <a:pt x="14119" y="25903"/>
                    </a:lnTo>
                    <a:lnTo>
                      <a:pt x="14119" y="25736"/>
                    </a:lnTo>
                    <a:lnTo>
                      <a:pt x="14082" y="25569"/>
                    </a:lnTo>
                    <a:lnTo>
                      <a:pt x="14044" y="25384"/>
                    </a:lnTo>
                    <a:lnTo>
                      <a:pt x="13989" y="25180"/>
                    </a:lnTo>
                    <a:lnTo>
                      <a:pt x="13915" y="24976"/>
                    </a:lnTo>
                    <a:lnTo>
                      <a:pt x="13804" y="24736"/>
                    </a:lnTo>
                    <a:lnTo>
                      <a:pt x="13674" y="24495"/>
                    </a:lnTo>
                    <a:lnTo>
                      <a:pt x="13544" y="24235"/>
                    </a:lnTo>
                    <a:lnTo>
                      <a:pt x="13377" y="23976"/>
                    </a:lnTo>
                    <a:lnTo>
                      <a:pt x="13174" y="23679"/>
                    </a:lnTo>
                    <a:lnTo>
                      <a:pt x="12914" y="23327"/>
                    </a:lnTo>
                    <a:lnTo>
                      <a:pt x="12655" y="22975"/>
                    </a:lnTo>
                    <a:lnTo>
                      <a:pt x="12358" y="22623"/>
                    </a:lnTo>
                    <a:lnTo>
                      <a:pt x="12062" y="22308"/>
                    </a:lnTo>
                    <a:lnTo>
                      <a:pt x="12414" y="22568"/>
                    </a:lnTo>
                    <a:lnTo>
                      <a:pt x="12785" y="22827"/>
                    </a:lnTo>
                    <a:lnTo>
                      <a:pt x="13155" y="23068"/>
                    </a:lnTo>
                    <a:lnTo>
                      <a:pt x="13544" y="23290"/>
                    </a:lnTo>
                    <a:lnTo>
                      <a:pt x="13841" y="23457"/>
                    </a:lnTo>
                    <a:lnTo>
                      <a:pt x="14137" y="23587"/>
                    </a:lnTo>
                    <a:lnTo>
                      <a:pt x="14397" y="23717"/>
                    </a:lnTo>
                    <a:lnTo>
                      <a:pt x="14656" y="23809"/>
                    </a:lnTo>
                    <a:lnTo>
                      <a:pt x="14878" y="23902"/>
                    </a:lnTo>
                    <a:lnTo>
                      <a:pt x="15101" y="23957"/>
                    </a:lnTo>
                    <a:lnTo>
                      <a:pt x="15304" y="23994"/>
                    </a:lnTo>
                    <a:lnTo>
                      <a:pt x="15508" y="24013"/>
                    </a:lnTo>
                    <a:lnTo>
                      <a:pt x="15675" y="24032"/>
                    </a:lnTo>
                    <a:lnTo>
                      <a:pt x="15823" y="24013"/>
                    </a:lnTo>
                    <a:lnTo>
                      <a:pt x="15971" y="23994"/>
                    </a:lnTo>
                    <a:lnTo>
                      <a:pt x="16101" y="23957"/>
                    </a:lnTo>
                    <a:lnTo>
                      <a:pt x="16212" y="23902"/>
                    </a:lnTo>
                    <a:lnTo>
                      <a:pt x="16305" y="23828"/>
                    </a:lnTo>
                    <a:lnTo>
                      <a:pt x="16379" y="23735"/>
                    </a:lnTo>
                    <a:lnTo>
                      <a:pt x="16453" y="23642"/>
                    </a:lnTo>
                    <a:lnTo>
                      <a:pt x="16490" y="23550"/>
                    </a:lnTo>
                    <a:lnTo>
                      <a:pt x="16527" y="23439"/>
                    </a:lnTo>
                    <a:lnTo>
                      <a:pt x="16527" y="23309"/>
                    </a:lnTo>
                    <a:lnTo>
                      <a:pt x="16527" y="23198"/>
                    </a:lnTo>
                    <a:lnTo>
                      <a:pt x="16490" y="23068"/>
                    </a:lnTo>
                    <a:lnTo>
                      <a:pt x="16453" y="22938"/>
                    </a:lnTo>
                    <a:lnTo>
                      <a:pt x="16379" y="22790"/>
                    </a:lnTo>
                    <a:lnTo>
                      <a:pt x="16286" y="22642"/>
                    </a:lnTo>
                    <a:lnTo>
                      <a:pt x="16157" y="22494"/>
                    </a:lnTo>
                    <a:lnTo>
                      <a:pt x="16027" y="22345"/>
                    </a:lnTo>
                    <a:lnTo>
                      <a:pt x="15860" y="22179"/>
                    </a:lnTo>
                    <a:lnTo>
                      <a:pt x="15656" y="22031"/>
                    </a:lnTo>
                    <a:lnTo>
                      <a:pt x="15453" y="21864"/>
                    </a:lnTo>
                    <a:lnTo>
                      <a:pt x="15212" y="21697"/>
                    </a:lnTo>
                    <a:lnTo>
                      <a:pt x="14934" y="21512"/>
                    </a:lnTo>
                    <a:lnTo>
                      <a:pt x="14637" y="21345"/>
                    </a:lnTo>
                    <a:lnTo>
                      <a:pt x="14248" y="21141"/>
                    </a:lnTo>
                    <a:lnTo>
                      <a:pt x="13859" y="20937"/>
                    </a:lnTo>
                    <a:lnTo>
                      <a:pt x="13452" y="20752"/>
                    </a:lnTo>
                    <a:lnTo>
                      <a:pt x="13044" y="20585"/>
                    </a:lnTo>
                    <a:lnTo>
                      <a:pt x="13470" y="20659"/>
                    </a:lnTo>
                    <a:lnTo>
                      <a:pt x="13915" y="20734"/>
                    </a:lnTo>
                    <a:lnTo>
                      <a:pt x="14359" y="20789"/>
                    </a:lnTo>
                    <a:lnTo>
                      <a:pt x="14804" y="20826"/>
                    </a:lnTo>
                    <a:lnTo>
                      <a:pt x="15138" y="20845"/>
                    </a:lnTo>
                    <a:lnTo>
                      <a:pt x="15749" y="20845"/>
                    </a:lnTo>
                    <a:lnTo>
                      <a:pt x="16027" y="20826"/>
                    </a:lnTo>
                    <a:lnTo>
                      <a:pt x="16268" y="20789"/>
                    </a:lnTo>
                    <a:lnTo>
                      <a:pt x="16490" y="20752"/>
                    </a:lnTo>
                    <a:lnTo>
                      <a:pt x="16694" y="20696"/>
                    </a:lnTo>
                    <a:lnTo>
                      <a:pt x="16879" y="20641"/>
                    </a:lnTo>
                    <a:lnTo>
                      <a:pt x="17046" y="20567"/>
                    </a:lnTo>
                    <a:lnTo>
                      <a:pt x="17176" y="20493"/>
                    </a:lnTo>
                    <a:lnTo>
                      <a:pt x="17287" y="20419"/>
                    </a:lnTo>
                    <a:lnTo>
                      <a:pt x="17379" y="20326"/>
                    </a:lnTo>
                    <a:lnTo>
                      <a:pt x="17454" y="20215"/>
                    </a:lnTo>
                    <a:lnTo>
                      <a:pt x="17509" y="20122"/>
                    </a:lnTo>
                    <a:lnTo>
                      <a:pt x="17546" y="20011"/>
                    </a:lnTo>
                    <a:lnTo>
                      <a:pt x="17565" y="19900"/>
                    </a:lnTo>
                    <a:lnTo>
                      <a:pt x="17565" y="19770"/>
                    </a:lnTo>
                    <a:lnTo>
                      <a:pt x="17546" y="19640"/>
                    </a:lnTo>
                    <a:lnTo>
                      <a:pt x="17491" y="19529"/>
                    </a:lnTo>
                    <a:lnTo>
                      <a:pt x="17398" y="19400"/>
                    </a:lnTo>
                    <a:lnTo>
                      <a:pt x="17305" y="19288"/>
                    </a:lnTo>
                    <a:lnTo>
                      <a:pt x="17176" y="19177"/>
                    </a:lnTo>
                    <a:lnTo>
                      <a:pt x="17009" y="19085"/>
                    </a:lnTo>
                    <a:lnTo>
                      <a:pt x="16824" y="18992"/>
                    </a:lnTo>
                    <a:lnTo>
                      <a:pt x="17268" y="18770"/>
                    </a:lnTo>
                    <a:lnTo>
                      <a:pt x="17713" y="18529"/>
                    </a:lnTo>
                    <a:lnTo>
                      <a:pt x="18121" y="18251"/>
                    </a:lnTo>
                    <a:lnTo>
                      <a:pt x="18528" y="17954"/>
                    </a:lnTo>
                    <a:lnTo>
                      <a:pt x="18899" y="17621"/>
                    </a:lnTo>
                    <a:lnTo>
                      <a:pt x="19251" y="17250"/>
                    </a:lnTo>
                    <a:lnTo>
                      <a:pt x="19566" y="16880"/>
                    </a:lnTo>
                    <a:lnTo>
                      <a:pt x="19844" y="16472"/>
                    </a:lnTo>
                    <a:lnTo>
                      <a:pt x="20029" y="16194"/>
                    </a:lnTo>
                    <a:lnTo>
                      <a:pt x="20177" y="15898"/>
                    </a:lnTo>
                    <a:lnTo>
                      <a:pt x="20325" y="15601"/>
                    </a:lnTo>
                    <a:lnTo>
                      <a:pt x="20455" y="15305"/>
                    </a:lnTo>
                    <a:lnTo>
                      <a:pt x="20566" y="14990"/>
                    </a:lnTo>
                    <a:lnTo>
                      <a:pt x="20659" y="14693"/>
                    </a:lnTo>
                    <a:lnTo>
                      <a:pt x="20752" y="14378"/>
                    </a:lnTo>
                    <a:lnTo>
                      <a:pt x="20807" y="14045"/>
                    </a:lnTo>
                    <a:lnTo>
                      <a:pt x="20863" y="13730"/>
                    </a:lnTo>
                    <a:lnTo>
                      <a:pt x="20900" y="13397"/>
                    </a:lnTo>
                    <a:lnTo>
                      <a:pt x="20918" y="13082"/>
                    </a:lnTo>
                    <a:lnTo>
                      <a:pt x="20937" y="12748"/>
                    </a:lnTo>
                    <a:lnTo>
                      <a:pt x="20918" y="12433"/>
                    </a:lnTo>
                    <a:lnTo>
                      <a:pt x="20900" y="12100"/>
                    </a:lnTo>
                    <a:lnTo>
                      <a:pt x="20844" y="11785"/>
                    </a:lnTo>
                    <a:lnTo>
                      <a:pt x="20789" y="11451"/>
                    </a:lnTo>
                    <a:lnTo>
                      <a:pt x="20714" y="11673"/>
                    </a:lnTo>
                    <a:lnTo>
                      <a:pt x="20622" y="11877"/>
                    </a:lnTo>
                    <a:lnTo>
                      <a:pt x="20511" y="12081"/>
                    </a:lnTo>
                    <a:lnTo>
                      <a:pt x="20381" y="12266"/>
                    </a:lnTo>
                    <a:lnTo>
                      <a:pt x="20233" y="12433"/>
                    </a:lnTo>
                    <a:lnTo>
                      <a:pt x="20085" y="12600"/>
                    </a:lnTo>
                    <a:lnTo>
                      <a:pt x="19918" y="12767"/>
                    </a:lnTo>
                    <a:lnTo>
                      <a:pt x="19751" y="12933"/>
                    </a:lnTo>
                    <a:lnTo>
                      <a:pt x="19380" y="13211"/>
                    </a:lnTo>
                    <a:lnTo>
                      <a:pt x="18991" y="13489"/>
                    </a:lnTo>
                    <a:lnTo>
                      <a:pt x="18584" y="13749"/>
                    </a:lnTo>
                    <a:lnTo>
                      <a:pt x="18176" y="13989"/>
                    </a:lnTo>
                    <a:lnTo>
                      <a:pt x="17620" y="14341"/>
                    </a:lnTo>
                    <a:lnTo>
                      <a:pt x="17065" y="14712"/>
                    </a:lnTo>
                    <a:lnTo>
                      <a:pt x="16509" y="15120"/>
                    </a:lnTo>
                    <a:lnTo>
                      <a:pt x="15953" y="15527"/>
                    </a:lnTo>
                    <a:lnTo>
                      <a:pt x="15768" y="15546"/>
                    </a:lnTo>
                    <a:lnTo>
                      <a:pt x="15564" y="15564"/>
                    </a:lnTo>
                    <a:lnTo>
                      <a:pt x="15360" y="15601"/>
                    </a:lnTo>
                    <a:lnTo>
                      <a:pt x="15119" y="15638"/>
                    </a:lnTo>
                    <a:lnTo>
                      <a:pt x="14619" y="15787"/>
                    </a:lnTo>
                    <a:lnTo>
                      <a:pt x="14026" y="16009"/>
                    </a:lnTo>
                    <a:lnTo>
                      <a:pt x="13618" y="16176"/>
                    </a:lnTo>
                    <a:lnTo>
                      <a:pt x="13229" y="16361"/>
                    </a:lnTo>
                    <a:lnTo>
                      <a:pt x="12822" y="16565"/>
                    </a:lnTo>
                    <a:lnTo>
                      <a:pt x="12433" y="16769"/>
                    </a:lnTo>
                    <a:lnTo>
                      <a:pt x="12433" y="16769"/>
                    </a:lnTo>
                    <a:lnTo>
                      <a:pt x="12766" y="16491"/>
                    </a:lnTo>
                    <a:lnTo>
                      <a:pt x="13100" y="16194"/>
                    </a:lnTo>
                    <a:lnTo>
                      <a:pt x="13415" y="15879"/>
                    </a:lnTo>
                    <a:lnTo>
                      <a:pt x="13730" y="15564"/>
                    </a:lnTo>
                    <a:lnTo>
                      <a:pt x="13952" y="15305"/>
                    </a:lnTo>
                    <a:lnTo>
                      <a:pt x="14156" y="15064"/>
                    </a:lnTo>
                    <a:lnTo>
                      <a:pt x="14341" y="14823"/>
                    </a:lnTo>
                    <a:lnTo>
                      <a:pt x="14489" y="14601"/>
                    </a:lnTo>
                    <a:lnTo>
                      <a:pt x="14619" y="14378"/>
                    </a:lnTo>
                    <a:lnTo>
                      <a:pt x="14730" y="14175"/>
                    </a:lnTo>
                    <a:lnTo>
                      <a:pt x="14804" y="13989"/>
                    </a:lnTo>
                    <a:lnTo>
                      <a:pt x="14878" y="13823"/>
                    </a:lnTo>
                    <a:lnTo>
                      <a:pt x="14915" y="13656"/>
                    </a:lnTo>
                    <a:lnTo>
                      <a:pt x="14952" y="13489"/>
                    </a:lnTo>
                    <a:lnTo>
                      <a:pt x="14952" y="13341"/>
                    </a:lnTo>
                    <a:lnTo>
                      <a:pt x="14934" y="13211"/>
                    </a:lnTo>
                    <a:lnTo>
                      <a:pt x="14915" y="13100"/>
                    </a:lnTo>
                    <a:lnTo>
                      <a:pt x="14860" y="12989"/>
                    </a:lnTo>
                    <a:lnTo>
                      <a:pt x="14804" y="12896"/>
                    </a:lnTo>
                    <a:lnTo>
                      <a:pt x="14730" y="12804"/>
                    </a:lnTo>
                    <a:lnTo>
                      <a:pt x="14637" y="12748"/>
                    </a:lnTo>
                    <a:lnTo>
                      <a:pt x="14526" y="12692"/>
                    </a:lnTo>
                    <a:lnTo>
                      <a:pt x="14415" y="12655"/>
                    </a:lnTo>
                    <a:lnTo>
                      <a:pt x="14304" y="12637"/>
                    </a:lnTo>
                    <a:lnTo>
                      <a:pt x="14174" y="12637"/>
                    </a:lnTo>
                    <a:lnTo>
                      <a:pt x="14026" y="12655"/>
                    </a:lnTo>
                    <a:lnTo>
                      <a:pt x="13878" y="12692"/>
                    </a:lnTo>
                    <a:lnTo>
                      <a:pt x="13711" y="12748"/>
                    </a:lnTo>
                    <a:lnTo>
                      <a:pt x="13544" y="12822"/>
                    </a:lnTo>
                    <a:lnTo>
                      <a:pt x="13359" y="12933"/>
                    </a:lnTo>
                    <a:lnTo>
                      <a:pt x="13174" y="13063"/>
                    </a:lnTo>
                    <a:lnTo>
                      <a:pt x="12970" y="13211"/>
                    </a:lnTo>
                    <a:lnTo>
                      <a:pt x="12766" y="13378"/>
                    </a:lnTo>
                    <a:lnTo>
                      <a:pt x="12544" y="13582"/>
                    </a:lnTo>
                    <a:lnTo>
                      <a:pt x="12321" y="13804"/>
                    </a:lnTo>
                    <a:lnTo>
                      <a:pt x="12081" y="14064"/>
                    </a:lnTo>
                    <a:lnTo>
                      <a:pt x="11784" y="14378"/>
                    </a:lnTo>
                    <a:lnTo>
                      <a:pt x="11506" y="14731"/>
                    </a:lnTo>
                    <a:lnTo>
                      <a:pt x="11228" y="15083"/>
                    </a:lnTo>
                    <a:lnTo>
                      <a:pt x="10987" y="15453"/>
                    </a:lnTo>
                    <a:lnTo>
                      <a:pt x="11154" y="15046"/>
                    </a:lnTo>
                    <a:lnTo>
                      <a:pt x="11321" y="14619"/>
                    </a:lnTo>
                    <a:lnTo>
                      <a:pt x="11469" y="14212"/>
                    </a:lnTo>
                    <a:lnTo>
                      <a:pt x="11617" y="13786"/>
                    </a:lnTo>
                    <a:lnTo>
                      <a:pt x="11710" y="13397"/>
                    </a:lnTo>
                    <a:lnTo>
                      <a:pt x="11803" y="13044"/>
                    </a:lnTo>
                    <a:lnTo>
                      <a:pt x="11858" y="12711"/>
                    </a:lnTo>
                    <a:lnTo>
                      <a:pt x="11895" y="12396"/>
                    </a:lnTo>
                    <a:lnTo>
                      <a:pt x="11914" y="12137"/>
                    </a:lnTo>
                    <a:lnTo>
                      <a:pt x="11914" y="11877"/>
                    </a:lnTo>
                    <a:lnTo>
                      <a:pt x="11877" y="11673"/>
                    </a:lnTo>
                    <a:lnTo>
                      <a:pt x="11840" y="11470"/>
                    </a:lnTo>
                    <a:lnTo>
                      <a:pt x="14563" y="11470"/>
                    </a:lnTo>
                    <a:lnTo>
                      <a:pt x="14860" y="11451"/>
                    </a:lnTo>
                    <a:lnTo>
                      <a:pt x="15138" y="11414"/>
                    </a:lnTo>
                    <a:lnTo>
                      <a:pt x="15416" y="11358"/>
                    </a:lnTo>
                    <a:lnTo>
                      <a:pt x="15693" y="11284"/>
                    </a:lnTo>
                    <a:lnTo>
                      <a:pt x="15971" y="11210"/>
                    </a:lnTo>
                    <a:lnTo>
                      <a:pt x="16231" y="11118"/>
                    </a:lnTo>
                    <a:lnTo>
                      <a:pt x="16490" y="11025"/>
                    </a:lnTo>
                    <a:lnTo>
                      <a:pt x="16750" y="10914"/>
                    </a:lnTo>
                    <a:lnTo>
                      <a:pt x="16990" y="10784"/>
                    </a:lnTo>
                    <a:lnTo>
                      <a:pt x="17231" y="10636"/>
                    </a:lnTo>
                    <a:lnTo>
                      <a:pt x="17472" y="10488"/>
                    </a:lnTo>
                    <a:lnTo>
                      <a:pt x="17694" y="10339"/>
                    </a:lnTo>
                    <a:lnTo>
                      <a:pt x="17917" y="10154"/>
                    </a:lnTo>
                    <a:lnTo>
                      <a:pt x="18121" y="9987"/>
                    </a:lnTo>
                    <a:lnTo>
                      <a:pt x="18324" y="9802"/>
                    </a:lnTo>
                    <a:lnTo>
                      <a:pt x="18510" y="9598"/>
                    </a:lnTo>
                    <a:lnTo>
                      <a:pt x="18695" y="9395"/>
                    </a:lnTo>
                    <a:lnTo>
                      <a:pt x="18862" y="9172"/>
                    </a:lnTo>
                    <a:lnTo>
                      <a:pt x="19028" y="8950"/>
                    </a:lnTo>
                    <a:lnTo>
                      <a:pt x="19177" y="8709"/>
                    </a:lnTo>
                    <a:lnTo>
                      <a:pt x="19306" y="8468"/>
                    </a:lnTo>
                    <a:lnTo>
                      <a:pt x="19436" y="8227"/>
                    </a:lnTo>
                    <a:lnTo>
                      <a:pt x="19547" y="7968"/>
                    </a:lnTo>
                    <a:lnTo>
                      <a:pt x="19658" y="7708"/>
                    </a:lnTo>
                    <a:lnTo>
                      <a:pt x="19733" y="7449"/>
                    </a:lnTo>
                    <a:lnTo>
                      <a:pt x="19825" y="7171"/>
                    </a:lnTo>
                    <a:lnTo>
                      <a:pt x="19881" y="6893"/>
                    </a:lnTo>
                    <a:lnTo>
                      <a:pt x="19936" y="6615"/>
                    </a:lnTo>
                    <a:lnTo>
                      <a:pt x="19973" y="6319"/>
                    </a:lnTo>
                    <a:lnTo>
                      <a:pt x="19992" y="6041"/>
                    </a:lnTo>
                    <a:lnTo>
                      <a:pt x="19992" y="5745"/>
                    </a:lnTo>
                    <a:lnTo>
                      <a:pt x="19992" y="5448"/>
                    </a:lnTo>
                    <a:lnTo>
                      <a:pt x="19973" y="5152"/>
                    </a:lnTo>
                    <a:lnTo>
                      <a:pt x="19936" y="4874"/>
                    </a:lnTo>
                    <a:lnTo>
                      <a:pt x="19881" y="4577"/>
                    </a:lnTo>
                    <a:lnTo>
                      <a:pt x="19825" y="4299"/>
                    </a:lnTo>
                    <a:lnTo>
                      <a:pt x="19733" y="4040"/>
                    </a:lnTo>
                    <a:lnTo>
                      <a:pt x="19658" y="3762"/>
                    </a:lnTo>
                    <a:lnTo>
                      <a:pt x="19547" y="3503"/>
                    </a:lnTo>
                    <a:lnTo>
                      <a:pt x="19436" y="3262"/>
                    </a:lnTo>
                    <a:lnTo>
                      <a:pt x="19306" y="3002"/>
                    </a:lnTo>
                    <a:lnTo>
                      <a:pt x="19177" y="2762"/>
                    </a:lnTo>
                    <a:lnTo>
                      <a:pt x="19028" y="2539"/>
                    </a:lnTo>
                    <a:lnTo>
                      <a:pt x="18862" y="2317"/>
                    </a:lnTo>
                    <a:lnTo>
                      <a:pt x="18695" y="2095"/>
                    </a:lnTo>
                    <a:lnTo>
                      <a:pt x="18510" y="1891"/>
                    </a:lnTo>
                    <a:lnTo>
                      <a:pt x="18324" y="1687"/>
                    </a:lnTo>
                    <a:lnTo>
                      <a:pt x="18121" y="1502"/>
                    </a:lnTo>
                    <a:lnTo>
                      <a:pt x="17917" y="1316"/>
                    </a:lnTo>
                    <a:lnTo>
                      <a:pt x="17694" y="1150"/>
                    </a:lnTo>
                    <a:lnTo>
                      <a:pt x="17472" y="983"/>
                    </a:lnTo>
                    <a:lnTo>
                      <a:pt x="17231" y="835"/>
                    </a:lnTo>
                    <a:lnTo>
                      <a:pt x="16990" y="705"/>
                    </a:lnTo>
                    <a:lnTo>
                      <a:pt x="16750" y="575"/>
                    </a:lnTo>
                    <a:lnTo>
                      <a:pt x="16490" y="464"/>
                    </a:lnTo>
                    <a:lnTo>
                      <a:pt x="16231" y="353"/>
                    </a:lnTo>
                    <a:lnTo>
                      <a:pt x="15971" y="260"/>
                    </a:lnTo>
                    <a:lnTo>
                      <a:pt x="15693" y="186"/>
                    </a:lnTo>
                    <a:lnTo>
                      <a:pt x="15416" y="131"/>
                    </a:lnTo>
                    <a:lnTo>
                      <a:pt x="15138" y="75"/>
                    </a:lnTo>
                    <a:lnTo>
                      <a:pt x="14860" y="38"/>
                    </a:lnTo>
                    <a:lnTo>
                      <a:pt x="14563" y="19"/>
                    </a:lnTo>
                    <a:lnTo>
                      <a:pt x="14267" y="1"/>
                    </a:ln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71438" dist="47625" dir="42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</p:grpSp>
        <p:grpSp>
          <p:nvGrpSpPr>
            <p:cNvPr id="146" name="Google Shape;16790;p41">
              <a:extLst>
                <a:ext uri="{FF2B5EF4-FFF2-40B4-BE49-F238E27FC236}">
                  <a16:creationId xmlns:a16="http://schemas.microsoft.com/office/drawing/2014/main" id="{C9CCE5E9-F8EF-B6D0-E2AA-D6674477E05A}"/>
                </a:ext>
              </a:extLst>
            </p:cNvPr>
            <p:cNvGrpSpPr/>
            <p:nvPr/>
          </p:nvGrpSpPr>
          <p:grpSpPr>
            <a:xfrm>
              <a:off x="2530543" y="2157321"/>
              <a:ext cx="1841580" cy="1486080"/>
              <a:chOff x="4996043" y="2255866"/>
              <a:chExt cx="1841580" cy="1486080"/>
            </a:xfrm>
          </p:grpSpPr>
          <p:sp>
            <p:nvSpPr>
              <p:cNvPr id="147" name="Google Shape;16791;p41">
                <a:extLst>
                  <a:ext uri="{FF2B5EF4-FFF2-40B4-BE49-F238E27FC236}">
                    <a16:creationId xmlns:a16="http://schemas.microsoft.com/office/drawing/2014/main" id="{043757CB-A23C-A8CD-9370-165EA12176F1}"/>
                  </a:ext>
                </a:extLst>
              </p:cNvPr>
              <p:cNvSpPr/>
              <p:nvPr/>
            </p:nvSpPr>
            <p:spPr>
              <a:xfrm>
                <a:off x="5225257" y="3372354"/>
                <a:ext cx="116982" cy="116982"/>
              </a:xfrm>
              <a:custGeom>
                <a:avLst/>
                <a:gdLst/>
                <a:ahLst/>
                <a:cxnLst/>
                <a:rect l="l" t="t" r="r" b="b"/>
                <a:pathLst>
                  <a:path w="2780" h="2780" extrusionOk="0">
                    <a:moveTo>
                      <a:pt x="1390" y="1"/>
                    </a:moveTo>
                    <a:lnTo>
                      <a:pt x="1334" y="19"/>
                    </a:lnTo>
                    <a:lnTo>
                      <a:pt x="1279" y="75"/>
                    </a:lnTo>
                    <a:lnTo>
                      <a:pt x="1242" y="186"/>
                    </a:lnTo>
                    <a:lnTo>
                      <a:pt x="1205" y="316"/>
                    </a:lnTo>
                    <a:lnTo>
                      <a:pt x="1149" y="668"/>
                    </a:lnTo>
                    <a:lnTo>
                      <a:pt x="1112" y="1112"/>
                    </a:lnTo>
                    <a:lnTo>
                      <a:pt x="667" y="1149"/>
                    </a:lnTo>
                    <a:lnTo>
                      <a:pt x="315" y="1205"/>
                    </a:lnTo>
                    <a:lnTo>
                      <a:pt x="186" y="1242"/>
                    </a:lnTo>
                    <a:lnTo>
                      <a:pt x="74" y="1298"/>
                    </a:lnTo>
                    <a:lnTo>
                      <a:pt x="19" y="1335"/>
                    </a:lnTo>
                    <a:lnTo>
                      <a:pt x="0" y="1390"/>
                    </a:lnTo>
                    <a:lnTo>
                      <a:pt x="19" y="1446"/>
                    </a:lnTo>
                    <a:lnTo>
                      <a:pt x="74" y="1483"/>
                    </a:lnTo>
                    <a:lnTo>
                      <a:pt x="186" y="1539"/>
                    </a:lnTo>
                    <a:lnTo>
                      <a:pt x="315" y="1576"/>
                    </a:lnTo>
                    <a:lnTo>
                      <a:pt x="667" y="1631"/>
                    </a:lnTo>
                    <a:lnTo>
                      <a:pt x="1112" y="1668"/>
                    </a:lnTo>
                    <a:lnTo>
                      <a:pt x="1149" y="2113"/>
                    </a:lnTo>
                    <a:lnTo>
                      <a:pt x="1205" y="2465"/>
                    </a:lnTo>
                    <a:lnTo>
                      <a:pt x="1242" y="2595"/>
                    </a:lnTo>
                    <a:lnTo>
                      <a:pt x="1279" y="2687"/>
                    </a:lnTo>
                    <a:lnTo>
                      <a:pt x="1334" y="2761"/>
                    </a:lnTo>
                    <a:lnTo>
                      <a:pt x="1390" y="2780"/>
                    </a:lnTo>
                    <a:lnTo>
                      <a:pt x="1445" y="2761"/>
                    </a:lnTo>
                    <a:lnTo>
                      <a:pt x="1482" y="2687"/>
                    </a:lnTo>
                    <a:lnTo>
                      <a:pt x="1538" y="2595"/>
                    </a:lnTo>
                    <a:lnTo>
                      <a:pt x="1575" y="2465"/>
                    </a:lnTo>
                    <a:lnTo>
                      <a:pt x="1631" y="2113"/>
                    </a:lnTo>
                    <a:lnTo>
                      <a:pt x="1668" y="1668"/>
                    </a:lnTo>
                    <a:lnTo>
                      <a:pt x="2112" y="1631"/>
                    </a:lnTo>
                    <a:lnTo>
                      <a:pt x="2464" y="1576"/>
                    </a:lnTo>
                    <a:lnTo>
                      <a:pt x="2594" y="1539"/>
                    </a:lnTo>
                    <a:lnTo>
                      <a:pt x="2687" y="1483"/>
                    </a:lnTo>
                    <a:lnTo>
                      <a:pt x="2761" y="1446"/>
                    </a:lnTo>
                    <a:lnTo>
                      <a:pt x="2779" y="1390"/>
                    </a:lnTo>
                    <a:lnTo>
                      <a:pt x="2761" y="1335"/>
                    </a:lnTo>
                    <a:lnTo>
                      <a:pt x="2687" y="1298"/>
                    </a:lnTo>
                    <a:lnTo>
                      <a:pt x="2594" y="1242"/>
                    </a:lnTo>
                    <a:lnTo>
                      <a:pt x="2464" y="1205"/>
                    </a:lnTo>
                    <a:lnTo>
                      <a:pt x="2112" y="1149"/>
                    </a:lnTo>
                    <a:lnTo>
                      <a:pt x="1668" y="1112"/>
                    </a:lnTo>
                    <a:lnTo>
                      <a:pt x="1631" y="668"/>
                    </a:lnTo>
                    <a:lnTo>
                      <a:pt x="1575" y="316"/>
                    </a:lnTo>
                    <a:lnTo>
                      <a:pt x="1538" y="186"/>
                    </a:lnTo>
                    <a:lnTo>
                      <a:pt x="1482" y="75"/>
                    </a:lnTo>
                    <a:lnTo>
                      <a:pt x="1445" y="19"/>
                    </a:lnTo>
                    <a:lnTo>
                      <a:pt x="1390" y="1"/>
                    </a:lnTo>
                    <a:close/>
                  </a:path>
                </a:pathLst>
              </a:custGeom>
              <a:solidFill>
                <a:srgbClr val="F8D14B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48" name="Google Shape;16792;p41">
                <a:extLst>
                  <a:ext uri="{FF2B5EF4-FFF2-40B4-BE49-F238E27FC236}">
                    <a16:creationId xmlns:a16="http://schemas.microsoft.com/office/drawing/2014/main" id="{CA76DE41-3C3F-6EE1-81A3-BC5E9BE7B36B}"/>
                  </a:ext>
                </a:extLst>
              </p:cNvPr>
              <p:cNvSpPr/>
              <p:nvPr/>
            </p:nvSpPr>
            <p:spPr>
              <a:xfrm>
                <a:off x="5140254" y="3341972"/>
                <a:ext cx="97499" cy="96700"/>
              </a:xfrm>
              <a:custGeom>
                <a:avLst/>
                <a:gdLst/>
                <a:ahLst/>
                <a:cxnLst/>
                <a:rect l="l" t="t" r="r" b="b"/>
                <a:pathLst>
                  <a:path w="2317" h="2298" extrusionOk="0">
                    <a:moveTo>
                      <a:pt x="1168" y="0"/>
                    </a:moveTo>
                    <a:lnTo>
                      <a:pt x="1112" y="19"/>
                    </a:lnTo>
                    <a:lnTo>
                      <a:pt x="1075" y="74"/>
                    </a:lnTo>
                    <a:lnTo>
                      <a:pt x="1038" y="148"/>
                    </a:lnTo>
                    <a:lnTo>
                      <a:pt x="1001" y="260"/>
                    </a:lnTo>
                    <a:lnTo>
                      <a:pt x="964" y="556"/>
                    </a:lnTo>
                    <a:lnTo>
                      <a:pt x="927" y="908"/>
                    </a:lnTo>
                    <a:lnTo>
                      <a:pt x="557" y="945"/>
                    </a:lnTo>
                    <a:lnTo>
                      <a:pt x="279" y="1001"/>
                    </a:lnTo>
                    <a:lnTo>
                      <a:pt x="167" y="1038"/>
                    </a:lnTo>
                    <a:lnTo>
                      <a:pt x="75" y="1075"/>
                    </a:lnTo>
                    <a:lnTo>
                      <a:pt x="19" y="1112"/>
                    </a:lnTo>
                    <a:lnTo>
                      <a:pt x="1" y="1149"/>
                    </a:lnTo>
                    <a:lnTo>
                      <a:pt x="19" y="1186"/>
                    </a:lnTo>
                    <a:lnTo>
                      <a:pt x="75" y="1223"/>
                    </a:lnTo>
                    <a:lnTo>
                      <a:pt x="167" y="1260"/>
                    </a:lnTo>
                    <a:lnTo>
                      <a:pt x="279" y="1297"/>
                    </a:lnTo>
                    <a:lnTo>
                      <a:pt x="557" y="1353"/>
                    </a:lnTo>
                    <a:lnTo>
                      <a:pt x="927" y="1371"/>
                    </a:lnTo>
                    <a:lnTo>
                      <a:pt x="964" y="1742"/>
                    </a:lnTo>
                    <a:lnTo>
                      <a:pt x="1001" y="2038"/>
                    </a:lnTo>
                    <a:lnTo>
                      <a:pt x="1038" y="2149"/>
                    </a:lnTo>
                    <a:lnTo>
                      <a:pt x="1075" y="2224"/>
                    </a:lnTo>
                    <a:lnTo>
                      <a:pt x="1112" y="2279"/>
                    </a:lnTo>
                    <a:lnTo>
                      <a:pt x="1168" y="2298"/>
                    </a:lnTo>
                    <a:lnTo>
                      <a:pt x="1205" y="2279"/>
                    </a:lnTo>
                    <a:lnTo>
                      <a:pt x="1242" y="2224"/>
                    </a:lnTo>
                    <a:lnTo>
                      <a:pt x="1279" y="2149"/>
                    </a:lnTo>
                    <a:lnTo>
                      <a:pt x="1316" y="2038"/>
                    </a:lnTo>
                    <a:lnTo>
                      <a:pt x="1372" y="1742"/>
                    </a:lnTo>
                    <a:lnTo>
                      <a:pt x="1390" y="1371"/>
                    </a:lnTo>
                    <a:lnTo>
                      <a:pt x="1761" y="1353"/>
                    </a:lnTo>
                    <a:lnTo>
                      <a:pt x="2057" y="1297"/>
                    </a:lnTo>
                    <a:lnTo>
                      <a:pt x="2150" y="1260"/>
                    </a:lnTo>
                    <a:lnTo>
                      <a:pt x="2243" y="1223"/>
                    </a:lnTo>
                    <a:lnTo>
                      <a:pt x="2298" y="1186"/>
                    </a:lnTo>
                    <a:lnTo>
                      <a:pt x="2317" y="1149"/>
                    </a:lnTo>
                    <a:lnTo>
                      <a:pt x="2298" y="1112"/>
                    </a:lnTo>
                    <a:lnTo>
                      <a:pt x="2243" y="1075"/>
                    </a:lnTo>
                    <a:lnTo>
                      <a:pt x="2150" y="1038"/>
                    </a:lnTo>
                    <a:lnTo>
                      <a:pt x="2057" y="1001"/>
                    </a:lnTo>
                    <a:lnTo>
                      <a:pt x="1761" y="945"/>
                    </a:lnTo>
                    <a:lnTo>
                      <a:pt x="1390" y="908"/>
                    </a:lnTo>
                    <a:lnTo>
                      <a:pt x="1372" y="556"/>
                    </a:lnTo>
                    <a:lnTo>
                      <a:pt x="1316" y="260"/>
                    </a:lnTo>
                    <a:lnTo>
                      <a:pt x="1279" y="148"/>
                    </a:lnTo>
                    <a:lnTo>
                      <a:pt x="1242" y="74"/>
                    </a:lnTo>
                    <a:lnTo>
                      <a:pt x="1205" y="19"/>
                    </a:lnTo>
                    <a:lnTo>
                      <a:pt x="1168" y="0"/>
                    </a:lnTo>
                    <a:close/>
                  </a:path>
                </a:pathLst>
              </a:custGeom>
              <a:solidFill>
                <a:srgbClr val="F8D14B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49" name="Google Shape;16793;p41">
                <a:extLst>
                  <a:ext uri="{FF2B5EF4-FFF2-40B4-BE49-F238E27FC236}">
                    <a16:creationId xmlns:a16="http://schemas.microsoft.com/office/drawing/2014/main" id="{28D1AF19-36BC-FBFF-0FA1-EA78E2133C66}"/>
                  </a:ext>
                </a:extLst>
              </p:cNvPr>
              <p:cNvSpPr/>
              <p:nvPr/>
            </p:nvSpPr>
            <p:spPr>
              <a:xfrm>
                <a:off x="5044352" y="2676885"/>
                <a:ext cx="90472" cy="90514"/>
              </a:xfrm>
              <a:custGeom>
                <a:avLst/>
                <a:gdLst/>
                <a:ahLst/>
                <a:cxnLst/>
                <a:rect l="l" t="t" r="r" b="b"/>
                <a:pathLst>
                  <a:path w="2150" h="2151" extrusionOk="0">
                    <a:moveTo>
                      <a:pt x="1075" y="1"/>
                    </a:moveTo>
                    <a:lnTo>
                      <a:pt x="1038" y="19"/>
                    </a:lnTo>
                    <a:lnTo>
                      <a:pt x="1001" y="56"/>
                    </a:lnTo>
                    <a:lnTo>
                      <a:pt x="964" y="149"/>
                    </a:lnTo>
                    <a:lnTo>
                      <a:pt x="946" y="242"/>
                    </a:lnTo>
                    <a:lnTo>
                      <a:pt x="890" y="520"/>
                    </a:lnTo>
                    <a:lnTo>
                      <a:pt x="872" y="853"/>
                    </a:lnTo>
                    <a:lnTo>
                      <a:pt x="520" y="890"/>
                    </a:lnTo>
                    <a:lnTo>
                      <a:pt x="260" y="927"/>
                    </a:lnTo>
                    <a:lnTo>
                      <a:pt x="149" y="964"/>
                    </a:lnTo>
                    <a:lnTo>
                      <a:pt x="75" y="1001"/>
                    </a:lnTo>
                    <a:lnTo>
                      <a:pt x="19" y="1038"/>
                    </a:lnTo>
                    <a:lnTo>
                      <a:pt x="1" y="1076"/>
                    </a:lnTo>
                    <a:lnTo>
                      <a:pt x="19" y="1113"/>
                    </a:lnTo>
                    <a:lnTo>
                      <a:pt x="75" y="1150"/>
                    </a:lnTo>
                    <a:lnTo>
                      <a:pt x="149" y="1187"/>
                    </a:lnTo>
                    <a:lnTo>
                      <a:pt x="260" y="1205"/>
                    </a:lnTo>
                    <a:lnTo>
                      <a:pt x="520" y="1261"/>
                    </a:lnTo>
                    <a:lnTo>
                      <a:pt x="872" y="1298"/>
                    </a:lnTo>
                    <a:lnTo>
                      <a:pt x="890" y="1631"/>
                    </a:lnTo>
                    <a:lnTo>
                      <a:pt x="946" y="1909"/>
                    </a:lnTo>
                    <a:lnTo>
                      <a:pt x="964" y="2002"/>
                    </a:lnTo>
                    <a:lnTo>
                      <a:pt x="1001" y="2076"/>
                    </a:lnTo>
                    <a:lnTo>
                      <a:pt x="1038" y="2132"/>
                    </a:lnTo>
                    <a:lnTo>
                      <a:pt x="1075" y="2150"/>
                    </a:lnTo>
                    <a:lnTo>
                      <a:pt x="1112" y="2132"/>
                    </a:lnTo>
                    <a:lnTo>
                      <a:pt x="1150" y="2076"/>
                    </a:lnTo>
                    <a:lnTo>
                      <a:pt x="1187" y="2002"/>
                    </a:lnTo>
                    <a:lnTo>
                      <a:pt x="1224" y="1909"/>
                    </a:lnTo>
                    <a:lnTo>
                      <a:pt x="1279" y="1631"/>
                    </a:lnTo>
                    <a:lnTo>
                      <a:pt x="1298" y="1298"/>
                    </a:lnTo>
                    <a:lnTo>
                      <a:pt x="1631" y="1261"/>
                    </a:lnTo>
                    <a:lnTo>
                      <a:pt x="1909" y="1205"/>
                    </a:lnTo>
                    <a:lnTo>
                      <a:pt x="2020" y="1187"/>
                    </a:lnTo>
                    <a:lnTo>
                      <a:pt x="2094" y="1150"/>
                    </a:lnTo>
                    <a:lnTo>
                      <a:pt x="2131" y="1113"/>
                    </a:lnTo>
                    <a:lnTo>
                      <a:pt x="2150" y="1076"/>
                    </a:lnTo>
                    <a:lnTo>
                      <a:pt x="2131" y="1038"/>
                    </a:lnTo>
                    <a:lnTo>
                      <a:pt x="2094" y="1001"/>
                    </a:lnTo>
                    <a:lnTo>
                      <a:pt x="2020" y="964"/>
                    </a:lnTo>
                    <a:lnTo>
                      <a:pt x="1909" y="927"/>
                    </a:lnTo>
                    <a:lnTo>
                      <a:pt x="1631" y="890"/>
                    </a:lnTo>
                    <a:lnTo>
                      <a:pt x="1298" y="853"/>
                    </a:lnTo>
                    <a:lnTo>
                      <a:pt x="1279" y="520"/>
                    </a:lnTo>
                    <a:lnTo>
                      <a:pt x="1224" y="242"/>
                    </a:lnTo>
                    <a:lnTo>
                      <a:pt x="1187" y="149"/>
                    </a:lnTo>
                    <a:lnTo>
                      <a:pt x="1150" y="56"/>
                    </a:lnTo>
                    <a:lnTo>
                      <a:pt x="1112" y="19"/>
                    </a:lnTo>
                    <a:lnTo>
                      <a:pt x="1075" y="1"/>
                    </a:lnTo>
                    <a:close/>
                  </a:path>
                </a:pathLst>
              </a:custGeom>
              <a:solidFill>
                <a:srgbClr val="F8D14B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50" name="Google Shape;16794;p41">
                <a:extLst>
                  <a:ext uri="{FF2B5EF4-FFF2-40B4-BE49-F238E27FC236}">
                    <a16:creationId xmlns:a16="http://schemas.microsoft.com/office/drawing/2014/main" id="{5DB98244-79C5-804F-F0D1-513A22766DF6}"/>
                  </a:ext>
                </a:extLst>
              </p:cNvPr>
              <p:cNvSpPr/>
              <p:nvPr/>
            </p:nvSpPr>
            <p:spPr>
              <a:xfrm>
                <a:off x="5004586" y="3010586"/>
                <a:ext cx="83487" cy="82687"/>
              </a:xfrm>
              <a:custGeom>
                <a:avLst/>
                <a:gdLst/>
                <a:ahLst/>
                <a:cxnLst/>
                <a:rect l="l" t="t" r="r" b="b"/>
                <a:pathLst>
                  <a:path w="1984" h="1965" extrusionOk="0">
                    <a:moveTo>
                      <a:pt x="964" y="1"/>
                    </a:moveTo>
                    <a:lnTo>
                      <a:pt x="927" y="56"/>
                    </a:lnTo>
                    <a:lnTo>
                      <a:pt x="890" y="131"/>
                    </a:lnTo>
                    <a:lnTo>
                      <a:pt x="872" y="223"/>
                    </a:lnTo>
                    <a:lnTo>
                      <a:pt x="816" y="464"/>
                    </a:lnTo>
                    <a:lnTo>
                      <a:pt x="798" y="779"/>
                    </a:lnTo>
                    <a:lnTo>
                      <a:pt x="483" y="798"/>
                    </a:lnTo>
                    <a:lnTo>
                      <a:pt x="223" y="853"/>
                    </a:lnTo>
                    <a:lnTo>
                      <a:pt x="131" y="872"/>
                    </a:lnTo>
                    <a:lnTo>
                      <a:pt x="56" y="909"/>
                    </a:lnTo>
                    <a:lnTo>
                      <a:pt x="19" y="946"/>
                    </a:lnTo>
                    <a:lnTo>
                      <a:pt x="1" y="983"/>
                    </a:lnTo>
                    <a:lnTo>
                      <a:pt x="19" y="1020"/>
                    </a:lnTo>
                    <a:lnTo>
                      <a:pt x="56" y="1057"/>
                    </a:lnTo>
                    <a:lnTo>
                      <a:pt x="131" y="1075"/>
                    </a:lnTo>
                    <a:lnTo>
                      <a:pt x="223" y="1112"/>
                    </a:lnTo>
                    <a:lnTo>
                      <a:pt x="483" y="1150"/>
                    </a:lnTo>
                    <a:lnTo>
                      <a:pt x="798" y="1187"/>
                    </a:lnTo>
                    <a:lnTo>
                      <a:pt x="816" y="1502"/>
                    </a:lnTo>
                    <a:lnTo>
                      <a:pt x="872" y="1742"/>
                    </a:lnTo>
                    <a:lnTo>
                      <a:pt x="890" y="1835"/>
                    </a:lnTo>
                    <a:lnTo>
                      <a:pt x="927" y="1909"/>
                    </a:lnTo>
                    <a:lnTo>
                      <a:pt x="964" y="1946"/>
                    </a:lnTo>
                    <a:lnTo>
                      <a:pt x="1001" y="1965"/>
                    </a:lnTo>
                    <a:lnTo>
                      <a:pt x="1038" y="1946"/>
                    </a:lnTo>
                    <a:lnTo>
                      <a:pt x="1057" y="1909"/>
                    </a:lnTo>
                    <a:lnTo>
                      <a:pt x="1094" y="1835"/>
                    </a:lnTo>
                    <a:lnTo>
                      <a:pt x="1131" y="1742"/>
                    </a:lnTo>
                    <a:lnTo>
                      <a:pt x="1168" y="1502"/>
                    </a:lnTo>
                    <a:lnTo>
                      <a:pt x="1187" y="1187"/>
                    </a:lnTo>
                    <a:lnTo>
                      <a:pt x="1502" y="1150"/>
                    </a:lnTo>
                    <a:lnTo>
                      <a:pt x="1761" y="1112"/>
                    </a:lnTo>
                    <a:lnTo>
                      <a:pt x="1854" y="1075"/>
                    </a:lnTo>
                    <a:lnTo>
                      <a:pt x="1928" y="1057"/>
                    </a:lnTo>
                    <a:lnTo>
                      <a:pt x="1965" y="1020"/>
                    </a:lnTo>
                    <a:lnTo>
                      <a:pt x="1983" y="983"/>
                    </a:lnTo>
                    <a:lnTo>
                      <a:pt x="1965" y="946"/>
                    </a:lnTo>
                    <a:lnTo>
                      <a:pt x="1928" y="909"/>
                    </a:lnTo>
                    <a:lnTo>
                      <a:pt x="1854" y="872"/>
                    </a:lnTo>
                    <a:lnTo>
                      <a:pt x="1761" y="853"/>
                    </a:lnTo>
                    <a:lnTo>
                      <a:pt x="1502" y="798"/>
                    </a:lnTo>
                    <a:lnTo>
                      <a:pt x="1187" y="779"/>
                    </a:lnTo>
                    <a:lnTo>
                      <a:pt x="1168" y="464"/>
                    </a:lnTo>
                    <a:lnTo>
                      <a:pt x="1131" y="223"/>
                    </a:lnTo>
                    <a:lnTo>
                      <a:pt x="1094" y="131"/>
                    </a:lnTo>
                    <a:lnTo>
                      <a:pt x="1057" y="56"/>
                    </a:lnTo>
                    <a:lnTo>
                      <a:pt x="1038" y="1"/>
                    </a:lnTo>
                    <a:close/>
                  </a:path>
                </a:pathLst>
              </a:custGeom>
              <a:solidFill>
                <a:srgbClr val="F8D14B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51" name="Google Shape;16795;p41">
                <a:extLst>
                  <a:ext uri="{FF2B5EF4-FFF2-40B4-BE49-F238E27FC236}">
                    <a16:creationId xmlns:a16="http://schemas.microsoft.com/office/drawing/2014/main" id="{89EA2CEE-937D-3F87-0BCF-73678D1C8BD5}"/>
                  </a:ext>
                </a:extLst>
              </p:cNvPr>
              <p:cNvSpPr/>
              <p:nvPr/>
            </p:nvSpPr>
            <p:spPr>
              <a:xfrm>
                <a:off x="5807656" y="3250741"/>
                <a:ext cx="121653" cy="121653"/>
              </a:xfrm>
              <a:custGeom>
                <a:avLst/>
                <a:gdLst/>
                <a:ahLst/>
                <a:cxnLst/>
                <a:rect l="l" t="t" r="r" b="b"/>
                <a:pathLst>
                  <a:path w="2891" h="2891" extrusionOk="0">
                    <a:moveTo>
                      <a:pt x="1446" y="0"/>
                    </a:moveTo>
                    <a:lnTo>
                      <a:pt x="1390" y="19"/>
                    </a:lnTo>
                    <a:lnTo>
                      <a:pt x="1353" y="75"/>
                    </a:lnTo>
                    <a:lnTo>
                      <a:pt x="1297" y="186"/>
                    </a:lnTo>
                    <a:lnTo>
                      <a:pt x="1260" y="315"/>
                    </a:lnTo>
                    <a:lnTo>
                      <a:pt x="1186" y="686"/>
                    </a:lnTo>
                    <a:lnTo>
                      <a:pt x="1149" y="1149"/>
                    </a:lnTo>
                    <a:lnTo>
                      <a:pt x="705" y="1186"/>
                    </a:lnTo>
                    <a:lnTo>
                      <a:pt x="334" y="1242"/>
                    </a:lnTo>
                    <a:lnTo>
                      <a:pt x="186" y="1297"/>
                    </a:lnTo>
                    <a:lnTo>
                      <a:pt x="93" y="1334"/>
                    </a:lnTo>
                    <a:lnTo>
                      <a:pt x="19" y="1390"/>
                    </a:lnTo>
                    <a:lnTo>
                      <a:pt x="1" y="1446"/>
                    </a:lnTo>
                    <a:lnTo>
                      <a:pt x="19" y="1501"/>
                    </a:lnTo>
                    <a:lnTo>
                      <a:pt x="93" y="1538"/>
                    </a:lnTo>
                    <a:lnTo>
                      <a:pt x="186" y="1594"/>
                    </a:lnTo>
                    <a:lnTo>
                      <a:pt x="334" y="1631"/>
                    </a:lnTo>
                    <a:lnTo>
                      <a:pt x="705" y="1686"/>
                    </a:lnTo>
                    <a:lnTo>
                      <a:pt x="1149" y="1723"/>
                    </a:lnTo>
                    <a:lnTo>
                      <a:pt x="1186" y="2187"/>
                    </a:lnTo>
                    <a:lnTo>
                      <a:pt x="1260" y="2557"/>
                    </a:lnTo>
                    <a:lnTo>
                      <a:pt x="1297" y="2687"/>
                    </a:lnTo>
                    <a:lnTo>
                      <a:pt x="1353" y="2798"/>
                    </a:lnTo>
                    <a:lnTo>
                      <a:pt x="1390" y="2872"/>
                    </a:lnTo>
                    <a:lnTo>
                      <a:pt x="1446" y="2891"/>
                    </a:lnTo>
                    <a:lnTo>
                      <a:pt x="1501" y="2872"/>
                    </a:lnTo>
                    <a:lnTo>
                      <a:pt x="1557" y="2798"/>
                    </a:lnTo>
                    <a:lnTo>
                      <a:pt x="1594" y="2687"/>
                    </a:lnTo>
                    <a:lnTo>
                      <a:pt x="1631" y="2557"/>
                    </a:lnTo>
                    <a:lnTo>
                      <a:pt x="1705" y="2187"/>
                    </a:lnTo>
                    <a:lnTo>
                      <a:pt x="1742" y="1723"/>
                    </a:lnTo>
                    <a:lnTo>
                      <a:pt x="2205" y="1686"/>
                    </a:lnTo>
                    <a:lnTo>
                      <a:pt x="2576" y="1631"/>
                    </a:lnTo>
                    <a:lnTo>
                      <a:pt x="2706" y="1594"/>
                    </a:lnTo>
                    <a:lnTo>
                      <a:pt x="2817" y="1538"/>
                    </a:lnTo>
                    <a:lnTo>
                      <a:pt x="2872" y="1501"/>
                    </a:lnTo>
                    <a:lnTo>
                      <a:pt x="2891" y="1446"/>
                    </a:lnTo>
                    <a:lnTo>
                      <a:pt x="2872" y="1390"/>
                    </a:lnTo>
                    <a:lnTo>
                      <a:pt x="2817" y="1334"/>
                    </a:lnTo>
                    <a:lnTo>
                      <a:pt x="2706" y="1297"/>
                    </a:lnTo>
                    <a:lnTo>
                      <a:pt x="2576" y="1242"/>
                    </a:lnTo>
                    <a:lnTo>
                      <a:pt x="2205" y="1186"/>
                    </a:lnTo>
                    <a:lnTo>
                      <a:pt x="1742" y="1149"/>
                    </a:lnTo>
                    <a:lnTo>
                      <a:pt x="1705" y="686"/>
                    </a:lnTo>
                    <a:lnTo>
                      <a:pt x="1631" y="315"/>
                    </a:lnTo>
                    <a:lnTo>
                      <a:pt x="1594" y="186"/>
                    </a:lnTo>
                    <a:lnTo>
                      <a:pt x="1557" y="75"/>
                    </a:lnTo>
                    <a:lnTo>
                      <a:pt x="1501" y="19"/>
                    </a:lnTo>
                    <a:lnTo>
                      <a:pt x="1446" y="0"/>
                    </a:lnTo>
                    <a:close/>
                  </a:path>
                </a:pathLst>
              </a:custGeom>
              <a:solidFill>
                <a:srgbClr val="F8D14B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52" name="Google Shape;16796;p41">
                <a:extLst>
                  <a:ext uri="{FF2B5EF4-FFF2-40B4-BE49-F238E27FC236}">
                    <a16:creationId xmlns:a16="http://schemas.microsoft.com/office/drawing/2014/main" id="{D7A9D9AC-8D30-4FF9-55E6-0202E1C00772}"/>
                  </a:ext>
                </a:extLst>
              </p:cNvPr>
              <p:cNvSpPr/>
              <p:nvPr/>
            </p:nvSpPr>
            <p:spPr>
              <a:xfrm>
                <a:off x="5766332" y="3186820"/>
                <a:ext cx="86601" cy="86559"/>
              </a:xfrm>
              <a:custGeom>
                <a:avLst/>
                <a:gdLst/>
                <a:ahLst/>
                <a:cxnLst/>
                <a:rect l="l" t="t" r="r" b="b"/>
                <a:pathLst>
                  <a:path w="2058" h="2057" extrusionOk="0">
                    <a:moveTo>
                      <a:pt x="1038" y="0"/>
                    </a:moveTo>
                    <a:lnTo>
                      <a:pt x="1001" y="19"/>
                    </a:lnTo>
                    <a:lnTo>
                      <a:pt x="964" y="56"/>
                    </a:lnTo>
                    <a:lnTo>
                      <a:pt x="927" y="130"/>
                    </a:lnTo>
                    <a:lnTo>
                      <a:pt x="908" y="222"/>
                    </a:lnTo>
                    <a:lnTo>
                      <a:pt x="853" y="482"/>
                    </a:lnTo>
                    <a:lnTo>
                      <a:pt x="834" y="815"/>
                    </a:lnTo>
                    <a:lnTo>
                      <a:pt x="501" y="834"/>
                    </a:lnTo>
                    <a:lnTo>
                      <a:pt x="241" y="889"/>
                    </a:lnTo>
                    <a:lnTo>
                      <a:pt x="149" y="927"/>
                    </a:lnTo>
                    <a:lnTo>
                      <a:pt x="75" y="945"/>
                    </a:lnTo>
                    <a:lnTo>
                      <a:pt x="19" y="982"/>
                    </a:lnTo>
                    <a:lnTo>
                      <a:pt x="1" y="1019"/>
                    </a:lnTo>
                    <a:lnTo>
                      <a:pt x="19" y="1056"/>
                    </a:lnTo>
                    <a:lnTo>
                      <a:pt x="75" y="1093"/>
                    </a:lnTo>
                    <a:lnTo>
                      <a:pt x="149" y="1130"/>
                    </a:lnTo>
                    <a:lnTo>
                      <a:pt x="241" y="1149"/>
                    </a:lnTo>
                    <a:lnTo>
                      <a:pt x="501" y="1204"/>
                    </a:lnTo>
                    <a:lnTo>
                      <a:pt x="834" y="1223"/>
                    </a:lnTo>
                    <a:lnTo>
                      <a:pt x="853" y="1556"/>
                    </a:lnTo>
                    <a:lnTo>
                      <a:pt x="908" y="1816"/>
                    </a:lnTo>
                    <a:lnTo>
                      <a:pt x="927" y="1908"/>
                    </a:lnTo>
                    <a:lnTo>
                      <a:pt x="964" y="1983"/>
                    </a:lnTo>
                    <a:lnTo>
                      <a:pt x="1001" y="2038"/>
                    </a:lnTo>
                    <a:lnTo>
                      <a:pt x="1038" y="2057"/>
                    </a:lnTo>
                    <a:lnTo>
                      <a:pt x="1075" y="2038"/>
                    </a:lnTo>
                    <a:lnTo>
                      <a:pt x="1112" y="1983"/>
                    </a:lnTo>
                    <a:lnTo>
                      <a:pt x="1149" y="1908"/>
                    </a:lnTo>
                    <a:lnTo>
                      <a:pt x="1168" y="1816"/>
                    </a:lnTo>
                    <a:lnTo>
                      <a:pt x="1223" y="1556"/>
                    </a:lnTo>
                    <a:lnTo>
                      <a:pt x="1242" y="1223"/>
                    </a:lnTo>
                    <a:lnTo>
                      <a:pt x="1575" y="1204"/>
                    </a:lnTo>
                    <a:lnTo>
                      <a:pt x="1835" y="1149"/>
                    </a:lnTo>
                    <a:lnTo>
                      <a:pt x="1927" y="1130"/>
                    </a:lnTo>
                    <a:lnTo>
                      <a:pt x="2002" y="1093"/>
                    </a:lnTo>
                    <a:lnTo>
                      <a:pt x="2057" y="1056"/>
                    </a:lnTo>
                    <a:lnTo>
                      <a:pt x="2057" y="1019"/>
                    </a:lnTo>
                    <a:lnTo>
                      <a:pt x="2057" y="982"/>
                    </a:lnTo>
                    <a:lnTo>
                      <a:pt x="2002" y="945"/>
                    </a:lnTo>
                    <a:lnTo>
                      <a:pt x="1927" y="927"/>
                    </a:lnTo>
                    <a:lnTo>
                      <a:pt x="1835" y="889"/>
                    </a:lnTo>
                    <a:lnTo>
                      <a:pt x="1575" y="834"/>
                    </a:lnTo>
                    <a:lnTo>
                      <a:pt x="1242" y="815"/>
                    </a:lnTo>
                    <a:lnTo>
                      <a:pt x="1223" y="482"/>
                    </a:lnTo>
                    <a:lnTo>
                      <a:pt x="1168" y="222"/>
                    </a:lnTo>
                    <a:lnTo>
                      <a:pt x="1149" y="130"/>
                    </a:lnTo>
                    <a:lnTo>
                      <a:pt x="1112" y="56"/>
                    </a:lnTo>
                    <a:lnTo>
                      <a:pt x="1075" y="19"/>
                    </a:lnTo>
                    <a:lnTo>
                      <a:pt x="1038" y="0"/>
                    </a:lnTo>
                    <a:close/>
                  </a:path>
                </a:pathLst>
              </a:custGeom>
              <a:solidFill>
                <a:srgbClr val="F8D14B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53" name="Google Shape;16797;p41">
                <a:extLst>
                  <a:ext uri="{FF2B5EF4-FFF2-40B4-BE49-F238E27FC236}">
                    <a16:creationId xmlns:a16="http://schemas.microsoft.com/office/drawing/2014/main" id="{EBF07B63-2991-BFFF-A59A-E8A96AA819DC}"/>
                  </a:ext>
                </a:extLst>
              </p:cNvPr>
              <p:cNvSpPr/>
              <p:nvPr/>
            </p:nvSpPr>
            <p:spPr>
              <a:xfrm>
                <a:off x="5859120" y="3159510"/>
                <a:ext cx="64761" cy="63962"/>
              </a:xfrm>
              <a:custGeom>
                <a:avLst/>
                <a:gdLst/>
                <a:ahLst/>
                <a:cxnLst/>
                <a:rect l="l" t="t" r="r" b="b"/>
                <a:pathLst>
                  <a:path w="1539" h="1520" extrusionOk="0">
                    <a:moveTo>
                      <a:pt x="741" y="1"/>
                    </a:moveTo>
                    <a:lnTo>
                      <a:pt x="704" y="38"/>
                    </a:lnTo>
                    <a:lnTo>
                      <a:pt x="667" y="167"/>
                    </a:lnTo>
                    <a:lnTo>
                      <a:pt x="630" y="371"/>
                    </a:lnTo>
                    <a:lnTo>
                      <a:pt x="612" y="612"/>
                    </a:lnTo>
                    <a:lnTo>
                      <a:pt x="371" y="631"/>
                    </a:lnTo>
                    <a:lnTo>
                      <a:pt x="186" y="668"/>
                    </a:lnTo>
                    <a:lnTo>
                      <a:pt x="56" y="705"/>
                    </a:lnTo>
                    <a:lnTo>
                      <a:pt x="19" y="742"/>
                    </a:lnTo>
                    <a:lnTo>
                      <a:pt x="0" y="760"/>
                    </a:lnTo>
                    <a:lnTo>
                      <a:pt x="19" y="797"/>
                    </a:lnTo>
                    <a:lnTo>
                      <a:pt x="56" y="816"/>
                    </a:lnTo>
                    <a:lnTo>
                      <a:pt x="186" y="853"/>
                    </a:lnTo>
                    <a:lnTo>
                      <a:pt x="371" y="890"/>
                    </a:lnTo>
                    <a:lnTo>
                      <a:pt x="612" y="909"/>
                    </a:lnTo>
                    <a:lnTo>
                      <a:pt x="630" y="1149"/>
                    </a:lnTo>
                    <a:lnTo>
                      <a:pt x="667" y="1353"/>
                    </a:lnTo>
                    <a:lnTo>
                      <a:pt x="704" y="1483"/>
                    </a:lnTo>
                    <a:lnTo>
                      <a:pt x="741" y="1520"/>
                    </a:lnTo>
                    <a:lnTo>
                      <a:pt x="797" y="1520"/>
                    </a:lnTo>
                    <a:lnTo>
                      <a:pt x="816" y="1483"/>
                    </a:lnTo>
                    <a:lnTo>
                      <a:pt x="871" y="1353"/>
                    </a:lnTo>
                    <a:lnTo>
                      <a:pt x="908" y="1149"/>
                    </a:lnTo>
                    <a:lnTo>
                      <a:pt x="927" y="909"/>
                    </a:lnTo>
                    <a:lnTo>
                      <a:pt x="1168" y="890"/>
                    </a:lnTo>
                    <a:lnTo>
                      <a:pt x="1353" y="853"/>
                    </a:lnTo>
                    <a:lnTo>
                      <a:pt x="1483" y="816"/>
                    </a:lnTo>
                    <a:lnTo>
                      <a:pt x="1520" y="797"/>
                    </a:lnTo>
                    <a:lnTo>
                      <a:pt x="1538" y="760"/>
                    </a:lnTo>
                    <a:lnTo>
                      <a:pt x="1520" y="742"/>
                    </a:lnTo>
                    <a:lnTo>
                      <a:pt x="1483" y="705"/>
                    </a:lnTo>
                    <a:lnTo>
                      <a:pt x="1353" y="668"/>
                    </a:lnTo>
                    <a:lnTo>
                      <a:pt x="1168" y="631"/>
                    </a:lnTo>
                    <a:lnTo>
                      <a:pt x="927" y="612"/>
                    </a:lnTo>
                    <a:lnTo>
                      <a:pt x="908" y="371"/>
                    </a:lnTo>
                    <a:lnTo>
                      <a:pt x="871" y="167"/>
                    </a:lnTo>
                    <a:lnTo>
                      <a:pt x="816" y="38"/>
                    </a:lnTo>
                    <a:lnTo>
                      <a:pt x="797" y="1"/>
                    </a:lnTo>
                    <a:close/>
                  </a:path>
                </a:pathLst>
              </a:custGeom>
              <a:solidFill>
                <a:srgbClr val="F8D14B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54" name="Google Shape;16798;p41">
                <a:extLst>
                  <a:ext uri="{FF2B5EF4-FFF2-40B4-BE49-F238E27FC236}">
                    <a16:creationId xmlns:a16="http://schemas.microsoft.com/office/drawing/2014/main" id="{15C9C03D-5024-9D2E-B102-967FFDAF13CE}"/>
                  </a:ext>
                </a:extLst>
              </p:cNvPr>
              <p:cNvSpPr/>
              <p:nvPr/>
            </p:nvSpPr>
            <p:spPr>
              <a:xfrm>
                <a:off x="5111429" y="2732263"/>
                <a:ext cx="120096" cy="120896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2873" extrusionOk="0">
                    <a:moveTo>
                      <a:pt x="1427" y="0"/>
                    </a:moveTo>
                    <a:lnTo>
                      <a:pt x="1371" y="19"/>
                    </a:lnTo>
                    <a:lnTo>
                      <a:pt x="1334" y="93"/>
                    </a:lnTo>
                    <a:lnTo>
                      <a:pt x="1279" y="186"/>
                    </a:lnTo>
                    <a:lnTo>
                      <a:pt x="1242" y="315"/>
                    </a:lnTo>
                    <a:lnTo>
                      <a:pt x="1167" y="686"/>
                    </a:lnTo>
                    <a:lnTo>
                      <a:pt x="1130" y="1149"/>
                    </a:lnTo>
                    <a:lnTo>
                      <a:pt x="686" y="1186"/>
                    </a:lnTo>
                    <a:lnTo>
                      <a:pt x="315" y="1242"/>
                    </a:lnTo>
                    <a:lnTo>
                      <a:pt x="185" y="1279"/>
                    </a:lnTo>
                    <a:lnTo>
                      <a:pt x="74" y="1334"/>
                    </a:lnTo>
                    <a:lnTo>
                      <a:pt x="19" y="1371"/>
                    </a:lnTo>
                    <a:lnTo>
                      <a:pt x="0" y="1427"/>
                    </a:lnTo>
                    <a:lnTo>
                      <a:pt x="19" y="1483"/>
                    </a:lnTo>
                    <a:lnTo>
                      <a:pt x="74" y="1538"/>
                    </a:lnTo>
                    <a:lnTo>
                      <a:pt x="185" y="1575"/>
                    </a:lnTo>
                    <a:lnTo>
                      <a:pt x="315" y="1612"/>
                    </a:lnTo>
                    <a:lnTo>
                      <a:pt x="686" y="1686"/>
                    </a:lnTo>
                    <a:lnTo>
                      <a:pt x="1130" y="1723"/>
                    </a:lnTo>
                    <a:lnTo>
                      <a:pt x="1167" y="2168"/>
                    </a:lnTo>
                    <a:lnTo>
                      <a:pt x="1242" y="2539"/>
                    </a:lnTo>
                    <a:lnTo>
                      <a:pt x="1279" y="2668"/>
                    </a:lnTo>
                    <a:lnTo>
                      <a:pt x="1334" y="2780"/>
                    </a:lnTo>
                    <a:lnTo>
                      <a:pt x="1371" y="2835"/>
                    </a:lnTo>
                    <a:lnTo>
                      <a:pt x="1427" y="2872"/>
                    </a:lnTo>
                    <a:lnTo>
                      <a:pt x="1482" y="2835"/>
                    </a:lnTo>
                    <a:lnTo>
                      <a:pt x="1538" y="2780"/>
                    </a:lnTo>
                    <a:lnTo>
                      <a:pt x="1575" y="2668"/>
                    </a:lnTo>
                    <a:lnTo>
                      <a:pt x="1612" y="2539"/>
                    </a:lnTo>
                    <a:lnTo>
                      <a:pt x="1686" y="2168"/>
                    </a:lnTo>
                    <a:lnTo>
                      <a:pt x="1723" y="1723"/>
                    </a:lnTo>
                    <a:lnTo>
                      <a:pt x="2168" y="1686"/>
                    </a:lnTo>
                    <a:lnTo>
                      <a:pt x="2538" y="1612"/>
                    </a:lnTo>
                    <a:lnTo>
                      <a:pt x="2668" y="1575"/>
                    </a:lnTo>
                    <a:lnTo>
                      <a:pt x="2779" y="1538"/>
                    </a:lnTo>
                    <a:lnTo>
                      <a:pt x="2835" y="1483"/>
                    </a:lnTo>
                    <a:lnTo>
                      <a:pt x="2853" y="1427"/>
                    </a:lnTo>
                    <a:lnTo>
                      <a:pt x="2835" y="1371"/>
                    </a:lnTo>
                    <a:lnTo>
                      <a:pt x="2779" y="1334"/>
                    </a:lnTo>
                    <a:lnTo>
                      <a:pt x="2668" y="1279"/>
                    </a:lnTo>
                    <a:lnTo>
                      <a:pt x="2538" y="1242"/>
                    </a:lnTo>
                    <a:lnTo>
                      <a:pt x="2168" y="1186"/>
                    </a:lnTo>
                    <a:lnTo>
                      <a:pt x="1723" y="1149"/>
                    </a:lnTo>
                    <a:lnTo>
                      <a:pt x="1686" y="686"/>
                    </a:lnTo>
                    <a:lnTo>
                      <a:pt x="1612" y="315"/>
                    </a:lnTo>
                    <a:lnTo>
                      <a:pt x="1575" y="186"/>
                    </a:lnTo>
                    <a:lnTo>
                      <a:pt x="1538" y="93"/>
                    </a:lnTo>
                    <a:lnTo>
                      <a:pt x="1482" y="19"/>
                    </a:lnTo>
                    <a:lnTo>
                      <a:pt x="1427" y="0"/>
                    </a:lnTo>
                    <a:close/>
                  </a:path>
                </a:pathLst>
              </a:custGeom>
              <a:solidFill>
                <a:srgbClr val="F8D14B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55" name="Google Shape;16799;p41">
                <a:extLst>
                  <a:ext uri="{FF2B5EF4-FFF2-40B4-BE49-F238E27FC236}">
                    <a16:creationId xmlns:a16="http://schemas.microsoft.com/office/drawing/2014/main" id="{92655797-1C10-5059-115B-A43AC0E925EA}"/>
                  </a:ext>
                </a:extLst>
              </p:cNvPr>
              <p:cNvSpPr/>
              <p:nvPr/>
            </p:nvSpPr>
            <p:spPr>
              <a:xfrm>
                <a:off x="6447746" y="3387167"/>
                <a:ext cx="116982" cy="116982"/>
              </a:xfrm>
              <a:custGeom>
                <a:avLst/>
                <a:gdLst/>
                <a:ahLst/>
                <a:cxnLst/>
                <a:rect l="l" t="t" r="r" b="b"/>
                <a:pathLst>
                  <a:path w="2780" h="2780" extrusionOk="0">
                    <a:moveTo>
                      <a:pt x="1390" y="1"/>
                    </a:moveTo>
                    <a:lnTo>
                      <a:pt x="1335" y="19"/>
                    </a:lnTo>
                    <a:lnTo>
                      <a:pt x="1298" y="75"/>
                    </a:lnTo>
                    <a:lnTo>
                      <a:pt x="1242" y="186"/>
                    </a:lnTo>
                    <a:lnTo>
                      <a:pt x="1205" y="316"/>
                    </a:lnTo>
                    <a:lnTo>
                      <a:pt x="1150" y="668"/>
                    </a:lnTo>
                    <a:lnTo>
                      <a:pt x="1113" y="1112"/>
                    </a:lnTo>
                    <a:lnTo>
                      <a:pt x="668" y="1150"/>
                    </a:lnTo>
                    <a:lnTo>
                      <a:pt x="316" y="1205"/>
                    </a:lnTo>
                    <a:lnTo>
                      <a:pt x="186" y="1242"/>
                    </a:lnTo>
                    <a:lnTo>
                      <a:pt x="75" y="1298"/>
                    </a:lnTo>
                    <a:lnTo>
                      <a:pt x="19" y="1335"/>
                    </a:lnTo>
                    <a:lnTo>
                      <a:pt x="1" y="1390"/>
                    </a:lnTo>
                    <a:lnTo>
                      <a:pt x="19" y="1446"/>
                    </a:lnTo>
                    <a:lnTo>
                      <a:pt x="75" y="1483"/>
                    </a:lnTo>
                    <a:lnTo>
                      <a:pt x="186" y="1539"/>
                    </a:lnTo>
                    <a:lnTo>
                      <a:pt x="316" y="1576"/>
                    </a:lnTo>
                    <a:lnTo>
                      <a:pt x="668" y="1631"/>
                    </a:lnTo>
                    <a:lnTo>
                      <a:pt x="1113" y="1668"/>
                    </a:lnTo>
                    <a:lnTo>
                      <a:pt x="1150" y="2113"/>
                    </a:lnTo>
                    <a:lnTo>
                      <a:pt x="1205" y="2465"/>
                    </a:lnTo>
                    <a:lnTo>
                      <a:pt x="1242" y="2595"/>
                    </a:lnTo>
                    <a:lnTo>
                      <a:pt x="1298" y="2706"/>
                    </a:lnTo>
                    <a:lnTo>
                      <a:pt x="1335" y="2761"/>
                    </a:lnTo>
                    <a:lnTo>
                      <a:pt x="1390" y="2780"/>
                    </a:lnTo>
                    <a:lnTo>
                      <a:pt x="1446" y="2761"/>
                    </a:lnTo>
                    <a:lnTo>
                      <a:pt x="1483" y="2706"/>
                    </a:lnTo>
                    <a:lnTo>
                      <a:pt x="1539" y="2595"/>
                    </a:lnTo>
                    <a:lnTo>
                      <a:pt x="1576" y="2465"/>
                    </a:lnTo>
                    <a:lnTo>
                      <a:pt x="1631" y="2113"/>
                    </a:lnTo>
                    <a:lnTo>
                      <a:pt x="1668" y="1668"/>
                    </a:lnTo>
                    <a:lnTo>
                      <a:pt x="2113" y="1631"/>
                    </a:lnTo>
                    <a:lnTo>
                      <a:pt x="2465" y="1576"/>
                    </a:lnTo>
                    <a:lnTo>
                      <a:pt x="2595" y="1539"/>
                    </a:lnTo>
                    <a:lnTo>
                      <a:pt x="2687" y="1483"/>
                    </a:lnTo>
                    <a:lnTo>
                      <a:pt x="2761" y="1446"/>
                    </a:lnTo>
                    <a:lnTo>
                      <a:pt x="2780" y="1390"/>
                    </a:lnTo>
                    <a:lnTo>
                      <a:pt x="2761" y="1335"/>
                    </a:lnTo>
                    <a:lnTo>
                      <a:pt x="2687" y="1298"/>
                    </a:lnTo>
                    <a:lnTo>
                      <a:pt x="2595" y="1242"/>
                    </a:lnTo>
                    <a:lnTo>
                      <a:pt x="2465" y="1205"/>
                    </a:lnTo>
                    <a:lnTo>
                      <a:pt x="2113" y="1150"/>
                    </a:lnTo>
                    <a:lnTo>
                      <a:pt x="1668" y="1112"/>
                    </a:lnTo>
                    <a:lnTo>
                      <a:pt x="1631" y="668"/>
                    </a:lnTo>
                    <a:lnTo>
                      <a:pt x="1576" y="316"/>
                    </a:lnTo>
                    <a:lnTo>
                      <a:pt x="1539" y="186"/>
                    </a:lnTo>
                    <a:lnTo>
                      <a:pt x="1483" y="75"/>
                    </a:lnTo>
                    <a:lnTo>
                      <a:pt x="1446" y="19"/>
                    </a:lnTo>
                    <a:lnTo>
                      <a:pt x="1390" y="1"/>
                    </a:lnTo>
                    <a:close/>
                  </a:path>
                </a:pathLst>
              </a:custGeom>
              <a:solidFill>
                <a:srgbClr val="F8D14B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56" name="Google Shape;16800;p41">
                <a:extLst>
                  <a:ext uri="{FF2B5EF4-FFF2-40B4-BE49-F238E27FC236}">
                    <a16:creationId xmlns:a16="http://schemas.microsoft.com/office/drawing/2014/main" id="{6CEC6AB8-F52E-09CD-728F-B465DF0549DF}"/>
                  </a:ext>
                </a:extLst>
              </p:cNvPr>
              <p:cNvSpPr/>
              <p:nvPr/>
            </p:nvSpPr>
            <p:spPr>
              <a:xfrm>
                <a:off x="6552233" y="3356784"/>
                <a:ext cx="96700" cy="96700"/>
              </a:xfrm>
              <a:custGeom>
                <a:avLst/>
                <a:gdLst/>
                <a:ahLst/>
                <a:cxnLst/>
                <a:rect l="l" t="t" r="r" b="b"/>
                <a:pathLst>
                  <a:path w="2298" h="2298" extrusionOk="0">
                    <a:moveTo>
                      <a:pt x="1149" y="0"/>
                    </a:moveTo>
                    <a:lnTo>
                      <a:pt x="1112" y="19"/>
                    </a:lnTo>
                    <a:lnTo>
                      <a:pt x="1075" y="74"/>
                    </a:lnTo>
                    <a:lnTo>
                      <a:pt x="1038" y="148"/>
                    </a:lnTo>
                    <a:lnTo>
                      <a:pt x="1001" y="260"/>
                    </a:lnTo>
                    <a:lnTo>
                      <a:pt x="945" y="556"/>
                    </a:lnTo>
                    <a:lnTo>
                      <a:pt x="927" y="908"/>
                    </a:lnTo>
                    <a:lnTo>
                      <a:pt x="556" y="945"/>
                    </a:lnTo>
                    <a:lnTo>
                      <a:pt x="260" y="1001"/>
                    </a:lnTo>
                    <a:lnTo>
                      <a:pt x="149" y="1038"/>
                    </a:lnTo>
                    <a:lnTo>
                      <a:pt x="75" y="1075"/>
                    </a:lnTo>
                    <a:lnTo>
                      <a:pt x="19" y="1112"/>
                    </a:lnTo>
                    <a:lnTo>
                      <a:pt x="1" y="1149"/>
                    </a:lnTo>
                    <a:lnTo>
                      <a:pt x="19" y="1186"/>
                    </a:lnTo>
                    <a:lnTo>
                      <a:pt x="75" y="1223"/>
                    </a:lnTo>
                    <a:lnTo>
                      <a:pt x="149" y="1260"/>
                    </a:lnTo>
                    <a:lnTo>
                      <a:pt x="260" y="1297"/>
                    </a:lnTo>
                    <a:lnTo>
                      <a:pt x="556" y="1353"/>
                    </a:lnTo>
                    <a:lnTo>
                      <a:pt x="927" y="1390"/>
                    </a:lnTo>
                    <a:lnTo>
                      <a:pt x="945" y="1742"/>
                    </a:lnTo>
                    <a:lnTo>
                      <a:pt x="1001" y="2038"/>
                    </a:lnTo>
                    <a:lnTo>
                      <a:pt x="1038" y="2149"/>
                    </a:lnTo>
                    <a:lnTo>
                      <a:pt x="1075" y="2224"/>
                    </a:lnTo>
                    <a:lnTo>
                      <a:pt x="1112" y="2279"/>
                    </a:lnTo>
                    <a:lnTo>
                      <a:pt x="1149" y="2298"/>
                    </a:lnTo>
                    <a:lnTo>
                      <a:pt x="1186" y="2279"/>
                    </a:lnTo>
                    <a:lnTo>
                      <a:pt x="1242" y="2224"/>
                    </a:lnTo>
                    <a:lnTo>
                      <a:pt x="1279" y="2149"/>
                    </a:lnTo>
                    <a:lnTo>
                      <a:pt x="1298" y="2038"/>
                    </a:lnTo>
                    <a:lnTo>
                      <a:pt x="1353" y="1742"/>
                    </a:lnTo>
                    <a:lnTo>
                      <a:pt x="1390" y="1390"/>
                    </a:lnTo>
                    <a:lnTo>
                      <a:pt x="1742" y="1353"/>
                    </a:lnTo>
                    <a:lnTo>
                      <a:pt x="2039" y="1297"/>
                    </a:lnTo>
                    <a:lnTo>
                      <a:pt x="2150" y="1260"/>
                    </a:lnTo>
                    <a:lnTo>
                      <a:pt x="2242" y="1223"/>
                    </a:lnTo>
                    <a:lnTo>
                      <a:pt x="2279" y="1186"/>
                    </a:lnTo>
                    <a:lnTo>
                      <a:pt x="2298" y="1149"/>
                    </a:lnTo>
                    <a:lnTo>
                      <a:pt x="2279" y="1112"/>
                    </a:lnTo>
                    <a:lnTo>
                      <a:pt x="2242" y="1075"/>
                    </a:lnTo>
                    <a:lnTo>
                      <a:pt x="2150" y="1038"/>
                    </a:lnTo>
                    <a:lnTo>
                      <a:pt x="2039" y="1001"/>
                    </a:lnTo>
                    <a:lnTo>
                      <a:pt x="1742" y="945"/>
                    </a:lnTo>
                    <a:lnTo>
                      <a:pt x="1390" y="908"/>
                    </a:lnTo>
                    <a:lnTo>
                      <a:pt x="1353" y="556"/>
                    </a:lnTo>
                    <a:lnTo>
                      <a:pt x="1298" y="260"/>
                    </a:lnTo>
                    <a:lnTo>
                      <a:pt x="1279" y="148"/>
                    </a:lnTo>
                    <a:lnTo>
                      <a:pt x="1242" y="74"/>
                    </a:lnTo>
                    <a:lnTo>
                      <a:pt x="1186" y="19"/>
                    </a:lnTo>
                    <a:lnTo>
                      <a:pt x="1149" y="0"/>
                    </a:lnTo>
                    <a:close/>
                  </a:path>
                </a:pathLst>
              </a:custGeom>
              <a:solidFill>
                <a:srgbClr val="F8D14B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57" name="Google Shape;16801;p41">
                <a:extLst>
                  <a:ext uri="{FF2B5EF4-FFF2-40B4-BE49-F238E27FC236}">
                    <a16:creationId xmlns:a16="http://schemas.microsoft.com/office/drawing/2014/main" id="{E7E22D7C-701C-C567-DC42-0F7405F0944F}"/>
                  </a:ext>
                </a:extLst>
              </p:cNvPr>
              <p:cNvSpPr/>
              <p:nvPr/>
            </p:nvSpPr>
            <p:spPr>
              <a:xfrm>
                <a:off x="6677760" y="2698725"/>
                <a:ext cx="90472" cy="90472"/>
              </a:xfrm>
              <a:custGeom>
                <a:avLst/>
                <a:gdLst/>
                <a:ahLst/>
                <a:cxnLst/>
                <a:rect l="l" t="t" r="r" b="b"/>
                <a:pathLst>
                  <a:path w="2150" h="2150" extrusionOk="0">
                    <a:moveTo>
                      <a:pt x="1075" y="1"/>
                    </a:moveTo>
                    <a:lnTo>
                      <a:pt x="1038" y="19"/>
                    </a:lnTo>
                    <a:lnTo>
                      <a:pt x="1001" y="56"/>
                    </a:lnTo>
                    <a:lnTo>
                      <a:pt x="964" y="130"/>
                    </a:lnTo>
                    <a:lnTo>
                      <a:pt x="927" y="242"/>
                    </a:lnTo>
                    <a:lnTo>
                      <a:pt x="890" y="519"/>
                    </a:lnTo>
                    <a:lnTo>
                      <a:pt x="853" y="853"/>
                    </a:lnTo>
                    <a:lnTo>
                      <a:pt x="519" y="871"/>
                    </a:lnTo>
                    <a:lnTo>
                      <a:pt x="241" y="927"/>
                    </a:lnTo>
                    <a:lnTo>
                      <a:pt x="149" y="964"/>
                    </a:lnTo>
                    <a:lnTo>
                      <a:pt x="56" y="1001"/>
                    </a:lnTo>
                    <a:lnTo>
                      <a:pt x="19" y="1038"/>
                    </a:lnTo>
                    <a:lnTo>
                      <a:pt x="1" y="1075"/>
                    </a:lnTo>
                    <a:lnTo>
                      <a:pt x="19" y="1112"/>
                    </a:lnTo>
                    <a:lnTo>
                      <a:pt x="56" y="1149"/>
                    </a:lnTo>
                    <a:lnTo>
                      <a:pt x="149" y="1186"/>
                    </a:lnTo>
                    <a:lnTo>
                      <a:pt x="241" y="1205"/>
                    </a:lnTo>
                    <a:lnTo>
                      <a:pt x="519" y="1261"/>
                    </a:lnTo>
                    <a:lnTo>
                      <a:pt x="853" y="1279"/>
                    </a:lnTo>
                    <a:lnTo>
                      <a:pt x="890" y="1631"/>
                    </a:lnTo>
                    <a:lnTo>
                      <a:pt x="927" y="1891"/>
                    </a:lnTo>
                    <a:lnTo>
                      <a:pt x="964" y="2002"/>
                    </a:lnTo>
                    <a:lnTo>
                      <a:pt x="1001" y="2076"/>
                    </a:lnTo>
                    <a:lnTo>
                      <a:pt x="1038" y="2131"/>
                    </a:lnTo>
                    <a:lnTo>
                      <a:pt x="1075" y="2150"/>
                    </a:lnTo>
                    <a:lnTo>
                      <a:pt x="1112" y="2131"/>
                    </a:lnTo>
                    <a:lnTo>
                      <a:pt x="1149" y="2076"/>
                    </a:lnTo>
                    <a:lnTo>
                      <a:pt x="1186" y="2002"/>
                    </a:lnTo>
                    <a:lnTo>
                      <a:pt x="1223" y="1891"/>
                    </a:lnTo>
                    <a:lnTo>
                      <a:pt x="1260" y="1631"/>
                    </a:lnTo>
                    <a:lnTo>
                      <a:pt x="1297" y="1279"/>
                    </a:lnTo>
                    <a:lnTo>
                      <a:pt x="1631" y="1261"/>
                    </a:lnTo>
                    <a:lnTo>
                      <a:pt x="1909" y="1205"/>
                    </a:lnTo>
                    <a:lnTo>
                      <a:pt x="2002" y="1186"/>
                    </a:lnTo>
                    <a:lnTo>
                      <a:pt x="2076" y="1149"/>
                    </a:lnTo>
                    <a:lnTo>
                      <a:pt x="2131" y="1112"/>
                    </a:lnTo>
                    <a:lnTo>
                      <a:pt x="2150" y="1075"/>
                    </a:lnTo>
                    <a:lnTo>
                      <a:pt x="2131" y="1038"/>
                    </a:lnTo>
                    <a:lnTo>
                      <a:pt x="2076" y="1001"/>
                    </a:lnTo>
                    <a:lnTo>
                      <a:pt x="2002" y="964"/>
                    </a:lnTo>
                    <a:lnTo>
                      <a:pt x="1909" y="927"/>
                    </a:lnTo>
                    <a:lnTo>
                      <a:pt x="1631" y="871"/>
                    </a:lnTo>
                    <a:lnTo>
                      <a:pt x="1297" y="853"/>
                    </a:lnTo>
                    <a:lnTo>
                      <a:pt x="1260" y="519"/>
                    </a:lnTo>
                    <a:lnTo>
                      <a:pt x="1223" y="242"/>
                    </a:lnTo>
                    <a:lnTo>
                      <a:pt x="1186" y="130"/>
                    </a:lnTo>
                    <a:lnTo>
                      <a:pt x="1149" y="56"/>
                    </a:lnTo>
                    <a:lnTo>
                      <a:pt x="1112" y="19"/>
                    </a:lnTo>
                    <a:lnTo>
                      <a:pt x="1075" y="1"/>
                    </a:lnTo>
                    <a:close/>
                  </a:path>
                </a:pathLst>
              </a:custGeom>
              <a:solidFill>
                <a:srgbClr val="F8D14B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58" name="Google Shape;16802;p41">
                <a:extLst>
                  <a:ext uri="{FF2B5EF4-FFF2-40B4-BE49-F238E27FC236}">
                    <a16:creationId xmlns:a16="http://schemas.microsoft.com/office/drawing/2014/main" id="{30A1C3AA-AE90-0832-7CF4-A68078983B7A}"/>
                  </a:ext>
                </a:extLst>
              </p:cNvPr>
              <p:cNvSpPr/>
              <p:nvPr/>
            </p:nvSpPr>
            <p:spPr>
              <a:xfrm>
                <a:off x="6754179" y="2977089"/>
                <a:ext cx="83445" cy="83445"/>
              </a:xfrm>
              <a:custGeom>
                <a:avLst/>
                <a:gdLst/>
                <a:ahLst/>
                <a:cxnLst/>
                <a:rect l="l" t="t" r="r" b="b"/>
                <a:pathLst>
                  <a:path w="1983" h="1983" extrusionOk="0">
                    <a:moveTo>
                      <a:pt x="982" y="0"/>
                    </a:moveTo>
                    <a:lnTo>
                      <a:pt x="945" y="19"/>
                    </a:lnTo>
                    <a:lnTo>
                      <a:pt x="908" y="56"/>
                    </a:lnTo>
                    <a:lnTo>
                      <a:pt x="890" y="130"/>
                    </a:lnTo>
                    <a:lnTo>
                      <a:pt x="853" y="222"/>
                    </a:lnTo>
                    <a:lnTo>
                      <a:pt x="815" y="482"/>
                    </a:lnTo>
                    <a:lnTo>
                      <a:pt x="778" y="778"/>
                    </a:lnTo>
                    <a:lnTo>
                      <a:pt x="482" y="815"/>
                    </a:lnTo>
                    <a:lnTo>
                      <a:pt x="223" y="852"/>
                    </a:lnTo>
                    <a:lnTo>
                      <a:pt x="130" y="889"/>
                    </a:lnTo>
                    <a:lnTo>
                      <a:pt x="56" y="908"/>
                    </a:lnTo>
                    <a:lnTo>
                      <a:pt x="19" y="945"/>
                    </a:lnTo>
                    <a:lnTo>
                      <a:pt x="0" y="982"/>
                    </a:lnTo>
                    <a:lnTo>
                      <a:pt x="19" y="1019"/>
                    </a:lnTo>
                    <a:lnTo>
                      <a:pt x="56" y="1056"/>
                    </a:lnTo>
                    <a:lnTo>
                      <a:pt x="130" y="1093"/>
                    </a:lnTo>
                    <a:lnTo>
                      <a:pt x="223" y="1112"/>
                    </a:lnTo>
                    <a:lnTo>
                      <a:pt x="482" y="1167"/>
                    </a:lnTo>
                    <a:lnTo>
                      <a:pt x="778" y="1186"/>
                    </a:lnTo>
                    <a:lnTo>
                      <a:pt x="815" y="1501"/>
                    </a:lnTo>
                    <a:lnTo>
                      <a:pt x="853" y="1742"/>
                    </a:lnTo>
                    <a:lnTo>
                      <a:pt x="890" y="1853"/>
                    </a:lnTo>
                    <a:lnTo>
                      <a:pt x="908" y="1908"/>
                    </a:lnTo>
                    <a:lnTo>
                      <a:pt x="945" y="1964"/>
                    </a:lnTo>
                    <a:lnTo>
                      <a:pt x="982" y="1983"/>
                    </a:lnTo>
                    <a:lnTo>
                      <a:pt x="1019" y="1964"/>
                    </a:lnTo>
                    <a:lnTo>
                      <a:pt x="1056" y="1908"/>
                    </a:lnTo>
                    <a:lnTo>
                      <a:pt x="1093" y="1853"/>
                    </a:lnTo>
                    <a:lnTo>
                      <a:pt x="1112" y="1742"/>
                    </a:lnTo>
                    <a:lnTo>
                      <a:pt x="1168" y="1501"/>
                    </a:lnTo>
                    <a:lnTo>
                      <a:pt x="1186" y="1186"/>
                    </a:lnTo>
                    <a:lnTo>
                      <a:pt x="1501" y="1167"/>
                    </a:lnTo>
                    <a:lnTo>
                      <a:pt x="1742" y="1112"/>
                    </a:lnTo>
                    <a:lnTo>
                      <a:pt x="1853" y="1093"/>
                    </a:lnTo>
                    <a:lnTo>
                      <a:pt x="1909" y="1056"/>
                    </a:lnTo>
                    <a:lnTo>
                      <a:pt x="1964" y="1019"/>
                    </a:lnTo>
                    <a:lnTo>
                      <a:pt x="1983" y="982"/>
                    </a:lnTo>
                    <a:lnTo>
                      <a:pt x="1964" y="945"/>
                    </a:lnTo>
                    <a:lnTo>
                      <a:pt x="1909" y="908"/>
                    </a:lnTo>
                    <a:lnTo>
                      <a:pt x="1853" y="889"/>
                    </a:lnTo>
                    <a:lnTo>
                      <a:pt x="1742" y="852"/>
                    </a:lnTo>
                    <a:lnTo>
                      <a:pt x="1501" y="815"/>
                    </a:lnTo>
                    <a:lnTo>
                      <a:pt x="1186" y="778"/>
                    </a:lnTo>
                    <a:lnTo>
                      <a:pt x="1168" y="482"/>
                    </a:lnTo>
                    <a:lnTo>
                      <a:pt x="1112" y="222"/>
                    </a:lnTo>
                    <a:lnTo>
                      <a:pt x="1093" y="130"/>
                    </a:lnTo>
                    <a:lnTo>
                      <a:pt x="1056" y="56"/>
                    </a:lnTo>
                    <a:lnTo>
                      <a:pt x="1019" y="19"/>
                    </a:lnTo>
                    <a:lnTo>
                      <a:pt x="982" y="0"/>
                    </a:lnTo>
                    <a:close/>
                  </a:path>
                </a:pathLst>
              </a:custGeom>
              <a:solidFill>
                <a:srgbClr val="F8D14B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59" name="Google Shape;16803;p41">
                <a:extLst>
                  <a:ext uri="{FF2B5EF4-FFF2-40B4-BE49-F238E27FC236}">
                    <a16:creationId xmlns:a16="http://schemas.microsoft.com/office/drawing/2014/main" id="{952CCAEE-5B3D-9977-D26E-298EF6C45BBB}"/>
                  </a:ext>
                </a:extLst>
              </p:cNvPr>
              <p:cNvSpPr/>
              <p:nvPr/>
            </p:nvSpPr>
            <p:spPr>
              <a:xfrm>
                <a:off x="6572516" y="2739291"/>
                <a:ext cx="120896" cy="120854"/>
              </a:xfrm>
              <a:custGeom>
                <a:avLst/>
                <a:gdLst/>
                <a:ahLst/>
                <a:cxnLst/>
                <a:rect l="l" t="t" r="r" b="b"/>
                <a:pathLst>
                  <a:path w="2873" h="2872" extrusionOk="0">
                    <a:moveTo>
                      <a:pt x="1445" y="0"/>
                    </a:moveTo>
                    <a:lnTo>
                      <a:pt x="1390" y="19"/>
                    </a:lnTo>
                    <a:lnTo>
                      <a:pt x="1334" y="93"/>
                    </a:lnTo>
                    <a:lnTo>
                      <a:pt x="1297" y="185"/>
                    </a:lnTo>
                    <a:lnTo>
                      <a:pt x="1260" y="334"/>
                    </a:lnTo>
                    <a:lnTo>
                      <a:pt x="1186" y="686"/>
                    </a:lnTo>
                    <a:lnTo>
                      <a:pt x="1149" y="1149"/>
                    </a:lnTo>
                    <a:lnTo>
                      <a:pt x="704" y="1186"/>
                    </a:lnTo>
                    <a:lnTo>
                      <a:pt x="334" y="1241"/>
                    </a:lnTo>
                    <a:lnTo>
                      <a:pt x="204" y="1297"/>
                    </a:lnTo>
                    <a:lnTo>
                      <a:pt x="93" y="1334"/>
                    </a:lnTo>
                    <a:lnTo>
                      <a:pt x="37" y="1390"/>
                    </a:lnTo>
                    <a:lnTo>
                      <a:pt x="0" y="1427"/>
                    </a:lnTo>
                    <a:lnTo>
                      <a:pt x="37" y="1482"/>
                    </a:lnTo>
                    <a:lnTo>
                      <a:pt x="93" y="1538"/>
                    </a:lnTo>
                    <a:lnTo>
                      <a:pt x="204" y="1575"/>
                    </a:lnTo>
                    <a:lnTo>
                      <a:pt x="334" y="1631"/>
                    </a:lnTo>
                    <a:lnTo>
                      <a:pt x="704" y="1686"/>
                    </a:lnTo>
                    <a:lnTo>
                      <a:pt x="1149" y="1723"/>
                    </a:lnTo>
                    <a:lnTo>
                      <a:pt x="1186" y="2186"/>
                    </a:lnTo>
                    <a:lnTo>
                      <a:pt x="1260" y="2538"/>
                    </a:lnTo>
                    <a:lnTo>
                      <a:pt x="1297" y="2687"/>
                    </a:lnTo>
                    <a:lnTo>
                      <a:pt x="1334" y="2779"/>
                    </a:lnTo>
                    <a:lnTo>
                      <a:pt x="1390" y="2853"/>
                    </a:lnTo>
                    <a:lnTo>
                      <a:pt x="1445" y="2872"/>
                    </a:lnTo>
                    <a:lnTo>
                      <a:pt x="1501" y="2853"/>
                    </a:lnTo>
                    <a:lnTo>
                      <a:pt x="1538" y="2779"/>
                    </a:lnTo>
                    <a:lnTo>
                      <a:pt x="1594" y="2687"/>
                    </a:lnTo>
                    <a:lnTo>
                      <a:pt x="1631" y="2538"/>
                    </a:lnTo>
                    <a:lnTo>
                      <a:pt x="1686" y="2186"/>
                    </a:lnTo>
                    <a:lnTo>
                      <a:pt x="1723" y="1723"/>
                    </a:lnTo>
                    <a:lnTo>
                      <a:pt x="2187" y="1686"/>
                    </a:lnTo>
                    <a:lnTo>
                      <a:pt x="2557" y="1631"/>
                    </a:lnTo>
                    <a:lnTo>
                      <a:pt x="2687" y="1575"/>
                    </a:lnTo>
                    <a:lnTo>
                      <a:pt x="2779" y="1538"/>
                    </a:lnTo>
                    <a:lnTo>
                      <a:pt x="2854" y="1482"/>
                    </a:lnTo>
                    <a:lnTo>
                      <a:pt x="2872" y="1427"/>
                    </a:lnTo>
                    <a:lnTo>
                      <a:pt x="2854" y="1390"/>
                    </a:lnTo>
                    <a:lnTo>
                      <a:pt x="2779" y="1334"/>
                    </a:lnTo>
                    <a:lnTo>
                      <a:pt x="2687" y="1297"/>
                    </a:lnTo>
                    <a:lnTo>
                      <a:pt x="2557" y="1241"/>
                    </a:lnTo>
                    <a:lnTo>
                      <a:pt x="2187" y="1186"/>
                    </a:lnTo>
                    <a:lnTo>
                      <a:pt x="1723" y="1149"/>
                    </a:lnTo>
                    <a:lnTo>
                      <a:pt x="1686" y="686"/>
                    </a:lnTo>
                    <a:lnTo>
                      <a:pt x="1631" y="334"/>
                    </a:lnTo>
                    <a:lnTo>
                      <a:pt x="1594" y="185"/>
                    </a:lnTo>
                    <a:lnTo>
                      <a:pt x="1538" y="93"/>
                    </a:lnTo>
                    <a:lnTo>
                      <a:pt x="1501" y="19"/>
                    </a:lnTo>
                    <a:lnTo>
                      <a:pt x="1445" y="0"/>
                    </a:lnTo>
                    <a:close/>
                  </a:path>
                </a:pathLst>
              </a:custGeom>
              <a:solidFill>
                <a:srgbClr val="F8D14B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60" name="Google Shape;16804;p41">
                <a:extLst>
                  <a:ext uri="{FF2B5EF4-FFF2-40B4-BE49-F238E27FC236}">
                    <a16:creationId xmlns:a16="http://schemas.microsoft.com/office/drawing/2014/main" id="{01683283-575E-9AC2-BDAD-7AA62615AACA}"/>
                  </a:ext>
                </a:extLst>
              </p:cNvPr>
              <p:cNvSpPr/>
              <p:nvPr/>
            </p:nvSpPr>
            <p:spPr>
              <a:xfrm>
                <a:off x="5269695" y="3156396"/>
                <a:ext cx="173117" cy="58011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13786" extrusionOk="0">
                    <a:moveTo>
                      <a:pt x="3113" y="1"/>
                    </a:moveTo>
                    <a:lnTo>
                      <a:pt x="3039" y="19"/>
                    </a:lnTo>
                    <a:lnTo>
                      <a:pt x="2983" y="38"/>
                    </a:lnTo>
                    <a:lnTo>
                      <a:pt x="2928" y="75"/>
                    </a:lnTo>
                    <a:lnTo>
                      <a:pt x="2872" y="130"/>
                    </a:lnTo>
                    <a:lnTo>
                      <a:pt x="2835" y="186"/>
                    </a:lnTo>
                    <a:lnTo>
                      <a:pt x="2798" y="241"/>
                    </a:lnTo>
                    <a:lnTo>
                      <a:pt x="2779" y="334"/>
                    </a:lnTo>
                    <a:lnTo>
                      <a:pt x="2779" y="408"/>
                    </a:lnTo>
                    <a:lnTo>
                      <a:pt x="2854" y="1223"/>
                    </a:lnTo>
                    <a:lnTo>
                      <a:pt x="2891" y="2020"/>
                    </a:lnTo>
                    <a:lnTo>
                      <a:pt x="2928" y="2817"/>
                    </a:lnTo>
                    <a:lnTo>
                      <a:pt x="2946" y="3613"/>
                    </a:lnTo>
                    <a:lnTo>
                      <a:pt x="2946" y="4392"/>
                    </a:lnTo>
                    <a:lnTo>
                      <a:pt x="2909" y="5170"/>
                    </a:lnTo>
                    <a:lnTo>
                      <a:pt x="2835" y="5929"/>
                    </a:lnTo>
                    <a:lnTo>
                      <a:pt x="2705" y="6708"/>
                    </a:lnTo>
                    <a:lnTo>
                      <a:pt x="2631" y="7078"/>
                    </a:lnTo>
                    <a:lnTo>
                      <a:pt x="2557" y="7449"/>
                    </a:lnTo>
                    <a:lnTo>
                      <a:pt x="2446" y="7819"/>
                    </a:lnTo>
                    <a:lnTo>
                      <a:pt x="2353" y="8190"/>
                    </a:lnTo>
                    <a:lnTo>
                      <a:pt x="2224" y="8560"/>
                    </a:lnTo>
                    <a:lnTo>
                      <a:pt x="2094" y="8912"/>
                    </a:lnTo>
                    <a:lnTo>
                      <a:pt x="1946" y="9283"/>
                    </a:lnTo>
                    <a:lnTo>
                      <a:pt x="1798" y="9635"/>
                    </a:lnTo>
                    <a:lnTo>
                      <a:pt x="1631" y="9969"/>
                    </a:lnTo>
                    <a:lnTo>
                      <a:pt x="1445" y="10302"/>
                    </a:lnTo>
                    <a:lnTo>
                      <a:pt x="1260" y="10636"/>
                    </a:lnTo>
                    <a:lnTo>
                      <a:pt x="1075" y="10969"/>
                    </a:lnTo>
                    <a:lnTo>
                      <a:pt x="649" y="11599"/>
                    </a:lnTo>
                    <a:lnTo>
                      <a:pt x="204" y="12210"/>
                    </a:lnTo>
                    <a:lnTo>
                      <a:pt x="130" y="12303"/>
                    </a:lnTo>
                    <a:lnTo>
                      <a:pt x="93" y="12377"/>
                    </a:lnTo>
                    <a:lnTo>
                      <a:pt x="19" y="12581"/>
                    </a:lnTo>
                    <a:lnTo>
                      <a:pt x="0" y="12766"/>
                    </a:lnTo>
                    <a:lnTo>
                      <a:pt x="0" y="12970"/>
                    </a:lnTo>
                    <a:lnTo>
                      <a:pt x="56" y="13155"/>
                    </a:lnTo>
                    <a:lnTo>
                      <a:pt x="149" y="13341"/>
                    </a:lnTo>
                    <a:lnTo>
                      <a:pt x="278" y="13489"/>
                    </a:lnTo>
                    <a:lnTo>
                      <a:pt x="352" y="13563"/>
                    </a:lnTo>
                    <a:lnTo>
                      <a:pt x="445" y="13619"/>
                    </a:lnTo>
                    <a:lnTo>
                      <a:pt x="612" y="13711"/>
                    </a:lnTo>
                    <a:lnTo>
                      <a:pt x="797" y="13767"/>
                    </a:lnTo>
                    <a:lnTo>
                      <a:pt x="982" y="13785"/>
                    </a:lnTo>
                    <a:lnTo>
                      <a:pt x="1168" y="13767"/>
                    </a:lnTo>
                    <a:lnTo>
                      <a:pt x="1353" y="13693"/>
                    </a:lnTo>
                    <a:lnTo>
                      <a:pt x="1520" y="13619"/>
                    </a:lnTo>
                    <a:lnTo>
                      <a:pt x="1668" y="13489"/>
                    </a:lnTo>
                    <a:lnTo>
                      <a:pt x="1779" y="13341"/>
                    </a:lnTo>
                    <a:lnTo>
                      <a:pt x="2038" y="12933"/>
                    </a:lnTo>
                    <a:lnTo>
                      <a:pt x="2261" y="12544"/>
                    </a:lnTo>
                    <a:lnTo>
                      <a:pt x="2483" y="12155"/>
                    </a:lnTo>
                    <a:lnTo>
                      <a:pt x="2687" y="11766"/>
                    </a:lnTo>
                    <a:lnTo>
                      <a:pt x="2872" y="11377"/>
                    </a:lnTo>
                    <a:lnTo>
                      <a:pt x="3039" y="10988"/>
                    </a:lnTo>
                    <a:lnTo>
                      <a:pt x="3206" y="10580"/>
                    </a:lnTo>
                    <a:lnTo>
                      <a:pt x="3335" y="10191"/>
                    </a:lnTo>
                    <a:lnTo>
                      <a:pt x="3465" y="9802"/>
                    </a:lnTo>
                    <a:lnTo>
                      <a:pt x="3595" y="9413"/>
                    </a:lnTo>
                    <a:lnTo>
                      <a:pt x="3687" y="9005"/>
                    </a:lnTo>
                    <a:lnTo>
                      <a:pt x="3780" y="8616"/>
                    </a:lnTo>
                    <a:lnTo>
                      <a:pt x="3873" y="8227"/>
                    </a:lnTo>
                    <a:lnTo>
                      <a:pt x="3928" y="7819"/>
                    </a:lnTo>
                    <a:lnTo>
                      <a:pt x="3984" y="7430"/>
                    </a:lnTo>
                    <a:lnTo>
                      <a:pt x="4039" y="7023"/>
                    </a:lnTo>
                    <a:lnTo>
                      <a:pt x="4095" y="6226"/>
                    </a:lnTo>
                    <a:lnTo>
                      <a:pt x="4113" y="5411"/>
                    </a:lnTo>
                    <a:lnTo>
                      <a:pt x="4095" y="4577"/>
                    </a:lnTo>
                    <a:lnTo>
                      <a:pt x="4039" y="3743"/>
                    </a:lnTo>
                    <a:lnTo>
                      <a:pt x="3947" y="2909"/>
                    </a:lnTo>
                    <a:lnTo>
                      <a:pt x="3836" y="2057"/>
                    </a:lnTo>
                    <a:lnTo>
                      <a:pt x="3706" y="1186"/>
                    </a:lnTo>
                    <a:lnTo>
                      <a:pt x="3558" y="316"/>
                    </a:lnTo>
                    <a:lnTo>
                      <a:pt x="3521" y="223"/>
                    </a:lnTo>
                    <a:lnTo>
                      <a:pt x="3484" y="149"/>
                    </a:lnTo>
                    <a:lnTo>
                      <a:pt x="3446" y="93"/>
                    </a:lnTo>
                    <a:lnTo>
                      <a:pt x="3391" y="56"/>
                    </a:lnTo>
                    <a:lnTo>
                      <a:pt x="3317" y="19"/>
                    </a:lnTo>
                    <a:lnTo>
                      <a:pt x="3261" y="1"/>
                    </a:lnTo>
                    <a:close/>
                  </a:path>
                </a:pathLst>
              </a:custGeom>
              <a:solidFill>
                <a:srgbClr val="C2E782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61" name="Google Shape;16805;p41">
                <a:extLst>
                  <a:ext uri="{FF2B5EF4-FFF2-40B4-BE49-F238E27FC236}">
                    <a16:creationId xmlns:a16="http://schemas.microsoft.com/office/drawing/2014/main" id="{C744E9DF-D60B-6591-6778-E182C1161511}"/>
                  </a:ext>
                </a:extLst>
              </p:cNvPr>
              <p:cNvSpPr/>
              <p:nvPr/>
            </p:nvSpPr>
            <p:spPr>
              <a:xfrm>
                <a:off x="5376496" y="3156396"/>
                <a:ext cx="65519" cy="322838"/>
              </a:xfrm>
              <a:custGeom>
                <a:avLst/>
                <a:gdLst/>
                <a:ahLst/>
                <a:cxnLst/>
                <a:rect l="l" t="t" r="r" b="b"/>
                <a:pathLst>
                  <a:path w="1557" h="7672" extrusionOk="0">
                    <a:moveTo>
                      <a:pt x="575" y="1"/>
                    </a:moveTo>
                    <a:lnTo>
                      <a:pt x="501" y="19"/>
                    </a:lnTo>
                    <a:lnTo>
                      <a:pt x="445" y="38"/>
                    </a:lnTo>
                    <a:lnTo>
                      <a:pt x="390" y="75"/>
                    </a:lnTo>
                    <a:lnTo>
                      <a:pt x="334" y="130"/>
                    </a:lnTo>
                    <a:lnTo>
                      <a:pt x="297" y="186"/>
                    </a:lnTo>
                    <a:lnTo>
                      <a:pt x="260" y="241"/>
                    </a:lnTo>
                    <a:lnTo>
                      <a:pt x="241" y="334"/>
                    </a:lnTo>
                    <a:lnTo>
                      <a:pt x="241" y="408"/>
                    </a:lnTo>
                    <a:lnTo>
                      <a:pt x="316" y="1223"/>
                    </a:lnTo>
                    <a:lnTo>
                      <a:pt x="353" y="2020"/>
                    </a:lnTo>
                    <a:lnTo>
                      <a:pt x="390" y="2817"/>
                    </a:lnTo>
                    <a:lnTo>
                      <a:pt x="408" y="3613"/>
                    </a:lnTo>
                    <a:lnTo>
                      <a:pt x="408" y="4114"/>
                    </a:lnTo>
                    <a:lnTo>
                      <a:pt x="408" y="4595"/>
                    </a:lnTo>
                    <a:lnTo>
                      <a:pt x="371" y="5096"/>
                    </a:lnTo>
                    <a:lnTo>
                      <a:pt x="334" y="5577"/>
                    </a:lnTo>
                    <a:lnTo>
                      <a:pt x="279" y="6059"/>
                    </a:lnTo>
                    <a:lnTo>
                      <a:pt x="204" y="6559"/>
                    </a:lnTo>
                    <a:lnTo>
                      <a:pt x="112" y="7041"/>
                    </a:lnTo>
                    <a:lnTo>
                      <a:pt x="1" y="7504"/>
                    </a:lnTo>
                    <a:lnTo>
                      <a:pt x="260" y="7597"/>
                    </a:lnTo>
                    <a:lnTo>
                      <a:pt x="538" y="7653"/>
                    </a:lnTo>
                    <a:lnTo>
                      <a:pt x="816" y="7671"/>
                    </a:lnTo>
                    <a:lnTo>
                      <a:pt x="1094" y="7653"/>
                    </a:lnTo>
                    <a:lnTo>
                      <a:pt x="1427" y="7615"/>
                    </a:lnTo>
                    <a:lnTo>
                      <a:pt x="1483" y="7171"/>
                    </a:lnTo>
                    <a:lnTo>
                      <a:pt x="1520" y="6726"/>
                    </a:lnTo>
                    <a:lnTo>
                      <a:pt x="1557" y="6300"/>
                    </a:lnTo>
                    <a:lnTo>
                      <a:pt x="1557" y="5855"/>
                    </a:lnTo>
                    <a:lnTo>
                      <a:pt x="1557" y="4966"/>
                    </a:lnTo>
                    <a:lnTo>
                      <a:pt x="1520" y="4058"/>
                    </a:lnTo>
                    <a:lnTo>
                      <a:pt x="1446" y="3150"/>
                    </a:lnTo>
                    <a:lnTo>
                      <a:pt x="1335" y="2205"/>
                    </a:lnTo>
                    <a:lnTo>
                      <a:pt x="1186" y="1279"/>
                    </a:lnTo>
                    <a:lnTo>
                      <a:pt x="1020" y="316"/>
                    </a:lnTo>
                    <a:lnTo>
                      <a:pt x="983" y="223"/>
                    </a:lnTo>
                    <a:lnTo>
                      <a:pt x="946" y="149"/>
                    </a:lnTo>
                    <a:lnTo>
                      <a:pt x="908" y="93"/>
                    </a:lnTo>
                    <a:lnTo>
                      <a:pt x="853" y="56"/>
                    </a:lnTo>
                    <a:lnTo>
                      <a:pt x="779" y="19"/>
                    </a:lnTo>
                    <a:lnTo>
                      <a:pt x="723" y="1"/>
                    </a:lnTo>
                    <a:close/>
                  </a:path>
                </a:pathLst>
              </a:custGeom>
              <a:solidFill>
                <a:srgbClr val="000000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62" name="Google Shape;16806;p41">
                <a:extLst>
                  <a:ext uri="{FF2B5EF4-FFF2-40B4-BE49-F238E27FC236}">
                    <a16:creationId xmlns:a16="http://schemas.microsoft.com/office/drawing/2014/main" id="{B5748DD6-EB15-A23F-F087-DF9E0F985F85}"/>
                  </a:ext>
                </a:extLst>
              </p:cNvPr>
              <p:cNvSpPr/>
              <p:nvPr/>
            </p:nvSpPr>
            <p:spPr>
              <a:xfrm>
                <a:off x="5614294" y="2611407"/>
                <a:ext cx="269817" cy="395342"/>
              </a:xfrm>
              <a:custGeom>
                <a:avLst/>
                <a:gdLst/>
                <a:ahLst/>
                <a:cxnLst/>
                <a:rect l="l" t="t" r="r" b="b"/>
                <a:pathLst>
                  <a:path w="6412" h="9395" extrusionOk="0">
                    <a:moveTo>
                      <a:pt x="5763" y="1"/>
                    </a:moveTo>
                    <a:lnTo>
                      <a:pt x="5726" y="223"/>
                    </a:lnTo>
                    <a:lnTo>
                      <a:pt x="5689" y="445"/>
                    </a:lnTo>
                    <a:lnTo>
                      <a:pt x="5633" y="668"/>
                    </a:lnTo>
                    <a:lnTo>
                      <a:pt x="5559" y="871"/>
                    </a:lnTo>
                    <a:lnTo>
                      <a:pt x="5466" y="1075"/>
                    </a:lnTo>
                    <a:lnTo>
                      <a:pt x="5355" y="1279"/>
                    </a:lnTo>
                    <a:lnTo>
                      <a:pt x="5225" y="1483"/>
                    </a:lnTo>
                    <a:lnTo>
                      <a:pt x="5096" y="1668"/>
                    </a:lnTo>
                    <a:lnTo>
                      <a:pt x="4818" y="2039"/>
                    </a:lnTo>
                    <a:lnTo>
                      <a:pt x="4503" y="2409"/>
                    </a:lnTo>
                    <a:lnTo>
                      <a:pt x="4169" y="2743"/>
                    </a:lnTo>
                    <a:lnTo>
                      <a:pt x="3836" y="3095"/>
                    </a:lnTo>
                    <a:lnTo>
                      <a:pt x="3206" y="3743"/>
                    </a:lnTo>
                    <a:lnTo>
                      <a:pt x="2595" y="4447"/>
                    </a:lnTo>
                    <a:lnTo>
                      <a:pt x="2298" y="4799"/>
                    </a:lnTo>
                    <a:lnTo>
                      <a:pt x="2020" y="5170"/>
                    </a:lnTo>
                    <a:lnTo>
                      <a:pt x="1742" y="5559"/>
                    </a:lnTo>
                    <a:lnTo>
                      <a:pt x="1464" y="5929"/>
                    </a:lnTo>
                    <a:lnTo>
                      <a:pt x="1223" y="6337"/>
                    </a:lnTo>
                    <a:lnTo>
                      <a:pt x="983" y="6726"/>
                    </a:lnTo>
                    <a:lnTo>
                      <a:pt x="760" y="7134"/>
                    </a:lnTo>
                    <a:lnTo>
                      <a:pt x="575" y="7560"/>
                    </a:lnTo>
                    <a:lnTo>
                      <a:pt x="390" y="7968"/>
                    </a:lnTo>
                    <a:lnTo>
                      <a:pt x="223" y="8394"/>
                    </a:lnTo>
                    <a:lnTo>
                      <a:pt x="93" y="8838"/>
                    </a:lnTo>
                    <a:lnTo>
                      <a:pt x="1" y="9264"/>
                    </a:lnTo>
                    <a:lnTo>
                      <a:pt x="167" y="9320"/>
                    </a:lnTo>
                    <a:lnTo>
                      <a:pt x="334" y="9357"/>
                    </a:lnTo>
                    <a:lnTo>
                      <a:pt x="668" y="9394"/>
                    </a:lnTo>
                    <a:lnTo>
                      <a:pt x="1020" y="9376"/>
                    </a:lnTo>
                    <a:lnTo>
                      <a:pt x="1353" y="9339"/>
                    </a:lnTo>
                    <a:lnTo>
                      <a:pt x="1705" y="9264"/>
                    </a:lnTo>
                    <a:lnTo>
                      <a:pt x="2039" y="9172"/>
                    </a:lnTo>
                    <a:lnTo>
                      <a:pt x="2372" y="9042"/>
                    </a:lnTo>
                    <a:lnTo>
                      <a:pt x="2687" y="8912"/>
                    </a:lnTo>
                    <a:lnTo>
                      <a:pt x="2965" y="8746"/>
                    </a:lnTo>
                    <a:lnTo>
                      <a:pt x="3262" y="8579"/>
                    </a:lnTo>
                    <a:lnTo>
                      <a:pt x="3521" y="8412"/>
                    </a:lnTo>
                    <a:lnTo>
                      <a:pt x="3799" y="8208"/>
                    </a:lnTo>
                    <a:lnTo>
                      <a:pt x="4040" y="8005"/>
                    </a:lnTo>
                    <a:lnTo>
                      <a:pt x="4281" y="7782"/>
                    </a:lnTo>
                    <a:lnTo>
                      <a:pt x="4521" y="7560"/>
                    </a:lnTo>
                    <a:lnTo>
                      <a:pt x="4744" y="7319"/>
                    </a:lnTo>
                    <a:lnTo>
                      <a:pt x="4948" y="7078"/>
                    </a:lnTo>
                    <a:lnTo>
                      <a:pt x="5151" y="6819"/>
                    </a:lnTo>
                    <a:lnTo>
                      <a:pt x="5337" y="6541"/>
                    </a:lnTo>
                    <a:lnTo>
                      <a:pt x="5503" y="6263"/>
                    </a:lnTo>
                    <a:lnTo>
                      <a:pt x="5670" y="5985"/>
                    </a:lnTo>
                    <a:lnTo>
                      <a:pt x="5818" y="5689"/>
                    </a:lnTo>
                    <a:lnTo>
                      <a:pt x="5948" y="5392"/>
                    </a:lnTo>
                    <a:lnTo>
                      <a:pt x="6059" y="5077"/>
                    </a:lnTo>
                    <a:lnTo>
                      <a:pt x="6152" y="4762"/>
                    </a:lnTo>
                    <a:lnTo>
                      <a:pt x="6244" y="4447"/>
                    </a:lnTo>
                    <a:lnTo>
                      <a:pt x="6300" y="4132"/>
                    </a:lnTo>
                    <a:lnTo>
                      <a:pt x="6356" y="3817"/>
                    </a:lnTo>
                    <a:lnTo>
                      <a:pt x="6393" y="3484"/>
                    </a:lnTo>
                    <a:lnTo>
                      <a:pt x="6411" y="3169"/>
                    </a:lnTo>
                    <a:lnTo>
                      <a:pt x="6411" y="2835"/>
                    </a:lnTo>
                    <a:lnTo>
                      <a:pt x="6411" y="2502"/>
                    </a:lnTo>
                    <a:lnTo>
                      <a:pt x="6374" y="2187"/>
                    </a:lnTo>
                    <a:lnTo>
                      <a:pt x="6337" y="1853"/>
                    </a:lnTo>
                    <a:lnTo>
                      <a:pt x="6282" y="1538"/>
                    </a:lnTo>
                    <a:lnTo>
                      <a:pt x="6207" y="1223"/>
                    </a:lnTo>
                    <a:lnTo>
                      <a:pt x="6115" y="908"/>
                    </a:lnTo>
                    <a:lnTo>
                      <a:pt x="6004" y="593"/>
                    </a:lnTo>
                    <a:lnTo>
                      <a:pt x="5892" y="297"/>
                    </a:lnTo>
                    <a:lnTo>
                      <a:pt x="5763" y="1"/>
                    </a:lnTo>
                    <a:close/>
                  </a:path>
                </a:pathLst>
              </a:custGeom>
              <a:solidFill>
                <a:srgbClr val="C2E782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63" name="Google Shape;16807;p41">
                <a:extLst>
                  <a:ext uri="{FF2B5EF4-FFF2-40B4-BE49-F238E27FC236}">
                    <a16:creationId xmlns:a16="http://schemas.microsoft.com/office/drawing/2014/main" id="{CF1F17A8-F834-6701-4AFE-1143C5DA4D22}"/>
                  </a:ext>
                </a:extLst>
              </p:cNvPr>
              <p:cNvSpPr/>
              <p:nvPr/>
            </p:nvSpPr>
            <p:spPr>
              <a:xfrm>
                <a:off x="5625235" y="2729907"/>
                <a:ext cx="226895" cy="244864"/>
              </a:xfrm>
              <a:custGeom>
                <a:avLst/>
                <a:gdLst/>
                <a:ahLst/>
                <a:cxnLst/>
                <a:rect l="l" t="t" r="r" b="b"/>
                <a:pathLst>
                  <a:path w="5392" h="5819" extrusionOk="0">
                    <a:moveTo>
                      <a:pt x="5317" y="1"/>
                    </a:moveTo>
                    <a:lnTo>
                      <a:pt x="4984" y="779"/>
                    </a:lnTo>
                    <a:lnTo>
                      <a:pt x="4799" y="1168"/>
                    </a:lnTo>
                    <a:lnTo>
                      <a:pt x="4613" y="1557"/>
                    </a:lnTo>
                    <a:lnTo>
                      <a:pt x="4410" y="1928"/>
                    </a:lnTo>
                    <a:lnTo>
                      <a:pt x="4206" y="2280"/>
                    </a:lnTo>
                    <a:lnTo>
                      <a:pt x="3983" y="2632"/>
                    </a:lnTo>
                    <a:lnTo>
                      <a:pt x="3743" y="2984"/>
                    </a:lnTo>
                    <a:lnTo>
                      <a:pt x="3631" y="2817"/>
                    </a:lnTo>
                    <a:lnTo>
                      <a:pt x="3520" y="2632"/>
                    </a:lnTo>
                    <a:lnTo>
                      <a:pt x="3446" y="2428"/>
                    </a:lnTo>
                    <a:lnTo>
                      <a:pt x="3372" y="2224"/>
                    </a:lnTo>
                    <a:lnTo>
                      <a:pt x="3335" y="2020"/>
                    </a:lnTo>
                    <a:lnTo>
                      <a:pt x="3316" y="1798"/>
                    </a:lnTo>
                    <a:lnTo>
                      <a:pt x="3316" y="1576"/>
                    </a:lnTo>
                    <a:lnTo>
                      <a:pt x="3335" y="1353"/>
                    </a:lnTo>
                    <a:lnTo>
                      <a:pt x="3261" y="1576"/>
                    </a:lnTo>
                    <a:lnTo>
                      <a:pt x="3224" y="1817"/>
                    </a:lnTo>
                    <a:lnTo>
                      <a:pt x="3205" y="2076"/>
                    </a:lnTo>
                    <a:lnTo>
                      <a:pt x="3205" y="2317"/>
                    </a:lnTo>
                    <a:lnTo>
                      <a:pt x="3242" y="2576"/>
                    </a:lnTo>
                    <a:lnTo>
                      <a:pt x="3298" y="2817"/>
                    </a:lnTo>
                    <a:lnTo>
                      <a:pt x="3391" y="3058"/>
                    </a:lnTo>
                    <a:lnTo>
                      <a:pt x="3520" y="3299"/>
                    </a:lnTo>
                    <a:lnTo>
                      <a:pt x="3187" y="3688"/>
                    </a:lnTo>
                    <a:lnTo>
                      <a:pt x="2853" y="4058"/>
                    </a:lnTo>
                    <a:lnTo>
                      <a:pt x="2483" y="4392"/>
                    </a:lnTo>
                    <a:lnTo>
                      <a:pt x="2094" y="4725"/>
                    </a:lnTo>
                    <a:lnTo>
                      <a:pt x="2020" y="4596"/>
                    </a:lnTo>
                    <a:lnTo>
                      <a:pt x="1964" y="4447"/>
                    </a:lnTo>
                    <a:lnTo>
                      <a:pt x="1927" y="4318"/>
                    </a:lnTo>
                    <a:lnTo>
                      <a:pt x="1927" y="4188"/>
                    </a:lnTo>
                    <a:lnTo>
                      <a:pt x="1964" y="4040"/>
                    </a:lnTo>
                    <a:lnTo>
                      <a:pt x="2001" y="3910"/>
                    </a:lnTo>
                    <a:lnTo>
                      <a:pt x="2057" y="3780"/>
                    </a:lnTo>
                    <a:lnTo>
                      <a:pt x="2131" y="3669"/>
                    </a:lnTo>
                    <a:lnTo>
                      <a:pt x="2205" y="3540"/>
                    </a:lnTo>
                    <a:lnTo>
                      <a:pt x="2297" y="3447"/>
                    </a:lnTo>
                    <a:lnTo>
                      <a:pt x="2131" y="3577"/>
                    </a:lnTo>
                    <a:lnTo>
                      <a:pt x="1982" y="3725"/>
                    </a:lnTo>
                    <a:lnTo>
                      <a:pt x="1853" y="3910"/>
                    </a:lnTo>
                    <a:lnTo>
                      <a:pt x="1742" y="4095"/>
                    </a:lnTo>
                    <a:lnTo>
                      <a:pt x="1686" y="4299"/>
                    </a:lnTo>
                    <a:lnTo>
                      <a:pt x="1668" y="4410"/>
                    </a:lnTo>
                    <a:lnTo>
                      <a:pt x="1668" y="4522"/>
                    </a:lnTo>
                    <a:lnTo>
                      <a:pt x="1686" y="4633"/>
                    </a:lnTo>
                    <a:lnTo>
                      <a:pt x="1705" y="4725"/>
                    </a:lnTo>
                    <a:lnTo>
                      <a:pt x="1742" y="4837"/>
                    </a:lnTo>
                    <a:lnTo>
                      <a:pt x="1779" y="4948"/>
                    </a:lnTo>
                    <a:lnTo>
                      <a:pt x="1371" y="5207"/>
                    </a:lnTo>
                    <a:lnTo>
                      <a:pt x="945" y="5429"/>
                    </a:lnTo>
                    <a:lnTo>
                      <a:pt x="482" y="5633"/>
                    </a:lnTo>
                    <a:lnTo>
                      <a:pt x="0" y="5819"/>
                    </a:lnTo>
                    <a:lnTo>
                      <a:pt x="241" y="5781"/>
                    </a:lnTo>
                    <a:lnTo>
                      <a:pt x="463" y="5744"/>
                    </a:lnTo>
                    <a:lnTo>
                      <a:pt x="704" y="5689"/>
                    </a:lnTo>
                    <a:lnTo>
                      <a:pt x="926" y="5633"/>
                    </a:lnTo>
                    <a:lnTo>
                      <a:pt x="1149" y="5559"/>
                    </a:lnTo>
                    <a:lnTo>
                      <a:pt x="1371" y="5467"/>
                    </a:lnTo>
                    <a:lnTo>
                      <a:pt x="1797" y="5281"/>
                    </a:lnTo>
                    <a:lnTo>
                      <a:pt x="1927" y="5355"/>
                    </a:lnTo>
                    <a:lnTo>
                      <a:pt x="2075" y="5411"/>
                    </a:lnTo>
                    <a:lnTo>
                      <a:pt x="2223" y="5429"/>
                    </a:lnTo>
                    <a:lnTo>
                      <a:pt x="2372" y="5429"/>
                    </a:lnTo>
                    <a:lnTo>
                      <a:pt x="2594" y="5374"/>
                    </a:lnTo>
                    <a:lnTo>
                      <a:pt x="2779" y="5281"/>
                    </a:lnTo>
                    <a:lnTo>
                      <a:pt x="2964" y="5189"/>
                    </a:lnTo>
                    <a:lnTo>
                      <a:pt x="3131" y="5059"/>
                    </a:lnTo>
                    <a:lnTo>
                      <a:pt x="3279" y="4911"/>
                    </a:lnTo>
                    <a:lnTo>
                      <a:pt x="3428" y="4762"/>
                    </a:lnTo>
                    <a:lnTo>
                      <a:pt x="3557" y="4596"/>
                    </a:lnTo>
                    <a:lnTo>
                      <a:pt x="3687" y="4429"/>
                    </a:lnTo>
                    <a:lnTo>
                      <a:pt x="3687" y="4429"/>
                    </a:lnTo>
                    <a:lnTo>
                      <a:pt x="3483" y="4614"/>
                    </a:lnTo>
                    <a:lnTo>
                      <a:pt x="3279" y="4781"/>
                    </a:lnTo>
                    <a:lnTo>
                      <a:pt x="3020" y="4948"/>
                    </a:lnTo>
                    <a:lnTo>
                      <a:pt x="2872" y="5022"/>
                    </a:lnTo>
                    <a:lnTo>
                      <a:pt x="2724" y="5077"/>
                    </a:lnTo>
                    <a:lnTo>
                      <a:pt x="2575" y="5114"/>
                    </a:lnTo>
                    <a:lnTo>
                      <a:pt x="2427" y="5133"/>
                    </a:lnTo>
                    <a:lnTo>
                      <a:pt x="2279" y="5133"/>
                    </a:lnTo>
                    <a:lnTo>
                      <a:pt x="2149" y="5077"/>
                    </a:lnTo>
                    <a:lnTo>
                      <a:pt x="2409" y="4911"/>
                    </a:lnTo>
                    <a:lnTo>
                      <a:pt x="2649" y="4725"/>
                    </a:lnTo>
                    <a:lnTo>
                      <a:pt x="2872" y="4540"/>
                    </a:lnTo>
                    <a:lnTo>
                      <a:pt x="3094" y="4336"/>
                    </a:lnTo>
                    <a:lnTo>
                      <a:pt x="3316" y="4133"/>
                    </a:lnTo>
                    <a:lnTo>
                      <a:pt x="3520" y="3892"/>
                    </a:lnTo>
                    <a:lnTo>
                      <a:pt x="3706" y="3669"/>
                    </a:lnTo>
                    <a:lnTo>
                      <a:pt x="3891" y="3428"/>
                    </a:lnTo>
                    <a:lnTo>
                      <a:pt x="4132" y="3391"/>
                    </a:lnTo>
                    <a:lnTo>
                      <a:pt x="4354" y="3317"/>
                    </a:lnTo>
                    <a:lnTo>
                      <a:pt x="4558" y="3225"/>
                    </a:lnTo>
                    <a:lnTo>
                      <a:pt x="4743" y="3095"/>
                    </a:lnTo>
                    <a:lnTo>
                      <a:pt x="4854" y="3002"/>
                    </a:lnTo>
                    <a:lnTo>
                      <a:pt x="4965" y="2910"/>
                    </a:lnTo>
                    <a:lnTo>
                      <a:pt x="5132" y="2687"/>
                    </a:lnTo>
                    <a:lnTo>
                      <a:pt x="5280" y="2446"/>
                    </a:lnTo>
                    <a:lnTo>
                      <a:pt x="5392" y="2187"/>
                    </a:lnTo>
                    <a:lnTo>
                      <a:pt x="5243" y="2428"/>
                    </a:lnTo>
                    <a:lnTo>
                      <a:pt x="5058" y="2613"/>
                    </a:lnTo>
                    <a:lnTo>
                      <a:pt x="4873" y="2799"/>
                    </a:lnTo>
                    <a:lnTo>
                      <a:pt x="4650" y="2928"/>
                    </a:lnTo>
                    <a:lnTo>
                      <a:pt x="4521" y="3002"/>
                    </a:lnTo>
                    <a:lnTo>
                      <a:pt x="4391" y="3039"/>
                    </a:lnTo>
                    <a:lnTo>
                      <a:pt x="4261" y="3076"/>
                    </a:lnTo>
                    <a:lnTo>
                      <a:pt x="4132" y="3076"/>
                    </a:lnTo>
                    <a:lnTo>
                      <a:pt x="4354" y="2724"/>
                    </a:lnTo>
                    <a:lnTo>
                      <a:pt x="4539" y="2354"/>
                    </a:lnTo>
                    <a:lnTo>
                      <a:pt x="4725" y="1965"/>
                    </a:lnTo>
                    <a:lnTo>
                      <a:pt x="4891" y="1594"/>
                    </a:lnTo>
                    <a:lnTo>
                      <a:pt x="5021" y="1187"/>
                    </a:lnTo>
                    <a:lnTo>
                      <a:pt x="5151" y="797"/>
                    </a:lnTo>
                    <a:lnTo>
                      <a:pt x="5243" y="390"/>
                    </a:lnTo>
                    <a:lnTo>
                      <a:pt x="5317" y="1"/>
                    </a:lnTo>
                    <a:close/>
                  </a:path>
                </a:pathLst>
              </a:custGeom>
              <a:solidFill>
                <a:srgbClr val="000000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64" name="Google Shape;16808;p41">
                <a:extLst>
                  <a:ext uri="{FF2B5EF4-FFF2-40B4-BE49-F238E27FC236}">
                    <a16:creationId xmlns:a16="http://schemas.microsoft.com/office/drawing/2014/main" id="{BB06A0EA-4C75-456C-99A6-FCFEBAE9DEF5}"/>
                  </a:ext>
                </a:extLst>
              </p:cNvPr>
              <p:cNvSpPr/>
              <p:nvPr/>
            </p:nvSpPr>
            <p:spPr>
              <a:xfrm>
                <a:off x="4996043" y="2698725"/>
                <a:ext cx="270574" cy="395342"/>
              </a:xfrm>
              <a:custGeom>
                <a:avLst/>
                <a:gdLst/>
                <a:ahLst/>
                <a:cxnLst/>
                <a:rect l="l" t="t" r="r" b="b"/>
                <a:pathLst>
                  <a:path w="6430" h="9395" extrusionOk="0">
                    <a:moveTo>
                      <a:pt x="667" y="1"/>
                    </a:moveTo>
                    <a:lnTo>
                      <a:pt x="537" y="297"/>
                    </a:lnTo>
                    <a:lnTo>
                      <a:pt x="408" y="612"/>
                    </a:lnTo>
                    <a:lnTo>
                      <a:pt x="315" y="909"/>
                    </a:lnTo>
                    <a:lnTo>
                      <a:pt x="222" y="1224"/>
                    </a:lnTo>
                    <a:lnTo>
                      <a:pt x="148" y="1538"/>
                    </a:lnTo>
                    <a:lnTo>
                      <a:pt x="93" y="1872"/>
                    </a:lnTo>
                    <a:lnTo>
                      <a:pt x="37" y="2187"/>
                    </a:lnTo>
                    <a:lnTo>
                      <a:pt x="19" y="2520"/>
                    </a:lnTo>
                    <a:lnTo>
                      <a:pt x="0" y="2835"/>
                    </a:lnTo>
                    <a:lnTo>
                      <a:pt x="19" y="3169"/>
                    </a:lnTo>
                    <a:lnTo>
                      <a:pt x="37" y="3502"/>
                    </a:lnTo>
                    <a:lnTo>
                      <a:pt x="74" y="3817"/>
                    </a:lnTo>
                    <a:lnTo>
                      <a:pt x="111" y="4151"/>
                    </a:lnTo>
                    <a:lnTo>
                      <a:pt x="185" y="4466"/>
                    </a:lnTo>
                    <a:lnTo>
                      <a:pt x="259" y="4781"/>
                    </a:lnTo>
                    <a:lnTo>
                      <a:pt x="371" y="5096"/>
                    </a:lnTo>
                    <a:lnTo>
                      <a:pt x="482" y="5392"/>
                    </a:lnTo>
                    <a:lnTo>
                      <a:pt x="611" y="5689"/>
                    </a:lnTo>
                    <a:lnTo>
                      <a:pt x="760" y="5985"/>
                    </a:lnTo>
                    <a:lnTo>
                      <a:pt x="908" y="6282"/>
                    </a:lnTo>
                    <a:lnTo>
                      <a:pt x="1093" y="6560"/>
                    </a:lnTo>
                    <a:lnTo>
                      <a:pt x="1278" y="6819"/>
                    </a:lnTo>
                    <a:lnTo>
                      <a:pt x="1464" y="7078"/>
                    </a:lnTo>
                    <a:lnTo>
                      <a:pt x="1686" y="7338"/>
                    </a:lnTo>
                    <a:lnTo>
                      <a:pt x="1908" y="7560"/>
                    </a:lnTo>
                    <a:lnTo>
                      <a:pt x="2131" y="7801"/>
                    </a:lnTo>
                    <a:lnTo>
                      <a:pt x="2372" y="8023"/>
                    </a:lnTo>
                    <a:lnTo>
                      <a:pt x="2631" y="8227"/>
                    </a:lnTo>
                    <a:lnTo>
                      <a:pt x="2890" y="8412"/>
                    </a:lnTo>
                    <a:lnTo>
                      <a:pt x="3168" y="8598"/>
                    </a:lnTo>
                    <a:lnTo>
                      <a:pt x="3446" y="8764"/>
                    </a:lnTo>
                    <a:lnTo>
                      <a:pt x="3743" y="8913"/>
                    </a:lnTo>
                    <a:lnTo>
                      <a:pt x="4058" y="9061"/>
                    </a:lnTo>
                    <a:lnTo>
                      <a:pt x="4391" y="9172"/>
                    </a:lnTo>
                    <a:lnTo>
                      <a:pt x="4725" y="9283"/>
                    </a:lnTo>
                    <a:lnTo>
                      <a:pt x="5058" y="9357"/>
                    </a:lnTo>
                    <a:lnTo>
                      <a:pt x="5410" y="9394"/>
                    </a:lnTo>
                    <a:lnTo>
                      <a:pt x="5744" y="9394"/>
                    </a:lnTo>
                    <a:lnTo>
                      <a:pt x="6096" y="9357"/>
                    </a:lnTo>
                    <a:lnTo>
                      <a:pt x="6262" y="9320"/>
                    </a:lnTo>
                    <a:lnTo>
                      <a:pt x="6429" y="9283"/>
                    </a:lnTo>
                    <a:lnTo>
                      <a:pt x="6318" y="8838"/>
                    </a:lnTo>
                    <a:lnTo>
                      <a:pt x="6188" y="8412"/>
                    </a:lnTo>
                    <a:lnTo>
                      <a:pt x="6040" y="7986"/>
                    </a:lnTo>
                    <a:lnTo>
                      <a:pt x="5855" y="7560"/>
                    </a:lnTo>
                    <a:lnTo>
                      <a:pt x="5651" y="7152"/>
                    </a:lnTo>
                    <a:lnTo>
                      <a:pt x="5429" y="6745"/>
                    </a:lnTo>
                    <a:lnTo>
                      <a:pt x="5206" y="6337"/>
                    </a:lnTo>
                    <a:lnTo>
                      <a:pt x="4947" y="5948"/>
                    </a:lnTo>
                    <a:lnTo>
                      <a:pt x="4688" y="5559"/>
                    </a:lnTo>
                    <a:lnTo>
                      <a:pt x="4410" y="5170"/>
                    </a:lnTo>
                    <a:lnTo>
                      <a:pt x="4113" y="4799"/>
                    </a:lnTo>
                    <a:lnTo>
                      <a:pt x="3817" y="4447"/>
                    </a:lnTo>
                    <a:lnTo>
                      <a:pt x="3205" y="3743"/>
                    </a:lnTo>
                    <a:lnTo>
                      <a:pt x="2575" y="3095"/>
                    </a:lnTo>
                    <a:lnTo>
                      <a:pt x="2260" y="2761"/>
                    </a:lnTo>
                    <a:lnTo>
                      <a:pt x="1927" y="2409"/>
                    </a:lnTo>
                    <a:lnTo>
                      <a:pt x="1612" y="2057"/>
                    </a:lnTo>
                    <a:lnTo>
                      <a:pt x="1316" y="1687"/>
                    </a:lnTo>
                    <a:lnTo>
                      <a:pt x="1186" y="1483"/>
                    </a:lnTo>
                    <a:lnTo>
                      <a:pt x="1075" y="1298"/>
                    </a:lnTo>
                    <a:lnTo>
                      <a:pt x="964" y="1094"/>
                    </a:lnTo>
                    <a:lnTo>
                      <a:pt x="871" y="890"/>
                    </a:lnTo>
                    <a:lnTo>
                      <a:pt x="797" y="668"/>
                    </a:lnTo>
                    <a:lnTo>
                      <a:pt x="723" y="464"/>
                    </a:lnTo>
                    <a:lnTo>
                      <a:pt x="686" y="223"/>
                    </a:lnTo>
                    <a:lnTo>
                      <a:pt x="667" y="1"/>
                    </a:lnTo>
                    <a:close/>
                  </a:path>
                </a:pathLst>
              </a:custGeom>
              <a:solidFill>
                <a:srgbClr val="C2E782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65" name="Google Shape;16809;p41">
                <a:extLst>
                  <a:ext uri="{FF2B5EF4-FFF2-40B4-BE49-F238E27FC236}">
                    <a16:creationId xmlns:a16="http://schemas.microsoft.com/office/drawing/2014/main" id="{A63B7128-532B-2D3D-EC05-217238C307D8}"/>
                  </a:ext>
                </a:extLst>
              </p:cNvPr>
              <p:cNvSpPr/>
              <p:nvPr/>
            </p:nvSpPr>
            <p:spPr>
              <a:xfrm>
                <a:off x="5027983" y="2817224"/>
                <a:ext cx="227695" cy="244864"/>
              </a:xfrm>
              <a:custGeom>
                <a:avLst/>
                <a:gdLst/>
                <a:ahLst/>
                <a:cxnLst/>
                <a:rect l="l" t="t" r="r" b="b"/>
                <a:pathLst>
                  <a:path w="5411" h="5819" extrusionOk="0">
                    <a:moveTo>
                      <a:pt x="93" y="1"/>
                    </a:moveTo>
                    <a:lnTo>
                      <a:pt x="167" y="409"/>
                    </a:lnTo>
                    <a:lnTo>
                      <a:pt x="260" y="798"/>
                    </a:lnTo>
                    <a:lnTo>
                      <a:pt x="371" y="1205"/>
                    </a:lnTo>
                    <a:lnTo>
                      <a:pt x="519" y="1594"/>
                    </a:lnTo>
                    <a:lnTo>
                      <a:pt x="668" y="1983"/>
                    </a:lnTo>
                    <a:lnTo>
                      <a:pt x="853" y="2354"/>
                    </a:lnTo>
                    <a:lnTo>
                      <a:pt x="1057" y="2725"/>
                    </a:lnTo>
                    <a:lnTo>
                      <a:pt x="1279" y="3095"/>
                    </a:lnTo>
                    <a:lnTo>
                      <a:pt x="1149" y="3077"/>
                    </a:lnTo>
                    <a:lnTo>
                      <a:pt x="1020" y="3039"/>
                    </a:lnTo>
                    <a:lnTo>
                      <a:pt x="890" y="3002"/>
                    </a:lnTo>
                    <a:lnTo>
                      <a:pt x="760" y="2947"/>
                    </a:lnTo>
                    <a:lnTo>
                      <a:pt x="538" y="2799"/>
                    </a:lnTo>
                    <a:lnTo>
                      <a:pt x="334" y="2632"/>
                    </a:lnTo>
                    <a:lnTo>
                      <a:pt x="167" y="2428"/>
                    </a:lnTo>
                    <a:lnTo>
                      <a:pt x="1" y="2206"/>
                    </a:lnTo>
                    <a:lnTo>
                      <a:pt x="112" y="2447"/>
                    </a:lnTo>
                    <a:lnTo>
                      <a:pt x="260" y="2687"/>
                    </a:lnTo>
                    <a:lnTo>
                      <a:pt x="445" y="2910"/>
                    </a:lnTo>
                    <a:lnTo>
                      <a:pt x="538" y="3021"/>
                    </a:lnTo>
                    <a:lnTo>
                      <a:pt x="649" y="3114"/>
                    </a:lnTo>
                    <a:lnTo>
                      <a:pt x="853" y="3225"/>
                    </a:lnTo>
                    <a:lnTo>
                      <a:pt x="1057" y="3336"/>
                    </a:lnTo>
                    <a:lnTo>
                      <a:pt x="1279" y="3392"/>
                    </a:lnTo>
                    <a:lnTo>
                      <a:pt x="1501" y="3429"/>
                    </a:lnTo>
                    <a:lnTo>
                      <a:pt x="1687" y="3669"/>
                    </a:lnTo>
                    <a:lnTo>
                      <a:pt x="1891" y="3910"/>
                    </a:lnTo>
                    <a:lnTo>
                      <a:pt x="2094" y="4133"/>
                    </a:lnTo>
                    <a:lnTo>
                      <a:pt x="2298" y="4336"/>
                    </a:lnTo>
                    <a:lnTo>
                      <a:pt x="2520" y="4540"/>
                    </a:lnTo>
                    <a:lnTo>
                      <a:pt x="2761" y="4744"/>
                    </a:lnTo>
                    <a:lnTo>
                      <a:pt x="3002" y="4911"/>
                    </a:lnTo>
                    <a:lnTo>
                      <a:pt x="3243" y="5078"/>
                    </a:lnTo>
                    <a:lnTo>
                      <a:pt x="3113" y="5133"/>
                    </a:lnTo>
                    <a:lnTo>
                      <a:pt x="2965" y="5152"/>
                    </a:lnTo>
                    <a:lnTo>
                      <a:pt x="2817" y="5133"/>
                    </a:lnTo>
                    <a:lnTo>
                      <a:pt x="2669" y="5078"/>
                    </a:lnTo>
                    <a:lnTo>
                      <a:pt x="2520" y="5022"/>
                    </a:lnTo>
                    <a:lnTo>
                      <a:pt x="2372" y="4948"/>
                    </a:lnTo>
                    <a:lnTo>
                      <a:pt x="2113" y="4781"/>
                    </a:lnTo>
                    <a:lnTo>
                      <a:pt x="1909" y="4633"/>
                    </a:lnTo>
                    <a:lnTo>
                      <a:pt x="1724" y="4448"/>
                    </a:lnTo>
                    <a:lnTo>
                      <a:pt x="1835" y="4614"/>
                    </a:lnTo>
                    <a:lnTo>
                      <a:pt x="1983" y="4781"/>
                    </a:lnTo>
                    <a:lnTo>
                      <a:pt x="2113" y="4929"/>
                    </a:lnTo>
                    <a:lnTo>
                      <a:pt x="2280" y="5059"/>
                    </a:lnTo>
                    <a:lnTo>
                      <a:pt x="2446" y="5189"/>
                    </a:lnTo>
                    <a:lnTo>
                      <a:pt x="2632" y="5300"/>
                    </a:lnTo>
                    <a:lnTo>
                      <a:pt x="2817" y="5374"/>
                    </a:lnTo>
                    <a:lnTo>
                      <a:pt x="3021" y="5430"/>
                    </a:lnTo>
                    <a:lnTo>
                      <a:pt x="3169" y="5448"/>
                    </a:lnTo>
                    <a:lnTo>
                      <a:pt x="3336" y="5411"/>
                    </a:lnTo>
                    <a:lnTo>
                      <a:pt x="3484" y="5374"/>
                    </a:lnTo>
                    <a:lnTo>
                      <a:pt x="3614" y="5281"/>
                    </a:lnTo>
                    <a:lnTo>
                      <a:pt x="4040" y="5485"/>
                    </a:lnTo>
                    <a:lnTo>
                      <a:pt x="4244" y="5559"/>
                    </a:lnTo>
                    <a:lnTo>
                      <a:pt x="4466" y="5633"/>
                    </a:lnTo>
                    <a:lnTo>
                      <a:pt x="4707" y="5689"/>
                    </a:lnTo>
                    <a:lnTo>
                      <a:pt x="4929" y="5745"/>
                    </a:lnTo>
                    <a:lnTo>
                      <a:pt x="5170" y="5782"/>
                    </a:lnTo>
                    <a:lnTo>
                      <a:pt x="5411" y="5819"/>
                    </a:lnTo>
                    <a:lnTo>
                      <a:pt x="4929" y="5652"/>
                    </a:lnTo>
                    <a:lnTo>
                      <a:pt x="4466" y="5448"/>
                    </a:lnTo>
                    <a:lnTo>
                      <a:pt x="4021" y="5207"/>
                    </a:lnTo>
                    <a:lnTo>
                      <a:pt x="3614" y="4948"/>
                    </a:lnTo>
                    <a:lnTo>
                      <a:pt x="3669" y="4837"/>
                    </a:lnTo>
                    <a:lnTo>
                      <a:pt x="3706" y="4744"/>
                    </a:lnTo>
                    <a:lnTo>
                      <a:pt x="3725" y="4633"/>
                    </a:lnTo>
                    <a:lnTo>
                      <a:pt x="3743" y="4522"/>
                    </a:lnTo>
                    <a:lnTo>
                      <a:pt x="3725" y="4411"/>
                    </a:lnTo>
                    <a:lnTo>
                      <a:pt x="3725" y="4318"/>
                    </a:lnTo>
                    <a:lnTo>
                      <a:pt x="3651" y="4114"/>
                    </a:lnTo>
                    <a:lnTo>
                      <a:pt x="3558" y="3910"/>
                    </a:lnTo>
                    <a:lnTo>
                      <a:pt x="3428" y="3725"/>
                    </a:lnTo>
                    <a:lnTo>
                      <a:pt x="3280" y="3577"/>
                    </a:lnTo>
                    <a:lnTo>
                      <a:pt x="3095" y="3447"/>
                    </a:lnTo>
                    <a:lnTo>
                      <a:pt x="3187" y="3558"/>
                    </a:lnTo>
                    <a:lnTo>
                      <a:pt x="3262" y="3669"/>
                    </a:lnTo>
                    <a:lnTo>
                      <a:pt x="3336" y="3799"/>
                    </a:lnTo>
                    <a:lnTo>
                      <a:pt x="3410" y="3910"/>
                    </a:lnTo>
                    <a:lnTo>
                      <a:pt x="3447" y="4059"/>
                    </a:lnTo>
                    <a:lnTo>
                      <a:pt x="3465" y="4188"/>
                    </a:lnTo>
                    <a:lnTo>
                      <a:pt x="3465" y="4318"/>
                    </a:lnTo>
                    <a:lnTo>
                      <a:pt x="3447" y="4466"/>
                    </a:lnTo>
                    <a:lnTo>
                      <a:pt x="3391" y="4614"/>
                    </a:lnTo>
                    <a:lnTo>
                      <a:pt x="3299" y="4726"/>
                    </a:lnTo>
                    <a:lnTo>
                      <a:pt x="2910" y="4411"/>
                    </a:lnTo>
                    <a:lnTo>
                      <a:pt x="2558" y="4059"/>
                    </a:lnTo>
                    <a:lnTo>
                      <a:pt x="2206" y="3688"/>
                    </a:lnTo>
                    <a:lnTo>
                      <a:pt x="1891" y="3299"/>
                    </a:lnTo>
                    <a:lnTo>
                      <a:pt x="2002" y="3058"/>
                    </a:lnTo>
                    <a:lnTo>
                      <a:pt x="2094" y="2817"/>
                    </a:lnTo>
                    <a:lnTo>
                      <a:pt x="2168" y="2576"/>
                    </a:lnTo>
                    <a:lnTo>
                      <a:pt x="2187" y="2317"/>
                    </a:lnTo>
                    <a:lnTo>
                      <a:pt x="2206" y="2076"/>
                    </a:lnTo>
                    <a:lnTo>
                      <a:pt x="2187" y="1835"/>
                    </a:lnTo>
                    <a:lnTo>
                      <a:pt x="2131" y="1594"/>
                    </a:lnTo>
                    <a:lnTo>
                      <a:pt x="2057" y="1353"/>
                    </a:lnTo>
                    <a:lnTo>
                      <a:pt x="2094" y="1576"/>
                    </a:lnTo>
                    <a:lnTo>
                      <a:pt x="2094" y="1798"/>
                    </a:lnTo>
                    <a:lnTo>
                      <a:pt x="2076" y="2020"/>
                    </a:lnTo>
                    <a:lnTo>
                      <a:pt x="2020" y="2243"/>
                    </a:lnTo>
                    <a:lnTo>
                      <a:pt x="1965" y="2447"/>
                    </a:lnTo>
                    <a:lnTo>
                      <a:pt x="1872" y="2632"/>
                    </a:lnTo>
                    <a:lnTo>
                      <a:pt x="1779" y="2817"/>
                    </a:lnTo>
                    <a:lnTo>
                      <a:pt x="1650" y="2984"/>
                    </a:lnTo>
                    <a:lnTo>
                      <a:pt x="1427" y="2650"/>
                    </a:lnTo>
                    <a:lnTo>
                      <a:pt x="1205" y="2298"/>
                    </a:lnTo>
                    <a:lnTo>
                      <a:pt x="983" y="1928"/>
                    </a:lnTo>
                    <a:lnTo>
                      <a:pt x="797" y="1557"/>
                    </a:lnTo>
                    <a:lnTo>
                      <a:pt x="594" y="1168"/>
                    </a:lnTo>
                    <a:lnTo>
                      <a:pt x="427" y="798"/>
                    </a:lnTo>
                    <a:lnTo>
                      <a:pt x="93" y="1"/>
                    </a:lnTo>
                    <a:close/>
                  </a:path>
                </a:pathLst>
              </a:custGeom>
              <a:solidFill>
                <a:srgbClr val="000000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66" name="Google Shape;16810;p41">
                <a:extLst>
                  <a:ext uri="{FF2B5EF4-FFF2-40B4-BE49-F238E27FC236}">
                    <a16:creationId xmlns:a16="http://schemas.microsoft.com/office/drawing/2014/main" id="{2CDACD5D-4092-248D-257F-EF21EB060F3E}"/>
                  </a:ext>
                </a:extLst>
              </p:cNvPr>
              <p:cNvSpPr/>
              <p:nvPr/>
            </p:nvSpPr>
            <p:spPr>
              <a:xfrm>
                <a:off x="5116100" y="2752546"/>
                <a:ext cx="672102" cy="672102"/>
              </a:xfrm>
              <a:custGeom>
                <a:avLst/>
                <a:gdLst/>
                <a:ahLst/>
                <a:cxnLst/>
                <a:rect l="l" t="t" r="r" b="b"/>
                <a:pathLst>
                  <a:path w="15972" h="15972" extrusionOk="0">
                    <a:moveTo>
                      <a:pt x="8449" y="0"/>
                    </a:moveTo>
                    <a:lnTo>
                      <a:pt x="8227" y="19"/>
                    </a:lnTo>
                    <a:lnTo>
                      <a:pt x="8004" y="56"/>
                    </a:lnTo>
                    <a:lnTo>
                      <a:pt x="7801" y="111"/>
                    </a:lnTo>
                    <a:lnTo>
                      <a:pt x="7597" y="204"/>
                    </a:lnTo>
                    <a:lnTo>
                      <a:pt x="7393" y="297"/>
                    </a:lnTo>
                    <a:lnTo>
                      <a:pt x="7226" y="408"/>
                    </a:lnTo>
                    <a:lnTo>
                      <a:pt x="7059" y="556"/>
                    </a:lnTo>
                    <a:lnTo>
                      <a:pt x="6893" y="704"/>
                    </a:lnTo>
                    <a:lnTo>
                      <a:pt x="6763" y="889"/>
                    </a:lnTo>
                    <a:lnTo>
                      <a:pt x="6633" y="1093"/>
                    </a:lnTo>
                    <a:lnTo>
                      <a:pt x="6541" y="1297"/>
                    </a:lnTo>
                    <a:lnTo>
                      <a:pt x="6448" y="1538"/>
                    </a:lnTo>
                    <a:lnTo>
                      <a:pt x="6392" y="1797"/>
                    </a:lnTo>
                    <a:lnTo>
                      <a:pt x="6337" y="2057"/>
                    </a:lnTo>
                    <a:lnTo>
                      <a:pt x="6337" y="2149"/>
                    </a:lnTo>
                    <a:lnTo>
                      <a:pt x="6281" y="2075"/>
                    </a:lnTo>
                    <a:lnTo>
                      <a:pt x="6096" y="1871"/>
                    </a:lnTo>
                    <a:lnTo>
                      <a:pt x="5911" y="1686"/>
                    </a:lnTo>
                    <a:lnTo>
                      <a:pt x="5707" y="1538"/>
                    </a:lnTo>
                    <a:lnTo>
                      <a:pt x="5503" y="1408"/>
                    </a:lnTo>
                    <a:lnTo>
                      <a:pt x="5299" y="1297"/>
                    </a:lnTo>
                    <a:lnTo>
                      <a:pt x="5095" y="1223"/>
                    </a:lnTo>
                    <a:lnTo>
                      <a:pt x="4892" y="1167"/>
                    </a:lnTo>
                    <a:lnTo>
                      <a:pt x="4669" y="1130"/>
                    </a:lnTo>
                    <a:lnTo>
                      <a:pt x="4447" y="1130"/>
                    </a:lnTo>
                    <a:lnTo>
                      <a:pt x="4243" y="1149"/>
                    </a:lnTo>
                    <a:lnTo>
                      <a:pt x="4021" y="1186"/>
                    </a:lnTo>
                    <a:lnTo>
                      <a:pt x="3817" y="1241"/>
                    </a:lnTo>
                    <a:lnTo>
                      <a:pt x="3613" y="1334"/>
                    </a:lnTo>
                    <a:lnTo>
                      <a:pt x="3409" y="1427"/>
                    </a:lnTo>
                    <a:lnTo>
                      <a:pt x="3206" y="1556"/>
                    </a:lnTo>
                    <a:lnTo>
                      <a:pt x="3020" y="1686"/>
                    </a:lnTo>
                    <a:lnTo>
                      <a:pt x="2835" y="1834"/>
                    </a:lnTo>
                    <a:lnTo>
                      <a:pt x="2668" y="2001"/>
                    </a:lnTo>
                    <a:lnTo>
                      <a:pt x="2520" y="2186"/>
                    </a:lnTo>
                    <a:lnTo>
                      <a:pt x="2390" y="2372"/>
                    </a:lnTo>
                    <a:lnTo>
                      <a:pt x="2298" y="2557"/>
                    </a:lnTo>
                    <a:lnTo>
                      <a:pt x="2205" y="2761"/>
                    </a:lnTo>
                    <a:lnTo>
                      <a:pt x="2131" y="2965"/>
                    </a:lnTo>
                    <a:lnTo>
                      <a:pt x="2094" y="3168"/>
                    </a:lnTo>
                    <a:lnTo>
                      <a:pt x="2075" y="3391"/>
                    </a:lnTo>
                    <a:lnTo>
                      <a:pt x="2075" y="3613"/>
                    </a:lnTo>
                    <a:lnTo>
                      <a:pt x="2113" y="3835"/>
                    </a:lnTo>
                    <a:lnTo>
                      <a:pt x="2150" y="4058"/>
                    </a:lnTo>
                    <a:lnTo>
                      <a:pt x="2242" y="4280"/>
                    </a:lnTo>
                    <a:lnTo>
                      <a:pt x="2335" y="4502"/>
                    </a:lnTo>
                    <a:lnTo>
                      <a:pt x="2483" y="4725"/>
                    </a:lnTo>
                    <a:lnTo>
                      <a:pt x="2631" y="4947"/>
                    </a:lnTo>
                    <a:lnTo>
                      <a:pt x="2705" y="5021"/>
                    </a:lnTo>
                    <a:lnTo>
                      <a:pt x="2613" y="5021"/>
                    </a:lnTo>
                    <a:lnTo>
                      <a:pt x="2335" y="5003"/>
                    </a:lnTo>
                    <a:lnTo>
                      <a:pt x="2075" y="5003"/>
                    </a:lnTo>
                    <a:lnTo>
                      <a:pt x="1816" y="5021"/>
                    </a:lnTo>
                    <a:lnTo>
                      <a:pt x="1594" y="5077"/>
                    </a:lnTo>
                    <a:lnTo>
                      <a:pt x="1371" y="5151"/>
                    </a:lnTo>
                    <a:lnTo>
                      <a:pt x="1168" y="5243"/>
                    </a:lnTo>
                    <a:lnTo>
                      <a:pt x="982" y="5355"/>
                    </a:lnTo>
                    <a:lnTo>
                      <a:pt x="797" y="5484"/>
                    </a:lnTo>
                    <a:lnTo>
                      <a:pt x="649" y="5633"/>
                    </a:lnTo>
                    <a:lnTo>
                      <a:pt x="501" y="5799"/>
                    </a:lnTo>
                    <a:lnTo>
                      <a:pt x="389" y="5985"/>
                    </a:lnTo>
                    <a:lnTo>
                      <a:pt x="278" y="6170"/>
                    </a:lnTo>
                    <a:lnTo>
                      <a:pt x="186" y="6374"/>
                    </a:lnTo>
                    <a:lnTo>
                      <a:pt x="112" y="6577"/>
                    </a:lnTo>
                    <a:lnTo>
                      <a:pt x="56" y="6818"/>
                    </a:lnTo>
                    <a:lnTo>
                      <a:pt x="19" y="7041"/>
                    </a:lnTo>
                    <a:lnTo>
                      <a:pt x="0" y="7282"/>
                    </a:lnTo>
                    <a:lnTo>
                      <a:pt x="0" y="7522"/>
                    </a:lnTo>
                    <a:lnTo>
                      <a:pt x="19" y="7745"/>
                    </a:lnTo>
                    <a:lnTo>
                      <a:pt x="56" y="7967"/>
                    </a:lnTo>
                    <a:lnTo>
                      <a:pt x="130" y="8171"/>
                    </a:lnTo>
                    <a:lnTo>
                      <a:pt x="204" y="8375"/>
                    </a:lnTo>
                    <a:lnTo>
                      <a:pt x="297" y="8560"/>
                    </a:lnTo>
                    <a:lnTo>
                      <a:pt x="426" y="8745"/>
                    </a:lnTo>
                    <a:lnTo>
                      <a:pt x="556" y="8912"/>
                    </a:lnTo>
                    <a:lnTo>
                      <a:pt x="723" y="9060"/>
                    </a:lnTo>
                    <a:lnTo>
                      <a:pt x="890" y="9208"/>
                    </a:lnTo>
                    <a:lnTo>
                      <a:pt x="1093" y="9320"/>
                    </a:lnTo>
                    <a:lnTo>
                      <a:pt x="1297" y="9431"/>
                    </a:lnTo>
                    <a:lnTo>
                      <a:pt x="1538" y="9505"/>
                    </a:lnTo>
                    <a:lnTo>
                      <a:pt x="1798" y="9579"/>
                    </a:lnTo>
                    <a:lnTo>
                      <a:pt x="2057" y="9616"/>
                    </a:lnTo>
                    <a:lnTo>
                      <a:pt x="2150" y="9635"/>
                    </a:lnTo>
                    <a:lnTo>
                      <a:pt x="2075" y="9690"/>
                    </a:lnTo>
                    <a:lnTo>
                      <a:pt x="1872" y="9875"/>
                    </a:lnTo>
                    <a:lnTo>
                      <a:pt x="1686" y="10061"/>
                    </a:lnTo>
                    <a:lnTo>
                      <a:pt x="1538" y="10246"/>
                    </a:lnTo>
                    <a:lnTo>
                      <a:pt x="1408" y="10450"/>
                    </a:lnTo>
                    <a:lnTo>
                      <a:pt x="1297" y="10654"/>
                    </a:lnTo>
                    <a:lnTo>
                      <a:pt x="1223" y="10876"/>
                    </a:lnTo>
                    <a:lnTo>
                      <a:pt x="1168" y="11080"/>
                    </a:lnTo>
                    <a:lnTo>
                      <a:pt x="1149" y="11302"/>
                    </a:lnTo>
                    <a:lnTo>
                      <a:pt x="1131" y="11506"/>
                    </a:lnTo>
                    <a:lnTo>
                      <a:pt x="1149" y="11728"/>
                    </a:lnTo>
                    <a:lnTo>
                      <a:pt x="1186" y="11932"/>
                    </a:lnTo>
                    <a:lnTo>
                      <a:pt x="1242" y="12154"/>
                    </a:lnTo>
                    <a:lnTo>
                      <a:pt x="1334" y="12358"/>
                    </a:lnTo>
                    <a:lnTo>
                      <a:pt x="1427" y="12562"/>
                    </a:lnTo>
                    <a:lnTo>
                      <a:pt x="1557" y="12766"/>
                    </a:lnTo>
                    <a:lnTo>
                      <a:pt x="1686" y="12951"/>
                    </a:lnTo>
                    <a:lnTo>
                      <a:pt x="1853" y="13136"/>
                    </a:lnTo>
                    <a:lnTo>
                      <a:pt x="2020" y="13303"/>
                    </a:lnTo>
                    <a:lnTo>
                      <a:pt x="2187" y="13433"/>
                    </a:lnTo>
                    <a:lnTo>
                      <a:pt x="2372" y="13562"/>
                    </a:lnTo>
                    <a:lnTo>
                      <a:pt x="2557" y="13674"/>
                    </a:lnTo>
                    <a:lnTo>
                      <a:pt x="2761" y="13766"/>
                    </a:lnTo>
                    <a:lnTo>
                      <a:pt x="2965" y="13822"/>
                    </a:lnTo>
                    <a:lnTo>
                      <a:pt x="3169" y="13877"/>
                    </a:lnTo>
                    <a:lnTo>
                      <a:pt x="3391" y="13896"/>
                    </a:lnTo>
                    <a:lnTo>
                      <a:pt x="3613" y="13877"/>
                    </a:lnTo>
                    <a:lnTo>
                      <a:pt x="3836" y="13859"/>
                    </a:lnTo>
                    <a:lnTo>
                      <a:pt x="4058" y="13803"/>
                    </a:lnTo>
                    <a:lnTo>
                      <a:pt x="4280" y="13729"/>
                    </a:lnTo>
                    <a:lnTo>
                      <a:pt x="4503" y="13618"/>
                    </a:lnTo>
                    <a:lnTo>
                      <a:pt x="4743" y="13488"/>
                    </a:lnTo>
                    <a:lnTo>
                      <a:pt x="4966" y="13322"/>
                    </a:lnTo>
                    <a:lnTo>
                      <a:pt x="5040" y="13266"/>
                    </a:lnTo>
                    <a:lnTo>
                      <a:pt x="5021" y="13359"/>
                    </a:lnTo>
                    <a:lnTo>
                      <a:pt x="5003" y="13637"/>
                    </a:lnTo>
                    <a:lnTo>
                      <a:pt x="5003" y="13896"/>
                    </a:lnTo>
                    <a:lnTo>
                      <a:pt x="5040" y="14137"/>
                    </a:lnTo>
                    <a:lnTo>
                      <a:pt x="5077" y="14378"/>
                    </a:lnTo>
                    <a:lnTo>
                      <a:pt x="5151" y="14600"/>
                    </a:lnTo>
                    <a:lnTo>
                      <a:pt x="5244" y="14804"/>
                    </a:lnTo>
                    <a:lnTo>
                      <a:pt x="5355" y="14989"/>
                    </a:lnTo>
                    <a:lnTo>
                      <a:pt x="5485" y="15156"/>
                    </a:lnTo>
                    <a:lnTo>
                      <a:pt x="5633" y="15323"/>
                    </a:lnTo>
                    <a:lnTo>
                      <a:pt x="5800" y="15452"/>
                    </a:lnTo>
                    <a:lnTo>
                      <a:pt x="5985" y="15582"/>
                    </a:lnTo>
                    <a:lnTo>
                      <a:pt x="6170" y="15693"/>
                    </a:lnTo>
                    <a:lnTo>
                      <a:pt x="6374" y="15786"/>
                    </a:lnTo>
                    <a:lnTo>
                      <a:pt x="6596" y="15860"/>
                    </a:lnTo>
                    <a:lnTo>
                      <a:pt x="6819" y="15916"/>
                    </a:lnTo>
                    <a:lnTo>
                      <a:pt x="7041" y="15953"/>
                    </a:lnTo>
                    <a:lnTo>
                      <a:pt x="7282" y="15971"/>
                    </a:lnTo>
                    <a:lnTo>
                      <a:pt x="7523" y="15971"/>
                    </a:lnTo>
                    <a:lnTo>
                      <a:pt x="7745" y="15934"/>
                    </a:lnTo>
                    <a:lnTo>
                      <a:pt x="7967" y="15897"/>
                    </a:lnTo>
                    <a:lnTo>
                      <a:pt x="8171" y="15841"/>
                    </a:lnTo>
                    <a:lnTo>
                      <a:pt x="8375" y="15767"/>
                    </a:lnTo>
                    <a:lnTo>
                      <a:pt x="8560" y="15656"/>
                    </a:lnTo>
                    <a:lnTo>
                      <a:pt x="8745" y="15545"/>
                    </a:lnTo>
                    <a:lnTo>
                      <a:pt x="8912" y="15397"/>
                    </a:lnTo>
                    <a:lnTo>
                      <a:pt x="9060" y="15249"/>
                    </a:lnTo>
                    <a:lnTo>
                      <a:pt x="9209" y="15063"/>
                    </a:lnTo>
                    <a:lnTo>
                      <a:pt x="9320" y="14878"/>
                    </a:lnTo>
                    <a:lnTo>
                      <a:pt x="9431" y="14656"/>
                    </a:lnTo>
                    <a:lnTo>
                      <a:pt x="9524" y="14433"/>
                    </a:lnTo>
                    <a:lnTo>
                      <a:pt x="9579" y="14174"/>
                    </a:lnTo>
                    <a:lnTo>
                      <a:pt x="9616" y="13896"/>
                    </a:lnTo>
                    <a:lnTo>
                      <a:pt x="9635" y="13803"/>
                    </a:lnTo>
                    <a:lnTo>
                      <a:pt x="9690" y="13877"/>
                    </a:lnTo>
                    <a:lnTo>
                      <a:pt x="9876" y="14081"/>
                    </a:lnTo>
                    <a:lnTo>
                      <a:pt x="10061" y="14267"/>
                    </a:lnTo>
                    <a:lnTo>
                      <a:pt x="10246" y="14433"/>
                    </a:lnTo>
                    <a:lnTo>
                      <a:pt x="10450" y="14563"/>
                    </a:lnTo>
                    <a:lnTo>
                      <a:pt x="10654" y="14656"/>
                    </a:lnTo>
                    <a:lnTo>
                      <a:pt x="10876" y="14730"/>
                    </a:lnTo>
                    <a:lnTo>
                      <a:pt x="11080" y="14785"/>
                    </a:lnTo>
                    <a:lnTo>
                      <a:pt x="11302" y="14822"/>
                    </a:lnTo>
                    <a:lnTo>
                      <a:pt x="11506" y="14822"/>
                    </a:lnTo>
                    <a:lnTo>
                      <a:pt x="11728" y="14804"/>
                    </a:lnTo>
                    <a:lnTo>
                      <a:pt x="11951" y="14767"/>
                    </a:lnTo>
                    <a:lnTo>
                      <a:pt x="12155" y="14711"/>
                    </a:lnTo>
                    <a:lnTo>
                      <a:pt x="12358" y="14637"/>
                    </a:lnTo>
                    <a:lnTo>
                      <a:pt x="12562" y="14526"/>
                    </a:lnTo>
                    <a:lnTo>
                      <a:pt x="12766" y="14415"/>
                    </a:lnTo>
                    <a:lnTo>
                      <a:pt x="12951" y="14267"/>
                    </a:lnTo>
                    <a:lnTo>
                      <a:pt x="13137" y="14118"/>
                    </a:lnTo>
                    <a:lnTo>
                      <a:pt x="13303" y="13952"/>
                    </a:lnTo>
                    <a:lnTo>
                      <a:pt x="13452" y="13785"/>
                    </a:lnTo>
                    <a:lnTo>
                      <a:pt x="13563" y="13600"/>
                    </a:lnTo>
                    <a:lnTo>
                      <a:pt x="13674" y="13396"/>
                    </a:lnTo>
                    <a:lnTo>
                      <a:pt x="13767" y="13210"/>
                    </a:lnTo>
                    <a:lnTo>
                      <a:pt x="13822" y="13007"/>
                    </a:lnTo>
                    <a:lnTo>
                      <a:pt x="13878" y="12784"/>
                    </a:lnTo>
                    <a:lnTo>
                      <a:pt x="13896" y="12581"/>
                    </a:lnTo>
                    <a:lnTo>
                      <a:pt x="13896" y="12358"/>
                    </a:lnTo>
                    <a:lnTo>
                      <a:pt x="13859" y="12136"/>
                    </a:lnTo>
                    <a:lnTo>
                      <a:pt x="13804" y="11914"/>
                    </a:lnTo>
                    <a:lnTo>
                      <a:pt x="13729" y="11673"/>
                    </a:lnTo>
                    <a:lnTo>
                      <a:pt x="13618" y="11450"/>
                    </a:lnTo>
                    <a:lnTo>
                      <a:pt x="13489" y="11228"/>
                    </a:lnTo>
                    <a:lnTo>
                      <a:pt x="13322" y="11006"/>
                    </a:lnTo>
                    <a:lnTo>
                      <a:pt x="13266" y="10932"/>
                    </a:lnTo>
                    <a:lnTo>
                      <a:pt x="13266" y="10932"/>
                    </a:lnTo>
                    <a:lnTo>
                      <a:pt x="13359" y="10950"/>
                    </a:lnTo>
                    <a:lnTo>
                      <a:pt x="13637" y="10969"/>
                    </a:lnTo>
                    <a:lnTo>
                      <a:pt x="13896" y="10969"/>
                    </a:lnTo>
                    <a:lnTo>
                      <a:pt x="14156" y="10932"/>
                    </a:lnTo>
                    <a:lnTo>
                      <a:pt x="14378" y="10876"/>
                    </a:lnTo>
                    <a:lnTo>
                      <a:pt x="14600" y="10802"/>
                    </a:lnTo>
                    <a:lnTo>
                      <a:pt x="14804" y="10709"/>
                    </a:lnTo>
                    <a:lnTo>
                      <a:pt x="14989" y="10598"/>
                    </a:lnTo>
                    <a:lnTo>
                      <a:pt x="15175" y="10468"/>
                    </a:lnTo>
                    <a:lnTo>
                      <a:pt x="15323" y="10320"/>
                    </a:lnTo>
                    <a:lnTo>
                      <a:pt x="15471" y="10172"/>
                    </a:lnTo>
                    <a:lnTo>
                      <a:pt x="15582" y="9987"/>
                    </a:lnTo>
                    <a:lnTo>
                      <a:pt x="15693" y="9801"/>
                    </a:lnTo>
                    <a:lnTo>
                      <a:pt x="15786" y="9598"/>
                    </a:lnTo>
                    <a:lnTo>
                      <a:pt x="15860" y="9375"/>
                    </a:lnTo>
                    <a:lnTo>
                      <a:pt x="15916" y="9153"/>
                    </a:lnTo>
                    <a:lnTo>
                      <a:pt x="15953" y="8912"/>
                    </a:lnTo>
                    <a:lnTo>
                      <a:pt x="15971" y="8671"/>
                    </a:lnTo>
                    <a:lnTo>
                      <a:pt x="15971" y="8449"/>
                    </a:lnTo>
                    <a:lnTo>
                      <a:pt x="15953" y="8226"/>
                    </a:lnTo>
                    <a:lnTo>
                      <a:pt x="15897" y="8004"/>
                    </a:lnTo>
                    <a:lnTo>
                      <a:pt x="15842" y="7782"/>
                    </a:lnTo>
                    <a:lnTo>
                      <a:pt x="15768" y="7578"/>
                    </a:lnTo>
                    <a:lnTo>
                      <a:pt x="15675" y="7393"/>
                    </a:lnTo>
                    <a:lnTo>
                      <a:pt x="15545" y="7207"/>
                    </a:lnTo>
                    <a:lnTo>
                      <a:pt x="15415" y="7041"/>
                    </a:lnTo>
                    <a:lnTo>
                      <a:pt x="15249" y="6892"/>
                    </a:lnTo>
                    <a:lnTo>
                      <a:pt x="15082" y="6763"/>
                    </a:lnTo>
                    <a:lnTo>
                      <a:pt x="14878" y="6633"/>
                    </a:lnTo>
                    <a:lnTo>
                      <a:pt x="14656" y="6540"/>
                    </a:lnTo>
                    <a:lnTo>
                      <a:pt x="14434" y="6448"/>
                    </a:lnTo>
                    <a:lnTo>
                      <a:pt x="14174" y="6392"/>
                    </a:lnTo>
                    <a:lnTo>
                      <a:pt x="13896" y="6337"/>
                    </a:lnTo>
                    <a:lnTo>
                      <a:pt x="13804" y="6337"/>
                    </a:lnTo>
                    <a:lnTo>
                      <a:pt x="13878" y="6281"/>
                    </a:lnTo>
                    <a:lnTo>
                      <a:pt x="14100" y="6096"/>
                    </a:lnTo>
                    <a:lnTo>
                      <a:pt x="14267" y="5910"/>
                    </a:lnTo>
                    <a:lnTo>
                      <a:pt x="14434" y="5707"/>
                    </a:lnTo>
                    <a:lnTo>
                      <a:pt x="14563" y="5503"/>
                    </a:lnTo>
                    <a:lnTo>
                      <a:pt x="14656" y="5299"/>
                    </a:lnTo>
                    <a:lnTo>
                      <a:pt x="14748" y="5095"/>
                    </a:lnTo>
                    <a:lnTo>
                      <a:pt x="14804" y="4873"/>
                    </a:lnTo>
                    <a:lnTo>
                      <a:pt x="14823" y="4669"/>
                    </a:lnTo>
                    <a:lnTo>
                      <a:pt x="14823" y="4447"/>
                    </a:lnTo>
                    <a:lnTo>
                      <a:pt x="14823" y="4243"/>
                    </a:lnTo>
                    <a:lnTo>
                      <a:pt x="14786" y="4021"/>
                    </a:lnTo>
                    <a:lnTo>
                      <a:pt x="14711" y="3817"/>
                    </a:lnTo>
                    <a:lnTo>
                      <a:pt x="14637" y="3595"/>
                    </a:lnTo>
                    <a:lnTo>
                      <a:pt x="14545" y="3391"/>
                    </a:lnTo>
                    <a:lnTo>
                      <a:pt x="14415" y="3205"/>
                    </a:lnTo>
                    <a:lnTo>
                      <a:pt x="14285" y="3002"/>
                    </a:lnTo>
                    <a:lnTo>
                      <a:pt x="14119" y="2835"/>
                    </a:lnTo>
                    <a:lnTo>
                      <a:pt x="13952" y="2668"/>
                    </a:lnTo>
                    <a:lnTo>
                      <a:pt x="13785" y="2520"/>
                    </a:lnTo>
                    <a:lnTo>
                      <a:pt x="13600" y="2390"/>
                    </a:lnTo>
                    <a:lnTo>
                      <a:pt x="13414" y="2279"/>
                    </a:lnTo>
                    <a:lnTo>
                      <a:pt x="13211" y="2205"/>
                    </a:lnTo>
                    <a:lnTo>
                      <a:pt x="13007" y="2131"/>
                    </a:lnTo>
                    <a:lnTo>
                      <a:pt x="12785" y="2094"/>
                    </a:lnTo>
                    <a:lnTo>
                      <a:pt x="12581" y="2075"/>
                    </a:lnTo>
                    <a:lnTo>
                      <a:pt x="12358" y="2075"/>
                    </a:lnTo>
                    <a:lnTo>
                      <a:pt x="12136" y="2094"/>
                    </a:lnTo>
                    <a:lnTo>
                      <a:pt x="11914" y="2149"/>
                    </a:lnTo>
                    <a:lnTo>
                      <a:pt x="11691" y="2242"/>
                    </a:lnTo>
                    <a:lnTo>
                      <a:pt x="11451" y="2335"/>
                    </a:lnTo>
                    <a:lnTo>
                      <a:pt x="11228" y="2464"/>
                    </a:lnTo>
                    <a:lnTo>
                      <a:pt x="11006" y="2631"/>
                    </a:lnTo>
                    <a:lnTo>
                      <a:pt x="10932" y="2687"/>
                    </a:lnTo>
                    <a:lnTo>
                      <a:pt x="10950" y="2594"/>
                    </a:lnTo>
                    <a:lnTo>
                      <a:pt x="10969" y="2335"/>
                    </a:lnTo>
                    <a:lnTo>
                      <a:pt x="10969" y="2057"/>
                    </a:lnTo>
                    <a:lnTo>
                      <a:pt x="10932" y="1816"/>
                    </a:lnTo>
                    <a:lnTo>
                      <a:pt x="10895" y="1575"/>
                    </a:lnTo>
                    <a:lnTo>
                      <a:pt x="10821" y="1371"/>
                    </a:lnTo>
                    <a:lnTo>
                      <a:pt x="10728" y="1167"/>
                    </a:lnTo>
                    <a:lnTo>
                      <a:pt x="10598" y="964"/>
                    </a:lnTo>
                    <a:lnTo>
                      <a:pt x="10469" y="797"/>
                    </a:lnTo>
                    <a:lnTo>
                      <a:pt x="10339" y="649"/>
                    </a:lnTo>
                    <a:lnTo>
                      <a:pt x="10172" y="500"/>
                    </a:lnTo>
                    <a:lnTo>
                      <a:pt x="9987" y="371"/>
                    </a:lnTo>
                    <a:lnTo>
                      <a:pt x="9802" y="278"/>
                    </a:lnTo>
                    <a:lnTo>
                      <a:pt x="9598" y="185"/>
                    </a:lnTo>
                    <a:lnTo>
                      <a:pt x="9375" y="111"/>
                    </a:lnTo>
                    <a:lnTo>
                      <a:pt x="9153" y="56"/>
                    </a:lnTo>
                    <a:lnTo>
                      <a:pt x="8912" y="19"/>
                    </a:lnTo>
                    <a:lnTo>
                      <a:pt x="8690" y="0"/>
                    </a:lnTo>
                    <a:close/>
                  </a:path>
                </a:pathLst>
              </a:custGeom>
              <a:solidFill>
                <a:srgbClr val="F3794C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67" name="Google Shape;16811;p41">
                <a:extLst>
                  <a:ext uri="{FF2B5EF4-FFF2-40B4-BE49-F238E27FC236}">
                    <a16:creationId xmlns:a16="http://schemas.microsoft.com/office/drawing/2014/main" id="{CCD623F1-1CE9-6440-5C07-A8E3EBF263A5}"/>
                  </a:ext>
                </a:extLst>
              </p:cNvPr>
              <p:cNvSpPr/>
              <p:nvPr/>
            </p:nvSpPr>
            <p:spPr>
              <a:xfrm>
                <a:off x="5534762" y="3175879"/>
                <a:ext cx="107641" cy="98299"/>
              </a:xfrm>
              <a:custGeom>
                <a:avLst/>
                <a:gdLst/>
                <a:ahLst/>
                <a:cxnLst/>
                <a:rect l="l" t="t" r="r" b="b"/>
                <a:pathLst>
                  <a:path w="2558" h="2336" extrusionOk="0">
                    <a:moveTo>
                      <a:pt x="1" y="1"/>
                    </a:moveTo>
                    <a:lnTo>
                      <a:pt x="1" y="19"/>
                    </a:lnTo>
                    <a:lnTo>
                      <a:pt x="1" y="56"/>
                    </a:lnTo>
                    <a:lnTo>
                      <a:pt x="56" y="149"/>
                    </a:lnTo>
                    <a:lnTo>
                      <a:pt x="149" y="279"/>
                    </a:lnTo>
                    <a:lnTo>
                      <a:pt x="297" y="445"/>
                    </a:lnTo>
                    <a:lnTo>
                      <a:pt x="668" y="834"/>
                    </a:lnTo>
                    <a:lnTo>
                      <a:pt x="1150" y="1298"/>
                    </a:lnTo>
                    <a:lnTo>
                      <a:pt x="1687" y="1761"/>
                    </a:lnTo>
                    <a:lnTo>
                      <a:pt x="2113" y="2094"/>
                    </a:lnTo>
                    <a:lnTo>
                      <a:pt x="2280" y="2224"/>
                    </a:lnTo>
                    <a:lnTo>
                      <a:pt x="2409" y="2298"/>
                    </a:lnTo>
                    <a:lnTo>
                      <a:pt x="2502" y="2335"/>
                    </a:lnTo>
                    <a:lnTo>
                      <a:pt x="2558" y="2335"/>
                    </a:lnTo>
                    <a:lnTo>
                      <a:pt x="2539" y="2280"/>
                    </a:lnTo>
                    <a:lnTo>
                      <a:pt x="2484" y="2168"/>
                    </a:lnTo>
                    <a:lnTo>
                      <a:pt x="2391" y="2039"/>
                    </a:lnTo>
                    <a:lnTo>
                      <a:pt x="2261" y="1891"/>
                    </a:lnTo>
                    <a:lnTo>
                      <a:pt x="1891" y="1483"/>
                    </a:lnTo>
                    <a:lnTo>
                      <a:pt x="1409" y="1038"/>
                    </a:lnTo>
                    <a:lnTo>
                      <a:pt x="890" y="594"/>
                    </a:lnTo>
                    <a:lnTo>
                      <a:pt x="464" y="242"/>
                    </a:lnTo>
                    <a:lnTo>
                      <a:pt x="297" y="130"/>
                    </a:lnTo>
                    <a:lnTo>
                      <a:pt x="149" y="38"/>
                    </a:lnTo>
                    <a:lnTo>
                      <a:pt x="56" y="1"/>
                    </a:lnTo>
                    <a:close/>
                  </a:path>
                </a:pathLst>
              </a:custGeom>
              <a:solidFill>
                <a:srgbClr val="000000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68" name="Google Shape;16812;p41">
                <a:extLst>
                  <a:ext uri="{FF2B5EF4-FFF2-40B4-BE49-F238E27FC236}">
                    <a16:creationId xmlns:a16="http://schemas.microsoft.com/office/drawing/2014/main" id="{9D94CF97-FC80-C644-10F7-CA42808CF607}"/>
                  </a:ext>
                </a:extLst>
              </p:cNvPr>
              <p:cNvSpPr/>
              <p:nvPr/>
            </p:nvSpPr>
            <p:spPr>
              <a:xfrm>
                <a:off x="5516078" y="3189934"/>
                <a:ext cx="71746" cy="127124"/>
              </a:xfrm>
              <a:custGeom>
                <a:avLst/>
                <a:gdLst/>
                <a:ahLst/>
                <a:cxnLst/>
                <a:rect l="l" t="t" r="r" b="b"/>
                <a:pathLst>
                  <a:path w="1705" h="3021" extrusionOk="0">
                    <a:moveTo>
                      <a:pt x="19" y="0"/>
                    </a:moveTo>
                    <a:lnTo>
                      <a:pt x="0" y="19"/>
                    </a:lnTo>
                    <a:lnTo>
                      <a:pt x="0" y="56"/>
                    </a:lnTo>
                    <a:lnTo>
                      <a:pt x="19" y="167"/>
                    </a:lnTo>
                    <a:lnTo>
                      <a:pt x="74" y="315"/>
                    </a:lnTo>
                    <a:lnTo>
                      <a:pt x="148" y="519"/>
                    </a:lnTo>
                    <a:lnTo>
                      <a:pt x="389" y="1001"/>
                    </a:lnTo>
                    <a:lnTo>
                      <a:pt x="704" y="1612"/>
                    </a:lnTo>
                    <a:lnTo>
                      <a:pt x="1038" y="2187"/>
                    </a:lnTo>
                    <a:lnTo>
                      <a:pt x="1334" y="2650"/>
                    </a:lnTo>
                    <a:lnTo>
                      <a:pt x="1464" y="2816"/>
                    </a:lnTo>
                    <a:lnTo>
                      <a:pt x="1556" y="2928"/>
                    </a:lnTo>
                    <a:lnTo>
                      <a:pt x="1649" y="3002"/>
                    </a:lnTo>
                    <a:lnTo>
                      <a:pt x="1668" y="3020"/>
                    </a:lnTo>
                    <a:lnTo>
                      <a:pt x="1686" y="3020"/>
                    </a:lnTo>
                    <a:lnTo>
                      <a:pt x="1705" y="3002"/>
                    </a:lnTo>
                    <a:lnTo>
                      <a:pt x="1705" y="2965"/>
                    </a:lnTo>
                    <a:lnTo>
                      <a:pt x="1686" y="2872"/>
                    </a:lnTo>
                    <a:lnTo>
                      <a:pt x="1649" y="2705"/>
                    </a:lnTo>
                    <a:lnTo>
                      <a:pt x="1556" y="2520"/>
                    </a:lnTo>
                    <a:lnTo>
                      <a:pt x="1334" y="2020"/>
                    </a:lnTo>
                    <a:lnTo>
                      <a:pt x="1019" y="1427"/>
                    </a:lnTo>
                    <a:lnTo>
                      <a:pt x="686" y="853"/>
                    </a:lnTo>
                    <a:lnTo>
                      <a:pt x="371" y="389"/>
                    </a:lnTo>
                    <a:lnTo>
                      <a:pt x="259" y="223"/>
                    </a:lnTo>
                    <a:lnTo>
                      <a:pt x="148" y="93"/>
                    </a:lnTo>
                    <a:lnTo>
                      <a:pt x="74" y="19"/>
                    </a:lnTo>
                    <a:lnTo>
                      <a:pt x="37" y="0"/>
                    </a:lnTo>
                    <a:close/>
                  </a:path>
                </a:pathLst>
              </a:custGeom>
              <a:solidFill>
                <a:srgbClr val="000000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69" name="Google Shape;16813;p41">
                <a:extLst>
                  <a:ext uri="{FF2B5EF4-FFF2-40B4-BE49-F238E27FC236}">
                    <a16:creationId xmlns:a16="http://schemas.microsoft.com/office/drawing/2014/main" id="{A37361A9-E193-72FA-C4A2-4FA80C76DC79}"/>
                  </a:ext>
                </a:extLst>
              </p:cNvPr>
              <p:cNvSpPr/>
              <p:nvPr/>
            </p:nvSpPr>
            <p:spPr>
              <a:xfrm>
                <a:off x="5443573" y="3208618"/>
                <a:ext cx="17169" cy="145092"/>
              </a:xfrm>
              <a:custGeom>
                <a:avLst/>
                <a:gdLst/>
                <a:ahLst/>
                <a:cxnLst/>
                <a:rect l="l" t="t" r="r" b="b"/>
                <a:pathLst>
                  <a:path w="408" h="3448" extrusionOk="0">
                    <a:moveTo>
                      <a:pt x="130" y="1"/>
                    </a:moveTo>
                    <a:lnTo>
                      <a:pt x="111" y="19"/>
                    </a:lnTo>
                    <a:lnTo>
                      <a:pt x="93" y="38"/>
                    </a:lnTo>
                    <a:lnTo>
                      <a:pt x="56" y="149"/>
                    </a:lnTo>
                    <a:lnTo>
                      <a:pt x="37" y="297"/>
                    </a:lnTo>
                    <a:lnTo>
                      <a:pt x="19" y="520"/>
                    </a:lnTo>
                    <a:lnTo>
                      <a:pt x="0" y="1076"/>
                    </a:lnTo>
                    <a:lnTo>
                      <a:pt x="19" y="1743"/>
                    </a:lnTo>
                    <a:lnTo>
                      <a:pt x="56" y="2410"/>
                    </a:lnTo>
                    <a:lnTo>
                      <a:pt x="130" y="2947"/>
                    </a:lnTo>
                    <a:lnTo>
                      <a:pt x="167" y="3169"/>
                    </a:lnTo>
                    <a:lnTo>
                      <a:pt x="204" y="3317"/>
                    </a:lnTo>
                    <a:lnTo>
                      <a:pt x="241" y="3410"/>
                    </a:lnTo>
                    <a:lnTo>
                      <a:pt x="259" y="3447"/>
                    </a:lnTo>
                    <a:lnTo>
                      <a:pt x="296" y="3447"/>
                    </a:lnTo>
                    <a:lnTo>
                      <a:pt x="315" y="3410"/>
                    </a:lnTo>
                    <a:lnTo>
                      <a:pt x="352" y="3317"/>
                    </a:lnTo>
                    <a:lnTo>
                      <a:pt x="371" y="3151"/>
                    </a:lnTo>
                    <a:lnTo>
                      <a:pt x="389" y="2947"/>
                    </a:lnTo>
                    <a:lnTo>
                      <a:pt x="408" y="2391"/>
                    </a:lnTo>
                    <a:lnTo>
                      <a:pt x="389" y="1724"/>
                    </a:lnTo>
                    <a:lnTo>
                      <a:pt x="334" y="1057"/>
                    </a:lnTo>
                    <a:lnTo>
                      <a:pt x="278" y="501"/>
                    </a:lnTo>
                    <a:lnTo>
                      <a:pt x="241" y="297"/>
                    </a:lnTo>
                    <a:lnTo>
                      <a:pt x="204" y="149"/>
                    </a:lnTo>
                    <a:lnTo>
                      <a:pt x="167" y="38"/>
                    </a:lnTo>
                    <a:lnTo>
                      <a:pt x="148" y="19"/>
                    </a:lnTo>
                    <a:lnTo>
                      <a:pt x="130" y="1"/>
                    </a:lnTo>
                    <a:close/>
                  </a:path>
                </a:pathLst>
              </a:custGeom>
              <a:solidFill>
                <a:srgbClr val="000000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70" name="Google Shape;16814;p41">
                <a:extLst>
                  <a:ext uri="{FF2B5EF4-FFF2-40B4-BE49-F238E27FC236}">
                    <a16:creationId xmlns:a16="http://schemas.microsoft.com/office/drawing/2014/main" id="{4A072D6C-B4A2-E384-4DE7-7E79E5BB49FE}"/>
                  </a:ext>
                </a:extLst>
              </p:cNvPr>
              <p:cNvSpPr/>
              <p:nvPr/>
            </p:nvSpPr>
            <p:spPr>
              <a:xfrm>
                <a:off x="5385080" y="3206303"/>
                <a:ext cx="42122" cy="139579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3317" extrusionOk="0">
                    <a:moveTo>
                      <a:pt x="945" y="0"/>
                    </a:moveTo>
                    <a:lnTo>
                      <a:pt x="927" y="19"/>
                    </a:lnTo>
                    <a:lnTo>
                      <a:pt x="871" y="111"/>
                    </a:lnTo>
                    <a:lnTo>
                      <a:pt x="797" y="260"/>
                    </a:lnTo>
                    <a:lnTo>
                      <a:pt x="704" y="445"/>
                    </a:lnTo>
                    <a:lnTo>
                      <a:pt x="519" y="964"/>
                    </a:lnTo>
                    <a:lnTo>
                      <a:pt x="315" y="1612"/>
                    </a:lnTo>
                    <a:lnTo>
                      <a:pt x="149" y="2261"/>
                    </a:lnTo>
                    <a:lnTo>
                      <a:pt x="37" y="2798"/>
                    </a:lnTo>
                    <a:lnTo>
                      <a:pt x="0" y="3002"/>
                    </a:lnTo>
                    <a:lnTo>
                      <a:pt x="0" y="3169"/>
                    </a:lnTo>
                    <a:lnTo>
                      <a:pt x="0" y="3261"/>
                    </a:lnTo>
                    <a:lnTo>
                      <a:pt x="0" y="3298"/>
                    </a:lnTo>
                    <a:lnTo>
                      <a:pt x="19" y="3317"/>
                    </a:lnTo>
                    <a:lnTo>
                      <a:pt x="37" y="3317"/>
                    </a:lnTo>
                    <a:lnTo>
                      <a:pt x="75" y="3298"/>
                    </a:lnTo>
                    <a:lnTo>
                      <a:pt x="130" y="3206"/>
                    </a:lnTo>
                    <a:lnTo>
                      <a:pt x="204" y="3057"/>
                    </a:lnTo>
                    <a:lnTo>
                      <a:pt x="278" y="2872"/>
                    </a:lnTo>
                    <a:lnTo>
                      <a:pt x="482" y="2353"/>
                    </a:lnTo>
                    <a:lnTo>
                      <a:pt x="667" y="1705"/>
                    </a:lnTo>
                    <a:lnTo>
                      <a:pt x="853" y="1056"/>
                    </a:lnTo>
                    <a:lnTo>
                      <a:pt x="964" y="519"/>
                    </a:lnTo>
                    <a:lnTo>
                      <a:pt x="982" y="315"/>
                    </a:lnTo>
                    <a:lnTo>
                      <a:pt x="1001" y="149"/>
                    </a:lnTo>
                    <a:lnTo>
                      <a:pt x="1001" y="37"/>
                    </a:lnTo>
                    <a:lnTo>
                      <a:pt x="982" y="19"/>
                    </a:lnTo>
                    <a:lnTo>
                      <a:pt x="964" y="0"/>
                    </a:lnTo>
                    <a:close/>
                  </a:path>
                </a:pathLst>
              </a:custGeom>
              <a:solidFill>
                <a:srgbClr val="000000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71" name="Google Shape;16815;p41">
                <a:extLst>
                  <a:ext uri="{FF2B5EF4-FFF2-40B4-BE49-F238E27FC236}">
                    <a16:creationId xmlns:a16="http://schemas.microsoft.com/office/drawing/2014/main" id="{436115D1-8429-6200-250D-1C001FC4FE93}"/>
                  </a:ext>
                </a:extLst>
              </p:cNvPr>
              <p:cNvSpPr/>
              <p:nvPr/>
            </p:nvSpPr>
            <p:spPr>
              <a:xfrm>
                <a:off x="5266581" y="3171208"/>
                <a:ext cx="98257" cy="10764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2558" extrusionOk="0">
                    <a:moveTo>
                      <a:pt x="2279" y="1"/>
                    </a:moveTo>
                    <a:lnTo>
                      <a:pt x="2186" y="56"/>
                    </a:lnTo>
                    <a:lnTo>
                      <a:pt x="2057" y="149"/>
                    </a:lnTo>
                    <a:lnTo>
                      <a:pt x="1890" y="278"/>
                    </a:lnTo>
                    <a:lnTo>
                      <a:pt x="1482" y="668"/>
                    </a:lnTo>
                    <a:lnTo>
                      <a:pt x="1019" y="1149"/>
                    </a:lnTo>
                    <a:lnTo>
                      <a:pt x="593" y="1650"/>
                    </a:lnTo>
                    <a:lnTo>
                      <a:pt x="241" y="2094"/>
                    </a:lnTo>
                    <a:lnTo>
                      <a:pt x="130" y="2261"/>
                    </a:lnTo>
                    <a:lnTo>
                      <a:pt x="37" y="2391"/>
                    </a:lnTo>
                    <a:lnTo>
                      <a:pt x="0" y="2502"/>
                    </a:lnTo>
                    <a:lnTo>
                      <a:pt x="0" y="2520"/>
                    </a:lnTo>
                    <a:lnTo>
                      <a:pt x="0" y="2539"/>
                    </a:lnTo>
                    <a:lnTo>
                      <a:pt x="19" y="2557"/>
                    </a:lnTo>
                    <a:lnTo>
                      <a:pt x="56" y="2539"/>
                    </a:lnTo>
                    <a:lnTo>
                      <a:pt x="148" y="2502"/>
                    </a:lnTo>
                    <a:lnTo>
                      <a:pt x="278" y="2391"/>
                    </a:lnTo>
                    <a:lnTo>
                      <a:pt x="445" y="2261"/>
                    </a:lnTo>
                    <a:lnTo>
                      <a:pt x="834" y="1890"/>
                    </a:lnTo>
                    <a:lnTo>
                      <a:pt x="1297" y="1390"/>
                    </a:lnTo>
                    <a:lnTo>
                      <a:pt x="1742" y="890"/>
                    </a:lnTo>
                    <a:lnTo>
                      <a:pt x="2075" y="464"/>
                    </a:lnTo>
                    <a:lnTo>
                      <a:pt x="2205" y="278"/>
                    </a:lnTo>
                    <a:lnTo>
                      <a:pt x="2279" y="149"/>
                    </a:lnTo>
                    <a:lnTo>
                      <a:pt x="2335" y="56"/>
                    </a:lnTo>
                    <a:lnTo>
                      <a:pt x="2335" y="19"/>
                    </a:lnTo>
                    <a:lnTo>
                      <a:pt x="2316" y="1"/>
                    </a:lnTo>
                    <a:close/>
                  </a:path>
                </a:pathLst>
              </a:custGeom>
              <a:solidFill>
                <a:srgbClr val="000000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72" name="Google Shape;16816;p41">
                <a:extLst>
                  <a:ext uri="{FF2B5EF4-FFF2-40B4-BE49-F238E27FC236}">
                    <a16:creationId xmlns:a16="http://schemas.microsoft.com/office/drawing/2014/main" id="{AC6C687C-099D-CEED-9558-3FD0089161E3}"/>
                  </a:ext>
                </a:extLst>
              </p:cNvPr>
              <p:cNvSpPr/>
              <p:nvPr/>
            </p:nvSpPr>
            <p:spPr>
              <a:xfrm>
                <a:off x="5223700" y="3152482"/>
                <a:ext cx="126324" cy="71788"/>
              </a:xfrm>
              <a:custGeom>
                <a:avLst/>
                <a:gdLst/>
                <a:ahLst/>
                <a:cxnLst/>
                <a:rect l="l" t="t" r="r" b="b"/>
                <a:pathLst>
                  <a:path w="3002" h="1706" extrusionOk="0">
                    <a:moveTo>
                      <a:pt x="2965" y="1"/>
                    </a:moveTo>
                    <a:lnTo>
                      <a:pt x="2853" y="19"/>
                    </a:lnTo>
                    <a:lnTo>
                      <a:pt x="2705" y="75"/>
                    </a:lnTo>
                    <a:lnTo>
                      <a:pt x="2501" y="149"/>
                    </a:lnTo>
                    <a:lnTo>
                      <a:pt x="2001" y="390"/>
                    </a:lnTo>
                    <a:lnTo>
                      <a:pt x="1408" y="686"/>
                    </a:lnTo>
                    <a:lnTo>
                      <a:pt x="834" y="1038"/>
                    </a:lnTo>
                    <a:lnTo>
                      <a:pt x="371" y="1335"/>
                    </a:lnTo>
                    <a:lnTo>
                      <a:pt x="204" y="1465"/>
                    </a:lnTo>
                    <a:lnTo>
                      <a:pt x="74" y="1557"/>
                    </a:lnTo>
                    <a:lnTo>
                      <a:pt x="0" y="1650"/>
                    </a:lnTo>
                    <a:lnTo>
                      <a:pt x="0" y="1668"/>
                    </a:lnTo>
                    <a:lnTo>
                      <a:pt x="0" y="1687"/>
                    </a:lnTo>
                    <a:lnTo>
                      <a:pt x="19" y="1705"/>
                    </a:lnTo>
                    <a:lnTo>
                      <a:pt x="37" y="1705"/>
                    </a:lnTo>
                    <a:lnTo>
                      <a:pt x="148" y="1687"/>
                    </a:lnTo>
                    <a:lnTo>
                      <a:pt x="297" y="1631"/>
                    </a:lnTo>
                    <a:lnTo>
                      <a:pt x="500" y="1557"/>
                    </a:lnTo>
                    <a:lnTo>
                      <a:pt x="1001" y="1335"/>
                    </a:lnTo>
                    <a:lnTo>
                      <a:pt x="1594" y="1020"/>
                    </a:lnTo>
                    <a:lnTo>
                      <a:pt x="2168" y="668"/>
                    </a:lnTo>
                    <a:lnTo>
                      <a:pt x="2631" y="371"/>
                    </a:lnTo>
                    <a:lnTo>
                      <a:pt x="2798" y="242"/>
                    </a:lnTo>
                    <a:lnTo>
                      <a:pt x="2928" y="149"/>
                    </a:lnTo>
                    <a:lnTo>
                      <a:pt x="3002" y="75"/>
                    </a:lnTo>
                    <a:lnTo>
                      <a:pt x="3002" y="38"/>
                    </a:lnTo>
                    <a:lnTo>
                      <a:pt x="3002" y="19"/>
                    </a:lnTo>
                    <a:lnTo>
                      <a:pt x="2983" y="1"/>
                    </a:lnTo>
                    <a:close/>
                  </a:path>
                </a:pathLst>
              </a:custGeom>
              <a:solidFill>
                <a:srgbClr val="000000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73" name="Google Shape;16817;p41">
                <a:extLst>
                  <a:ext uri="{FF2B5EF4-FFF2-40B4-BE49-F238E27FC236}">
                    <a16:creationId xmlns:a16="http://schemas.microsoft.com/office/drawing/2014/main" id="{4311C239-0903-A881-D3D5-1274706AEDD6}"/>
                  </a:ext>
                </a:extLst>
              </p:cNvPr>
              <p:cNvSpPr/>
              <p:nvPr/>
            </p:nvSpPr>
            <p:spPr>
              <a:xfrm>
                <a:off x="5186248" y="3079977"/>
                <a:ext cx="145092" cy="16411"/>
              </a:xfrm>
              <a:custGeom>
                <a:avLst/>
                <a:gdLst/>
                <a:ahLst/>
                <a:cxnLst/>
                <a:rect l="l" t="t" r="r" b="b"/>
                <a:pathLst>
                  <a:path w="3448" h="390" extrusionOk="0">
                    <a:moveTo>
                      <a:pt x="2391" y="1"/>
                    </a:moveTo>
                    <a:lnTo>
                      <a:pt x="1724" y="19"/>
                    </a:lnTo>
                    <a:lnTo>
                      <a:pt x="1057" y="56"/>
                    </a:lnTo>
                    <a:lnTo>
                      <a:pt x="501" y="130"/>
                    </a:lnTo>
                    <a:lnTo>
                      <a:pt x="297" y="168"/>
                    </a:lnTo>
                    <a:lnTo>
                      <a:pt x="149" y="205"/>
                    </a:lnTo>
                    <a:lnTo>
                      <a:pt x="38" y="242"/>
                    </a:lnTo>
                    <a:lnTo>
                      <a:pt x="19" y="260"/>
                    </a:lnTo>
                    <a:lnTo>
                      <a:pt x="1" y="279"/>
                    </a:lnTo>
                    <a:lnTo>
                      <a:pt x="19" y="297"/>
                    </a:lnTo>
                    <a:lnTo>
                      <a:pt x="38" y="316"/>
                    </a:lnTo>
                    <a:lnTo>
                      <a:pt x="149" y="334"/>
                    </a:lnTo>
                    <a:lnTo>
                      <a:pt x="316" y="371"/>
                    </a:lnTo>
                    <a:lnTo>
                      <a:pt x="520" y="390"/>
                    </a:lnTo>
                    <a:lnTo>
                      <a:pt x="1075" y="390"/>
                    </a:lnTo>
                    <a:lnTo>
                      <a:pt x="1742" y="371"/>
                    </a:lnTo>
                    <a:lnTo>
                      <a:pt x="2409" y="334"/>
                    </a:lnTo>
                    <a:lnTo>
                      <a:pt x="2947" y="279"/>
                    </a:lnTo>
                    <a:lnTo>
                      <a:pt x="3169" y="242"/>
                    </a:lnTo>
                    <a:lnTo>
                      <a:pt x="3317" y="205"/>
                    </a:lnTo>
                    <a:lnTo>
                      <a:pt x="3410" y="149"/>
                    </a:lnTo>
                    <a:lnTo>
                      <a:pt x="3447" y="130"/>
                    </a:lnTo>
                    <a:lnTo>
                      <a:pt x="3447" y="112"/>
                    </a:lnTo>
                    <a:lnTo>
                      <a:pt x="3447" y="93"/>
                    </a:lnTo>
                    <a:lnTo>
                      <a:pt x="3410" y="75"/>
                    </a:lnTo>
                    <a:lnTo>
                      <a:pt x="3317" y="56"/>
                    </a:lnTo>
                    <a:lnTo>
                      <a:pt x="3151" y="38"/>
                    </a:lnTo>
                    <a:lnTo>
                      <a:pt x="2947" y="19"/>
                    </a:lnTo>
                    <a:lnTo>
                      <a:pt x="2391" y="1"/>
                    </a:lnTo>
                    <a:close/>
                  </a:path>
                </a:pathLst>
              </a:custGeom>
              <a:solidFill>
                <a:srgbClr val="000000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74" name="Google Shape;16818;p41">
                <a:extLst>
                  <a:ext uri="{FF2B5EF4-FFF2-40B4-BE49-F238E27FC236}">
                    <a16:creationId xmlns:a16="http://schemas.microsoft.com/office/drawing/2014/main" id="{2FDD74CC-8EE5-FBD4-AA0E-E20233BB1F26}"/>
                  </a:ext>
                </a:extLst>
              </p:cNvPr>
              <p:cNvSpPr/>
              <p:nvPr/>
            </p:nvSpPr>
            <p:spPr>
              <a:xfrm>
                <a:off x="5194833" y="3020727"/>
                <a:ext cx="139621" cy="42922"/>
              </a:xfrm>
              <a:custGeom>
                <a:avLst/>
                <a:gdLst/>
                <a:ahLst/>
                <a:cxnLst/>
                <a:rect l="l" t="t" r="r" b="b"/>
                <a:pathLst>
                  <a:path w="3318" h="1020" extrusionOk="0">
                    <a:moveTo>
                      <a:pt x="149" y="1"/>
                    </a:moveTo>
                    <a:lnTo>
                      <a:pt x="38" y="19"/>
                    </a:lnTo>
                    <a:lnTo>
                      <a:pt x="19" y="19"/>
                    </a:lnTo>
                    <a:lnTo>
                      <a:pt x="1" y="38"/>
                    </a:lnTo>
                    <a:lnTo>
                      <a:pt x="1" y="56"/>
                    </a:lnTo>
                    <a:lnTo>
                      <a:pt x="19" y="75"/>
                    </a:lnTo>
                    <a:lnTo>
                      <a:pt x="112" y="149"/>
                    </a:lnTo>
                    <a:lnTo>
                      <a:pt x="260" y="223"/>
                    </a:lnTo>
                    <a:lnTo>
                      <a:pt x="445" y="297"/>
                    </a:lnTo>
                    <a:lnTo>
                      <a:pt x="964" y="482"/>
                    </a:lnTo>
                    <a:lnTo>
                      <a:pt x="1613" y="686"/>
                    </a:lnTo>
                    <a:lnTo>
                      <a:pt x="2261" y="853"/>
                    </a:lnTo>
                    <a:lnTo>
                      <a:pt x="2798" y="964"/>
                    </a:lnTo>
                    <a:lnTo>
                      <a:pt x="3002" y="1001"/>
                    </a:lnTo>
                    <a:lnTo>
                      <a:pt x="3169" y="1020"/>
                    </a:lnTo>
                    <a:lnTo>
                      <a:pt x="3262" y="1020"/>
                    </a:lnTo>
                    <a:lnTo>
                      <a:pt x="3299" y="1001"/>
                    </a:lnTo>
                    <a:lnTo>
                      <a:pt x="3317" y="983"/>
                    </a:lnTo>
                    <a:lnTo>
                      <a:pt x="3299" y="964"/>
                    </a:lnTo>
                    <a:lnTo>
                      <a:pt x="3280" y="946"/>
                    </a:lnTo>
                    <a:lnTo>
                      <a:pt x="3206" y="871"/>
                    </a:lnTo>
                    <a:lnTo>
                      <a:pt x="3058" y="797"/>
                    </a:lnTo>
                    <a:lnTo>
                      <a:pt x="2854" y="723"/>
                    </a:lnTo>
                    <a:lnTo>
                      <a:pt x="2354" y="538"/>
                    </a:lnTo>
                    <a:lnTo>
                      <a:pt x="1705" y="334"/>
                    </a:lnTo>
                    <a:lnTo>
                      <a:pt x="1057" y="167"/>
                    </a:lnTo>
                    <a:lnTo>
                      <a:pt x="519" y="56"/>
                    </a:lnTo>
                    <a:lnTo>
                      <a:pt x="316" y="19"/>
                    </a:lnTo>
                    <a:lnTo>
                      <a:pt x="149" y="1"/>
                    </a:lnTo>
                    <a:close/>
                  </a:path>
                </a:pathLst>
              </a:custGeom>
              <a:solidFill>
                <a:srgbClr val="000000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75" name="Google Shape;16819;p41">
                <a:extLst>
                  <a:ext uri="{FF2B5EF4-FFF2-40B4-BE49-F238E27FC236}">
                    <a16:creationId xmlns:a16="http://schemas.microsoft.com/office/drawing/2014/main" id="{865FABE1-4865-2A76-0AAA-B5E8B271D4F3}"/>
                  </a:ext>
                </a:extLst>
              </p:cNvPr>
              <p:cNvSpPr/>
              <p:nvPr/>
            </p:nvSpPr>
            <p:spPr>
              <a:xfrm>
                <a:off x="5261910" y="2902227"/>
                <a:ext cx="107599" cy="99056"/>
              </a:xfrm>
              <a:custGeom>
                <a:avLst/>
                <a:gdLst/>
                <a:ahLst/>
                <a:cxnLst/>
                <a:rect l="l" t="t" r="r" b="b"/>
                <a:pathLst>
                  <a:path w="2557" h="2354" extrusionOk="0">
                    <a:moveTo>
                      <a:pt x="19" y="0"/>
                    </a:moveTo>
                    <a:lnTo>
                      <a:pt x="0" y="19"/>
                    </a:lnTo>
                    <a:lnTo>
                      <a:pt x="0" y="38"/>
                    </a:lnTo>
                    <a:lnTo>
                      <a:pt x="0" y="75"/>
                    </a:lnTo>
                    <a:lnTo>
                      <a:pt x="56" y="167"/>
                    </a:lnTo>
                    <a:lnTo>
                      <a:pt x="148" y="297"/>
                    </a:lnTo>
                    <a:lnTo>
                      <a:pt x="296" y="445"/>
                    </a:lnTo>
                    <a:lnTo>
                      <a:pt x="667" y="853"/>
                    </a:lnTo>
                    <a:lnTo>
                      <a:pt x="1149" y="1316"/>
                    </a:lnTo>
                    <a:lnTo>
                      <a:pt x="1649" y="1761"/>
                    </a:lnTo>
                    <a:lnTo>
                      <a:pt x="2094" y="2094"/>
                    </a:lnTo>
                    <a:lnTo>
                      <a:pt x="2260" y="2224"/>
                    </a:lnTo>
                    <a:lnTo>
                      <a:pt x="2409" y="2298"/>
                    </a:lnTo>
                    <a:lnTo>
                      <a:pt x="2501" y="2353"/>
                    </a:lnTo>
                    <a:lnTo>
                      <a:pt x="2538" y="2353"/>
                    </a:lnTo>
                    <a:lnTo>
                      <a:pt x="2557" y="2335"/>
                    </a:lnTo>
                    <a:lnTo>
                      <a:pt x="2557" y="2316"/>
                    </a:lnTo>
                    <a:lnTo>
                      <a:pt x="2557" y="2298"/>
                    </a:lnTo>
                    <a:lnTo>
                      <a:pt x="2501" y="2205"/>
                    </a:lnTo>
                    <a:lnTo>
                      <a:pt x="2409" y="2076"/>
                    </a:lnTo>
                    <a:lnTo>
                      <a:pt x="2260" y="1909"/>
                    </a:lnTo>
                    <a:lnTo>
                      <a:pt x="1890" y="1501"/>
                    </a:lnTo>
                    <a:lnTo>
                      <a:pt x="1408" y="1038"/>
                    </a:lnTo>
                    <a:lnTo>
                      <a:pt x="889" y="593"/>
                    </a:lnTo>
                    <a:lnTo>
                      <a:pt x="463" y="260"/>
                    </a:lnTo>
                    <a:lnTo>
                      <a:pt x="296" y="130"/>
                    </a:lnTo>
                    <a:lnTo>
                      <a:pt x="148" y="56"/>
                    </a:lnTo>
                    <a:lnTo>
                      <a:pt x="56" y="19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000000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76" name="Google Shape;16820;p41">
                <a:extLst>
                  <a:ext uri="{FF2B5EF4-FFF2-40B4-BE49-F238E27FC236}">
                    <a16:creationId xmlns:a16="http://schemas.microsoft.com/office/drawing/2014/main" id="{DD3B4902-BAEB-AFF7-7995-94ADD54D1243}"/>
                  </a:ext>
                </a:extLst>
              </p:cNvPr>
              <p:cNvSpPr/>
              <p:nvPr/>
            </p:nvSpPr>
            <p:spPr>
              <a:xfrm>
                <a:off x="5316446" y="2859347"/>
                <a:ext cx="71788" cy="127124"/>
              </a:xfrm>
              <a:custGeom>
                <a:avLst/>
                <a:gdLst/>
                <a:ahLst/>
                <a:cxnLst/>
                <a:rect l="l" t="t" r="r" b="b"/>
                <a:pathLst>
                  <a:path w="1706" h="3021" extrusionOk="0">
                    <a:moveTo>
                      <a:pt x="1" y="0"/>
                    </a:moveTo>
                    <a:lnTo>
                      <a:pt x="1" y="19"/>
                    </a:lnTo>
                    <a:lnTo>
                      <a:pt x="1" y="56"/>
                    </a:lnTo>
                    <a:lnTo>
                      <a:pt x="20" y="167"/>
                    </a:lnTo>
                    <a:lnTo>
                      <a:pt x="57" y="315"/>
                    </a:lnTo>
                    <a:lnTo>
                      <a:pt x="131" y="519"/>
                    </a:lnTo>
                    <a:lnTo>
                      <a:pt x="372" y="1019"/>
                    </a:lnTo>
                    <a:lnTo>
                      <a:pt x="687" y="1612"/>
                    </a:lnTo>
                    <a:lnTo>
                      <a:pt x="1020" y="2187"/>
                    </a:lnTo>
                    <a:lnTo>
                      <a:pt x="1316" y="2650"/>
                    </a:lnTo>
                    <a:lnTo>
                      <a:pt x="1446" y="2817"/>
                    </a:lnTo>
                    <a:lnTo>
                      <a:pt x="1557" y="2946"/>
                    </a:lnTo>
                    <a:lnTo>
                      <a:pt x="1631" y="3002"/>
                    </a:lnTo>
                    <a:lnTo>
                      <a:pt x="1668" y="3020"/>
                    </a:lnTo>
                    <a:lnTo>
                      <a:pt x="1687" y="3020"/>
                    </a:lnTo>
                    <a:lnTo>
                      <a:pt x="1687" y="3002"/>
                    </a:lnTo>
                    <a:lnTo>
                      <a:pt x="1706" y="2965"/>
                    </a:lnTo>
                    <a:lnTo>
                      <a:pt x="1687" y="2872"/>
                    </a:lnTo>
                    <a:lnTo>
                      <a:pt x="1631" y="2705"/>
                    </a:lnTo>
                    <a:lnTo>
                      <a:pt x="1557" y="2520"/>
                    </a:lnTo>
                    <a:lnTo>
                      <a:pt x="1316" y="2020"/>
                    </a:lnTo>
                    <a:lnTo>
                      <a:pt x="1001" y="1427"/>
                    </a:lnTo>
                    <a:lnTo>
                      <a:pt x="668" y="853"/>
                    </a:lnTo>
                    <a:lnTo>
                      <a:pt x="372" y="390"/>
                    </a:lnTo>
                    <a:lnTo>
                      <a:pt x="242" y="223"/>
                    </a:lnTo>
                    <a:lnTo>
                      <a:pt x="131" y="93"/>
                    </a:lnTo>
                    <a:lnTo>
                      <a:pt x="57" y="19"/>
                    </a:lnTo>
                    <a:lnTo>
                      <a:pt x="38" y="0"/>
                    </a:lnTo>
                    <a:close/>
                  </a:path>
                </a:pathLst>
              </a:custGeom>
              <a:solidFill>
                <a:srgbClr val="000000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77" name="Google Shape;16821;p41">
                <a:extLst>
                  <a:ext uri="{FF2B5EF4-FFF2-40B4-BE49-F238E27FC236}">
                    <a16:creationId xmlns:a16="http://schemas.microsoft.com/office/drawing/2014/main" id="{E9246F01-2908-D08A-97CF-B6582BB22740}"/>
                  </a:ext>
                </a:extLst>
              </p:cNvPr>
              <p:cNvSpPr/>
              <p:nvPr/>
            </p:nvSpPr>
            <p:spPr>
              <a:xfrm>
                <a:off x="5443573" y="2822695"/>
                <a:ext cx="17169" cy="145050"/>
              </a:xfrm>
              <a:custGeom>
                <a:avLst/>
                <a:gdLst/>
                <a:ahLst/>
                <a:cxnLst/>
                <a:rect l="l" t="t" r="r" b="b"/>
                <a:pathLst>
                  <a:path w="408" h="3447" extrusionOk="0">
                    <a:moveTo>
                      <a:pt x="130" y="1"/>
                    </a:moveTo>
                    <a:lnTo>
                      <a:pt x="111" y="19"/>
                    </a:lnTo>
                    <a:lnTo>
                      <a:pt x="93" y="38"/>
                    </a:lnTo>
                    <a:lnTo>
                      <a:pt x="56" y="149"/>
                    </a:lnTo>
                    <a:lnTo>
                      <a:pt x="37" y="297"/>
                    </a:lnTo>
                    <a:lnTo>
                      <a:pt x="19" y="519"/>
                    </a:lnTo>
                    <a:lnTo>
                      <a:pt x="0" y="1057"/>
                    </a:lnTo>
                    <a:lnTo>
                      <a:pt x="19" y="1742"/>
                    </a:lnTo>
                    <a:lnTo>
                      <a:pt x="74" y="2409"/>
                    </a:lnTo>
                    <a:lnTo>
                      <a:pt x="130" y="2947"/>
                    </a:lnTo>
                    <a:lnTo>
                      <a:pt x="167" y="3150"/>
                    </a:lnTo>
                    <a:lnTo>
                      <a:pt x="204" y="3317"/>
                    </a:lnTo>
                    <a:lnTo>
                      <a:pt x="241" y="3410"/>
                    </a:lnTo>
                    <a:lnTo>
                      <a:pt x="259" y="3447"/>
                    </a:lnTo>
                    <a:lnTo>
                      <a:pt x="296" y="3447"/>
                    </a:lnTo>
                    <a:lnTo>
                      <a:pt x="315" y="3410"/>
                    </a:lnTo>
                    <a:lnTo>
                      <a:pt x="352" y="3317"/>
                    </a:lnTo>
                    <a:lnTo>
                      <a:pt x="371" y="3150"/>
                    </a:lnTo>
                    <a:lnTo>
                      <a:pt x="389" y="2947"/>
                    </a:lnTo>
                    <a:lnTo>
                      <a:pt x="408" y="2391"/>
                    </a:lnTo>
                    <a:lnTo>
                      <a:pt x="389" y="1724"/>
                    </a:lnTo>
                    <a:lnTo>
                      <a:pt x="334" y="1057"/>
                    </a:lnTo>
                    <a:lnTo>
                      <a:pt x="278" y="501"/>
                    </a:lnTo>
                    <a:lnTo>
                      <a:pt x="241" y="297"/>
                    </a:lnTo>
                    <a:lnTo>
                      <a:pt x="204" y="130"/>
                    </a:lnTo>
                    <a:lnTo>
                      <a:pt x="167" y="38"/>
                    </a:lnTo>
                    <a:lnTo>
                      <a:pt x="148" y="19"/>
                    </a:lnTo>
                    <a:lnTo>
                      <a:pt x="130" y="1"/>
                    </a:lnTo>
                    <a:close/>
                  </a:path>
                </a:pathLst>
              </a:custGeom>
              <a:solidFill>
                <a:srgbClr val="000000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78" name="Google Shape;16822;p41">
                <a:extLst>
                  <a:ext uri="{FF2B5EF4-FFF2-40B4-BE49-F238E27FC236}">
                    <a16:creationId xmlns:a16="http://schemas.microsoft.com/office/drawing/2014/main" id="{6EF72C5A-6880-61EF-663A-88527AC800B1}"/>
                  </a:ext>
                </a:extLst>
              </p:cNvPr>
              <p:cNvSpPr/>
              <p:nvPr/>
            </p:nvSpPr>
            <p:spPr>
              <a:xfrm>
                <a:off x="5477069" y="2831279"/>
                <a:ext cx="42164" cy="138822"/>
              </a:xfrm>
              <a:custGeom>
                <a:avLst/>
                <a:gdLst/>
                <a:ahLst/>
                <a:cxnLst/>
                <a:rect l="l" t="t" r="r" b="b"/>
                <a:pathLst>
                  <a:path w="1002" h="3299" extrusionOk="0">
                    <a:moveTo>
                      <a:pt x="946" y="0"/>
                    </a:moveTo>
                    <a:lnTo>
                      <a:pt x="927" y="19"/>
                    </a:lnTo>
                    <a:lnTo>
                      <a:pt x="872" y="112"/>
                    </a:lnTo>
                    <a:lnTo>
                      <a:pt x="797" y="241"/>
                    </a:lnTo>
                    <a:lnTo>
                      <a:pt x="705" y="445"/>
                    </a:lnTo>
                    <a:lnTo>
                      <a:pt x="519" y="964"/>
                    </a:lnTo>
                    <a:lnTo>
                      <a:pt x="334" y="1594"/>
                    </a:lnTo>
                    <a:lnTo>
                      <a:pt x="149" y="2242"/>
                    </a:lnTo>
                    <a:lnTo>
                      <a:pt x="38" y="2780"/>
                    </a:lnTo>
                    <a:lnTo>
                      <a:pt x="1" y="3002"/>
                    </a:lnTo>
                    <a:lnTo>
                      <a:pt x="1" y="3150"/>
                    </a:lnTo>
                    <a:lnTo>
                      <a:pt x="1" y="3261"/>
                    </a:lnTo>
                    <a:lnTo>
                      <a:pt x="19" y="3298"/>
                    </a:lnTo>
                    <a:lnTo>
                      <a:pt x="56" y="3298"/>
                    </a:lnTo>
                    <a:lnTo>
                      <a:pt x="75" y="3280"/>
                    </a:lnTo>
                    <a:lnTo>
                      <a:pt x="130" y="3206"/>
                    </a:lnTo>
                    <a:lnTo>
                      <a:pt x="205" y="3058"/>
                    </a:lnTo>
                    <a:lnTo>
                      <a:pt x="297" y="2854"/>
                    </a:lnTo>
                    <a:lnTo>
                      <a:pt x="482" y="2335"/>
                    </a:lnTo>
                    <a:lnTo>
                      <a:pt x="686" y="1705"/>
                    </a:lnTo>
                    <a:lnTo>
                      <a:pt x="853" y="1057"/>
                    </a:lnTo>
                    <a:lnTo>
                      <a:pt x="964" y="519"/>
                    </a:lnTo>
                    <a:lnTo>
                      <a:pt x="1001" y="297"/>
                    </a:lnTo>
                    <a:lnTo>
                      <a:pt x="1001" y="149"/>
                    </a:lnTo>
                    <a:lnTo>
                      <a:pt x="1001" y="37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000000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79" name="Google Shape;16823;p41">
                <a:extLst>
                  <a:ext uri="{FF2B5EF4-FFF2-40B4-BE49-F238E27FC236}">
                    <a16:creationId xmlns:a16="http://schemas.microsoft.com/office/drawing/2014/main" id="{81D213DE-9399-DBBD-B623-4F747557AEAC}"/>
                  </a:ext>
                </a:extLst>
              </p:cNvPr>
              <p:cNvSpPr/>
              <p:nvPr/>
            </p:nvSpPr>
            <p:spPr>
              <a:xfrm>
                <a:off x="5539433" y="2898314"/>
                <a:ext cx="98299" cy="107641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2558" extrusionOk="0">
                    <a:moveTo>
                      <a:pt x="2280" y="1"/>
                    </a:moveTo>
                    <a:lnTo>
                      <a:pt x="2187" y="56"/>
                    </a:lnTo>
                    <a:lnTo>
                      <a:pt x="2058" y="149"/>
                    </a:lnTo>
                    <a:lnTo>
                      <a:pt x="1891" y="279"/>
                    </a:lnTo>
                    <a:lnTo>
                      <a:pt x="1502" y="668"/>
                    </a:lnTo>
                    <a:lnTo>
                      <a:pt x="1039" y="1150"/>
                    </a:lnTo>
                    <a:lnTo>
                      <a:pt x="594" y="1650"/>
                    </a:lnTo>
                    <a:lnTo>
                      <a:pt x="260" y="2094"/>
                    </a:lnTo>
                    <a:lnTo>
                      <a:pt x="131" y="2261"/>
                    </a:lnTo>
                    <a:lnTo>
                      <a:pt x="38" y="2391"/>
                    </a:lnTo>
                    <a:lnTo>
                      <a:pt x="1" y="2502"/>
                    </a:lnTo>
                    <a:lnTo>
                      <a:pt x="1" y="2521"/>
                    </a:lnTo>
                    <a:lnTo>
                      <a:pt x="1" y="2539"/>
                    </a:lnTo>
                    <a:lnTo>
                      <a:pt x="19" y="2558"/>
                    </a:lnTo>
                    <a:lnTo>
                      <a:pt x="57" y="2539"/>
                    </a:lnTo>
                    <a:lnTo>
                      <a:pt x="149" y="2502"/>
                    </a:lnTo>
                    <a:lnTo>
                      <a:pt x="279" y="2391"/>
                    </a:lnTo>
                    <a:lnTo>
                      <a:pt x="446" y="2261"/>
                    </a:lnTo>
                    <a:lnTo>
                      <a:pt x="835" y="1891"/>
                    </a:lnTo>
                    <a:lnTo>
                      <a:pt x="1298" y="1390"/>
                    </a:lnTo>
                    <a:lnTo>
                      <a:pt x="1743" y="890"/>
                    </a:lnTo>
                    <a:lnTo>
                      <a:pt x="2095" y="464"/>
                    </a:lnTo>
                    <a:lnTo>
                      <a:pt x="2206" y="297"/>
                    </a:lnTo>
                    <a:lnTo>
                      <a:pt x="2298" y="149"/>
                    </a:lnTo>
                    <a:lnTo>
                      <a:pt x="2335" y="56"/>
                    </a:lnTo>
                    <a:lnTo>
                      <a:pt x="2335" y="19"/>
                    </a:lnTo>
                    <a:lnTo>
                      <a:pt x="2335" y="1"/>
                    </a:lnTo>
                    <a:close/>
                  </a:path>
                </a:pathLst>
              </a:custGeom>
              <a:solidFill>
                <a:srgbClr val="000000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80" name="Google Shape;16824;p41">
                <a:extLst>
                  <a:ext uri="{FF2B5EF4-FFF2-40B4-BE49-F238E27FC236}">
                    <a16:creationId xmlns:a16="http://schemas.microsoft.com/office/drawing/2014/main" id="{EB080843-FED6-C154-5021-A1A223D3570F}"/>
                  </a:ext>
                </a:extLst>
              </p:cNvPr>
              <p:cNvSpPr/>
              <p:nvPr/>
            </p:nvSpPr>
            <p:spPr>
              <a:xfrm>
                <a:off x="5553488" y="2952135"/>
                <a:ext cx="127124" cy="71746"/>
              </a:xfrm>
              <a:custGeom>
                <a:avLst/>
                <a:gdLst/>
                <a:ahLst/>
                <a:cxnLst/>
                <a:rect l="l" t="t" r="r" b="b"/>
                <a:pathLst>
                  <a:path w="3021" h="1705" extrusionOk="0">
                    <a:moveTo>
                      <a:pt x="2983" y="0"/>
                    </a:moveTo>
                    <a:lnTo>
                      <a:pt x="2872" y="19"/>
                    </a:lnTo>
                    <a:lnTo>
                      <a:pt x="2724" y="74"/>
                    </a:lnTo>
                    <a:lnTo>
                      <a:pt x="2520" y="148"/>
                    </a:lnTo>
                    <a:lnTo>
                      <a:pt x="2020" y="389"/>
                    </a:lnTo>
                    <a:lnTo>
                      <a:pt x="1427" y="704"/>
                    </a:lnTo>
                    <a:lnTo>
                      <a:pt x="853" y="1038"/>
                    </a:lnTo>
                    <a:lnTo>
                      <a:pt x="390" y="1334"/>
                    </a:lnTo>
                    <a:lnTo>
                      <a:pt x="223" y="1464"/>
                    </a:lnTo>
                    <a:lnTo>
                      <a:pt x="93" y="1575"/>
                    </a:lnTo>
                    <a:lnTo>
                      <a:pt x="19" y="1649"/>
                    </a:lnTo>
                    <a:lnTo>
                      <a:pt x="0" y="1668"/>
                    </a:lnTo>
                    <a:lnTo>
                      <a:pt x="19" y="1686"/>
                    </a:lnTo>
                    <a:lnTo>
                      <a:pt x="19" y="1705"/>
                    </a:lnTo>
                    <a:lnTo>
                      <a:pt x="56" y="1705"/>
                    </a:lnTo>
                    <a:lnTo>
                      <a:pt x="167" y="1686"/>
                    </a:lnTo>
                    <a:lnTo>
                      <a:pt x="315" y="1649"/>
                    </a:lnTo>
                    <a:lnTo>
                      <a:pt x="519" y="1557"/>
                    </a:lnTo>
                    <a:lnTo>
                      <a:pt x="1019" y="1334"/>
                    </a:lnTo>
                    <a:lnTo>
                      <a:pt x="1612" y="1019"/>
                    </a:lnTo>
                    <a:lnTo>
                      <a:pt x="2187" y="686"/>
                    </a:lnTo>
                    <a:lnTo>
                      <a:pt x="2650" y="389"/>
                    </a:lnTo>
                    <a:lnTo>
                      <a:pt x="2817" y="260"/>
                    </a:lnTo>
                    <a:lnTo>
                      <a:pt x="2946" y="148"/>
                    </a:lnTo>
                    <a:lnTo>
                      <a:pt x="3020" y="74"/>
                    </a:lnTo>
                    <a:lnTo>
                      <a:pt x="3020" y="37"/>
                    </a:lnTo>
                    <a:lnTo>
                      <a:pt x="3020" y="19"/>
                    </a:lnTo>
                    <a:lnTo>
                      <a:pt x="3002" y="19"/>
                    </a:lnTo>
                    <a:lnTo>
                      <a:pt x="2983" y="0"/>
                    </a:lnTo>
                    <a:close/>
                  </a:path>
                </a:pathLst>
              </a:custGeom>
              <a:solidFill>
                <a:srgbClr val="000000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81" name="Google Shape;16825;p41">
                <a:extLst>
                  <a:ext uri="{FF2B5EF4-FFF2-40B4-BE49-F238E27FC236}">
                    <a16:creationId xmlns:a16="http://schemas.microsoft.com/office/drawing/2014/main" id="{47668C42-7FC7-7A97-D6A0-2BF7F555ED1D}"/>
                  </a:ext>
                </a:extLst>
              </p:cNvPr>
              <p:cNvSpPr/>
              <p:nvPr/>
            </p:nvSpPr>
            <p:spPr>
              <a:xfrm>
                <a:off x="5572971" y="3079977"/>
                <a:ext cx="144292" cy="17211"/>
              </a:xfrm>
              <a:custGeom>
                <a:avLst/>
                <a:gdLst/>
                <a:ahLst/>
                <a:cxnLst/>
                <a:rect l="l" t="t" r="r" b="b"/>
                <a:pathLst>
                  <a:path w="3429" h="409" extrusionOk="0">
                    <a:moveTo>
                      <a:pt x="2372" y="1"/>
                    </a:moveTo>
                    <a:lnTo>
                      <a:pt x="1705" y="19"/>
                    </a:lnTo>
                    <a:lnTo>
                      <a:pt x="1038" y="56"/>
                    </a:lnTo>
                    <a:lnTo>
                      <a:pt x="482" y="130"/>
                    </a:lnTo>
                    <a:lnTo>
                      <a:pt x="279" y="168"/>
                    </a:lnTo>
                    <a:lnTo>
                      <a:pt x="130" y="205"/>
                    </a:lnTo>
                    <a:lnTo>
                      <a:pt x="19" y="242"/>
                    </a:lnTo>
                    <a:lnTo>
                      <a:pt x="1" y="260"/>
                    </a:lnTo>
                    <a:lnTo>
                      <a:pt x="1" y="279"/>
                    </a:lnTo>
                    <a:lnTo>
                      <a:pt x="1" y="297"/>
                    </a:lnTo>
                    <a:lnTo>
                      <a:pt x="38" y="316"/>
                    </a:lnTo>
                    <a:lnTo>
                      <a:pt x="130" y="353"/>
                    </a:lnTo>
                    <a:lnTo>
                      <a:pt x="297" y="371"/>
                    </a:lnTo>
                    <a:lnTo>
                      <a:pt x="501" y="390"/>
                    </a:lnTo>
                    <a:lnTo>
                      <a:pt x="1057" y="408"/>
                    </a:lnTo>
                    <a:lnTo>
                      <a:pt x="1724" y="390"/>
                    </a:lnTo>
                    <a:lnTo>
                      <a:pt x="2391" y="334"/>
                    </a:lnTo>
                    <a:lnTo>
                      <a:pt x="2947" y="279"/>
                    </a:lnTo>
                    <a:lnTo>
                      <a:pt x="3150" y="242"/>
                    </a:lnTo>
                    <a:lnTo>
                      <a:pt x="3299" y="205"/>
                    </a:lnTo>
                    <a:lnTo>
                      <a:pt x="3410" y="168"/>
                    </a:lnTo>
                    <a:lnTo>
                      <a:pt x="3428" y="149"/>
                    </a:lnTo>
                    <a:lnTo>
                      <a:pt x="3428" y="130"/>
                    </a:lnTo>
                    <a:lnTo>
                      <a:pt x="3428" y="112"/>
                    </a:lnTo>
                    <a:lnTo>
                      <a:pt x="3391" y="93"/>
                    </a:lnTo>
                    <a:lnTo>
                      <a:pt x="3299" y="56"/>
                    </a:lnTo>
                    <a:lnTo>
                      <a:pt x="3132" y="38"/>
                    </a:lnTo>
                    <a:lnTo>
                      <a:pt x="2928" y="19"/>
                    </a:lnTo>
                    <a:lnTo>
                      <a:pt x="2372" y="1"/>
                    </a:lnTo>
                    <a:close/>
                  </a:path>
                </a:pathLst>
              </a:custGeom>
              <a:solidFill>
                <a:srgbClr val="000000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82" name="Google Shape;16826;p41">
                <a:extLst>
                  <a:ext uri="{FF2B5EF4-FFF2-40B4-BE49-F238E27FC236}">
                    <a16:creationId xmlns:a16="http://schemas.microsoft.com/office/drawing/2014/main" id="{42E0152D-DCFB-E3D9-06C8-946CCDD9966D}"/>
                  </a:ext>
                </a:extLst>
              </p:cNvPr>
              <p:cNvSpPr/>
              <p:nvPr/>
            </p:nvSpPr>
            <p:spPr>
              <a:xfrm>
                <a:off x="5569857" y="3113515"/>
                <a:ext cx="139579" cy="42122"/>
              </a:xfrm>
              <a:custGeom>
                <a:avLst/>
                <a:gdLst/>
                <a:ahLst/>
                <a:cxnLst/>
                <a:rect l="l" t="t" r="r" b="b"/>
                <a:pathLst>
                  <a:path w="3317" h="1001" extrusionOk="0">
                    <a:moveTo>
                      <a:pt x="19" y="1"/>
                    </a:moveTo>
                    <a:lnTo>
                      <a:pt x="1" y="19"/>
                    </a:lnTo>
                    <a:lnTo>
                      <a:pt x="1" y="38"/>
                    </a:lnTo>
                    <a:lnTo>
                      <a:pt x="19" y="75"/>
                    </a:lnTo>
                    <a:lnTo>
                      <a:pt x="112" y="130"/>
                    </a:lnTo>
                    <a:lnTo>
                      <a:pt x="260" y="204"/>
                    </a:lnTo>
                    <a:lnTo>
                      <a:pt x="445" y="278"/>
                    </a:lnTo>
                    <a:lnTo>
                      <a:pt x="964" y="482"/>
                    </a:lnTo>
                    <a:lnTo>
                      <a:pt x="1612" y="668"/>
                    </a:lnTo>
                    <a:lnTo>
                      <a:pt x="2261" y="853"/>
                    </a:lnTo>
                    <a:lnTo>
                      <a:pt x="2798" y="964"/>
                    </a:lnTo>
                    <a:lnTo>
                      <a:pt x="3002" y="982"/>
                    </a:lnTo>
                    <a:lnTo>
                      <a:pt x="3169" y="1001"/>
                    </a:lnTo>
                    <a:lnTo>
                      <a:pt x="3280" y="1001"/>
                    </a:lnTo>
                    <a:lnTo>
                      <a:pt x="3298" y="982"/>
                    </a:lnTo>
                    <a:lnTo>
                      <a:pt x="3317" y="964"/>
                    </a:lnTo>
                    <a:lnTo>
                      <a:pt x="3317" y="945"/>
                    </a:lnTo>
                    <a:lnTo>
                      <a:pt x="3298" y="927"/>
                    </a:lnTo>
                    <a:lnTo>
                      <a:pt x="3206" y="871"/>
                    </a:lnTo>
                    <a:lnTo>
                      <a:pt x="3058" y="797"/>
                    </a:lnTo>
                    <a:lnTo>
                      <a:pt x="2872" y="705"/>
                    </a:lnTo>
                    <a:lnTo>
                      <a:pt x="2354" y="519"/>
                    </a:lnTo>
                    <a:lnTo>
                      <a:pt x="1705" y="315"/>
                    </a:lnTo>
                    <a:lnTo>
                      <a:pt x="1057" y="149"/>
                    </a:lnTo>
                    <a:lnTo>
                      <a:pt x="519" y="38"/>
                    </a:lnTo>
                    <a:lnTo>
                      <a:pt x="316" y="1"/>
                    </a:lnTo>
                    <a:close/>
                  </a:path>
                </a:pathLst>
              </a:custGeom>
              <a:solidFill>
                <a:srgbClr val="000000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83" name="Google Shape;16827;p41">
                <a:extLst>
                  <a:ext uri="{FF2B5EF4-FFF2-40B4-BE49-F238E27FC236}">
                    <a16:creationId xmlns:a16="http://schemas.microsoft.com/office/drawing/2014/main" id="{FF165F68-00F0-B410-9936-674DA77993A0}"/>
                  </a:ext>
                </a:extLst>
              </p:cNvPr>
              <p:cNvSpPr/>
              <p:nvPr/>
            </p:nvSpPr>
            <p:spPr>
              <a:xfrm>
                <a:off x="5273566" y="2906898"/>
                <a:ext cx="364918" cy="365717"/>
              </a:xfrm>
              <a:custGeom>
                <a:avLst/>
                <a:gdLst/>
                <a:ahLst/>
                <a:cxnLst/>
                <a:rect l="l" t="t" r="r" b="b"/>
                <a:pathLst>
                  <a:path w="8672" h="8691" extrusionOk="0">
                    <a:moveTo>
                      <a:pt x="4281" y="1"/>
                    </a:moveTo>
                    <a:lnTo>
                      <a:pt x="3892" y="38"/>
                    </a:lnTo>
                    <a:lnTo>
                      <a:pt x="3484" y="93"/>
                    </a:lnTo>
                    <a:lnTo>
                      <a:pt x="3114" y="186"/>
                    </a:lnTo>
                    <a:lnTo>
                      <a:pt x="2743" y="316"/>
                    </a:lnTo>
                    <a:lnTo>
                      <a:pt x="2391" y="464"/>
                    </a:lnTo>
                    <a:lnTo>
                      <a:pt x="2058" y="649"/>
                    </a:lnTo>
                    <a:lnTo>
                      <a:pt x="1743" y="871"/>
                    </a:lnTo>
                    <a:lnTo>
                      <a:pt x="1446" y="1112"/>
                    </a:lnTo>
                    <a:lnTo>
                      <a:pt x="1168" y="1390"/>
                    </a:lnTo>
                    <a:lnTo>
                      <a:pt x="927" y="1668"/>
                    </a:lnTo>
                    <a:lnTo>
                      <a:pt x="705" y="1983"/>
                    </a:lnTo>
                    <a:lnTo>
                      <a:pt x="501" y="2317"/>
                    </a:lnTo>
                    <a:lnTo>
                      <a:pt x="334" y="2669"/>
                    </a:lnTo>
                    <a:lnTo>
                      <a:pt x="205" y="3039"/>
                    </a:lnTo>
                    <a:lnTo>
                      <a:pt x="94" y="3428"/>
                    </a:lnTo>
                    <a:lnTo>
                      <a:pt x="75" y="3521"/>
                    </a:lnTo>
                    <a:lnTo>
                      <a:pt x="38" y="3762"/>
                    </a:lnTo>
                    <a:lnTo>
                      <a:pt x="19" y="4003"/>
                    </a:lnTo>
                    <a:lnTo>
                      <a:pt x="1" y="4299"/>
                    </a:lnTo>
                    <a:lnTo>
                      <a:pt x="1" y="4596"/>
                    </a:lnTo>
                    <a:lnTo>
                      <a:pt x="38" y="4892"/>
                    </a:lnTo>
                    <a:lnTo>
                      <a:pt x="75" y="5170"/>
                    </a:lnTo>
                    <a:lnTo>
                      <a:pt x="149" y="5466"/>
                    </a:lnTo>
                    <a:lnTo>
                      <a:pt x="223" y="5726"/>
                    </a:lnTo>
                    <a:lnTo>
                      <a:pt x="334" y="6004"/>
                    </a:lnTo>
                    <a:lnTo>
                      <a:pt x="446" y="6263"/>
                    </a:lnTo>
                    <a:lnTo>
                      <a:pt x="575" y="6504"/>
                    </a:lnTo>
                    <a:lnTo>
                      <a:pt x="724" y="6745"/>
                    </a:lnTo>
                    <a:lnTo>
                      <a:pt x="890" y="6986"/>
                    </a:lnTo>
                    <a:lnTo>
                      <a:pt x="1076" y="7208"/>
                    </a:lnTo>
                    <a:lnTo>
                      <a:pt x="1261" y="7412"/>
                    </a:lnTo>
                    <a:lnTo>
                      <a:pt x="1483" y="7597"/>
                    </a:lnTo>
                    <a:lnTo>
                      <a:pt x="1687" y="7782"/>
                    </a:lnTo>
                    <a:lnTo>
                      <a:pt x="1928" y="7949"/>
                    </a:lnTo>
                    <a:lnTo>
                      <a:pt x="2169" y="8097"/>
                    </a:lnTo>
                    <a:lnTo>
                      <a:pt x="2391" y="8227"/>
                    </a:lnTo>
                    <a:lnTo>
                      <a:pt x="2650" y="8338"/>
                    </a:lnTo>
                    <a:lnTo>
                      <a:pt x="2891" y="8431"/>
                    </a:lnTo>
                    <a:lnTo>
                      <a:pt x="3169" y="8523"/>
                    </a:lnTo>
                    <a:lnTo>
                      <a:pt x="3429" y="8598"/>
                    </a:lnTo>
                    <a:lnTo>
                      <a:pt x="3707" y="8635"/>
                    </a:lnTo>
                    <a:lnTo>
                      <a:pt x="3984" y="8672"/>
                    </a:lnTo>
                    <a:lnTo>
                      <a:pt x="4244" y="8690"/>
                    </a:lnTo>
                    <a:lnTo>
                      <a:pt x="4503" y="8690"/>
                    </a:lnTo>
                    <a:lnTo>
                      <a:pt x="4744" y="8672"/>
                    </a:lnTo>
                    <a:lnTo>
                      <a:pt x="4985" y="8635"/>
                    </a:lnTo>
                    <a:lnTo>
                      <a:pt x="5226" y="8598"/>
                    </a:lnTo>
                    <a:lnTo>
                      <a:pt x="5467" y="8542"/>
                    </a:lnTo>
                    <a:lnTo>
                      <a:pt x="5708" y="8468"/>
                    </a:lnTo>
                    <a:lnTo>
                      <a:pt x="5930" y="8375"/>
                    </a:lnTo>
                    <a:lnTo>
                      <a:pt x="6152" y="8283"/>
                    </a:lnTo>
                    <a:lnTo>
                      <a:pt x="6375" y="8190"/>
                    </a:lnTo>
                    <a:lnTo>
                      <a:pt x="6578" y="8060"/>
                    </a:lnTo>
                    <a:lnTo>
                      <a:pt x="6782" y="7931"/>
                    </a:lnTo>
                    <a:lnTo>
                      <a:pt x="6967" y="7801"/>
                    </a:lnTo>
                    <a:lnTo>
                      <a:pt x="7153" y="7653"/>
                    </a:lnTo>
                    <a:lnTo>
                      <a:pt x="7338" y="7486"/>
                    </a:lnTo>
                    <a:lnTo>
                      <a:pt x="7505" y="7319"/>
                    </a:lnTo>
                    <a:lnTo>
                      <a:pt x="7523" y="7301"/>
                    </a:lnTo>
                    <a:lnTo>
                      <a:pt x="7746" y="7041"/>
                    </a:lnTo>
                    <a:lnTo>
                      <a:pt x="7949" y="6745"/>
                    </a:lnTo>
                    <a:lnTo>
                      <a:pt x="8135" y="6448"/>
                    </a:lnTo>
                    <a:lnTo>
                      <a:pt x="8301" y="6115"/>
                    </a:lnTo>
                    <a:lnTo>
                      <a:pt x="8431" y="5781"/>
                    </a:lnTo>
                    <a:lnTo>
                      <a:pt x="8542" y="5429"/>
                    </a:lnTo>
                    <a:lnTo>
                      <a:pt x="8616" y="5077"/>
                    </a:lnTo>
                    <a:lnTo>
                      <a:pt x="8672" y="4707"/>
                    </a:lnTo>
                    <a:lnTo>
                      <a:pt x="8672" y="4336"/>
                    </a:lnTo>
                    <a:lnTo>
                      <a:pt x="8672" y="3984"/>
                    </a:lnTo>
                    <a:lnTo>
                      <a:pt x="8653" y="3910"/>
                    </a:lnTo>
                    <a:lnTo>
                      <a:pt x="8598" y="3539"/>
                    </a:lnTo>
                    <a:lnTo>
                      <a:pt x="8524" y="3169"/>
                    </a:lnTo>
                    <a:lnTo>
                      <a:pt x="8394" y="2817"/>
                    </a:lnTo>
                    <a:lnTo>
                      <a:pt x="8246" y="2465"/>
                    </a:lnTo>
                    <a:lnTo>
                      <a:pt x="8079" y="2150"/>
                    </a:lnTo>
                    <a:lnTo>
                      <a:pt x="7875" y="1835"/>
                    </a:lnTo>
                    <a:lnTo>
                      <a:pt x="7653" y="1538"/>
                    </a:lnTo>
                    <a:lnTo>
                      <a:pt x="7394" y="1261"/>
                    </a:lnTo>
                    <a:lnTo>
                      <a:pt x="7116" y="1020"/>
                    </a:lnTo>
                    <a:lnTo>
                      <a:pt x="6838" y="797"/>
                    </a:lnTo>
                    <a:lnTo>
                      <a:pt x="6523" y="594"/>
                    </a:lnTo>
                    <a:lnTo>
                      <a:pt x="6189" y="408"/>
                    </a:lnTo>
                    <a:lnTo>
                      <a:pt x="5837" y="279"/>
                    </a:lnTo>
                    <a:lnTo>
                      <a:pt x="5467" y="149"/>
                    </a:lnTo>
                    <a:lnTo>
                      <a:pt x="5078" y="75"/>
                    </a:lnTo>
                    <a:lnTo>
                      <a:pt x="4688" y="19"/>
                    </a:lnTo>
                    <a:lnTo>
                      <a:pt x="4281" y="1"/>
                    </a:lnTo>
                    <a:close/>
                  </a:path>
                </a:pathLst>
              </a:custGeom>
              <a:solidFill>
                <a:srgbClr val="F8D14B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84" name="Google Shape;16828;p41">
                <a:extLst>
                  <a:ext uri="{FF2B5EF4-FFF2-40B4-BE49-F238E27FC236}">
                    <a16:creationId xmlns:a16="http://schemas.microsoft.com/office/drawing/2014/main" id="{89ADE32E-B2D5-776E-9F37-F8F9CC9A86AF}"/>
                  </a:ext>
                </a:extLst>
              </p:cNvPr>
              <p:cNvSpPr/>
              <p:nvPr/>
            </p:nvSpPr>
            <p:spPr>
              <a:xfrm>
                <a:off x="5576884" y="3071392"/>
                <a:ext cx="61605" cy="143535"/>
              </a:xfrm>
              <a:custGeom>
                <a:avLst/>
                <a:gdLst/>
                <a:ahLst/>
                <a:cxnLst/>
                <a:rect l="l" t="t" r="r" b="b"/>
                <a:pathLst>
                  <a:path w="1464" h="3411" extrusionOk="0">
                    <a:moveTo>
                      <a:pt x="1445" y="1"/>
                    </a:moveTo>
                    <a:lnTo>
                      <a:pt x="1297" y="94"/>
                    </a:lnTo>
                    <a:lnTo>
                      <a:pt x="1149" y="168"/>
                    </a:lnTo>
                    <a:lnTo>
                      <a:pt x="1001" y="279"/>
                    </a:lnTo>
                    <a:lnTo>
                      <a:pt x="871" y="390"/>
                    </a:lnTo>
                    <a:lnTo>
                      <a:pt x="741" y="501"/>
                    </a:lnTo>
                    <a:lnTo>
                      <a:pt x="612" y="631"/>
                    </a:lnTo>
                    <a:lnTo>
                      <a:pt x="501" y="761"/>
                    </a:lnTo>
                    <a:lnTo>
                      <a:pt x="408" y="909"/>
                    </a:lnTo>
                    <a:lnTo>
                      <a:pt x="315" y="1057"/>
                    </a:lnTo>
                    <a:lnTo>
                      <a:pt x="241" y="1205"/>
                    </a:lnTo>
                    <a:lnTo>
                      <a:pt x="167" y="1372"/>
                    </a:lnTo>
                    <a:lnTo>
                      <a:pt x="111" y="1539"/>
                    </a:lnTo>
                    <a:lnTo>
                      <a:pt x="56" y="1706"/>
                    </a:lnTo>
                    <a:lnTo>
                      <a:pt x="37" y="1891"/>
                    </a:lnTo>
                    <a:lnTo>
                      <a:pt x="19" y="2076"/>
                    </a:lnTo>
                    <a:lnTo>
                      <a:pt x="0" y="2261"/>
                    </a:lnTo>
                    <a:lnTo>
                      <a:pt x="19" y="2558"/>
                    </a:lnTo>
                    <a:lnTo>
                      <a:pt x="74" y="2854"/>
                    </a:lnTo>
                    <a:lnTo>
                      <a:pt x="167" y="3151"/>
                    </a:lnTo>
                    <a:lnTo>
                      <a:pt x="297" y="3410"/>
                    </a:lnTo>
                    <a:lnTo>
                      <a:pt x="315" y="3392"/>
                    </a:lnTo>
                    <a:lnTo>
                      <a:pt x="538" y="3132"/>
                    </a:lnTo>
                    <a:lnTo>
                      <a:pt x="741" y="2836"/>
                    </a:lnTo>
                    <a:lnTo>
                      <a:pt x="927" y="2539"/>
                    </a:lnTo>
                    <a:lnTo>
                      <a:pt x="1093" y="2206"/>
                    </a:lnTo>
                    <a:lnTo>
                      <a:pt x="1223" y="1872"/>
                    </a:lnTo>
                    <a:lnTo>
                      <a:pt x="1334" y="1520"/>
                    </a:lnTo>
                    <a:lnTo>
                      <a:pt x="1408" y="1168"/>
                    </a:lnTo>
                    <a:lnTo>
                      <a:pt x="1464" y="798"/>
                    </a:lnTo>
                    <a:lnTo>
                      <a:pt x="1464" y="427"/>
                    </a:lnTo>
                    <a:lnTo>
                      <a:pt x="1464" y="75"/>
                    </a:lnTo>
                    <a:lnTo>
                      <a:pt x="1445" y="1"/>
                    </a:lnTo>
                    <a:close/>
                  </a:path>
                </a:pathLst>
              </a:custGeom>
              <a:solidFill>
                <a:srgbClr val="000000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85" name="Google Shape;16829;p41">
                <a:extLst>
                  <a:ext uri="{FF2B5EF4-FFF2-40B4-BE49-F238E27FC236}">
                    <a16:creationId xmlns:a16="http://schemas.microsoft.com/office/drawing/2014/main" id="{5BD97A7D-49D9-AF44-081E-7F089E2AA046}"/>
                  </a:ext>
                </a:extLst>
              </p:cNvPr>
              <p:cNvSpPr/>
              <p:nvPr/>
            </p:nvSpPr>
            <p:spPr>
              <a:xfrm>
                <a:off x="5273566" y="3048795"/>
                <a:ext cx="131037" cy="192642"/>
              </a:xfrm>
              <a:custGeom>
                <a:avLst/>
                <a:gdLst/>
                <a:ahLst/>
                <a:cxnLst/>
                <a:rect l="l" t="t" r="r" b="b"/>
                <a:pathLst>
                  <a:path w="3114" h="4578" extrusionOk="0">
                    <a:moveTo>
                      <a:pt x="649" y="1"/>
                    </a:moveTo>
                    <a:lnTo>
                      <a:pt x="372" y="19"/>
                    </a:lnTo>
                    <a:lnTo>
                      <a:pt x="94" y="56"/>
                    </a:lnTo>
                    <a:lnTo>
                      <a:pt x="75" y="149"/>
                    </a:lnTo>
                    <a:lnTo>
                      <a:pt x="38" y="390"/>
                    </a:lnTo>
                    <a:lnTo>
                      <a:pt x="19" y="631"/>
                    </a:lnTo>
                    <a:lnTo>
                      <a:pt x="1" y="927"/>
                    </a:lnTo>
                    <a:lnTo>
                      <a:pt x="1" y="1224"/>
                    </a:lnTo>
                    <a:lnTo>
                      <a:pt x="38" y="1520"/>
                    </a:lnTo>
                    <a:lnTo>
                      <a:pt x="75" y="1798"/>
                    </a:lnTo>
                    <a:lnTo>
                      <a:pt x="149" y="2094"/>
                    </a:lnTo>
                    <a:lnTo>
                      <a:pt x="223" y="2354"/>
                    </a:lnTo>
                    <a:lnTo>
                      <a:pt x="334" y="2632"/>
                    </a:lnTo>
                    <a:lnTo>
                      <a:pt x="446" y="2891"/>
                    </a:lnTo>
                    <a:lnTo>
                      <a:pt x="575" y="3132"/>
                    </a:lnTo>
                    <a:lnTo>
                      <a:pt x="724" y="3373"/>
                    </a:lnTo>
                    <a:lnTo>
                      <a:pt x="890" y="3614"/>
                    </a:lnTo>
                    <a:lnTo>
                      <a:pt x="1076" y="3836"/>
                    </a:lnTo>
                    <a:lnTo>
                      <a:pt x="1261" y="4040"/>
                    </a:lnTo>
                    <a:lnTo>
                      <a:pt x="1483" y="4225"/>
                    </a:lnTo>
                    <a:lnTo>
                      <a:pt x="1687" y="4410"/>
                    </a:lnTo>
                    <a:lnTo>
                      <a:pt x="1928" y="4577"/>
                    </a:lnTo>
                    <a:lnTo>
                      <a:pt x="2187" y="4392"/>
                    </a:lnTo>
                    <a:lnTo>
                      <a:pt x="2410" y="4188"/>
                    </a:lnTo>
                    <a:lnTo>
                      <a:pt x="2613" y="3947"/>
                    </a:lnTo>
                    <a:lnTo>
                      <a:pt x="2780" y="3688"/>
                    </a:lnTo>
                    <a:lnTo>
                      <a:pt x="2928" y="3410"/>
                    </a:lnTo>
                    <a:lnTo>
                      <a:pt x="3021" y="3113"/>
                    </a:lnTo>
                    <a:lnTo>
                      <a:pt x="3095" y="2798"/>
                    </a:lnTo>
                    <a:lnTo>
                      <a:pt x="3114" y="2465"/>
                    </a:lnTo>
                    <a:lnTo>
                      <a:pt x="3095" y="2206"/>
                    </a:lnTo>
                    <a:lnTo>
                      <a:pt x="3058" y="1965"/>
                    </a:lnTo>
                    <a:lnTo>
                      <a:pt x="3002" y="1742"/>
                    </a:lnTo>
                    <a:lnTo>
                      <a:pt x="2928" y="1501"/>
                    </a:lnTo>
                    <a:lnTo>
                      <a:pt x="2817" y="1298"/>
                    </a:lnTo>
                    <a:lnTo>
                      <a:pt x="2687" y="1094"/>
                    </a:lnTo>
                    <a:lnTo>
                      <a:pt x="2558" y="890"/>
                    </a:lnTo>
                    <a:lnTo>
                      <a:pt x="2391" y="723"/>
                    </a:lnTo>
                    <a:lnTo>
                      <a:pt x="2224" y="557"/>
                    </a:lnTo>
                    <a:lnTo>
                      <a:pt x="2020" y="427"/>
                    </a:lnTo>
                    <a:lnTo>
                      <a:pt x="1817" y="297"/>
                    </a:lnTo>
                    <a:lnTo>
                      <a:pt x="1613" y="186"/>
                    </a:lnTo>
                    <a:lnTo>
                      <a:pt x="1391" y="112"/>
                    </a:lnTo>
                    <a:lnTo>
                      <a:pt x="1150" y="56"/>
                    </a:lnTo>
                    <a:lnTo>
                      <a:pt x="909" y="19"/>
                    </a:lnTo>
                    <a:lnTo>
                      <a:pt x="649" y="1"/>
                    </a:lnTo>
                    <a:close/>
                  </a:path>
                </a:pathLst>
              </a:custGeom>
              <a:solidFill>
                <a:srgbClr val="000000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86" name="Google Shape;16830;p41">
                <a:extLst>
                  <a:ext uri="{FF2B5EF4-FFF2-40B4-BE49-F238E27FC236}">
                    <a16:creationId xmlns:a16="http://schemas.microsoft.com/office/drawing/2014/main" id="{1FEF29E2-2A5A-C303-2A5A-868DE5383E57}"/>
                  </a:ext>
                </a:extLst>
              </p:cNvPr>
              <p:cNvSpPr/>
              <p:nvPr/>
            </p:nvSpPr>
            <p:spPr>
              <a:xfrm>
                <a:off x="5507493" y="2937323"/>
                <a:ext cx="79573" cy="67875"/>
              </a:xfrm>
              <a:custGeom>
                <a:avLst/>
                <a:gdLst/>
                <a:ahLst/>
                <a:cxnLst/>
                <a:rect l="l" t="t" r="r" b="b"/>
                <a:pathLst>
                  <a:path w="1891" h="1613" extrusionOk="0">
                    <a:moveTo>
                      <a:pt x="0" y="0"/>
                    </a:moveTo>
                    <a:lnTo>
                      <a:pt x="519" y="352"/>
                    </a:lnTo>
                    <a:lnTo>
                      <a:pt x="778" y="538"/>
                    </a:lnTo>
                    <a:lnTo>
                      <a:pt x="1038" y="723"/>
                    </a:lnTo>
                    <a:lnTo>
                      <a:pt x="1279" y="927"/>
                    </a:lnTo>
                    <a:lnTo>
                      <a:pt x="1483" y="1149"/>
                    </a:lnTo>
                    <a:lnTo>
                      <a:pt x="1686" y="1371"/>
                    </a:lnTo>
                    <a:lnTo>
                      <a:pt x="1890" y="1612"/>
                    </a:lnTo>
                    <a:lnTo>
                      <a:pt x="1890" y="1445"/>
                    </a:lnTo>
                    <a:lnTo>
                      <a:pt x="1853" y="1279"/>
                    </a:lnTo>
                    <a:lnTo>
                      <a:pt x="1798" y="1112"/>
                    </a:lnTo>
                    <a:lnTo>
                      <a:pt x="1723" y="964"/>
                    </a:lnTo>
                    <a:lnTo>
                      <a:pt x="1631" y="815"/>
                    </a:lnTo>
                    <a:lnTo>
                      <a:pt x="1520" y="686"/>
                    </a:lnTo>
                    <a:lnTo>
                      <a:pt x="1408" y="556"/>
                    </a:lnTo>
                    <a:lnTo>
                      <a:pt x="1279" y="445"/>
                    </a:lnTo>
                    <a:lnTo>
                      <a:pt x="1149" y="334"/>
                    </a:lnTo>
                    <a:lnTo>
                      <a:pt x="982" y="241"/>
                    </a:lnTo>
                    <a:lnTo>
                      <a:pt x="834" y="167"/>
                    </a:lnTo>
                    <a:lnTo>
                      <a:pt x="667" y="111"/>
                    </a:lnTo>
                    <a:lnTo>
                      <a:pt x="501" y="56"/>
                    </a:lnTo>
                    <a:lnTo>
                      <a:pt x="334" y="19"/>
                    </a:lnTo>
                    <a:lnTo>
                      <a:pt x="16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87" name="Google Shape;16831;p41">
                <a:extLst>
                  <a:ext uri="{FF2B5EF4-FFF2-40B4-BE49-F238E27FC236}">
                    <a16:creationId xmlns:a16="http://schemas.microsoft.com/office/drawing/2014/main" id="{B2EA7742-955A-33AA-EA71-E600D7B24EB8}"/>
                  </a:ext>
                </a:extLst>
              </p:cNvPr>
              <p:cNvSpPr/>
              <p:nvPr/>
            </p:nvSpPr>
            <p:spPr>
              <a:xfrm>
                <a:off x="5583112" y="3019170"/>
                <a:ext cx="15654" cy="14854"/>
              </a:xfrm>
              <a:custGeom>
                <a:avLst/>
                <a:gdLst/>
                <a:ahLst/>
                <a:cxnLst/>
                <a:rect l="l" t="t" r="r" b="b"/>
                <a:pathLst>
                  <a:path w="372" h="353" extrusionOk="0">
                    <a:moveTo>
                      <a:pt x="130" y="1"/>
                    </a:moveTo>
                    <a:lnTo>
                      <a:pt x="56" y="56"/>
                    </a:lnTo>
                    <a:lnTo>
                      <a:pt x="19" y="112"/>
                    </a:lnTo>
                    <a:lnTo>
                      <a:pt x="1" y="149"/>
                    </a:lnTo>
                    <a:lnTo>
                      <a:pt x="19" y="204"/>
                    </a:lnTo>
                    <a:lnTo>
                      <a:pt x="38" y="279"/>
                    </a:lnTo>
                    <a:lnTo>
                      <a:pt x="93" y="316"/>
                    </a:lnTo>
                    <a:lnTo>
                      <a:pt x="149" y="353"/>
                    </a:lnTo>
                    <a:lnTo>
                      <a:pt x="223" y="353"/>
                    </a:lnTo>
                    <a:lnTo>
                      <a:pt x="297" y="334"/>
                    </a:lnTo>
                    <a:lnTo>
                      <a:pt x="334" y="279"/>
                    </a:lnTo>
                    <a:lnTo>
                      <a:pt x="371" y="204"/>
                    </a:lnTo>
                    <a:lnTo>
                      <a:pt x="371" y="149"/>
                    </a:lnTo>
                    <a:lnTo>
                      <a:pt x="353" y="75"/>
                    </a:lnTo>
                    <a:lnTo>
                      <a:pt x="315" y="38"/>
                    </a:lnTo>
                    <a:lnTo>
                      <a:pt x="26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88" name="Google Shape;16832;p41">
                <a:extLst>
                  <a:ext uri="{FF2B5EF4-FFF2-40B4-BE49-F238E27FC236}">
                    <a16:creationId xmlns:a16="http://schemas.microsoft.com/office/drawing/2014/main" id="{59D66E09-4906-3E2F-DA88-F126346800B5}"/>
                  </a:ext>
                </a:extLst>
              </p:cNvPr>
              <p:cNvSpPr/>
              <p:nvPr/>
            </p:nvSpPr>
            <p:spPr>
              <a:xfrm>
                <a:off x="5411591" y="3048037"/>
                <a:ext cx="170003" cy="71746"/>
              </a:xfrm>
              <a:custGeom>
                <a:avLst/>
                <a:gdLst/>
                <a:ahLst/>
                <a:cxnLst/>
                <a:rect l="l" t="t" r="r" b="b"/>
                <a:pathLst>
                  <a:path w="4040" h="1705" extrusionOk="0">
                    <a:moveTo>
                      <a:pt x="4039" y="0"/>
                    </a:moveTo>
                    <a:lnTo>
                      <a:pt x="3965" y="167"/>
                    </a:lnTo>
                    <a:lnTo>
                      <a:pt x="3891" y="315"/>
                    </a:lnTo>
                    <a:lnTo>
                      <a:pt x="3817" y="463"/>
                    </a:lnTo>
                    <a:lnTo>
                      <a:pt x="3724" y="593"/>
                    </a:lnTo>
                    <a:lnTo>
                      <a:pt x="3613" y="723"/>
                    </a:lnTo>
                    <a:lnTo>
                      <a:pt x="3502" y="852"/>
                    </a:lnTo>
                    <a:lnTo>
                      <a:pt x="3391" y="964"/>
                    </a:lnTo>
                    <a:lnTo>
                      <a:pt x="3261" y="1056"/>
                    </a:lnTo>
                    <a:lnTo>
                      <a:pt x="3039" y="1186"/>
                    </a:lnTo>
                    <a:lnTo>
                      <a:pt x="2798" y="1297"/>
                    </a:lnTo>
                    <a:lnTo>
                      <a:pt x="2576" y="1371"/>
                    </a:lnTo>
                    <a:lnTo>
                      <a:pt x="2335" y="1427"/>
                    </a:lnTo>
                    <a:lnTo>
                      <a:pt x="2094" y="1445"/>
                    </a:lnTo>
                    <a:lnTo>
                      <a:pt x="1872" y="1445"/>
                    </a:lnTo>
                    <a:lnTo>
                      <a:pt x="1631" y="1408"/>
                    </a:lnTo>
                    <a:lnTo>
                      <a:pt x="1408" y="1353"/>
                    </a:lnTo>
                    <a:lnTo>
                      <a:pt x="1186" y="1279"/>
                    </a:lnTo>
                    <a:lnTo>
                      <a:pt x="982" y="1167"/>
                    </a:lnTo>
                    <a:lnTo>
                      <a:pt x="779" y="1056"/>
                    </a:lnTo>
                    <a:lnTo>
                      <a:pt x="593" y="908"/>
                    </a:lnTo>
                    <a:lnTo>
                      <a:pt x="427" y="723"/>
                    </a:lnTo>
                    <a:lnTo>
                      <a:pt x="260" y="537"/>
                    </a:lnTo>
                    <a:lnTo>
                      <a:pt x="112" y="315"/>
                    </a:lnTo>
                    <a:lnTo>
                      <a:pt x="0" y="93"/>
                    </a:lnTo>
                    <a:lnTo>
                      <a:pt x="74" y="371"/>
                    </a:lnTo>
                    <a:lnTo>
                      <a:pt x="186" y="630"/>
                    </a:lnTo>
                    <a:lnTo>
                      <a:pt x="334" y="852"/>
                    </a:lnTo>
                    <a:lnTo>
                      <a:pt x="501" y="1056"/>
                    </a:lnTo>
                    <a:lnTo>
                      <a:pt x="686" y="1242"/>
                    </a:lnTo>
                    <a:lnTo>
                      <a:pt x="890" y="1390"/>
                    </a:lnTo>
                    <a:lnTo>
                      <a:pt x="1131" y="1519"/>
                    </a:lnTo>
                    <a:lnTo>
                      <a:pt x="1371" y="1612"/>
                    </a:lnTo>
                    <a:lnTo>
                      <a:pt x="1612" y="1668"/>
                    </a:lnTo>
                    <a:lnTo>
                      <a:pt x="1872" y="1705"/>
                    </a:lnTo>
                    <a:lnTo>
                      <a:pt x="2131" y="1705"/>
                    </a:lnTo>
                    <a:lnTo>
                      <a:pt x="2409" y="1686"/>
                    </a:lnTo>
                    <a:lnTo>
                      <a:pt x="2668" y="1612"/>
                    </a:lnTo>
                    <a:lnTo>
                      <a:pt x="2909" y="1519"/>
                    </a:lnTo>
                    <a:lnTo>
                      <a:pt x="3150" y="1390"/>
                    </a:lnTo>
                    <a:lnTo>
                      <a:pt x="3391" y="1223"/>
                    </a:lnTo>
                    <a:lnTo>
                      <a:pt x="3521" y="1093"/>
                    </a:lnTo>
                    <a:lnTo>
                      <a:pt x="3632" y="964"/>
                    </a:lnTo>
                    <a:lnTo>
                      <a:pt x="3743" y="815"/>
                    </a:lnTo>
                    <a:lnTo>
                      <a:pt x="3836" y="667"/>
                    </a:lnTo>
                    <a:lnTo>
                      <a:pt x="3910" y="500"/>
                    </a:lnTo>
                    <a:lnTo>
                      <a:pt x="3965" y="334"/>
                    </a:lnTo>
                    <a:lnTo>
                      <a:pt x="4002" y="167"/>
                    </a:lnTo>
                    <a:lnTo>
                      <a:pt x="403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89" name="Google Shape;16833;p41">
                <a:extLst>
                  <a:ext uri="{FF2B5EF4-FFF2-40B4-BE49-F238E27FC236}">
                    <a16:creationId xmlns:a16="http://schemas.microsoft.com/office/drawing/2014/main" id="{D50691D1-8B80-C6FB-5B30-62C3F3BF9CC9}"/>
                  </a:ext>
                </a:extLst>
              </p:cNvPr>
              <p:cNvSpPr/>
              <p:nvPr/>
            </p:nvSpPr>
            <p:spPr>
              <a:xfrm>
                <a:off x="5436545" y="3004358"/>
                <a:ext cx="27310" cy="53862"/>
              </a:xfrm>
              <a:custGeom>
                <a:avLst/>
                <a:gdLst/>
                <a:ahLst/>
                <a:cxnLst/>
                <a:rect l="l" t="t" r="r" b="b"/>
                <a:pathLst>
                  <a:path w="649" h="1280" extrusionOk="0">
                    <a:moveTo>
                      <a:pt x="334" y="1"/>
                    </a:moveTo>
                    <a:lnTo>
                      <a:pt x="278" y="19"/>
                    </a:lnTo>
                    <a:lnTo>
                      <a:pt x="223" y="56"/>
                    </a:lnTo>
                    <a:lnTo>
                      <a:pt x="167" y="112"/>
                    </a:lnTo>
                    <a:lnTo>
                      <a:pt x="111" y="186"/>
                    </a:lnTo>
                    <a:lnTo>
                      <a:pt x="74" y="279"/>
                    </a:lnTo>
                    <a:lnTo>
                      <a:pt x="37" y="390"/>
                    </a:lnTo>
                    <a:lnTo>
                      <a:pt x="19" y="501"/>
                    </a:lnTo>
                    <a:lnTo>
                      <a:pt x="0" y="631"/>
                    </a:lnTo>
                    <a:lnTo>
                      <a:pt x="19" y="760"/>
                    </a:lnTo>
                    <a:lnTo>
                      <a:pt x="19" y="890"/>
                    </a:lnTo>
                    <a:lnTo>
                      <a:pt x="56" y="1001"/>
                    </a:lnTo>
                    <a:lnTo>
                      <a:pt x="93" y="1094"/>
                    </a:lnTo>
                    <a:lnTo>
                      <a:pt x="130" y="1168"/>
                    </a:lnTo>
                    <a:lnTo>
                      <a:pt x="186" y="1223"/>
                    </a:lnTo>
                    <a:lnTo>
                      <a:pt x="241" y="1260"/>
                    </a:lnTo>
                    <a:lnTo>
                      <a:pt x="297" y="1279"/>
                    </a:lnTo>
                    <a:lnTo>
                      <a:pt x="371" y="1279"/>
                    </a:lnTo>
                    <a:lnTo>
                      <a:pt x="426" y="1242"/>
                    </a:lnTo>
                    <a:lnTo>
                      <a:pt x="482" y="1186"/>
                    </a:lnTo>
                    <a:lnTo>
                      <a:pt x="538" y="1094"/>
                    </a:lnTo>
                    <a:lnTo>
                      <a:pt x="575" y="1001"/>
                    </a:lnTo>
                    <a:lnTo>
                      <a:pt x="612" y="908"/>
                    </a:lnTo>
                    <a:lnTo>
                      <a:pt x="630" y="779"/>
                    </a:lnTo>
                    <a:lnTo>
                      <a:pt x="649" y="649"/>
                    </a:lnTo>
                    <a:lnTo>
                      <a:pt x="630" y="519"/>
                    </a:lnTo>
                    <a:lnTo>
                      <a:pt x="630" y="408"/>
                    </a:lnTo>
                    <a:lnTo>
                      <a:pt x="593" y="297"/>
                    </a:lnTo>
                    <a:lnTo>
                      <a:pt x="556" y="186"/>
                    </a:lnTo>
                    <a:lnTo>
                      <a:pt x="519" y="112"/>
                    </a:lnTo>
                    <a:lnTo>
                      <a:pt x="463" y="56"/>
                    </a:lnTo>
                    <a:lnTo>
                      <a:pt x="408" y="19"/>
                    </a:lnTo>
                    <a:lnTo>
                      <a:pt x="334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90" name="Google Shape;16834;p41">
                <a:extLst>
                  <a:ext uri="{FF2B5EF4-FFF2-40B4-BE49-F238E27FC236}">
                    <a16:creationId xmlns:a16="http://schemas.microsoft.com/office/drawing/2014/main" id="{1F9BAF49-1021-6D7A-7AAD-C86192481911}"/>
                  </a:ext>
                </a:extLst>
              </p:cNvPr>
              <p:cNvSpPr/>
              <p:nvPr/>
            </p:nvSpPr>
            <p:spPr>
              <a:xfrm>
                <a:off x="5539433" y="3005915"/>
                <a:ext cx="26552" cy="53862"/>
              </a:xfrm>
              <a:custGeom>
                <a:avLst/>
                <a:gdLst/>
                <a:ahLst/>
                <a:cxnLst/>
                <a:rect l="l" t="t" r="r" b="b"/>
                <a:pathLst>
                  <a:path w="631" h="1280" extrusionOk="0">
                    <a:moveTo>
                      <a:pt x="260" y="1"/>
                    </a:moveTo>
                    <a:lnTo>
                      <a:pt x="205" y="38"/>
                    </a:lnTo>
                    <a:lnTo>
                      <a:pt x="149" y="93"/>
                    </a:lnTo>
                    <a:lnTo>
                      <a:pt x="94" y="167"/>
                    </a:lnTo>
                    <a:lnTo>
                      <a:pt x="57" y="279"/>
                    </a:lnTo>
                    <a:lnTo>
                      <a:pt x="19" y="371"/>
                    </a:lnTo>
                    <a:lnTo>
                      <a:pt x="1" y="501"/>
                    </a:lnTo>
                    <a:lnTo>
                      <a:pt x="1" y="631"/>
                    </a:lnTo>
                    <a:lnTo>
                      <a:pt x="1" y="760"/>
                    </a:lnTo>
                    <a:lnTo>
                      <a:pt x="19" y="871"/>
                    </a:lnTo>
                    <a:lnTo>
                      <a:pt x="38" y="983"/>
                    </a:lnTo>
                    <a:lnTo>
                      <a:pt x="75" y="1075"/>
                    </a:lnTo>
                    <a:lnTo>
                      <a:pt x="112" y="1168"/>
                    </a:lnTo>
                    <a:lnTo>
                      <a:pt x="168" y="1223"/>
                    </a:lnTo>
                    <a:lnTo>
                      <a:pt x="223" y="1261"/>
                    </a:lnTo>
                    <a:lnTo>
                      <a:pt x="297" y="1279"/>
                    </a:lnTo>
                    <a:lnTo>
                      <a:pt x="353" y="1261"/>
                    </a:lnTo>
                    <a:lnTo>
                      <a:pt x="409" y="1223"/>
                    </a:lnTo>
                    <a:lnTo>
                      <a:pt x="464" y="1168"/>
                    </a:lnTo>
                    <a:lnTo>
                      <a:pt x="520" y="1094"/>
                    </a:lnTo>
                    <a:lnTo>
                      <a:pt x="557" y="1001"/>
                    </a:lnTo>
                    <a:lnTo>
                      <a:pt x="594" y="890"/>
                    </a:lnTo>
                    <a:lnTo>
                      <a:pt x="612" y="779"/>
                    </a:lnTo>
                    <a:lnTo>
                      <a:pt x="631" y="649"/>
                    </a:lnTo>
                    <a:lnTo>
                      <a:pt x="631" y="519"/>
                    </a:lnTo>
                    <a:lnTo>
                      <a:pt x="612" y="390"/>
                    </a:lnTo>
                    <a:lnTo>
                      <a:pt x="575" y="279"/>
                    </a:lnTo>
                    <a:lnTo>
                      <a:pt x="538" y="186"/>
                    </a:lnTo>
                    <a:lnTo>
                      <a:pt x="501" y="112"/>
                    </a:lnTo>
                    <a:lnTo>
                      <a:pt x="446" y="56"/>
                    </a:lnTo>
                    <a:lnTo>
                      <a:pt x="390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91" name="Google Shape;16835;p41">
                <a:extLst>
                  <a:ext uri="{FF2B5EF4-FFF2-40B4-BE49-F238E27FC236}">
                    <a16:creationId xmlns:a16="http://schemas.microsoft.com/office/drawing/2014/main" id="{FB3B9A74-0D5D-78EE-BA89-0D73EDFBED89}"/>
                  </a:ext>
                </a:extLst>
              </p:cNvPr>
              <p:cNvSpPr/>
              <p:nvPr/>
            </p:nvSpPr>
            <p:spPr>
              <a:xfrm>
                <a:off x="5226814" y="3550903"/>
                <a:ext cx="247178" cy="191043"/>
              </a:xfrm>
              <a:custGeom>
                <a:avLst/>
                <a:gdLst/>
                <a:ahLst/>
                <a:cxnLst/>
                <a:rect l="l" t="t" r="r" b="b"/>
                <a:pathLst>
                  <a:path w="5874" h="4540" extrusionOk="0">
                    <a:moveTo>
                      <a:pt x="167" y="1"/>
                    </a:moveTo>
                    <a:lnTo>
                      <a:pt x="93" y="19"/>
                    </a:lnTo>
                    <a:lnTo>
                      <a:pt x="37" y="56"/>
                    </a:lnTo>
                    <a:lnTo>
                      <a:pt x="0" y="112"/>
                    </a:lnTo>
                    <a:lnTo>
                      <a:pt x="0" y="186"/>
                    </a:lnTo>
                    <a:lnTo>
                      <a:pt x="19" y="204"/>
                    </a:lnTo>
                    <a:lnTo>
                      <a:pt x="408" y="1872"/>
                    </a:lnTo>
                    <a:lnTo>
                      <a:pt x="445" y="1928"/>
                    </a:lnTo>
                    <a:lnTo>
                      <a:pt x="445" y="1983"/>
                    </a:lnTo>
                    <a:lnTo>
                      <a:pt x="538" y="2354"/>
                    </a:lnTo>
                    <a:lnTo>
                      <a:pt x="556" y="2428"/>
                    </a:lnTo>
                    <a:lnTo>
                      <a:pt x="612" y="2632"/>
                    </a:lnTo>
                    <a:lnTo>
                      <a:pt x="649" y="2798"/>
                    </a:lnTo>
                    <a:lnTo>
                      <a:pt x="760" y="3262"/>
                    </a:lnTo>
                    <a:lnTo>
                      <a:pt x="797" y="3410"/>
                    </a:lnTo>
                    <a:lnTo>
                      <a:pt x="890" y="3817"/>
                    </a:lnTo>
                    <a:lnTo>
                      <a:pt x="1038" y="4410"/>
                    </a:lnTo>
                    <a:lnTo>
                      <a:pt x="1056" y="4466"/>
                    </a:lnTo>
                    <a:lnTo>
                      <a:pt x="1093" y="4503"/>
                    </a:lnTo>
                    <a:lnTo>
                      <a:pt x="1130" y="4521"/>
                    </a:lnTo>
                    <a:lnTo>
                      <a:pt x="1205" y="4540"/>
                    </a:lnTo>
                    <a:lnTo>
                      <a:pt x="4669" y="4540"/>
                    </a:lnTo>
                    <a:lnTo>
                      <a:pt x="4725" y="4521"/>
                    </a:lnTo>
                    <a:lnTo>
                      <a:pt x="4780" y="4503"/>
                    </a:lnTo>
                    <a:lnTo>
                      <a:pt x="4818" y="4466"/>
                    </a:lnTo>
                    <a:lnTo>
                      <a:pt x="4836" y="4410"/>
                    </a:lnTo>
                    <a:lnTo>
                      <a:pt x="5114" y="3299"/>
                    </a:lnTo>
                    <a:lnTo>
                      <a:pt x="5132" y="3169"/>
                    </a:lnTo>
                    <a:lnTo>
                      <a:pt x="5244" y="2761"/>
                    </a:lnTo>
                    <a:lnTo>
                      <a:pt x="5281" y="2595"/>
                    </a:lnTo>
                    <a:lnTo>
                      <a:pt x="5318" y="2428"/>
                    </a:lnTo>
                    <a:lnTo>
                      <a:pt x="5392" y="2168"/>
                    </a:lnTo>
                    <a:lnTo>
                      <a:pt x="5410" y="2057"/>
                    </a:lnTo>
                    <a:lnTo>
                      <a:pt x="5410" y="2002"/>
                    </a:lnTo>
                    <a:lnTo>
                      <a:pt x="5447" y="1946"/>
                    </a:lnTo>
                    <a:lnTo>
                      <a:pt x="5874" y="186"/>
                    </a:lnTo>
                    <a:lnTo>
                      <a:pt x="5874" y="112"/>
                    </a:lnTo>
                    <a:lnTo>
                      <a:pt x="5837" y="56"/>
                    </a:lnTo>
                    <a:lnTo>
                      <a:pt x="5781" y="19"/>
                    </a:lnTo>
                    <a:lnTo>
                      <a:pt x="5707" y="1"/>
                    </a:lnTo>
                    <a:close/>
                  </a:path>
                </a:pathLst>
              </a:custGeom>
              <a:solidFill>
                <a:srgbClr val="F55854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92" name="Google Shape;16836;p41">
                <a:extLst>
                  <a:ext uri="{FF2B5EF4-FFF2-40B4-BE49-F238E27FC236}">
                    <a16:creationId xmlns:a16="http://schemas.microsoft.com/office/drawing/2014/main" id="{4D84E898-765D-68AC-345D-79266D8495CA}"/>
                  </a:ext>
                </a:extLst>
              </p:cNvPr>
              <p:cNvSpPr/>
              <p:nvPr/>
            </p:nvSpPr>
            <p:spPr>
              <a:xfrm>
                <a:off x="5243941" y="3629636"/>
                <a:ext cx="212125" cy="24996"/>
              </a:xfrm>
              <a:custGeom>
                <a:avLst/>
                <a:gdLst/>
                <a:ahLst/>
                <a:cxnLst/>
                <a:rect l="l" t="t" r="r" b="b"/>
                <a:pathLst>
                  <a:path w="5041" h="594" extrusionOk="0">
                    <a:moveTo>
                      <a:pt x="1" y="1"/>
                    </a:moveTo>
                    <a:lnTo>
                      <a:pt x="38" y="112"/>
                    </a:lnTo>
                    <a:lnTo>
                      <a:pt x="168" y="149"/>
                    </a:lnTo>
                    <a:lnTo>
                      <a:pt x="297" y="205"/>
                    </a:lnTo>
                    <a:lnTo>
                      <a:pt x="446" y="279"/>
                    </a:lnTo>
                    <a:lnTo>
                      <a:pt x="575" y="353"/>
                    </a:lnTo>
                    <a:lnTo>
                      <a:pt x="742" y="446"/>
                    </a:lnTo>
                    <a:lnTo>
                      <a:pt x="890" y="520"/>
                    </a:lnTo>
                    <a:lnTo>
                      <a:pt x="1038" y="575"/>
                    </a:lnTo>
                    <a:lnTo>
                      <a:pt x="1205" y="594"/>
                    </a:lnTo>
                    <a:lnTo>
                      <a:pt x="1353" y="575"/>
                    </a:lnTo>
                    <a:lnTo>
                      <a:pt x="1520" y="520"/>
                    </a:lnTo>
                    <a:lnTo>
                      <a:pt x="1668" y="446"/>
                    </a:lnTo>
                    <a:lnTo>
                      <a:pt x="1817" y="353"/>
                    </a:lnTo>
                    <a:lnTo>
                      <a:pt x="1965" y="260"/>
                    </a:lnTo>
                    <a:lnTo>
                      <a:pt x="2113" y="186"/>
                    </a:lnTo>
                    <a:lnTo>
                      <a:pt x="2243" y="149"/>
                    </a:lnTo>
                    <a:lnTo>
                      <a:pt x="2391" y="112"/>
                    </a:lnTo>
                    <a:lnTo>
                      <a:pt x="2521" y="149"/>
                    </a:lnTo>
                    <a:lnTo>
                      <a:pt x="2669" y="186"/>
                    </a:lnTo>
                    <a:lnTo>
                      <a:pt x="2799" y="260"/>
                    </a:lnTo>
                    <a:lnTo>
                      <a:pt x="2947" y="353"/>
                    </a:lnTo>
                    <a:lnTo>
                      <a:pt x="3095" y="446"/>
                    </a:lnTo>
                    <a:lnTo>
                      <a:pt x="3243" y="520"/>
                    </a:lnTo>
                    <a:lnTo>
                      <a:pt x="3410" y="575"/>
                    </a:lnTo>
                    <a:lnTo>
                      <a:pt x="3558" y="594"/>
                    </a:lnTo>
                    <a:lnTo>
                      <a:pt x="3725" y="575"/>
                    </a:lnTo>
                    <a:lnTo>
                      <a:pt x="3873" y="520"/>
                    </a:lnTo>
                    <a:lnTo>
                      <a:pt x="4040" y="446"/>
                    </a:lnTo>
                    <a:lnTo>
                      <a:pt x="4188" y="353"/>
                    </a:lnTo>
                    <a:lnTo>
                      <a:pt x="4336" y="260"/>
                    </a:lnTo>
                    <a:lnTo>
                      <a:pt x="4466" y="186"/>
                    </a:lnTo>
                    <a:lnTo>
                      <a:pt x="4614" y="149"/>
                    </a:lnTo>
                    <a:lnTo>
                      <a:pt x="4744" y="112"/>
                    </a:lnTo>
                    <a:lnTo>
                      <a:pt x="4874" y="131"/>
                    </a:lnTo>
                    <a:lnTo>
                      <a:pt x="5003" y="186"/>
                    </a:lnTo>
                    <a:lnTo>
                      <a:pt x="5040" y="75"/>
                    </a:lnTo>
                    <a:lnTo>
                      <a:pt x="4892" y="19"/>
                    </a:lnTo>
                    <a:lnTo>
                      <a:pt x="4744" y="1"/>
                    </a:lnTo>
                    <a:lnTo>
                      <a:pt x="4596" y="38"/>
                    </a:lnTo>
                    <a:lnTo>
                      <a:pt x="4429" y="94"/>
                    </a:lnTo>
                    <a:lnTo>
                      <a:pt x="4281" y="168"/>
                    </a:lnTo>
                    <a:lnTo>
                      <a:pt x="4133" y="260"/>
                    </a:lnTo>
                    <a:lnTo>
                      <a:pt x="3984" y="334"/>
                    </a:lnTo>
                    <a:lnTo>
                      <a:pt x="3855" y="409"/>
                    </a:lnTo>
                    <a:lnTo>
                      <a:pt x="3706" y="464"/>
                    </a:lnTo>
                    <a:lnTo>
                      <a:pt x="3558" y="483"/>
                    </a:lnTo>
                    <a:lnTo>
                      <a:pt x="3429" y="464"/>
                    </a:lnTo>
                    <a:lnTo>
                      <a:pt x="3280" y="409"/>
                    </a:lnTo>
                    <a:lnTo>
                      <a:pt x="3151" y="334"/>
                    </a:lnTo>
                    <a:lnTo>
                      <a:pt x="3002" y="260"/>
                    </a:lnTo>
                    <a:lnTo>
                      <a:pt x="2854" y="168"/>
                    </a:lnTo>
                    <a:lnTo>
                      <a:pt x="2706" y="94"/>
                    </a:lnTo>
                    <a:lnTo>
                      <a:pt x="2539" y="38"/>
                    </a:lnTo>
                    <a:lnTo>
                      <a:pt x="2391" y="1"/>
                    </a:lnTo>
                    <a:lnTo>
                      <a:pt x="2224" y="38"/>
                    </a:lnTo>
                    <a:lnTo>
                      <a:pt x="2076" y="94"/>
                    </a:lnTo>
                    <a:lnTo>
                      <a:pt x="1909" y="168"/>
                    </a:lnTo>
                    <a:lnTo>
                      <a:pt x="1761" y="260"/>
                    </a:lnTo>
                    <a:lnTo>
                      <a:pt x="1613" y="334"/>
                    </a:lnTo>
                    <a:lnTo>
                      <a:pt x="1483" y="409"/>
                    </a:lnTo>
                    <a:lnTo>
                      <a:pt x="1335" y="464"/>
                    </a:lnTo>
                    <a:lnTo>
                      <a:pt x="1205" y="483"/>
                    </a:lnTo>
                    <a:lnTo>
                      <a:pt x="1057" y="464"/>
                    </a:lnTo>
                    <a:lnTo>
                      <a:pt x="927" y="409"/>
                    </a:lnTo>
                    <a:lnTo>
                      <a:pt x="779" y="334"/>
                    </a:lnTo>
                    <a:lnTo>
                      <a:pt x="631" y="260"/>
                    </a:lnTo>
                    <a:lnTo>
                      <a:pt x="483" y="168"/>
                    </a:lnTo>
                    <a:lnTo>
                      <a:pt x="334" y="94"/>
                    </a:lnTo>
                    <a:lnTo>
                      <a:pt x="186" y="38"/>
                    </a:lnTo>
                    <a:lnTo>
                      <a:pt x="19" y="1"/>
                    </a:lnTo>
                    <a:close/>
                  </a:path>
                </a:pathLst>
              </a:custGeom>
              <a:solidFill>
                <a:srgbClr val="F0A661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93" name="Google Shape;16837;p41">
                <a:extLst>
                  <a:ext uri="{FF2B5EF4-FFF2-40B4-BE49-F238E27FC236}">
                    <a16:creationId xmlns:a16="http://schemas.microsoft.com/office/drawing/2014/main" id="{314A227F-399C-C34B-61EE-40E9E02833C5}"/>
                  </a:ext>
                </a:extLst>
              </p:cNvPr>
              <p:cNvSpPr/>
              <p:nvPr/>
            </p:nvSpPr>
            <p:spPr>
              <a:xfrm>
                <a:off x="5250211" y="3652276"/>
                <a:ext cx="200385" cy="34337"/>
              </a:xfrm>
              <a:custGeom>
                <a:avLst/>
                <a:gdLst/>
                <a:ahLst/>
                <a:cxnLst/>
                <a:rect l="l" t="t" r="r" b="b"/>
                <a:pathLst>
                  <a:path w="4762" h="816" extrusionOk="0">
                    <a:moveTo>
                      <a:pt x="2242" y="0"/>
                    </a:moveTo>
                    <a:lnTo>
                      <a:pt x="2149" y="19"/>
                    </a:lnTo>
                    <a:lnTo>
                      <a:pt x="2057" y="37"/>
                    </a:lnTo>
                    <a:lnTo>
                      <a:pt x="1890" y="93"/>
                    </a:lnTo>
                    <a:lnTo>
                      <a:pt x="1723" y="167"/>
                    </a:lnTo>
                    <a:lnTo>
                      <a:pt x="1556" y="278"/>
                    </a:lnTo>
                    <a:lnTo>
                      <a:pt x="1297" y="426"/>
                    </a:lnTo>
                    <a:lnTo>
                      <a:pt x="1167" y="463"/>
                    </a:lnTo>
                    <a:lnTo>
                      <a:pt x="1056" y="482"/>
                    </a:lnTo>
                    <a:lnTo>
                      <a:pt x="945" y="463"/>
                    </a:lnTo>
                    <a:lnTo>
                      <a:pt x="815" y="426"/>
                    </a:lnTo>
                    <a:lnTo>
                      <a:pt x="556" y="278"/>
                    </a:lnTo>
                    <a:lnTo>
                      <a:pt x="278" y="111"/>
                    </a:lnTo>
                    <a:lnTo>
                      <a:pt x="130" y="56"/>
                    </a:lnTo>
                    <a:lnTo>
                      <a:pt x="0" y="19"/>
                    </a:lnTo>
                    <a:lnTo>
                      <a:pt x="93" y="389"/>
                    </a:lnTo>
                    <a:lnTo>
                      <a:pt x="222" y="463"/>
                    </a:lnTo>
                    <a:lnTo>
                      <a:pt x="371" y="556"/>
                    </a:lnTo>
                    <a:lnTo>
                      <a:pt x="537" y="649"/>
                    </a:lnTo>
                    <a:lnTo>
                      <a:pt x="704" y="741"/>
                    </a:lnTo>
                    <a:lnTo>
                      <a:pt x="871" y="797"/>
                    </a:lnTo>
                    <a:lnTo>
                      <a:pt x="964" y="815"/>
                    </a:lnTo>
                    <a:lnTo>
                      <a:pt x="1149" y="815"/>
                    </a:lnTo>
                    <a:lnTo>
                      <a:pt x="1223" y="797"/>
                    </a:lnTo>
                    <a:lnTo>
                      <a:pt x="1408" y="741"/>
                    </a:lnTo>
                    <a:lnTo>
                      <a:pt x="1575" y="649"/>
                    </a:lnTo>
                    <a:lnTo>
                      <a:pt x="1723" y="556"/>
                    </a:lnTo>
                    <a:lnTo>
                      <a:pt x="2001" y="408"/>
                    </a:lnTo>
                    <a:lnTo>
                      <a:pt x="2112" y="371"/>
                    </a:lnTo>
                    <a:lnTo>
                      <a:pt x="2242" y="352"/>
                    </a:lnTo>
                    <a:lnTo>
                      <a:pt x="2353" y="371"/>
                    </a:lnTo>
                    <a:lnTo>
                      <a:pt x="2483" y="408"/>
                    </a:lnTo>
                    <a:lnTo>
                      <a:pt x="2742" y="556"/>
                    </a:lnTo>
                    <a:lnTo>
                      <a:pt x="2909" y="649"/>
                    </a:lnTo>
                    <a:lnTo>
                      <a:pt x="3076" y="741"/>
                    </a:lnTo>
                    <a:lnTo>
                      <a:pt x="3242" y="797"/>
                    </a:lnTo>
                    <a:lnTo>
                      <a:pt x="3335" y="815"/>
                    </a:lnTo>
                    <a:lnTo>
                      <a:pt x="3502" y="815"/>
                    </a:lnTo>
                    <a:lnTo>
                      <a:pt x="3595" y="797"/>
                    </a:lnTo>
                    <a:lnTo>
                      <a:pt x="3761" y="741"/>
                    </a:lnTo>
                    <a:lnTo>
                      <a:pt x="3928" y="649"/>
                    </a:lnTo>
                    <a:lnTo>
                      <a:pt x="4095" y="556"/>
                    </a:lnTo>
                    <a:lnTo>
                      <a:pt x="4354" y="408"/>
                    </a:lnTo>
                    <a:lnTo>
                      <a:pt x="4484" y="371"/>
                    </a:lnTo>
                    <a:lnTo>
                      <a:pt x="4595" y="352"/>
                    </a:lnTo>
                    <a:lnTo>
                      <a:pt x="4688" y="352"/>
                    </a:lnTo>
                    <a:lnTo>
                      <a:pt x="4762" y="19"/>
                    </a:lnTo>
                    <a:lnTo>
                      <a:pt x="4595" y="0"/>
                    </a:lnTo>
                    <a:lnTo>
                      <a:pt x="4502" y="19"/>
                    </a:lnTo>
                    <a:lnTo>
                      <a:pt x="4428" y="37"/>
                    </a:lnTo>
                    <a:lnTo>
                      <a:pt x="4243" y="93"/>
                    </a:lnTo>
                    <a:lnTo>
                      <a:pt x="4076" y="167"/>
                    </a:lnTo>
                    <a:lnTo>
                      <a:pt x="3928" y="278"/>
                    </a:lnTo>
                    <a:lnTo>
                      <a:pt x="3650" y="426"/>
                    </a:lnTo>
                    <a:lnTo>
                      <a:pt x="3539" y="463"/>
                    </a:lnTo>
                    <a:lnTo>
                      <a:pt x="3409" y="482"/>
                    </a:lnTo>
                    <a:lnTo>
                      <a:pt x="3298" y="463"/>
                    </a:lnTo>
                    <a:lnTo>
                      <a:pt x="3187" y="426"/>
                    </a:lnTo>
                    <a:lnTo>
                      <a:pt x="2909" y="278"/>
                    </a:lnTo>
                    <a:lnTo>
                      <a:pt x="2761" y="167"/>
                    </a:lnTo>
                    <a:lnTo>
                      <a:pt x="2594" y="93"/>
                    </a:lnTo>
                    <a:lnTo>
                      <a:pt x="2409" y="37"/>
                    </a:lnTo>
                    <a:lnTo>
                      <a:pt x="2335" y="19"/>
                    </a:lnTo>
                    <a:lnTo>
                      <a:pt x="2242" y="0"/>
                    </a:lnTo>
                    <a:close/>
                  </a:path>
                </a:pathLst>
              </a:custGeom>
              <a:solidFill>
                <a:srgbClr val="F0A661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94" name="Google Shape;16838;p41">
                <a:extLst>
                  <a:ext uri="{FF2B5EF4-FFF2-40B4-BE49-F238E27FC236}">
                    <a16:creationId xmlns:a16="http://schemas.microsoft.com/office/drawing/2014/main" id="{6B506CCC-5D5D-2313-ECE8-719B0AC5AF95}"/>
                  </a:ext>
                </a:extLst>
              </p:cNvPr>
              <p:cNvSpPr/>
              <p:nvPr/>
            </p:nvSpPr>
            <p:spPr>
              <a:xfrm>
                <a:off x="5258754" y="3684215"/>
                <a:ext cx="184058" cy="24996"/>
              </a:xfrm>
              <a:custGeom>
                <a:avLst/>
                <a:gdLst/>
                <a:ahLst/>
                <a:cxnLst/>
                <a:rect l="l" t="t" r="r" b="b"/>
                <a:pathLst>
                  <a:path w="4374" h="594" extrusionOk="0">
                    <a:moveTo>
                      <a:pt x="2039" y="1"/>
                    </a:moveTo>
                    <a:lnTo>
                      <a:pt x="1872" y="38"/>
                    </a:lnTo>
                    <a:lnTo>
                      <a:pt x="1724" y="94"/>
                    </a:lnTo>
                    <a:lnTo>
                      <a:pt x="1557" y="168"/>
                    </a:lnTo>
                    <a:lnTo>
                      <a:pt x="1409" y="260"/>
                    </a:lnTo>
                    <a:lnTo>
                      <a:pt x="1261" y="334"/>
                    </a:lnTo>
                    <a:lnTo>
                      <a:pt x="1131" y="409"/>
                    </a:lnTo>
                    <a:lnTo>
                      <a:pt x="983" y="464"/>
                    </a:lnTo>
                    <a:lnTo>
                      <a:pt x="853" y="483"/>
                    </a:lnTo>
                    <a:lnTo>
                      <a:pt x="705" y="464"/>
                    </a:lnTo>
                    <a:lnTo>
                      <a:pt x="575" y="409"/>
                    </a:lnTo>
                    <a:lnTo>
                      <a:pt x="427" y="334"/>
                    </a:lnTo>
                    <a:lnTo>
                      <a:pt x="279" y="260"/>
                    </a:lnTo>
                    <a:lnTo>
                      <a:pt x="149" y="168"/>
                    </a:lnTo>
                    <a:lnTo>
                      <a:pt x="1" y="94"/>
                    </a:lnTo>
                    <a:lnTo>
                      <a:pt x="38" y="242"/>
                    </a:lnTo>
                    <a:lnTo>
                      <a:pt x="223" y="353"/>
                    </a:lnTo>
                    <a:lnTo>
                      <a:pt x="390" y="446"/>
                    </a:lnTo>
                    <a:lnTo>
                      <a:pt x="538" y="520"/>
                    </a:lnTo>
                    <a:lnTo>
                      <a:pt x="686" y="575"/>
                    </a:lnTo>
                    <a:lnTo>
                      <a:pt x="853" y="594"/>
                    </a:lnTo>
                    <a:lnTo>
                      <a:pt x="1001" y="575"/>
                    </a:lnTo>
                    <a:lnTo>
                      <a:pt x="1168" y="520"/>
                    </a:lnTo>
                    <a:lnTo>
                      <a:pt x="1316" y="446"/>
                    </a:lnTo>
                    <a:lnTo>
                      <a:pt x="1465" y="353"/>
                    </a:lnTo>
                    <a:lnTo>
                      <a:pt x="1613" y="260"/>
                    </a:lnTo>
                    <a:lnTo>
                      <a:pt x="1761" y="186"/>
                    </a:lnTo>
                    <a:lnTo>
                      <a:pt x="1891" y="149"/>
                    </a:lnTo>
                    <a:lnTo>
                      <a:pt x="2039" y="112"/>
                    </a:lnTo>
                    <a:lnTo>
                      <a:pt x="2169" y="149"/>
                    </a:lnTo>
                    <a:lnTo>
                      <a:pt x="2317" y="186"/>
                    </a:lnTo>
                    <a:lnTo>
                      <a:pt x="2447" y="260"/>
                    </a:lnTo>
                    <a:lnTo>
                      <a:pt x="2595" y="353"/>
                    </a:lnTo>
                    <a:lnTo>
                      <a:pt x="2743" y="446"/>
                    </a:lnTo>
                    <a:lnTo>
                      <a:pt x="2891" y="520"/>
                    </a:lnTo>
                    <a:lnTo>
                      <a:pt x="3058" y="575"/>
                    </a:lnTo>
                    <a:lnTo>
                      <a:pt x="3206" y="594"/>
                    </a:lnTo>
                    <a:lnTo>
                      <a:pt x="3373" y="575"/>
                    </a:lnTo>
                    <a:lnTo>
                      <a:pt x="3521" y="520"/>
                    </a:lnTo>
                    <a:lnTo>
                      <a:pt x="3688" y="446"/>
                    </a:lnTo>
                    <a:lnTo>
                      <a:pt x="3836" y="353"/>
                    </a:lnTo>
                    <a:lnTo>
                      <a:pt x="4096" y="205"/>
                    </a:lnTo>
                    <a:lnTo>
                      <a:pt x="4225" y="149"/>
                    </a:lnTo>
                    <a:lnTo>
                      <a:pt x="4355" y="131"/>
                    </a:lnTo>
                    <a:lnTo>
                      <a:pt x="4373" y="1"/>
                    </a:lnTo>
                    <a:lnTo>
                      <a:pt x="4373" y="1"/>
                    </a:lnTo>
                    <a:lnTo>
                      <a:pt x="4225" y="38"/>
                    </a:lnTo>
                    <a:lnTo>
                      <a:pt x="4077" y="94"/>
                    </a:lnTo>
                    <a:lnTo>
                      <a:pt x="3929" y="168"/>
                    </a:lnTo>
                    <a:lnTo>
                      <a:pt x="3781" y="260"/>
                    </a:lnTo>
                    <a:lnTo>
                      <a:pt x="3632" y="334"/>
                    </a:lnTo>
                    <a:lnTo>
                      <a:pt x="3503" y="409"/>
                    </a:lnTo>
                    <a:lnTo>
                      <a:pt x="3354" y="464"/>
                    </a:lnTo>
                    <a:lnTo>
                      <a:pt x="3206" y="483"/>
                    </a:lnTo>
                    <a:lnTo>
                      <a:pt x="3077" y="464"/>
                    </a:lnTo>
                    <a:lnTo>
                      <a:pt x="2928" y="409"/>
                    </a:lnTo>
                    <a:lnTo>
                      <a:pt x="2799" y="334"/>
                    </a:lnTo>
                    <a:lnTo>
                      <a:pt x="2650" y="260"/>
                    </a:lnTo>
                    <a:lnTo>
                      <a:pt x="2502" y="168"/>
                    </a:lnTo>
                    <a:lnTo>
                      <a:pt x="2354" y="94"/>
                    </a:lnTo>
                    <a:lnTo>
                      <a:pt x="2187" y="38"/>
                    </a:lnTo>
                    <a:lnTo>
                      <a:pt x="2039" y="1"/>
                    </a:lnTo>
                    <a:close/>
                  </a:path>
                </a:pathLst>
              </a:custGeom>
              <a:solidFill>
                <a:srgbClr val="F0A661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95" name="Google Shape;16839;p41">
                <a:extLst>
                  <a:ext uri="{FF2B5EF4-FFF2-40B4-BE49-F238E27FC236}">
                    <a16:creationId xmlns:a16="http://schemas.microsoft.com/office/drawing/2014/main" id="{01F996E0-427B-00C8-B8F6-DF9139C2EE51}"/>
                  </a:ext>
                </a:extLst>
              </p:cNvPr>
              <p:cNvSpPr/>
              <p:nvPr/>
            </p:nvSpPr>
            <p:spPr>
              <a:xfrm>
                <a:off x="5226814" y="3550903"/>
                <a:ext cx="247178" cy="70232"/>
              </a:xfrm>
              <a:custGeom>
                <a:avLst/>
                <a:gdLst/>
                <a:ahLst/>
                <a:cxnLst/>
                <a:rect l="l" t="t" r="r" b="b"/>
                <a:pathLst>
                  <a:path w="5874" h="1669" extrusionOk="0">
                    <a:moveTo>
                      <a:pt x="167" y="1"/>
                    </a:moveTo>
                    <a:lnTo>
                      <a:pt x="111" y="19"/>
                    </a:lnTo>
                    <a:lnTo>
                      <a:pt x="56" y="38"/>
                    </a:lnTo>
                    <a:lnTo>
                      <a:pt x="19" y="75"/>
                    </a:lnTo>
                    <a:lnTo>
                      <a:pt x="0" y="130"/>
                    </a:lnTo>
                    <a:lnTo>
                      <a:pt x="0" y="186"/>
                    </a:lnTo>
                    <a:lnTo>
                      <a:pt x="37" y="297"/>
                    </a:lnTo>
                    <a:lnTo>
                      <a:pt x="111" y="612"/>
                    </a:lnTo>
                    <a:lnTo>
                      <a:pt x="149" y="797"/>
                    </a:lnTo>
                    <a:lnTo>
                      <a:pt x="352" y="1613"/>
                    </a:lnTo>
                    <a:lnTo>
                      <a:pt x="1649" y="1650"/>
                    </a:lnTo>
                    <a:lnTo>
                      <a:pt x="2928" y="1668"/>
                    </a:lnTo>
                    <a:lnTo>
                      <a:pt x="4225" y="1650"/>
                    </a:lnTo>
                    <a:lnTo>
                      <a:pt x="5522" y="1613"/>
                    </a:lnTo>
                    <a:lnTo>
                      <a:pt x="5874" y="186"/>
                    </a:lnTo>
                    <a:lnTo>
                      <a:pt x="5874" y="112"/>
                    </a:lnTo>
                    <a:lnTo>
                      <a:pt x="5837" y="56"/>
                    </a:lnTo>
                    <a:lnTo>
                      <a:pt x="5781" y="19"/>
                    </a:lnTo>
                    <a:lnTo>
                      <a:pt x="5707" y="1"/>
                    </a:lnTo>
                    <a:close/>
                  </a:path>
                </a:pathLst>
              </a:custGeom>
              <a:solidFill>
                <a:srgbClr val="000000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96" name="Google Shape;16840;p41">
                <a:extLst>
                  <a:ext uri="{FF2B5EF4-FFF2-40B4-BE49-F238E27FC236}">
                    <a16:creationId xmlns:a16="http://schemas.microsoft.com/office/drawing/2014/main" id="{AE8048DD-7740-D68B-71D1-D9F71BEDB3D7}"/>
                  </a:ext>
                </a:extLst>
              </p:cNvPr>
              <p:cNvSpPr/>
              <p:nvPr/>
            </p:nvSpPr>
            <p:spPr>
              <a:xfrm>
                <a:off x="5217430" y="3531420"/>
                <a:ext cx="265146" cy="80331"/>
              </a:xfrm>
              <a:custGeom>
                <a:avLst/>
                <a:gdLst/>
                <a:ahLst/>
                <a:cxnLst/>
                <a:rect l="l" t="t" r="r" b="b"/>
                <a:pathLst>
                  <a:path w="6301" h="1909" extrusionOk="0">
                    <a:moveTo>
                      <a:pt x="1724" y="0"/>
                    </a:moveTo>
                    <a:lnTo>
                      <a:pt x="409" y="37"/>
                    </a:lnTo>
                    <a:lnTo>
                      <a:pt x="297" y="37"/>
                    </a:lnTo>
                    <a:lnTo>
                      <a:pt x="186" y="56"/>
                    </a:lnTo>
                    <a:lnTo>
                      <a:pt x="131" y="75"/>
                    </a:lnTo>
                    <a:lnTo>
                      <a:pt x="75" y="93"/>
                    </a:lnTo>
                    <a:lnTo>
                      <a:pt x="38" y="130"/>
                    </a:lnTo>
                    <a:lnTo>
                      <a:pt x="19" y="204"/>
                    </a:lnTo>
                    <a:lnTo>
                      <a:pt x="1" y="241"/>
                    </a:lnTo>
                    <a:lnTo>
                      <a:pt x="19" y="464"/>
                    </a:lnTo>
                    <a:lnTo>
                      <a:pt x="57" y="890"/>
                    </a:lnTo>
                    <a:lnTo>
                      <a:pt x="131" y="1668"/>
                    </a:lnTo>
                    <a:lnTo>
                      <a:pt x="149" y="1724"/>
                    </a:lnTo>
                    <a:lnTo>
                      <a:pt x="168" y="1779"/>
                    </a:lnTo>
                    <a:lnTo>
                      <a:pt x="186" y="1816"/>
                    </a:lnTo>
                    <a:lnTo>
                      <a:pt x="242" y="1835"/>
                    </a:lnTo>
                    <a:lnTo>
                      <a:pt x="297" y="1835"/>
                    </a:lnTo>
                    <a:lnTo>
                      <a:pt x="724" y="1853"/>
                    </a:lnTo>
                    <a:lnTo>
                      <a:pt x="2039" y="1909"/>
                    </a:lnTo>
                    <a:lnTo>
                      <a:pt x="3354" y="1909"/>
                    </a:lnTo>
                    <a:lnTo>
                      <a:pt x="4670" y="1890"/>
                    </a:lnTo>
                    <a:lnTo>
                      <a:pt x="6004" y="1835"/>
                    </a:lnTo>
                    <a:lnTo>
                      <a:pt x="6078" y="1835"/>
                    </a:lnTo>
                    <a:lnTo>
                      <a:pt x="6115" y="1816"/>
                    </a:lnTo>
                    <a:lnTo>
                      <a:pt x="6152" y="1798"/>
                    </a:lnTo>
                    <a:lnTo>
                      <a:pt x="6189" y="1724"/>
                    </a:lnTo>
                    <a:lnTo>
                      <a:pt x="6208" y="1668"/>
                    </a:lnTo>
                    <a:lnTo>
                      <a:pt x="6263" y="982"/>
                    </a:lnTo>
                    <a:lnTo>
                      <a:pt x="6300" y="297"/>
                    </a:lnTo>
                    <a:lnTo>
                      <a:pt x="6300" y="186"/>
                    </a:lnTo>
                    <a:lnTo>
                      <a:pt x="6282" y="130"/>
                    </a:lnTo>
                    <a:lnTo>
                      <a:pt x="6263" y="93"/>
                    </a:lnTo>
                    <a:lnTo>
                      <a:pt x="6226" y="56"/>
                    </a:lnTo>
                    <a:lnTo>
                      <a:pt x="6171" y="56"/>
                    </a:lnTo>
                    <a:lnTo>
                      <a:pt x="6078" y="37"/>
                    </a:lnTo>
                    <a:lnTo>
                      <a:pt x="5689" y="37"/>
                    </a:lnTo>
                    <a:lnTo>
                      <a:pt x="4374" y="0"/>
                    </a:lnTo>
                    <a:close/>
                  </a:path>
                </a:pathLst>
              </a:custGeom>
              <a:solidFill>
                <a:srgbClr val="5E91E0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97" name="Google Shape;16841;p41">
                <a:extLst>
                  <a:ext uri="{FF2B5EF4-FFF2-40B4-BE49-F238E27FC236}">
                    <a16:creationId xmlns:a16="http://schemas.microsoft.com/office/drawing/2014/main" id="{1604045B-B81A-5D74-324D-D30716F04981}"/>
                  </a:ext>
                </a:extLst>
              </p:cNvPr>
              <p:cNvSpPr/>
              <p:nvPr/>
            </p:nvSpPr>
            <p:spPr>
              <a:xfrm>
                <a:off x="5445129" y="3537648"/>
                <a:ext cx="28867" cy="41365"/>
              </a:xfrm>
              <a:custGeom>
                <a:avLst/>
                <a:gdLst/>
                <a:ahLst/>
                <a:cxnLst/>
                <a:rect l="l" t="t" r="r" b="b"/>
                <a:pathLst>
                  <a:path w="686" h="983" extrusionOk="0">
                    <a:moveTo>
                      <a:pt x="74" y="1"/>
                    </a:moveTo>
                    <a:lnTo>
                      <a:pt x="37" y="38"/>
                    </a:lnTo>
                    <a:lnTo>
                      <a:pt x="19" y="93"/>
                    </a:lnTo>
                    <a:lnTo>
                      <a:pt x="0" y="149"/>
                    </a:lnTo>
                    <a:lnTo>
                      <a:pt x="37" y="242"/>
                    </a:lnTo>
                    <a:lnTo>
                      <a:pt x="93" y="316"/>
                    </a:lnTo>
                    <a:lnTo>
                      <a:pt x="167" y="390"/>
                    </a:lnTo>
                    <a:lnTo>
                      <a:pt x="222" y="464"/>
                    </a:lnTo>
                    <a:lnTo>
                      <a:pt x="259" y="538"/>
                    </a:lnTo>
                    <a:lnTo>
                      <a:pt x="278" y="612"/>
                    </a:lnTo>
                    <a:lnTo>
                      <a:pt x="315" y="779"/>
                    </a:lnTo>
                    <a:lnTo>
                      <a:pt x="334" y="871"/>
                    </a:lnTo>
                    <a:lnTo>
                      <a:pt x="389" y="927"/>
                    </a:lnTo>
                    <a:lnTo>
                      <a:pt x="426" y="964"/>
                    </a:lnTo>
                    <a:lnTo>
                      <a:pt x="482" y="983"/>
                    </a:lnTo>
                    <a:lnTo>
                      <a:pt x="537" y="964"/>
                    </a:lnTo>
                    <a:lnTo>
                      <a:pt x="593" y="927"/>
                    </a:lnTo>
                    <a:lnTo>
                      <a:pt x="630" y="871"/>
                    </a:lnTo>
                    <a:lnTo>
                      <a:pt x="667" y="779"/>
                    </a:lnTo>
                    <a:lnTo>
                      <a:pt x="686" y="649"/>
                    </a:lnTo>
                    <a:lnTo>
                      <a:pt x="667" y="519"/>
                    </a:lnTo>
                    <a:lnTo>
                      <a:pt x="630" y="390"/>
                    </a:lnTo>
                    <a:lnTo>
                      <a:pt x="556" y="260"/>
                    </a:lnTo>
                    <a:lnTo>
                      <a:pt x="482" y="149"/>
                    </a:lnTo>
                    <a:lnTo>
                      <a:pt x="371" y="75"/>
                    </a:lnTo>
                    <a:lnTo>
                      <a:pt x="259" y="19"/>
                    </a:lnTo>
                    <a:lnTo>
                      <a:pt x="13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98" name="Google Shape;16842;p41">
                <a:extLst>
                  <a:ext uri="{FF2B5EF4-FFF2-40B4-BE49-F238E27FC236}">
                    <a16:creationId xmlns:a16="http://schemas.microsoft.com/office/drawing/2014/main" id="{1E451E4B-DE2B-D106-D644-3DF086857487}"/>
                  </a:ext>
                </a:extLst>
              </p:cNvPr>
              <p:cNvSpPr/>
              <p:nvPr/>
            </p:nvSpPr>
            <p:spPr>
              <a:xfrm>
                <a:off x="6250514" y="3161866"/>
                <a:ext cx="148963" cy="488885"/>
              </a:xfrm>
              <a:custGeom>
                <a:avLst/>
                <a:gdLst/>
                <a:ahLst/>
                <a:cxnLst/>
                <a:rect l="l" t="t" r="r" b="b"/>
                <a:pathLst>
                  <a:path w="3540" h="11618" extrusionOk="0">
                    <a:moveTo>
                      <a:pt x="519" y="0"/>
                    </a:moveTo>
                    <a:lnTo>
                      <a:pt x="463" y="19"/>
                    </a:lnTo>
                    <a:lnTo>
                      <a:pt x="389" y="56"/>
                    </a:lnTo>
                    <a:lnTo>
                      <a:pt x="334" y="93"/>
                    </a:lnTo>
                    <a:lnTo>
                      <a:pt x="278" y="130"/>
                    </a:lnTo>
                    <a:lnTo>
                      <a:pt x="241" y="204"/>
                    </a:lnTo>
                    <a:lnTo>
                      <a:pt x="204" y="278"/>
                    </a:lnTo>
                    <a:lnTo>
                      <a:pt x="186" y="352"/>
                    </a:lnTo>
                    <a:lnTo>
                      <a:pt x="93" y="1705"/>
                    </a:lnTo>
                    <a:lnTo>
                      <a:pt x="56" y="2372"/>
                    </a:lnTo>
                    <a:lnTo>
                      <a:pt x="19" y="3039"/>
                    </a:lnTo>
                    <a:lnTo>
                      <a:pt x="0" y="3724"/>
                    </a:lnTo>
                    <a:lnTo>
                      <a:pt x="19" y="4391"/>
                    </a:lnTo>
                    <a:lnTo>
                      <a:pt x="37" y="5077"/>
                    </a:lnTo>
                    <a:lnTo>
                      <a:pt x="93" y="5744"/>
                    </a:lnTo>
                    <a:lnTo>
                      <a:pt x="186" y="6448"/>
                    </a:lnTo>
                    <a:lnTo>
                      <a:pt x="297" y="7171"/>
                    </a:lnTo>
                    <a:lnTo>
                      <a:pt x="445" y="7875"/>
                    </a:lnTo>
                    <a:lnTo>
                      <a:pt x="649" y="8560"/>
                    </a:lnTo>
                    <a:lnTo>
                      <a:pt x="871" y="9246"/>
                    </a:lnTo>
                    <a:lnTo>
                      <a:pt x="1130" y="9913"/>
                    </a:lnTo>
                    <a:lnTo>
                      <a:pt x="1427" y="10561"/>
                    </a:lnTo>
                    <a:lnTo>
                      <a:pt x="1760" y="11210"/>
                    </a:lnTo>
                    <a:lnTo>
                      <a:pt x="1927" y="11376"/>
                    </a:lnTo>
                    <a:lnTo>
                      <a:pt x="2094" y="11488"/>
                    </a:lnTo>
                    <a:lnTo>
                      <a:pt x="2261" y="11580"/>
                    </a:lnTo>
                    <a:lnTo>
                      <a:pt x="2446" y="11617"/>
                    </a:lnTo>
                    <a:lnTo>
                      <a:pt x="2631" y="11617"/>
                    </a:lnTo>
                    <a:lnTo>
                      <a:pt x="2798" y="11580"/>
                    </a:lnTo>
                    <a:lnTo>
                      <a:pt x="2965" y="11525"/>
                    </a:lnTo>
                    <a:lnTo>
                      <a:pt x="3113" y="11432"/>
                    </a:lnTo>
                    <a:lnTo>
                      <a:pt x="3261" y="11321"/>
                    </a:lnTo>
                    <a:lnTo>
                      <a:pt x="3372" y="11191"/>
                    </a:lnTo>
                    <a:lnTo>
                      <a:pt x="3465" y="11043"/>
                    </a:lnTo>
                    <a:lnTo>
                      <a:pt x="3521" y="10858"/>
                    </a:lnTo>
                    <a:lnTo>
                      <a:pt x="3539" y="10672"/>
                    </a:lnTo>
                    <a:lnTo>
                      <a:pt x="3521" y="10487"/>
                    </a:lnTo>
                    <a:lnTo>
                      <a:pt x="3465" y="10283"/>
                    </a:lnTo>
                    <a:lnTo>
                      <a:pt x="3372" y="10079"/>
                    </a:lnTo>
                    <a:lnTo>
                      <a:pt x="3020" y="9579"/>
                    </a:lnTo>
                    <a:lnTo>
                      <a:pt x="2705" y="9042"/>
                    </a:lnTo>
                    <a:lnTo>
                      <a:pt x="2427" y="8505"/>
                    </a:lnTo>
                    <a:lnTo>
                      <a:pt x="2168" y="7930"/>
                    </a:lnTo>
                    <a:lnTo>
                      <a:pt x="2001" y="7485"/>
                    </a:lnTo>
                    <a:lnTo>
                      <a:pt x="1835" y="7041"/>
                    </a:lnTo>
                    <a:lnTo>
                      <a:pt x="1686" y="6578"/>
                    </a:lnTo>
                    <a:lnTo>
                      <a:pt x="1575" y="6114"/>
                    </a:lnTo>
                    <a:lnTo>
                      <a:pt x="1464" y="5651"/>
                    </a:lnTo>
                    <a:lnTo>
                      <a:pt x="1371" y="5188"/>
                    </a:lnTo>
                    <a:lnTo>
                      <a:pt x="1279" y="4725"/>
                    </a:lnTo>
                    <a:lnTo>
                      <a:pt x="1223" y="4243"/>
                    </a:lnTo>
                    <a:lnTo>
                      <a:pt x="1112" y="3280"/>
                    </a:lnTo>
                    <a:lnTo>
                      <a:pt x="1038" y="2316"/>
                    </a:lnTo>
                    <a:lnTo>
                      <a:pt x="1001" y="1353"/>
                    </a:lnTo>
                    <a:lnTo>
                      <a:pt x="964" y="371"/>
                    </a:lnTo>
                    <a:lnTo>
                      <a:pt x="964" y="297"/>
                    </a:lnTo>
                    <a:lnTo>
                      <a:pt x="927" y="223"/>
                    </a:lnTo>
                    <a:lnTo>
                      <a:pt x="890" y="148"/>
                    </a:lnTo>
                    <a:lnTo>
                      <a:pt x="853" y="111"/>
                    </a:lnTo>
                    <a:lnTo>
                      <a:pt x="797" y="56"/>
                    </a:lnTo>
                    <a:lnTo>
                      <a:pt x="723" y="37"/>
                    </a:lnTo>
                    <a:lnTo>
                      <a:pt x="667" y="19"/>
                    </a:lnTo>
                    <a:lnTo>
                      <a:pt x="593" y="0"/>
                    </a:lnTo>
                    <a:close/>
                  </a:path>
                </a:pathLst>
              </a:custGeom>
              <a:solidFill>
                <a:srgbClr val="C2E782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99" name="Google Shape;16843;p41">
                <a:extLst>
                  <a:ext uri="{FF2B5EF4-FFF2-40B4-BE49-F238E27FC236}">
                    <a16:creationId xmlns:a16="http://schemas.microsoft.com/office/drawing/2014/main" id="{9179950F-6878-69ED-1C9F-78F9A4BB3C92}"/>
                  </a:ext>
                </a:extLst>
              </p:cNvPr>
              <p:cNvSpPr/>
              <p:nvPr/>
            </p:nvSpPr>
            <p:spPr>
              <a:xfrm>
                <a:off x="6250514" y="3161866"/>
                <a:ext cx="72546" cy="289300"/>
              </a:xfrm>
              <a:custGeom>
                <a:avLst/>
                <a:gdLst/>
                <a:ahLst/>
                <a:cxnLst/>
                <a:rect l="l" t="t" r="r" b="b"/>
                <a:pathLst>
                  <a:path w="1724" h="6875" extrusionOk="0">
                    <a:moveTo>
                      <a:pt x="519" y="0"/>
                    </a:moveTo>
                    <a:lnTo>
                      <a:pt x="463" y="19"/>
                    </a:lnTo>
                    <a:lnTo>
                      <a:pt x="389" y="56"/>
                    </a:lnTo>
                    <a:lnTo>
                      <a:pt x="334" y="93"/>
                    </a:lnTo>
                    <a:lnTo>
                      <a:pt x="278" y="130"/>
                    </a:lnTo>
                    <a:lnTo>
                      <a:pt x="241" y="204"/>
                    </a:lnTo>
                    <a:lnTo>
                      <a:pt x="204" y="278"/>
                    </a:lnTo>
                    <a:lnTo>
                      <a:pt x="186" y="352"/>
                    </a:lnTo>
                    <a:lnTo>
                      <a:pt x="93" y="1705"/>
                    </a:lnTo>
                    <a:lnTo>
                      <a:pt x="56" y="2372"/>
                    </a:lnTo>
                    <a:lnTo>
                      <a:pt x="19" y="3039"/>
                    </a:lnTo>
                    <a:lnTo>
                      <a:pt x="0" y="3724"/>
                    </a:lnTo>
                    <a:lnTo>
                      <a:pt x="19" y="4391"/>
                    </a:lnTo>
                    <a:lnTo>
                      <a:pt x="37" y="5077"/>
                    </a:lnTo>
                    <a:lnTo>
                      <a:pt x="93" y="5744"/>
                    </a:lnTo>
                    <a:lnTo>
                      <a:pt x="149" y="6300"/>
                    </a:lnTo>
                    <a:lnTo>
                      <a:pt x="241" y="6837"/>
                    </a:lnTo>
                    <a:lnTo>
                      <a:pt x="408" y="6874"/>
                    </a:lnTo>
                    <a:lnTo>
                      <a:pt x="593" y="6874"/>
                    </a:lnTo>
                    <a:lnTo>
                      <a:pt x="760" y="6856"/>
                    </a:lnTo>
                    <a:lnTo>
                      <a:pt x="927" y="6837"/>
                    </a:lnTo>
                    <a:lnTo>
                      <a:pt x="1334" y="6763"/>
                    </a:lnTo>
                    <a:lnTo>
                      <a:pt x="1723" y="6652"/>
                    </a:lnTo>
                    <a:lnTo>
                      <a:pt x="1612" y="6281"/>
                    </a:lnTo>
                    <a:lnTo>
                      <a:pt x="1520" y="5892"/>
                    </a:lnTo>
                    <a:lnTo>
                      <a:pt x="1353" y="5132"/>
                    </a:lnTo>
                    <a:lnTo>
                      <a:pt x="1242" y="4354"/>
                    </a:lnTo>
                    <a:lnTo>
                      <a:pt x="1130" y="3576"/>
                    </a:lnTo>
                    <a:lnTo>
                      <a:pt x="1075" y="2779"/>
                    </a:lnTo>
                    <a:lnTo>
                      <a:pt x="1019" y="1983"/>
                    </a:lnTo>
                    <a:lnTo>
                      <a:pt x="982" y="1186"/>
                    </a:lnTo>
                    <a:lnTo>
                      <a:pt x="964" y="371"/>
                    </a:lnTo>
                    <a:lnTo>
                      <a:pt x="964" y="297"/>
                    </a:lnTo>
                    <a:lnTo>
                      <a:pt x="927" y="223"/>
                    </a:lnTo>
                    <a:lnTo>
                      <a:pt x="890" y="148"/>
                    </a:lnTo>
                    <a:lnTo>
                      <a:pt x="853" y="111"/>
                    </a:lnTo>
                    <a:lnTo>
                      <a:pt x="797" y="56"/>
                    </a:lnTo>
                    <a:lnTo>
                      <a:pt x="723" y="37"/>
                    </a:lnTo>
                    <a:lnTo>
                      <a:pt x="667" y="19"/>
                    </a:lnTo>
                    <a:lnTo>
                      <a:pt x="593" y="0"/>
                    </a:lnTo>
                    <a:close/>
                  </a:path>
                </a:pathLst>
              </a:custGeom>
              <a:solidFill>
                <a:srgbClr val="000000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200" name="Google Shape;16844;p41">
                <a:extLst>
                  <a:ext uri="{FF2B5EF4-FFF2-40B4-BE49-F238E27FC236}">
                    <a16:creationId xmlns:a16="http://schemas.microsoft.com/office/drawing/2014/main" id="{08B67409-0603-DE90-75D2-789B9003F20B}"/>
                  </a:ext>
                </a:extLst>
              </p:cNvPr>
              <p:cNvSpPr/>
              <p:nvPr/>
            </p:nvSpPr>
            <p:spPr>
              <a:xfrm>
                <a:off x="6235701" y="3549346"/>
                <a:ext cx="247178" cy="190286"/>
              </a:xfrm>
              <a:custGeom>
                <a:avLst/>
                <a:gdLst/>
                <a:ahLst/>
                <a:cxnLst/>
                <a:rect l="l" t="t" r="r" b="b"/>
                <a:pathLst>
                  <a:path w="5874" h="4522" extrusionOk="0">
                    <a:moveTo>
                      <a:pt x="167" y="1"/>
                    </a:moveTo>
                    <a:lnTo>
                      <a:pt x="93" y="19"/>
                    </a:lnTo>
                    <a:lnTo>
                      <a:pt x="37" y="56"/>
                    </a:lnTo>
                    <a:lnTo>
                      <a:pt x="0" y="112"/>
                    </a:lnTo>
                    <a:lnTo>
                      <a:pt x="0" y="186"/>
                    </a:lnTo>
                    <a:lnTo>
                      <a:pt x="0" y="204"/>
                    </a:lnTo>
                    <a:lnTo>
                      <a:pt x="408" y="1872"/>
                    </a:lnTo>
                    <a:lnTo>
                      <a:pt x="426" y="1927"/>
                    </a:lnTo>
                    <a:lnTo>
                      <a:pt x="445" y="1983"/>
                    </a:lnTo>
                    <a:lnTo>
                      <a:pt x="538" y="2354"/>
                    </a:lnTo>
                    <a:lnTo>
                      <a:pt x="538" y="2428"/>
                    </a:lnTo>
                    <a:lnTo>
                      <a:pt x="612" y="2613"/>
                    </a:lnTo>
                    <a:lnTo>
                      <a:pt x="630" y="2798"/>
                    </a:lnTo>
                    <a:lnTo>
                      <a:pt x="760" y="3261"/>
                    </a:lnTo>
                    <a:lnTo>
                      <a:pt x="797" y="3410"/>
                    </a:lnTo>
                    <a:lnTo>
                      <a:pt x="890" y="3817"/>
                    </a:lnTo>
                    <a:lnTo>
                      <a:pt x="1019" y="4410"/>
                    </a:lnTo>
                    <a:lnTo>
                      <a:pt x="1056" y="4466"/>
                    </a:lnTo>
                    <a:lnTo>
                      <a:pt x="1093" y="4503"/>
                    </a:lnTo>
                    <a:lnTo>
                      <a:pt x="1130" y="4521"/>
                    </a:lnTo>
                    <a:lnTo>
                      <a:pt x="4725" y="4521"/>
                    </a:lnTo>
                    <a:lnTo>
                      <a:pt x="4780" y="4503"/>
                    </a:lnTo>
                    <a:lnTo>
                      <a:pt x="4818" y="4466"/>
                    </a:lnTo>
                    <a:lnTo>
                      <a:pt x="4836" y="4410"/>
                    </a:lnTo>
                    <a:lnTo>
                      <a:pt x="5114" y="3280"/>
                    </a:lnTo>
                    <a:lnTo>
                      <a:pt x="5132" y="3169"/>
                    </a:lnTo>
                    <a:lnTo>
                      <a:pt x="5244" y="2761"/>
                    </a:lnTo>
                    <a:lnTo>
                      <a:pt x="5281" y="2594"/>
                    </a:lnTo>
                    <a:lnTo>
                      <a:pt x="5318" y="2428"/>
                    </a:lnTo>
                    <a:lnTo>
                      <a:pt x="5392" y="2168"/>
                    </a:lnTo>
                    <a:lnTo>
                      <a:pt x="5410" y="2057"/>
                    </a:lnTo>
                    <a:lnTo>
                      <a:pt x="5410" y="2002"/>
                    </a:lnTo>
                    <a:lnTo>
                      <a:pt x="5447" y="1946"/>
                    </a:lnTo>
                    <a:lnTo>
                      <a:pt x="5874" y="186"/>
                    </a:lnTo>
                    <a:lnTo>
                      <a:pt x="5855" y="112"/>
                    </a:lnTo>
                    <a:lnTo>
                      <a:pt x="5837" y="56"/>
                    </a:lnTo>
                    <a:lnTo>
                      <a:pt x="5781" y="19"/>
                    </a:lnTo>
                    <a:lnTo>
                      <a:pt x="5688" y="1"/>
                    </a:lnTo>
                    <a:close/>
                  </a:path>
                </a:pathLst>
              </a:custGeom>
              <a:solidFill>
                <a:srgbClr val="F55854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201" name="Google Shape;16845;p41">
                <a:extLst>
                  <a:ext uri="{FF2B5EF4-FFF2-40B4-BE49-F238E27FC236}">
                    <a16:creationId xmlns:a16="http://schemas.microsoft.com/office/drawing/2014/main" id="{931D4CC8-2B8B-596D-E7EB-CBBD42D58367}"/>
                  </a:ext>
                </a:extLst>
              </p:cNvPr>
              <p:cNvSpPr/>
              <p:nvPr/>
            </p:nvSpPr>
            <p:spPr>
              <a:xfrm>
                <a:off x="6252828" y="3628079"/>
                <a:ext cx="212125" cy="24996"/>
              </a:xfrm>
              <a:custGeom>
                <a:avLst/>
                <a:gdLst/>
                <a:ahLst/>
                <a:cxnLst/>
                <a:rect l="l" t="t" r="r" b="b"/>
                <a:pathLst>
                  <a:path w="5041" h="594" extrusionOk="0">
                    <a:moveTo>
                      <a:pt x="1" y="1"/>
                    </a:moveTo>
                    <a:lnTo>
                      <a:pt x="38" y="112"/>
                    </a:lnTo>
                    <a:lnTo>
                      <a:pt x="168" y="149"/>
                    </a:lnTo>
                    <a:lnTo>
                      <a:pt x="297" y="186"/>
                    </a:lnTo>
                    <a:lnTo>
                      <a:pt x="446" y="260"/>
                    </a:lnTo>
                    <a:lnTo>
                      <a:pt x="575" y="353"/>
                    </a:lnTo>
                    <a:lnTo>
                      <a:pt x="723" y="446"/>
                    </a:lnTo>
                    <a:lnTo>
                      <a:pt x="890" y="520"/>
                    </a:lnTo>
                    <a:lnTo>
                      <a:pt x="1038" y="575"/>
                    </a:lnTo>
                    <a:lnTo>
                      <a:pt x="1205" y="594"/>
                    </a:lnTo>
                    <a:lnTo>
                      <a:pt x="1353" y="575"/>
                    </a:lnTo>
                    <a:lnTo>
                      <a:pt x="1520" y="520"/>
                    </a:lnTo>
                    <a:lnTo>
                      <a:pt x="1668" y="446"/>
                    </a:lnTo>
                    <a:lnTo>
                      <a:pt x="1817" y="353"/>
                    </a:lnTo>
                    <a:lnTo>
                      <a:pt x="1965" y="260"/>
                    </a:lnTo>
                    <a:lnTo>
                      <a:pt x="2113" y="186"/>
                    </a:lnTo>
                    <a:lnTo>
                      <a:pt x="2243" y="131"/>
                    </a:lnTo>
                    <a:lnTo>
                      <a:pt x="2391" y="112"/>
                    </a:lnTo>
                    <a:lnTo>
                      <a:pt x="2521" y="131"/>
                    </a:lnTo>
                    <a:lnTo>
                      <a:pt x="2669" y="186"/>
                    </a:lnTo>
                    <a:lnTo>
                      <a:pt x="2799" y="260"/>
                    </a:lnTo>
                    <a:lnTo>
                      <a:pt x="2947" y="353"/>
                    </a:lnTo>
                    <a:lnTo>
                      <a:pt x="3095" y="446"/>
                    </a:lnTo>
                    <a:lnTo>
                      <a:pt x="3243" y="520"/>
                    </a:lnTo>
                    <a:lnTo>
                      <a:pt x="3410" y="575"/>
                    </a:lnTo>
                    <a:lnTo>
                      <a:pt x="3558" y="594"/>
                    </a:lnTo>
                    <a:lnTo>
                      <a:pt x="3725" y="575"/>
                    </a:lnTo>
                    <a:lnTo>
                      <a:pt x="3873" y="520"/>
                    </a:lnTo>
                    <a:lnTo>
                      <a:pt x="4040" y="446"/>
                    </a:lnTo>
                    <a:lnTo>
                      <a:pt x="4188" y="353"/>
                    </a:lnTo>
                    <a:lnTo>
                      <a:pt x="4336" y="260"/>
                    </a:lnTo>
                    <a:lnTo>
                      <a:pt x="4466" y="186"/>
                    </a:lnTo>
                    <a:lnTo>
                      <a:pt x="4614" y="131"/>
                    </a:lnTo>
                    <a:lnTo>
                      <a:pt x="4744" y="112"/>
                    </a:lnTo>
                    <a:lnTo>
                      <a:pt x="4874" y="131"/>
                    </a:lnTo>
                    <a:lnTo>
                      <a:pt x="5003" y="186"/>
                    </a:lnTo>
                    <a:lnTo>
                      <a:pt x="5040" y="75"/>
                    </a:lnTo>
                    <a:lnTo>
                      <a:pt x="4892" y="19"/>
                    </a:lnTo>
                    <a:lnTo>
                      <a:pt x="4744" y="1"/>
                    </a:lnTo>
                    <a:lnTo>
                      <a:pt x="4596" y="19"/>
                    </a:lnTo>
                    <a:lnTo>
                      <a:pt x="4429" y="75"/>
                    </a:lnTo>
                    <a:lnTo>
                      <a:pt x="4281" y="168"/>
                    </a:lnTo>
                    <a:lnTo>
                      <a:pt x="4133" y="260"/>
                    </a:lnTo>
                    <a:lnTo>
                      <a:pt x="3984" y="334"/>
                    </a:lnTo>
                    <a:lnTo>
                      <a:pt x="3836" y="409"/>
                    </a:lnTo>
                    <a:lnTo>
                      <a:pt x="3706" y="464"/>
                    </a:lnTo>
                    <a:lnTo>
                      <a:pt x="3558" y="483"/>
                    </a:lnTo>
                    <a:lnTo>
                      <a:pt x="3429" y="464"/>
                    </a:lnTo>
                    <a:lnTo>
                      <a:pt x="3280" y="409"/>
                    </a:lnTo>
                    <a:lnTo>
                      <a:pt x="3151" y="334"/>
                    </a:lnTo>
                    <a:lnTo>
                      <a:pt x="3002" y="260"/>
                    </a:lnTo>
                    <a:lnTo>
                      <a:pt x="2854" y="168"/>
                    </a:lnTo>
                    <a:lnTo>
                      <a:pt x="2706" y="75"/>
                    </a:lnTo>
                    <a:lnTo>
                      <a:pt x="2539" y="19"/>
                    </a:lnTo>
                    <a:lnTo>
                      <a:pt x="2391" y="1"/>
                    </a:lnTo>
                    <a:lnTo>
                      <a:pt x="2224" y="19"/>
                    </a:lnTo>
                    <a:lnTo>
                      <a:pt x="2076" y="75"/>
                    </a:lnTo>
                    <a:lnTo>
                      <a:pt x="1909" y="168"/>
                    </a:lnTo>
                    <a:lnTo>
                      <a:pt x="1761" y="260"/>
                    </a:lnTo>
                    <a:lnTo>
                      <a:pt x="1613" y="334"/>
                    </a:lnTo>
                    <a:lnTo>
                      <a:pt x="1483" y="409"/>
                    </a:lnTo>
                    <a:lnTo>
                      <a:pt x="1335" y="464"/>
                    </a:lnTo>
                    <a:lnTo>
                      <a:pt x="1205" y="483"/>
                    </a:lnTo>
                    <a:lnTo>
                      <a:pt x="1057" y="464"/>
                    </a:lnTo>
                    <a:lnTo>
                      <a:pt x="927" y="409"/>
                    </a:lnTo>
                    <a:lnTo>
                      <a:pt x="779" y="334"/>
                    </a:lnTo>
                    <a:lnTo>
                      <a:pt x="631" y="260"/>
                    </a:lnTo>
                    <a:lnTo>
                      <a:pt x="483" y="168"/>
                    </a:lnTo>
                    <a:lnTo>
                      <a:pt x="334" y="75"/>
                    </a:lnTo>
                    <a:lnTo>
                      <a:pt x="168" y="19"/>
                    </a:lnTo>
                    <a:lnTo>
                      <a:pt x="19" y="1"/>
                    </a:lnTo>
                    <a:close/>
                  </a:path>
                </a:pathLst>
              </a:custGeom>
              <a:solidFill>
                <a:srgbClr val="F8D14B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202" name="Google Shape;16846;p41">
                <a:extLst>
                  <a:ext uri="{FF2B5EF4-FFF2-40B4-BE49-F238E27FC236}">
                    <a16:creationId xmlns:a16="http://schemas.microsoft.com/office/drawing/2014/main" id="{36DEBF10-2CF6-A49B-385A-18205016ADFB}"/>
                  </a:ext>
                </a:extLst>
              </p:cNvPr>
              <p:cNvSpPr/>
              <p:nvPr/>
            </p:nvSpPr>
            <p:spPr>
              <a:xfrm>
                <a:off x="6258299" y="3650719"/>
                <a:ext cx="201184" cy="34337"/>
              </a:xfrm>
              <a:custGeom>
                <a:avLst/>
                <a:gdLst/>
                <a:ahLst/>
                <a:cxnLst/>
                <a:rect l="l" t="t" r="r" b="b"/>
                <a:pathLst>
                  <a:path w="4781" h="816" extrusionOk="0">
                    <a:moveTo>
                      <a:pt x="2168" y="0"/>
                    </a:moveTo>
                    <a:lnTo>
                      <a:pt x="2076" y="19"/>
                    </a:lnTo>
                    <a:lnTo>
                      <a:pt x="1909" y="93"/>
                    </a:lnTo>
                    <a:lnTo>
                      <a:pt x="1742" y="167"/>
                    </a:lnTo>
                    <a:lnTo>
                      <a:pt x="1575" y="260"/>
                    </a:lnTo>
                    <a:lnTo>
                      <a:pt x="1316" y="408"/>
                    </a:lnTo>
                    <a:lnTo>
                      <a:pt x="1186" y="463"/>
                    </a:lnTo>
                    <a:lnTo>
                      <a:pt x="1075" y="482"/>
                    </a:lnTo>
                    <a:lnTo>
                      <a:pt x="945" y="463"/>
                    </a:lnTo>
                    <a:lnTo>
                      <a:pt x="834" y="408"/>
                    </a:lnTo>
                    <a:lnTo>
                      <a:pt x="575" y="260"/>
                    </a:lnTo>
                    <a:lnTo>
                      <a:pt x="297" y="111"/>
                    </a:lnTo>
                    <a:lnTo>
                      <a:pt x="149" y="56"/>
                    </a:lnTo>
                    <a:lnTo>
                      <a:pt x="1" y="19"/>
                    </a:lnTo>
                    <a:lnTo>
                      <a:pt x="93" y="389"/>
                    </a:lnTo>
                    <a:lnTo>
                      <a:pt x="241" y="463"/>
                    </a:lnTo>
                    <a:lnTo>
                      <a:pt x="390" y="556"/>
                    </a:lnTo>
                    <a:lnTo>
                      <a:pt x="556" y="649"/>
                    </a:lnTo>
                    <a:lnTo>
                      <a:pt x="723" y="741"/>
                    </a:lnTo>
                    <a:lnTo>
                      <a:pt x="890" y="797"/>
                    </a:lnTo>
                    <a:lnTo>
                      <a:pt x="983" y="815"/>
                    </a:lnTo>
                    <a:lnTo>
                      <a:pt x="1168" y="815"/>
                    </a:lnTo>
                    <a:lnTo>
                      <a:pt x="1242" y="797"/>
                    </a:lnTo>
                    <a:lnTo>
                      <a:pt x="1427" y="741"/>
                    </a:lnTo>
                    <a:lnTo>
                      <a:pt x="1594" y="649"/>
                    </a:lnTo>
                    <a:lnTo>
                      <a:pt x="1742" y="556"/>
                    </a:lnTo>
                    <a:lnTo>
                      <a:pt x="2020" y="408"/>
                    </a:lnTo>
                    <a:lnTo>
                      <a:pt x="2131" y="352"/>
                    </a:lnTo>
                    <a:lnTo>
                      <a:pt x="2261" y="334"/>
                    </a:lnTo>
                    <a:lnTo>
                      <a:pt x="2372" y="352"/>
                    </a:lnTo>
                    <a:lnTo>
                      <a:pt x="2502" y="408"/>
                    </a:lnTo>
                    <a:lnTo>
                      <a:pt x="2761" y="556"/>
                    </a:lnTo>
                    <a:lnTo>
                      <a:pt x="2928" y="649"/>
                    </a:lnTo>
                    <a:lnTo>
                      <a:pt x="3076" y="741"/>
                    </a:lnTo>
                    <a:lnTo>
                      <a:pt x="3261" y="797"/>
                    </a:lnTo>
                    <a:lnTo>
                      <a:pt x="3354" y="815"/>
                    </a:lnTo>
                    <a:lnTo>
                      <a:pt x="3521" y="815"/>
                    </a:lnTo>
                    <a:lnTo>
                      <a:pt x="3614" y="797"/>
                    </a:lnTo>
                    <a:lnTo>
                      <a:pt x="3780" y="741"/>
                    </a:lnTo>
                    <a:lnTo>
                      <a:pt x="3947" y="649"/>
                    </a:lnTo>
                    <a:lnTo>
                      <a:pt x="4114" y="556"/>
                    </a:lnTo>
                    <a:lnTo>
                      <a:pt x="4373" y="408"/>
                    </a:lnTo>
                    <a:lnTo>
                      <a:pt x="4503" y="352"/>
                    </a:lnTo>
                    <a:lnTo>
                      <a:pt x="4614" y="334"/>
                    </a:lnTo>
                    <a:lnTo>
                      <a:pt x="4707" y="352"/>
                    </a:lnTo>
                    <a:lnTo>
                      <a:pt x="4781" y="19"/>
                    </a:lnTo>
                    <a:lnTo>
                      <a:pt x="4614" y="0"/>
                    </a:lnTo>
                    <a:lnTo>
                      <a:pt x="4521" y="0"/>
                    </a:lnTo>
                    <a:lnTo>
                      <a:pt x="4447" y="19"/>
                    </a:lnTo>
                    <a:lnTo>
                      <a:pt x="4262" y="93"/>
                    </a:lnTo>
                    <a:lnTo>
                      <a:pt x="4095" y="167"/>
                    </a:lnTo>
                    <a:lnTo>
                      <a:pt x="3947" y="260"/>
                    </a:lnTo>
                    <a:lnTo>
                      <a:pt x="3669" y="408"/>
                    </a:lnTo>
                    <a:lnTo>
                      <a:pt x="3558" y="463"/>
                    </a:lnTo>
                    <a:lnTo>
                      <a:pt x="3428" y="482"/>
                    </a:lnTo>
                    <a:lnTo>
                      <a:pt x="3317" y="463"/>
                    </a:lnTo>
                    <a:lnTo>
                      <a:pt x="3187" y="408"/>
                    </a:lnTo>
                    <a:lnTo>
                      <a:pt x="2928" y="260"/>
                    </a:lnTo>
                    <a:lnTo>
                      <a:pt x="2761" y="167"/>
                    </a:lnTo>
                    <a:lnTo>
                      <a:pt x="2613" y="93"/>
                    </a:lnTo>
                    <a:lnTo>
                      <a:pt x="2428" y="19"/>
                    </a:lnTo>
                    <a:lnTo>
                      <a:pt x="2335" y="0"/>
                    </a:lnTo>
                    <a:close/>
                  </a:path>
                </a:pathLst>
              </a:custGeom>
              <a:solidFill>
                <a:srgbClr val="F8D14B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203" name="Google Shape;16847;p41">
                <a:extLst>
                  <a:ext uri="{FF2B5EF4-FFF2-40B4-BE49-F238E27FC236}">
                    <a16:creationId xmlns:a16="http://schemas.microsoft.com/office/drawing/2014/main" id="{66ACAD02-385F-AC44-3C16-1338D5ABB615}"/>
                  </a:ext>
                </a:extLst>
              </p:cNvPr>
              <p:cNvSpPr/>
              <p:nvPr/>
            </p:nvSpPr>
            <p:spPr>
              <a:xfrm>
                <a:off x="6267641" y="3682658"/>
                <a:ext cx="184058" cy="24996"/>
              </a:xfrm>
              <a:custGeom>
                <a:avLst/>
                <a:gdLst/>
                <a:ahLst/>
                <a:cxnLst/>
                <a:rect l="l" t="t" r="r" b="b"/>
                <a:pathLst>
                  <a:path w="4374" h="594" extrusionOk="0">
                    <a:moveTo>
                      <a:pt x="2039" y="1"/>
                    </a:moveTo>
                    <a:lnTo>
                      <a:pt x="1872" y="19"/>
                    </a:lnTo>
                    <a:lnTo>
                      <a:pt x="1724" y="75"/>
                    </a:lnTo>
                    <a:lnTo>
                      <a:pt x="1557" y="168"/>
                    </a:lnTo>
                    <a:lnTo>
                      <a:pt x="1409" y="260"/>
                    </a:lnTo>
                    <a:lnTo>
                      <a:pt x="1261" y="334"/>
                    </a:lnTo>
                    <a:lnTo>
                      <a:pt x="1131" y="408"/>
                    </a:lnTo>
                    <a:lnTo>
                      <a:pt x="983" y="464"/>
                    </a:lnTo>
                    <a:lnTo>
                      <a:pt x="853" y="483"/>
                    </a:lnTo>
                    <a:lnTo>
                      <a:pt x="705" y="464"/>
                    </a:lnTo>
                    <a:lnTo>
                      <a:pt x="575" y="408"/>
                    </a:lnTo>
                    <a:lnTo>
                      <a:pt x="427" y="334"/>
                    </a:lnTo>
                    <a:lnTo>
                      <a:pt x="279" y="260"/>
                    </a:lnTo>
                    <a:lnTo>
                      <a:pt x="149" y="168"/>
                    </a:lnTo>
                    <a:lnTo>
                      <a:pt x="1" y="93"/>
                    </a:lnTo>
                    <a:lnTo>
                      <a:pt x="1" y="93"/>
                    </a:lnTo>
                    <a:lnTo>
                      <a:pt x="38" y="242"/>
                    </a:lnTo>
                    <a:lnTo>
                      <a:pt x="223" y="353"/>
                    </a:lnTo>
                    <a:lnTo>
                      <a:pt x="371" y="446"/>
                    </a:lnTo>
                    <a:lnTo>
                      <a:pt x="538" y="520"/>
                    </a:lnTo>
                    <a:lnTo>
                      <a:pt x="686" y="575"/>
                    </a:lnTo>
                    <a:lnTo>
                      <a:pt x="853" y="594"/>
                    </a:lnTo>
                    <a:lnTo>
                      <a:pt x="1001" y="575"/>
                    </a:lnTo>
                    <a:lnTo>
                      <a:pt x="1168" y="520"/>
                    </a:lnTo>
                    <a:lnTo>
                      <a:pt x="1316" y="446"/>
                    </a:lnTo>
                    <a:lnTo>
                      <a:pt x="1465" y="353"/>
                    </a:lnTo>
                    <a:lnTo>
                      <a:pt x="1613" y="260"/>
                    </a:lnTo>
                    <a:lnTo>
                      <a:pt x="1761" y="186"/>
                    </a:lnTo>
                    <a:lnTo>
                      <a:pt x="1891" y="131"/>
                    </a:lnTo>
                    <a:lnTo>
                      <a:pt x="2039" y="112"/>
                    </a:lnTo>
                    <a:lnTo>
                      <a:pt x="2169" y="131"/>
                    </a:lnTo>
                    <a:lnTo>
                      <a:pt x="2317" y="186"/>
                    </a:lnTo>
                    <a:lnTo>
                      <a:pt x="2447" y="260"/>
                    </a:lnTo>
                    <a:lnTo>
                      <a:pt x="2595" y="353"/>
                    </a:lnTo>
                    <a:lnTo>
                      <a:pt x="2743" y="446"/>
                    </a:lnTo>
                    <a:lnTo>
                      <a:pt x="2891" y="520"/>
                    </a:lnTo>
                    <a:lnTo>
                      <a:pt x="3058" y="575"/>
                    </a:lnTo>
                    <a:lnTo>
                      <a:pt x="3206" y="594"/>
                    </a:lnTo>
                    <a:lnTo>
                      <a:pt x="3373" y="575"/>
                    </a:lnTo>
                    <a:lnTo>
                      <a:pt x="3521" y="520"/>
                    </a:lnTo>
                    <a:lnTo>
                      <a:pt x="3688" y="446"/>
                    </a:lnTo>
                    <a:lnTo>
                      <a:pt x="3836" y="353"/>
                    </a:lnTo>
                    <a:lnTo>
                      <a:pt x="4096" y="205"/>
                    </a:lnTo>
                    <a:lnTo>
                      <a:pt x="4225" y="149"/>
                    </a:lnTo>
                    <a:lnTo>
                      <a:pt x="4355" y="112"/>
                    </a:lnTo>
                    <a:lnTo>
                      <a:pt x="4373" y="1"/>
                    </a:lnTo>
                    <a:lnTo>
                      <a:pt x="4225" y="38"/>
                    </a:lnTo>
                    <a:lnTo>
                      <a:pt x="4077" y="93"/>
                    </a:lnTo>
                    <a:lnTo>
                      <a:pt x="3929" y="168"/>
                    </a:lnTo>
                    <a:lnTo>
                      <a:pt x="3781" y="260"/>
                    </a:lnTo>
                    <a:lnTo>
                      <a:pt x="3632" y="334"/>
                    </a:lnTo>
                    <a:lnTo>
                      <a:pt x="3484" y="408"/>
                    </a:lnTo>
                    <a:lnTo>
                      <a:pt x="3354" y="464"/>
                    </a:lnTo>
                    <a:lnTo>
                      <a:pt x="3206" y="483"/>
                    </a:lnTo>
                    <a:lnTo>
                      <a:pt x="3077" y="464"/>
                    </a:lnTo>
                    <a:lnTo>
                      <a:pt x="2928" y="408"/>
                    </a:lnTo>
                    <a:lnTo>
                      <a:pt x="2799" y="334"/>
                    </a:lnTo>
                    <a:lnTo>
                      <a:pt x="2650" y="260"/>
                    </a:lnTo>
                    <a:lnTo>
                      <a:pt x="2502" y="168"/>
                    </a:lnTo>
                    <a:lnTo>
                      <a:pt x="2354" y="75"/>
                    </a:lnTo>
                    <a:lnTo>
                      <a:pt x="2187" y="19"/>
                    </a:lnTo>
                    <a:lnTo>
                      <a:pt x="2039" y="1"/>
                    </a:lnTo>
                    <a:close/>
                  </a:path>
                </a:pathLst>
              </a:custGeom>
              <a:solidFill>
                <a:srgbClr val="F8D14B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204" name="Google Shape;16848;p41">
                <a:extLst>
                  <a:ext uri="{FF2B5EF4-FFF2-40B4-BE49-F238E27FC236}">
                    <a16:creationId xmlns:a16="http://schemas.microsoft.com/office/drawing/2014/main" id="{7C09F13C-46DB-D6E1-6A01-C5A766B94385}"/>
                  </a:ext>
                </a:extLst>
              </p:cNvPr>
              <p:cNvSpPr/>
              <p:nvPr/>
            </p:nvSpPr>
            <p:spPr>
              <a:xfrm>
                <a:off x="6235701" y="3549346"/>
                <a:ext cx="247178" cy="69432"/>
              </a:xfrm>
              <a:custGeom>
                <a:avLst/>
                <a:gdLst/>
                <a:ahLst/>
                <a:cxnLst/>
                <a:rect l="l" t="t" r="r" b="b"/>
                <a:pathLst>
                  <a:path w="5874" h="1650" extrusionOk="0">
                    <a:moveTo>
                      <a:pt x="111" y="1"/>
                    </a:moveTo>
                    <a:lnTo>
                      <a:pt x="56" y="38"/>
                    </a:lnTo>
                    <a:lnTo>
                      <a:pt x="19" y="75"/>
                    </a:lnTo>
                    <a:lnTo>
                      <a:pt x="0" y="130"/>
                    </a:lnTo>
                    <a:lnTo>
                      <a:pt x="0" y="186"/>
                    </a:lnTo>
                    <a:lnTo>
                      <a:pt x="37" y="297"/>
                    </a:lnTo>
                    <a:lnTo>
                      <a:pt x="111" y="593"/>
                    </a:lnTo>
                    <a:lnTo>
                      <a:pt x="148" y="797"/>
                    </a:lnTo>
                    <a:lnTo>
                      <a:pt x="352" y="1612"/>
                    </a:lnTo>
                    <a:lnTo>
                      <a:pt x="1649" y="1650"/>
                    </a:lnTo>
                    <a:lnTo>
                      <a:pt x="4225" y="1650"/>
                    </a:lnTo>
                    <a:lnTo>
                      <a:pt x="5522" y="1612"/>
                    </a:lnTo>
                    <a:lnTo>
                      <a:pt x="5874" y="186"/>
                    </a:lnTo>
                    <a:lnTo>
                      <a:pt x="5874" y="112"/>
                    </a:lnTo>
                    <a:lnTo>
                      <a:pt x="5837" y="56"/>
                    </a:lnTo>
                    <a:lnTo>
                      <a:pt x="5781" y="19"/>
                    </a:lnTo>
                    <a:lnTo>
                      <a:pt x="5707" y="1"/>
                    </a:lnTo>
                    <a:close/>
                  </a:path>
                </a:pathLst>
              </a:custGeom>
              <a:solidFill>
                <a:srgbClr val="000000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205" name="Google Shape;16849;p41">
                <a:extLst>
                  <a:ext uri="{FF2B5EF4-FFF2-40B4-BE49-F238E27FC236}">
                    <a16:creationId xmlns:a16="http://schemas.microsoft.com/office/drawing/2014/main" id="{1442ECA3-E1B9-1228-3CAC-0652F37A3C76}"/>
                  </a:ext>
                </a:extLst>
              </p:cNvPr>
              <p:cNvSpPr/>
              <p:nvPr/>
            </p:nvSpPr>
            <p:spPr>
              <a:xfrm>
                <a:off x="6226317" y="3529063"/>
                <a:ext cx="265146" cy="81130"/>
              </a:xfrm>
              <a:custGeom>
                <a:avLst/>
                <a:gdLst/>
                <a:ahLst/>
                <a:cxnLst/>
                <a:rect l="l" t="t" r="r" b="b"/>
                <a:pathLst>
                  <a:path w="6301" h="1928" extrusionOk="0">
                    <a:moveTo>
                      <a:pt x="3039" y="1"/>
                    </a:moveTo>
                    <a:lnTo>
                      <a:pt x="1724" y="19"/>
                    </a:lnTo>
                    <a:lnTo>
                      <a:pt x="409" y="56"/>
                    </a:lnTo>
                    <a:lnTo>
                      <a:pt x="168" y="56"/>
                    </a:lnTo>
                    <a:lnTo>
                      <a:pt x="131" y="75"/>
                    </a:lnTo>
                    <a:lnTo>
                      <a:pt x="75" y="112"/>
                    </a:lnTo>
                    <a:lnTo>
                      <a:pt x="38" y="149"/>
                    </a:lnTo>
                    <a:lnTo>
                      <a:pt x="19" y="205"/>
                    </a:lnTo>
                    <a:lnTo>
                      <a:pt x="1" y="260"/>
                    </a:lnTo>
                    <a:lnTo>
                      <a:pt x="19" y="483"/>
                    </a:lnTo>
                    <a:lnTo>
                      <a:pt x="57" y="909"/>
                    </a:lnTo>
                    <a:lnTo>
                      <a:pt x="131" y="1687"/>
                    </a:lnTo>
                    <a:lnTo>
                      <a:pt x="149" y="1742"/>
                    </a:lnTo>
                    <a:lnTo>
                      <a:pt x="168" y="1798"/>
                    </a:lnTo>
                    <a:lnTo>
                      <a:pt x="186" y="1835"/>
                    </a:lnTo>
                    <a:lnTo>
                      <a:pt x="242" y="1854"/>
                    </a:lnTo>
                    <a:lnTo>
                      <a:pt x="297" y="1854"/>
                    </a:lnTo>
                    <a:lnTo>
                      <a:pt x="724" y="1872"/>
                    </a:lnTo>
                    <a:lnTo>
                      <a:pt x="2039" y="1909"/>
                    </a:lnTo>
                    <a:lnTo>
                      <a:pt x="3354" y="1928"/>
                    </a:lnTo>
                    <a:lnTo>
                      <a:pt x="4670" y="1909"/>
                    </a:lnTo>
                    <a:lnTo>
                      <a:pt x="6004" y="1854"/>
                    </a:lnTo>
                    <a:lnTo>
                      <a:pt x="6078" y="1835"/>
                    </a:lnTo>
                    <a:lnTo>
                      <a:pt x="6115" y="1835"/>
                    </a:lnTo>
                    <a:lnTo>
                      <a:pt x="6152" y="1798"/>
                    </a:lnTo>
                    <a:lnTo>
                      <a:pt x="6189" y="1742"/>
                    </a:lnTo>
                    <a:lnTo>
                      <a:pt x="6189" y="1687"/>
                    </a:lnTo>
                    <a:lnTo>
                      <a:pt x="6263" y="1001"/>
                    </a:lnTo>
                    <a:lnTo>
                      <a:pt x="6300" y="316"/>
                    </a:lnTo>
                    <a:lnTo>
                      <a:pt x="6300" y="205"/>
                    </a:lnTo>
                    <a:lnTo>
                      <a:pt x="6282" y="149"/>
                    </a:lnTo>
                    <a:lnTo>
                      <a:pt x="6263" y="112"/>
                    </a:lnTo>
                    <a:lnTo>
                      <a:pt x="6208" y="75"/>
                    </a:lnTo>
                    <a:lnTo>
                      <a:pt x="6171" y="75"/>
                    </a:lnTo>
                    <a:lnTo>
                      <a:pt x="6078" y="56"/>
                    </a:lnTo>
                    <a:lnTo>
                      <a:pt x="5670" y="38"/>
                    </a:lnTo>
                    <a:lnTo>
                      <a:pt x="4355" y="19"/>
                    </a:lnTo>
                    <a:lnTo>
                      <a:pt x="3039" y="1"/>
                    </a:lnTo>
                    <a:close/>
                  </a:path>
                </a:pathLst>
              </a:custGeom>
              <a:solidFill>
                <a:srgbClr val="5E91E0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206" name="Google Shape;16850;p41">
                <a:extLst>
                  <a:ext uri="{FF2B5EF4-FFF2-40B4-BE49-F238E27FC236}">
                    <a16:creationId xmlns:a16="http://schemas.microsoft.com/office/drawing/2014/main" id="{1606F428-E176-B0AF-E43E-BB6433F309E5}"/>
                  </a:ext>
                </a:extLst>
              </p:cNvPr>
              <p:cNvSpPr/>
              <p:nvPr/>
            </p:nvSpPr>
            <p:spPr>
              <a:xfrm>
                <a:off x="6454016" y="3535333"/>
                <a:ext cx="28867" cy="42122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001" extrusionOk="0">
                    <a:moveTo>
                      <a:pt x="130" y="0"/>
                    </a:moveTo>
                    <a:lnTo>
                      <a:pt x="74" y="19"/>
                    </a:lnTo>
                    <a:lnTo>
                      <a:pt x="37" y="56"/>
                    </a:lnTo>
                    <a:lnTo>
                      <a:pt x="0" y="111"/>
                    </a:lnTo>
                    <a:lnTo>
                      <a:pt x="0" y="167"/>
                    </a:lnTo>
                    <a:lnTo>
                      <a:pt x="37" y="241"/>
                    </a:lnTo>
                    <a:lnTo>
                      <a:pt x="93" y="334"/>
                    </a:lnTo>
                    <a:lnTo>
                      <a:pt x="167" y="389"/>
                    </a:lnTo>
                    <a:lnTo>
                      <a:pt x="222" y="463"/>
                    </a:lnTo>
                    <a:lnTo>
                      <a:pt x="259" y="537"/>
                    </a:lnTo>
                    <a:lnTo>
                      <a:pt x="278" y="630"/>
                    </a:lnTo>
                    <a:lnTo>
                      <a:pt x="315" y="797"/>
                    </a:lnTo>
                    <a:lnTo>
                      <a:pt x="334" y="871"/>
                    </a:lnTo>
                    <a:lnTo>
                      <a:pt x="371" y="945"/>
                    </a:lnTo>
                    <a:lnTo>
                      <a:pt x="426" y="982"/>
                    </a:lnTo>
                    <a:lnTo>
                      <a:pt x="482" y="1001"/>
                    </a:lnTo>
                    <a:lnTo>
                      <a:pt x="537" y="982"/>
                    </a:lnTo>
                    <a:lnTo>
                      <a:pt x="593" y="945"/>
                    </a:lnTo>
                    <a:lnTo>
                      <a:pt x="630" y="889"/>
                    </a:lnTo>
                    <a:lnTo>
                      <a:pt x="667" y="797"/>
                    </a:lnTo>
                    <a:lnTo>
                      <a:pt x="686" y="667"/>
                    </a:lnTo>
                    <a:lnTo>
                      <a:pt x="667" y="537"/>
                    </a:lnTo>
                    <a:lnTo>
                      <a:pt x="630" y="408"/>
                    </a:lnTo>
                    <a:lnTo>
                      <a:pt x="556" y="278"/>
                    </a:lnTo>
                    <a:lnTo>
                      <a:pt x="482" y="167"/>
                    </a:lnTo>
                    <a:lnTo>
                      <a:pt x="371" y="93"/>
                    </a:lnTo>
                    <a:lnTo>
                      <a:pt x="259" y="37"/>
                    </a:lnTo>
                    <a:lnTo>
                      <a:pt x="13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207" name="Google Shape;16851;p41">
                <a:extLst>
                  <a:ext uri="{FF2B5EF4-FFF2-40B4-BE49-F238E27FC236}">
                    <a16:creationId xmlns:a16="http://schemas.microsoft.com/office/drawing/2014/main" id="{152CE426-093F-4EE8-4981-994DE5305D04}"/>
                  </a:ext>
                </a:extLst>
              </p:cNvPr>
              <p:cNvSpPr/>
              <p:nvPr/>
            </p:nvSpPr>
            <p:spPr>
              <a:xfrm>
                <a:off x="6413451" y="3529863"/>
                <a:ext cx="68675" cy="79573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1891" extrusionOk="0">
                    <a:moveTo>
                      <a:pt x="575" y="0"/>
                    </a:moveTo>
                    <a:lnTo>
                      <a:pt x="1" y="1890"/>
                    </a:lnTo>
                    <a:lnTo>
                      <a:pt x="1" y="1890"/>
                    </a:lnTo>
                    <a:lnTo>
                      <a:pt x="779" y="1872"/>
                    </a:lnTo>
                    <a:lnTo>
                      <a:pt x="1557" y="1835"/>
                    </a:lnTo>
                    <a:lnTo>
                      <a:pt x="1631" y="1816"/>
                    </a:lnTo>
                    <a:lnTo>
                      <a:pt x="1094" y="760"/>
                    </a:lnTo>
                    <a:lnTo>
                      <a:pt x="705" y="19"/>
                    </a:lnTo>
                    <a:lnTo>
                      <a:pt x="575" y="0"/>
                    </a:lnTo>
                    <a:close/>
                  </a:path>
                </a:pathLst>
              </a:custGeom>
              <a:solidFill>
                <a:srgbClr val="F8D14B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208" name="Google Shape;16852;p41">
                <a:extLst>
                  <a:ext uri="{FF2B5EF4-FFF2-40B4-BE49-F238E27FC236}">
                    <a16:creationId xmlns:a16="http://schemas.microsoft.com/office/drawing/2014/main" id="{214082C7-C22B-2BE4-DE23-8B1505F9C4FD}"/>
                  </a:ext>
                </a:extLst>
              </p:cNvPr>
              <p:cNvSpPr/>
              <p:nvPr/>
            </p:nvSpPr>
            <p:spPr>
              <a:xfrm>
                <a:off x="6318348" y="3529063"/>
                <a:ext cx="85002" cy="81130"/>
              </a:xfrm>
              <a:custGeom>
                <a:avLst/>
                <a:gdLst/>
                <a:ahLst/>
                <a:cxnLst/>
                <a:rect l="l" t="t" r="r" b="b"/>
                <a:pathLst>
                  <a:path w="2020" h="1928" extrusionOk="0">
                    <a:moveTo>
                      <a:pt x="871" y="1"/>
                    </a:moveTo>
                    <a:lnTo>
                      <a:pt x="0" y="1928"/>
                    </a:lnTo>
                    <a:lnTo>
                      <a:pt x="1019" y="1928"/>
                    </a:lnTo>
                    <a:lnTo>
                      <a:pt x="2020" y="1909"/>
                    </a:lnTo>
                    <a:lnTo>
                      <a:pt x="1001" y="1"/>
                    </a:lnTo>
                    <a:close/>
                  </a:path>
                </a:pathLst>
              </a:custGeom>
              <a:solidFill>
                <a:srgbClr val="F8D14B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209" name="Google Shape;16853;p41">
                <a:extLst>
                  <a:ext uri="{FF2B5EF4-FFF2-40B4-BE49-F238E27FC236}">
                    <a16:creationId xmlns:a16="http://schemas.microsoft.com/office/drawing/2014/main" id="{C9EA167A-B853-31FD-8242-00863B1D7420}"/>
                  </a:ext>
                </a:extLst>
              </p:cNvPr>
              <p:cNvSpPr/>
              <p:nvPr/>
            </p:nvSpPr>
            <p:spPr>
              <a:xfrm>
                <a:off x="6233345" y="3530620"/>
                <a:ext cx="74103" cy="78816"/>
              </a:xfrm>
              <a:custGeom>
                <a:avLst/>
                <a:gdLst/>
                <a:ahLst/>
                <a:cxnLst/>
                <a:rect l="l" t="t" r="r" b="b"/>
                <a:pathLst>
                  <a:path w="1761" h="1873" extrusionOk="0">
                    <a:moveTo>
                      <a:pt x="853" y="1"/>
                    </a:moveTo>
                    <a:lnTo>
                      <a:pt x="482" y="723"/>
                    </a:lnTo>
                    <a:lnTo>
                      <a:pt x="1" y="1761"/>
                    </a:lnTo>
                    <a:lnTo>
                      <a:pt x="19" y="1798"/>
                    </a:lnTo>
                    <a:lnTo>
                      <a:pt x="75" y="1817"/>
                    </a:lnTo>
                    <a:lnTo>
                      <a:pt x="130" y="1817"/>
                    </a:lnTo>
                    <a:lnTo>
                      <a:pt x="946" y="1854"/>
                    </a:lnTo>
                    <a:lnTo>
                      <a:pt x="1761" y="1872"/>
                    </a:lnTo>
                    <a:lnTo>
                      <a:pt x="1001" y="1"/>
                    </a:lnTo>
                    <a:close/>
                  </a:path>
                </a:pathLst>
              </a:custGeom>
              <a:solidFill>
                <a:srgbClr val="F8D14B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210" name="Google Shape;16854;p41">
                <a:extLst>
                  <a:ext uri="{FF2B5EF4-FFF2-40B4-BE49-F238E27FC236}">
                    <a16:creationId xmlns:a16="http://schemas.microsoft.com/office/drawing/2014/main" id="{E4373FB8-51C5-E2F6-4111-F95FE20D5FF6}"/>
                  </a:ext>
                </a:extLst>
              </p:cNvPr>
              <p:cNvSpPr/>
              <p:nvPr/>
            </p:nvSpPr>
            <p:spPr>
              <a:xfrm>
                <a:off x="5926155" y="2578668"/>
                <a:ext cx="269817" cy="395342"/>
              </a:xfrm>
              <a:custGeom>
                <a:avLst/>
                <a:gdLst/>
                <a:ahLst/>
                <a:cxnLst/>
                <a:rect l="l" t="t" r="r" b="b"/>
                <a:pathLst>
                  <a:path w="6412" h="9395" extrusionOk="0">
                    <a:moveTo>
                      <a:pt x="649" y="0"/>
                    </a:moveTo>
                    <a:lnTo>
                      <a:pt x="520" y="297"/>
                    </a:lnTo>
                    <a:lnTo>
                      <a:pt x="408" y="612"/>
                    </a:lnTo>
                    <a:lnTo>
                      <a:pt x="297" y="908"/>
                    </a:lnTo>
                    <a:lnTo>
                      <a:pt x="205" y="1223"/>
                    </a:lnTo>
                    <a:lnTo>
                      <a:pt x="130" y="1538"/>
                    </a:lnTo>
                    <a:lnTo>
                      <a:pt x="75" y="1872"/>
                    </a:lnTo>
                    <a:lnTo>
                      <a:pt x="38" y="2187"/>
                    </a:lnTo>
                    <a:lnTo>
                      <a:pt x="19" y="2520"/>
                    </a:lnTo>
                    <a:lnTo>
                      <a:pt x="1" y="2835"/>
                    </a:lnTo>
                    <a:lnTo>
                      <a:pt x="1" y="3169"/>
                    </a:lnTo>
                    <a:lnTo>
                      <a:pt x="19" y="3502"/>
                    </a:lnTo>
                    <a:lnTo>
                      <a:pt x="56" y="3817"/>
                    </a:lnTo>
                    <a:lnTo>
                      <a:pt x="112" y="4151"/>
                    </a:lnTo>
                    <a:lnTo>
                      <a:pt x="186" y="4466"/>
                    </a:lnTo>
                    <a:lnTo>
                      <a:pt x="260" y="4781"/>
                    </a:lnTo>
                    <a:lnTo>
                      <a:pt x="353" y="5096"/>
                    </a:lnTo>
                    <a:lnTo>
                      <a:pt x="482" y="5392"/>
                    </a:lnTo>
                    <a:lnTo>
                      <a:pt x="612" y="5688"/>
                    </a:lnTo>
                    <a:lnTo>
                      <a:pt x="742" y="5985"/>
                    </a:lnTo>
                    <a:lnTo>
                      <a:pt x="909" y="6281"/>
                    </a:lnTo>
                    <a:lnTo>
                      <a:pt x="1075" y="6541"/>
                    </a:lnTo>
                    <a:lnTo>
                      <a:pt x="1261" y="6819"/>
                    </a:lnTo>
                    <a:lnTo>
                      <a:pt x="1464" y="7078"/>
                    </a:lnTo>
                    <a:lnTo>
                      <a:pt x="1668" y="7319"/>
                    </a:lnTo>
                    <a:lnTo>
                      <a:pt x="1891" y="7560"/>
                    </a:lnTo>
                    <a:lnTo>
                      <a:pt x="2131" y="7801"/>
                    </a:lnTo>
                    <a:lnTo>
                      <a:pt x="2372" y="8023"/>
                    </a:lnTo>
                    <a:lnTo>
                      <a:pt x="2632" y="8227"/>
                    </a:lnTo>
                    <a:lnTo>
                      <a:pt x="2891" y="8412"/>
                    </a:lnTo>
                    <a:lnTo>
                      <a:pt x="3169" y="8597"/>
                    </a:lnTo>
                    <a:lnTo>
                      <a:pt x="3447" y="8764"/>
                    </a:lnTo>
                    <a:lnTo>
                      <a:pt x="3725" y="8912"/>
                    </a:lnTo>
                    <a:lnTo>
                      <a:pt x="4058" y="9061"/>
                    </a:lnTo>
                    <a:lnTo>
                      <a:pt x="4373" y="9172"/>
                    </a:lnTo>
                    <a:lnTo>
                      <a:pt x="4707" y="9283"/>
                    </a:lnTo>
                    <a:lnTo>
                      <a:pt x="5059" y="9357"/>
                    </a:lnTo>
                    <a:lnTo>
                      <a:pt x="5392" y="9394"/>
                    </a:lnTo>
                    <a:lnTo>
                      <a:pt x="5744" y="9394"/>
                    </a:lnTo>
                    <a:lnTo>
                      <a:pt x="6078" y="9357"/>
                    </a:lnTo>
                    <a:lnTo>
                      <a:pt x="6245" y="9320"/>
                    </a:lnTo>
                    <a:lnTo>
                      <a:pt x="6411" y="9283"/>
                    </a:lnTo>
                    <a:lnTo>
                      <a:pt x="6319" y="8838"/>
                    </a:lnTo>
                    <a:lnTo>
                      <a:pt x="6189" y="8412"/>
                    </a:lnTo>
                    <a:lnTo>
                      <a:pt x="6022" y="7986"/>
                    </a:lnTo>
                    <a:lnTo>
                      <a:pt x="5856" y="7560"/>
                    </a:lnTo>
                    <a:lnTo>
                      <a:pt x="5652" y="7152"/>
                    </a:lnTo>
                    <a:lnTo>
                      <a:pt x="5429" y="6745"/>
                    </a:lnTo>
                    <a:lnTo>
                      <a:pt x="5189" y="6337"/>
                    </a:lnTo>
                    <a:lnTo>
                      <a:pt x="4948" y="5948"/>
                    </a:lnTo>
                    <a:lnTo>
                      <a:pt x="4688" y="5559"/>
                    </a:lnTo>
                    <a:lnTo>
                      <a:pt x="4410" y="5170"/>
                    </a:lnTo>
                    <a:lnTo>
                      <a:pt x="4114" y="4799"/>
                    </a:lnTo>
                    <a:lnTo>
                      <a:pt x="3817" y="4447"/>
                    </a:lnTo>
                    <a:lnTo>
                      <a:pt x="3206" y="3743"/>
                    </a:lnTo>
                    <a:lnTo>
                      <a:pt x="2576" y="3095"/>
                    </a:lnTo>
                    <a:lnTo>
                      <a:pt x="2243" y="2761"/>
                    </a:lnTo>
                    <a:lnTo>
                      <a:pt x="1928" y="2409"/>
                    </a:lnTo>
                    <a:lnTo>
                      <a:pt x="1613" y="2057"/>
                    </a:lnTo>
                    <a:lnTo>
                      <a:pt x="1316" y="1686"/>
                    </a:lnTo>
                    <a:lnTo>
                      <a:pt x="1187" y="1483"/>
                    </a:lnTo>
                    <a:lnTo>
                      <a:pt x="1057" y="1297"/>
                    </a:lnTo>
                    <a:lnTo>
                      <a:pt x="964" y="1094"/>
                    </a:lnTo>
                    <a:lnTo>
                      <a:pt x="872" y="890"/>
                    </a:lnTo>
                    <a:lnTo>
                      <a:pt x="779" y="667"/>
                    </a:lnTo>
                    <a:lnTo>
                      <a:pt x="723" y="445"/>
                    </a:lnTo>
                    <a:lnTo>
                      <a:pt x="686" y="223"/>
                    </a:lnTo>
                    <a:lnTo>
                      <a:pt x="649" y="0"/>
                    </a:lnTo>
                    <a:close/>
                  </a:path>
                </a:pathLst>
              </a:custGeom>
              <a:solidFill>
                <a:srgbClr val="C2E782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211" name="Google Shape;16855;p41">
                <a:extLst>
                  <a:ext uri="{FF2B5EF4-FFF2-40B4-BE49-F238E27FC236}">
                    <a16:creationId xmlns:a16="http://schemas.microsoft.com/office/drawing/2014/main" id="{9408009A-3E89-6206-C81C-7246EFB1F630}"/>
                  </a:ext>
                </a:extLst>
              </p:cNvPr>
              <p:cNvSpPr/>
              <p:nvPr/>
            </p:nvSpPr>
            <p:spPr>
              <a:xfrm>
                <a:off x="5958136" y="2697168"/>
                <a:ext cx="226895" cy="244864"/>
              </a:xfrm>
              <a:custGeom>
                <a:avLst/>
                <a:gdLst/>
                <a:ahLst/>
                <a:cxnLst/>
                <a:rect l="l" t="t" r="r" b="b"/>
                <a:pathLst>
                  <a:path w="5392" h="5819" extrusionOk="0">
                    <a:moveTo>
                      <a:pt x="93" y="1"/>
                    </a:moveTo>
                    <a:lnTo>
                      <a:pt x="167" y="408"/>
                    </a:lnTo>
                    <a:lnTo>
                      <a:pt x="260" y="797"/>
                    </a:lnTo>
                    <a:lnTo>
                      <a:pt x="371" y="1205"/>
                    </a:lnTo>
                    <a:lnTo>
                      <a:pt x="501" y="1594"/>
                    </a:lnTo>
                    <a:lnTo>
                      <a:pt x="667" y="1983"/>
                    </a:lnTo>
                    <a:lnTo>
                      <a:pt x="853" y="2354"/>
                    </a:lnTo>
                    <a:lnTo>
                      <a:pt x="1056" y="2724"/>
                    </a:lnTo>
                    <a:lnTo>
                      <a:pt x="1260" y="3095"/>
                    </a:lnTo>
                    <a:lnTo>
                      <a:pt x="1131" y="3076"/>
                    </a:lnTo>
                    <a:lnTo>
                      <a:pt x="1001" y="3039"/>
                    </a:lnTo>
                    <a:lnTo>
                      <a:pt x="871" y="3002"/>
                    </a:lnTo>
                    <a:lnTo>
                      <a:pt x="760" y="2947"/>
                    </a:lnTo>
                    <a:lnTo>
                      <a:pt x="630" y="2872"/>
                    </a:lnTo>
                    <a:lnTo>
                      <a:pt x="538" y="2798"/>
                    </a:lnTo>
                    <a:lnTo>
                      <a:pt x="334" y="2632"/>
                    </a:lnTo>
                    <a:lnTo>
                      <a:pt x="149" y="2428"/>
                    </a:lnTo>
                    <a:lnTo>
                      <a:pt x="0" y="2205"/>
                    </a:lnTo>
                    <a:lnTo>
                      <a:pt x="112" y="2446"/>
                    </a:lnTo>
                    <a:lnTo>
                      <a:pt x="260" y="2687"/>
                    </a:lnTo>
                    <a:lnTo>
                      <a:pt x="427" y="2910"/>
                    </a:lnTo>
                    <a:lnTo>
                      <a:pt x="538" y="3002"/>
                    </a:lnTo>
                    <a:lnTo>
                      <a:pt x="649" y="3113"/>
                    </a:lnTo>
                    <a:lnTo>
                      <a:pt x="834" y="3224"/>
                    </a:lnTo>
                    <a:lnTo>
                      <a:pt x="1056" y="3336"/>
                    </a:lnTo>
                    <a:lnTo>
                      <a:pt x="1279" y="3391"/>
                    </a:lnTo>
                    <a:lnTo>
                      <a:pt x="1501" y="3428"/>
                    </a:lnTo>
                    <a:lnTo>
                      <a:pt x="1686" y="3669"/>
                    </a:lnTo>
                    <a:lnTo>
                      <a:pt x="1872" y="3910"/>
                    </a:lnTo>
                    <a:lnTo>
                      <a:pt x="2094" y="4132"/>
                    </a:lnTo>
                    <a:lnTo>
                      <a:pt x="2298" y="4336"/>
                    </a:lnTo>
                    <a:lnTo>
                      <a:pt x="2520" y="4540"/>
                    </a:lnTo>
                    <a:lnTo>
                      <a:pt x="2761" y="4744"/>
                    </a:lnTo>
                    <a:lnTo>
                      <a:pt x="3002" y="4911"/>
                    </a:lnTo>
                    <a:lnTo>
                      <a:pt x="3243" y="5077"/>
                    </a:lnTo>
                    <a:lnTo>
                      <a:pt x="3113" y="5133"/>
                    </a:lnTo>
                    <a:lnTo>
                      <a:pt x="2965" y="5151"/>
                    </a:lnTo>
                    <a:lnTo>
                      <a:pt x="2817" y="5133"/>
                    </a:lnTo>
                    <a:lnTo>
                      <a:pt x="2668" y="5077"/>
                    </a:lnTo>
                    <a:lnTo>
                      <a:pt x="2520" y="5022"/>
                    </a:lnTo>
                    <a:lnTo>
                      <a:pt x="2372" y="4948"/>
                    </a:lnTo>
                    <a:lnTo>
                      <a:pt x="2113" y="4781"/>
                    </a:lnTo>
                    <a:lnTo>
                      <a:pt x="1909" y="4633"/>
                    </a:lnTo>
                    <a:lnTo>
                      <a:pt x="1705" y="4447"/>
                    </a:lnTo>
                    <a:lnTo>
                      <a:pt x="1835" y="4614"/>
                    </a:lnTo>
                    <a:lnTo>
                      <a:pt x="1964" y="4781"/>
                    </a:lnTo>
                    <a:lnTo>
                      <a:pt x="2113" y="4929"/>
                    </a:lnTo>
                    <a:lnTo>
                      <a:pt x="2261" y="5059"/>
                    </a:lnTo>
                    <a:lnTo>
                      <a:pt x="2428" y="5188"/>
                    </a:lnTo>
                    <a:lnTo>
                      <a:pt x="2613" y="5300"/>
                    </a:lnTo>
                    <a:lnTo>
                      <a:pt x="2817" y="5374"/>
                    </a:lnTo>
                    <a:lnTo>
                      <a:pt x="3020" y="5429"/>
                    </a:lnTo>
                    <a:lnTo>
                      <a:pt x="3169" y="5448"/>
                    </a:lnTo>
                    <a:lnTo>
                      <a:pt x="3317" y="5411"/>
                    </a:lnTo>
                    <a:lnTo>
                      <a:pt x="3465" y="5355"/>
                    </a:lnTo>
                    <a:lnTo>
                      <a:pt x="3613" y="5281"/>
                    </a:lnTo>
                    <a:lnTo>
                      <a:pt x="4021" y="5485"/>
                    </a:lnTo>
                    <a:lnTo>
                      <a:pt x="4243" y="5559"/>
                    </a:lnTo>
                    <a:lnTo>
                      <a:pt x="4466" y="5633"/>
                    </a:lnTo>
                    <a:lnTo>
                      <a:pt x="4688" y="5689"/>
                    </a:lnTo>
                    <a:lnTo>
                      <a:pt x="4929" y="5744"/>
                    </a:lnTo>
                    <a:lnTo>
                      <a:pt x="5151" y="5781"/>
                    </a:lnTo>
                    <a:lnTo>
                      <a:pt x="5392" y="5818"/>
                    </a:lnTo>
                    <a:lnTo>
                      <a:pt x="4910" y="5652"/>
                    </a:lnTo>
                    <a:lnTo>
                      <a:pt x="4447" y="5448"/>
                    </a:lnTo>
                    <a:lnTo>
                      <a:pt x="4021" y="5207"/>
                    </a:lnTo>
                    <a:lnTo>
                      <a:pt x="3613" y="4948"/>
                    </a:lnTo>
                    <a:lnTo>
                      <a:pt x="3669" y="4836"/>
                    </a:lnTo>
                    <a:lnTo>
                      <a:pt x="3687" y="4744"/>
                    </a:lnTo>
                    <a:lnTo>
                      <a:pt x="3724" y="4633"/>
                    </a:lnTo>
                    <a:lnTo>
                      <a:pt x="3724" y="4521"/>
                    </a:lnTo>
                    <a:lnTo>
                      <a:pt x="3724" y="4410"/>
                    </a:lnTo>
                    <a:lnTo>
                      <a:pt x="3706" y="4318"/>
                    </a:lnTo>
                    <a:lnTo>
                      <a:pt x="3650" y="4095"/>
                    </a:lnTo>
                    <a:lnTo>
                      <a:pt x="3558" y="3910"/>
                    </a:lnTo>
                    <a:lnTo>
                      <a:pt x="3428" y="3725"/>
                    </a:lnTo>
                    <a:lnTo>
                      <a:pt x="3261" y="3577"/>
                    </a:lnTo>
                    <a:lnTo>
                      <a:pt x="3095" y="3447"/>
                    </a:lnTo>
                    <a:lnTo>
                      <a:pt x="3095" y="3447"/>
                    </a:lnTo>
                    <a:lnTo>
                      <a:pt x="3187" y="3558"/>
                    </a:lnTo>
                    <a:lnTo>
                      <a:pt x="3261" y="3669"/>
                    </a:lnTo>
                    <a:lnTo>
                      <a:pt x="3335" y="3799"/>
                    </a:lnTo>
                    <a:lnTo>
                      <a:pt x="3391" y="3910"/>
                    </a:lnTo>
                    <a:lnTo>
                      <a:pt x="3428" y="4058"/>
                    </a:lnTo>
                    <a:lnTo>
                      <a:pt x="3465" y="4188"/>
                    </a:lnTo>
                    <a:lnTo>
                      <a:pt x="3465" y="4318"/>
                    </a:lnTo>
                    <a:lnTo>
                      <a:pt x="3447" y="4466"/>
                    </a:lnTo>
                    <a:lnTo>
                      <a:pt x="3391" y="4596"/>
                    </a:lnTo>
                    <a:lnTo>
                      <a:pt x="3298" y="4725"/>
                    </a:lnTo>
                    <a:lnTo>
                      <a:pt x="2909" y="4410"/>
                    </a:lnTo>
                    <a:lnTo>
                      <a:pt x="2539" y="4058"/>
                    </a:lnTo>
                    <a:lnTo>
                      <a:pt x="2205" y="3688"/>
                    </a:lnTo>
                    <a:lnTo>
                      <a:pt x="1872" y="3299"/>
                    </a:lnTo>
                    <a:lnTo>
                      <a:pt x="2001" y="3058"/>
                    </a:lnTo>
                    <a:lnTo>
                      <a:pt x="2094" y="2817"/>
                    </a:lnTo>
                    <a:lnTo>
                      <a:pt x="2150" y="2576"/>
                    </a:lnTo>
                    <a:lnTo>
                      <a:pt x="2187" y="2317"/>
                    </a:lnTo>
                    <a:lnTo>
                      <a:pt x="2187" y="2076"/>
                    </a:lnTo>
                    <a:lnTo>
                      <a:pt x="2168" y="1835"/>
                    </a:lnTo>
                    <a:lnTo>
                      <a:pt x="2131" y="1594"/>
                    </a:lnTo>
                    <a:lnTo>
                      <a:pt x="2057" y="1353"/>
                    </a:lnTo>
                    <a:lnTo>
                      <a:pt x="2075" y="1575"/>
                    </a:lnTo>
                    <a:lnTo>
                      <a:pt x="2075" y="1798"/>
                    </a:lnTo>
                    <a:lnTo>
                      <a:pt x="2057" y="2020"/>
                    </a:lnTo>
                    <a:lnTo>
                      <a:pt x="2020" y="2224"/>
                    </a:lnTo>
                    <a:lnTo>
                      <a:pt x="1964" y="2446"/>
                    </a:lnTo>
                    <a:lnTo>
                      <a:pt x="1872" y="2632"/>
                    </a:lnTo>
                    <a:lnTo>
                      <a:pt x="1761" y="2817"/>
                    </a:lnTo>
                    <a:lnTo>
                      <a:pt x="1649" y="2984"/>
                    </a:lnTo>
                    <a:lnTo>
                      <a:pt x="1408" y="2650"/>
                    </a:lnTo>
                    <a:lnTo>
                      <a:pt x="1186" y="2298"/>
                    </a:lnTo>
                    <a:lnTo>
                      <a:pt x="982" y="1928"/>
                    </a:lnTo>
                    <a:lnTo>
                      <a:pt x="779" y="1557"/>
                    </a:lnTo>
                    <a:lnTo>
                      <a:pt x="593" y="1168"/>
                    </a:lnTo>
                    <a:lnTo>
                      <a:pt x="408" y="779"/>
                    </a:lnTo>
                    <a:lnTo>
                      <a:pt x="93" y="1"/>
                    </a:lnTo>
                    <a:close/>
                  </a:path>
                </a:pathLst>
              </a:custGeom>
              <a:solidFill>
                <a:srgbClr val="000000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212" name="Google Shape;16856;p41">
                <a:extLst>
                  <a:ext uri="{FF2B5EF4-FFF2-40B4-BE49-F238E27FC236}">
                    <a16:creationId xmlns:a16="http://schemas.microsoft.com/office/drawing/2014/main" id="{F308F6B7-1274-BB49-01DC-3B48DB932783}"/>
                  </a:ext>
                </a:extLst>
              </p:cNvPr>
              <p:cNvSpPr/>
              <p:nvPr/>
            </p:nvSpPr>
            <p:spPr>
              <a:xfrm>
                <a:off x="6466472" y="2737734"/>
                <a:ext cx="335293" cy="337608"/>
              </a:xfrm>
              <a:custGeom>
                <a:avLst/>
                <a:gdLst/>
                <a:ahLst/>
                <a:cxnLst/>
                <a:rect l="l" t="t" r="r" b="b"/>
                <a:pathLst>
                  <a:path w="7968" h="8023" extrusionOk="0">
                    <a:moveTo>
                      <a:pt x="7838" y="0"/>
                    </a:moveTo>
                    <a:lnTo>
                      <a:pt x="7764" y="204"/>
                    </a:lnTo>
                    <a:lnTo>
                      <a:pt x="7671" y="426"/>
                    </a:lnTo>
                    <a:lnTo>
                      <a:pt x="7560" y="611"/>
                    </a:lnTo>
                    <a:lnTo>
                      <a:pt x="7430" y="797"/>
                    </a:lnTo>
                    <a:lnTo>
                      <a:pt x="7282" y="982"/>
                    </a:lnTo>
                    <a:lnTo>
                      <a:pt x="7134" y="1149"/>
                    </a:lnTo>
                    <a:lnTo>
                      <a:pt x="6967" y="1316"/>
                    </a:lnTo>
                    <a:lnTo>
                      <a:pt x="6800" y="1464"/>
                    </a:lnTo>
                    <a:lnTo>
                      <a:pt x="6430" y="1760"/>
                    </a:lnTo>
                    <a:lnTo>
                      <a:pt x="6041" y="2020"/>
                    </a:lnTo>
                    <a:lnTo>
                      <a:pt x="5633" y="2279"/>
                    </a:lnTo>
                    <a:lnTo>
                      <a:pt x="5225" y="2538"/>
                    </a:lnTo>
                    <a:lnTo>
                      <a:pt x="4466" y="3020"/>
                    </a:lnTo>
                    <a:lnTo>
                      <a:pt x="3706" y="3539"/>
                    </a:lnTo>
                    <a:lnTo>
                      <a:pt x="3317" y="3817"/>
                    </a:lnTo>
                    <a:lnTo>
                      <a:pt x="2946" y="4113"/>
                    </a:lnTo>
                    <a:lnTo>
                      <a:pt x="2594" y="4410"/>
                    </a:lnTo>
                    <a:lnTo>
                      <a:pt x="2242" y="4725"/>
                    </a:lnTo>
                    <a:lnTo>
                      <a:pt x="1909" y="5040"/>
                    </a:lnTo>
                    <a:lnTo>
                      <a:pt x="1575" y="5373"/>
                    </a:lnTo>
                    <a:lnTo>
                      <a:pt x="1260" y="5725"/>
                    </a:lnTo>
                    <a:lnTo>
                      <a:pt x="964" y="6077"/>
                    </a:lnTo>
                    <a:lnTo>
                      <a:pt x="705" y="6448"/>
                    </a:lnTo>
                    <a:lnTo>
                      <a:pt x="445" y="6818"/>
                    </a:lnTo>
                    <a:lnTo>
                      <a:pt x="204" y="7207"/>
                    </a:lnTo>
                    <a:lnTo>
                      <a:pt x="1" y="7596"/>
                    </a:lnTo>
                    <a:lnTo>
                      <a:pt x="149" y="7689"/>
                    </a:lnTo>
                    <a:lnTo>
                      <a:pt x="315" y="7763"/>
                    </a:lnTo>
                    <a:lnTo>
                      <a:pt x="630" y="7874"/>
                    </a:lnTo>
                    <a:lnTo>
                      <a:pt x="964" y="7949"/>
                    </a:lnTo>
                    <a:lnTo>
                      <a:pt x="1316" y="8004"/>
                    </a:lnTo>
                    <a:lnTo>
                      <a:pt x="1649" y="8023"/>
                    </a:lnTo>
                    <a:lnTo>
                      <a:pt x="2002" y="8004"/>
                    </a:lnTo>
                    <a:lnTo>
                      <a:pt x="2354" y="7949"/>
                    </a:lnTo>
                    <a:lnTo>
                      <a:pt x="2706" y="7893"/>
                    </a:lnTo>
                    <a:lnTo>
                      <a:pt x="3021" y="7819"/>
                    </a:lnTo>
                    <a:lnTo>
                      <a:pt x="3336" y="7726"/>
                    </a:lnTo>
                    <a:lnTo>
                      <a:pt x="3632" y="7615"/>
                    </a:lnTo>
                    <a:lnTo>
                      <a:pt x="3947" y="7485"/>
                    </a:lnTo>
                    <a:lnTo>
                      <a:pt x="4243" y="7356"/>
                    </a:lnTo>
                    <a:lnTo>
                      <a:pt x="4521" y="7207"/>
                    </a:lnTo>
                    <a:lnTo>
                      <a:pt x="4799" y="7041"/>
                    </a:lnTo>
                    <a:lnTo>
                      <a:pt x="5077" y="6855"/>
                    </a:lnTo>
                    <a:lnTo>
                      <a:pt x="5337" y="6670"/>
                    </a:lnTo>
                    <a:lnTo>
                      <a:pt x="5596" y="6466"/>
                    </a:lnTo>
                    <a:lnTo>
                      <a:pt x="5837" y="6244"/>
                    </a:lnTo>
                    <a:lnTo>
                      <a:pt x="6078" y="6022"/>
                    </a:lnTo>
                    <a:lnTo>
                      <a:pt x="6300" y="5781"/>
                    </a:lnTo>
                    <a:lnTo>
                      <a:pt x="6504" y="5540"/>
                    </a:lnTo>
                    <a:lnTo>
                      <a:pt x="6708" y="5281"/>
                    </a:lnTo>
                    <a:lnTo>
                      <a:pt x="6893" y="5003"/>
                    </a:lnTo>
                    <a:lnTo>
                      <a:pt x="7060" y="4725"/>
                    </a:lnTo>
                    <a:lnTo>
                      <a:pt x="7226" y="4447"/>
                    </a:lnTo>
                    <a:lnTo>
                      <a:pt x="7375" y="4150"/>
                    </a:lnTo>
                    <a:lnTo>
                      <a:pt x="7486" y="3835"/>
                    </a:lnTo>
                    <a:lnTo>
                      <a:pt x="7615" y="3539"/>
                    </a:lnTo>
                    <a:lnTo>
                      <a:pt x="7708" y="3224"/>
                    </a:lnTo>
                    <a:lnTo>
                      <a:pt x="7782" y="2909"/>
                    </a:lnTo>
                    <a:lnTo>
                      <a:pt x="7856" y="2594"/>
                    </a:lnTo>
                    <a:lnTo>
                      <a:pt x="7912" y="2260"/>
                    </a:lnTo>
                    <a:lnTo>
                      <a:pt x="7949" y="1946"/>
                    </a:lnTo>
                    <a:lnTo>
                      <a:pt x="7967" y="1612"/>
                    </a:lnTo>
                    <a:lnTo>
                      <a:pt x="7967" y="1297"/>
                    </a:lnTo>
                    <a:lnTo>
                      <a:pt x="7967" y="964"/>
                    </a:lnTo>
                    <a:lnTo>
                      <a:pt x="7930" y="649"/>
                    </a:lnTo>
                    <a:lnTo>
                      <a:pt x="7893" y="315"/>
                    </a:lnTo>
                    <a:lnTo>
                      <a:pt x="7838" y="0"/>
                    </a:lnTo>
                    <a:close/>
                  </a:path>
                </a:pathLst>
              </a:custGeom>
              <a:solidFill>
                <a:srgbClr val="C2E782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213" name="Google Shape;16857;p41">
                <a:extLst>
                  <a:ext uri="{FF2B5EF4-FFF2-40B4-BE49-F238E27FC236}">
                    <a16:creationId xmlns:a16="http://schemas.microsoft.com/office/drawing/2014/main" id="{1EB48860-DDB0-5175-DBDE-B8DEA11C798A}"/>
                  </a:ext>
                </a:extLst>
              </p:cNvPr>
              <p:cNvSpPr/>
              <p:nvPr/>
            </p:nvSpPr>
            <p:spPr>
              <a:xfrm>
                <a:off x="6483641" y="2850763"/>
                <a:ext cx="276003" cy="191843"/>
              </a:xfrm>
              <a:custGeom>
                <a:avLst/>
                <a:gdLst/>
                <a:ahLst/>
                <a:cxnLst/>
                <a:rect l="l" t="t" r="r" b="b"/>
                <a:pathLst>
                  <a:path w="6559" h="4559" extrusionOk="0">
                    <a:moveTo>
                      <a:pt x="6559" y="1"/>
                    </a:moveTo>
                    <a:lnTo>
                      <a:pt x="6059" y="686"/>
                    </a:lnTo>
                    <a:lnTo>
                      <a:pt x="5781" y="1020"/>
                    </a:lnTo>
                    <a:lnTo>
                      <a:pt x="5521" y="1335"/>
                    </a:lnTo>
                    <a:lnTo>
                      <a:pt x="5225" y="1650"/>
                    </a:lnTo>
                    <a:lnTo>
                      <a:pt x="4947" y="1946"/>
                    </a:lnTo>
                    <a:lnTo>
                      <a:pt x="4632" y="2242"/>
                    </a:lnTo>
                    <a:lnTo>
                      <a:pt x="4317" y="2520"/>
                    </a:lnTo>
                    <a:lnTo>
                      <a:pt x="4243" y="2317"/>
                    </a:lnTo>
                    <a:lnTo>
                      <a:pt x="4187" y="2113"/>
                    </a:lnTo>
                    <a:lnTo>
                      <a:pt x="4169" y="1909"/>
                    </a:lnTo>
                    <a:lnTo>
                      <a:pt x="4150" y="1687"/>
                    </a:lnTo>
                    <a:lnTo>
                      <a:pt x="4169" y="1483"/>
                    </a:lnTo>
                    <a:lnTo>
                      <a:pt x="4187" y="1261"/>
                    </a:lnTo>
                    <a:lnTo>
                      <a:pt x="4243" y="1038"/>
                    </a:lnTo>
                    <a:lnTo>
                      <a:pt x="4336" y="834"/>
                    </a:lnTo>
                    <a:lnTo>
                      <a:pt x="4206" y="1038"/>
                    </a:lnTo>
                    <a:lnTo>
                      <a:pt x="4095" y="1261"/>
                    </a:lnTo>
                    <a:lnTo>
                      <a:pt x="4021" y="1501"/>
                    </a:lnTo>
                    <a:lnTo>
                      <a:pt x="3965" y="1742"/>
                    </a:lnTo>
                    <a:lnTo>
                      <a:pt x="3947" y="2002"/>
                    </a:lnTo>
                    <a:lnTo>
                      <a:pt x="3947" y="2242"/>
                    </a:lnTo>
                    <a:lnTo>
                      <a:pt x="3965" y="2502"/>
                    </a:lnTo>
                    <a:lnTo>
                      <a:pt x="4021" y="2761"/>
                    </a:lnTo>
                    <a:lnTo>
                      <a:pt x="3613" y="3058"/>
                    </a:lnTo>
                    <a:lnTo>
                      <a:pt x="3205" y="3336"/>
                    </a:lnTo>
                    <a:lnTo>
                      <a:pt x="2761" y="3576"/>
                    </a:lnTo>
                    <a:lnTo>
                      <a:pt x="2298" y="3799"/>
                    </a:lnTo>
                    <a:lnTo>
                      <a:pt x="2261" y="3669"/>
                    </a:lnTo>
                    <a:lnTo>
                      <a:pt x="2223" y="3521"/>
                    </a:lnTo>
                    <a:lnTo>
                      <a:pt x="2242" y="3373"/>
                    </a:lnTo>
                    <a:lnTo>
                      <a:pt x="2279" y="3243"/>
                    </a:lnTo>
                    <a:lnTo>
                      <a:pt x="2335" y="3113"/>
                    </a:lnTo>
                    <a:lnTo>
                      <a:pt x="2409" y="3002"/>
                    </a:lnTo>
                    <a:lnTo>
                      <a:pt x="2501" y="2891"/>
                    </a:lnTo>
                    <a:lnTo>
                      <a:pt x="2594" y="2780"/>
                    </a:lnTo>
                    <a:lnTo>
                      <a:pt x="2705" y="2687"/>
                    </a:lnTo>
                    <a:lnTo>
                      <a:pt x="2816" y="2613"/>
                    </a:lnTo>
                    <a:lnTo>
                      <a:pt x="2613" y="2687"/>
                    </a:lnTo>
                    <a:lnTo>
                      <a:pt x="2427" y="2798"/>
                    </a:lnTo>
                    <a:lnTo>
                      <a:pt x="2261" y="2947"/>
                    </a:lnTo>
                    <a:lnTo>
                      <a:pt x="2112" y="3113"/>
                    </a:lnTo>
                    <a:lnTo>
                      <a:pt x="2001" y="3299"/>
                    </a:lnTo>
                    <a:lnTo>
                      <a:pt x="1964" y="3391"/>
                    </a:lnTo>
                    <a:lnTo>
                      <a:pt x="1946" y="3502"/>
                    </a:lnTo>
                    <a:lnTo>
                      <a:pt x="1927" y="3614"/>
                    </a:lnTo>
                    <a:lnTo>
                      <a:pt x="1908" y="3725"/>
                    </a:lnTo>
                    <a:lnTo>
                      <a:pt x="1927" y="3836"/>
                    </a:lnTo>
                    <a:lnTo>
                      <a:pt x="1946" y="3947"/>
                    </a:lnTo>
                    <a:lnTo>
                      <a:pt x="1482" y="4095"/>
                    </a:lnTo>
                    <a:lnTo>
                      <a:pt x="1019" y="4206"/>
                    </a:lnTo>
                    <a:lnTo>
                      <a:pt x="519" y="4299"/>
                    </a:lnTo>
                    <a:lnTo>
                      <a:pt x="0" y="4355"/>
                    </a:lnTo>
                    <a:lnTo>
                      <a:pt x="241" y="4373"/>
                    </a:lnTo>
                    <a:lnTo>
                      <a:pt x="482" y="4392"/>
                    </a:lnTo>
                    <a:lnTo>
                      <a:pt x="723" y="4410"/>
                    </a:lnTo>
                    <a:lnTo>
                      <a:pt x="945" y="4410"/>
                    </a:lnTo>
                    <a:lnTo>
                      <a:pt x="1186" y="4392"/>
                    </a:lnTo>
                    <a:lnTo>
                      <a:pt x="1427" y="4355"/>
                    </a:lnTo>
                    <a:lnTo>
                      <a:pt x="1871" y="4262"/>
                    </a:lnTo>
                    <a:lnTo>
                      <a:pt x="1983" y="4373"/>
                    </a:lnTo>
                    <a:lnTo>
                      <a:pt x="2112" y="4466"/>
                    </a:lnTo>
                    <a:lnTo>
                      <a:pt x="2261" y="4521"/>
                    </a:lnTo>
                    <a:lnTo>
                      <a:pt x="2409" y="4558"/>
                    </a:lnTo>
                    <a:lnTo>
                      <a:pt x="2631" y="4558"/>
                    </a:lnTo>
                    <a:lnTo>
                      <a:pt x="2835" y="4521"/>
                    </a:lnTo>
                    <a:lnTo>
                      <a:pt x="3039" y="4466"/>
                    </a:lnTo>
                    <a:lnTo>
                      <a:pt x="3224" y="4373"/>
                    </a:lnTo>
                    <a:lnTo>
                      <a:pt x="3409" y="4281"/>
                    </a:lnTo>
                    <a:lnTo>
                      <a:pt x="3595" y="4169"/>
                    </a:lnTo>
                    <a:lnTo>
                      <a:pt x="3761" y="4040"/>
                    </a:lnTo>
                    <a:lnTo>
                      <a:pt x="3909" y="3910"/>
                    </a:lnTo>
                    <a:lnTo>
                      <a:pt x="3687" y="4040"/>
                    </a:lnTo>
                    <a:lnTo>
                      <a:pt x="3446" y="4151"/>
                    </a:lnTo>
                    <a:lnTo>
                      <a:pt x="3150" y="4243"/>
                    </a:lnTo>
                    <a:lnTo>
                      <a:pt x="3002" y="4281"/>
                    </a:lnTo>
                    <a:lnTo>
                      <a:pt x="2835" y="4299"/>
                    </a:lnTo>
                    <a:lnTo>
                      <a:pt x="2668" y="4299"/>
                    </a:lnTo>
                    <a:lnTo>
                      <a:pt x="2520" y="4281"/>
                    </a:lnTo>
                    <a:lnTo>
                      <a:pt x="2390" y="4243"/>
                    </a:lnTo>
                    <a:lnTo>
                      <a:pt x="2279" y="4151"/>
                    </a:lnTo>
                    <a:lnTo>
                      <a:pt x="2557" y="4058"/>
                    </a:lnTo>
                    <a:lnTo>
                      <a:pt x="2835" y="3947"/>
                    </a:lnTo>
                    <a:lnTo>
                      <a:pt x="3094" y="3817"/>
                    </a:lnTo>
                    <a:lnTo>
                      <a:pt x="3372" y="3669"/>
                    </a:lnTo>
                    <a:lnTo>
                      <a:pt x="3632" y="3521"/>
                    </a:lnTo>
                    <a:lnTo>
                      <a:pt x="3872" y="3354"/>
                    </a:lnTo>
                    <a:lnTo>
                      <a:pt x="4132" y="3169"/>
                    </a:lnTo>
                    <a:lnTo>
                      <a:pt x="4373" y="2984"/>
                    </a:lnTo>
                    <a:lnTo>
                      <a:pt x="4595" y="3002"/>
                    </a:lnTo>
                    <a:lnTo>
                      <a:pt x="4836" y="3002"/>
                    </a:lnTo>
                    <a:lnTo>
                      <a:pt x="5058" y="2947"/>
                    </a:lnTo>
                    <a:lnTo>
                      <a:pt x="5281" y="2872"/>
                    </a:lnTo>
                    <a:lnTo>
                      <a:pt x="5410" y="2817"/>
                    </a:lnTo>
                    <a:lnTo>
                      <a:pt x="5521" y="2743"/>
                    </a:lnTo>
                    <a:lnTo>
                      <a:pt x="5744" y="2557"/>
                    </a:lnTo>
                    <a:lnTo>
                      <a:pt x="5948" y="2372"/>
                    </a:lnTo>
                    <a:lnTo>
                      <a:pt x="6114" y="2150"/>
                    </a:lnTo>
                    <a:lnTo>
                      <a:pt x="5910" y="2335"/>
                    </a:lnTo>
                    <a:lnTo>
                      <a:pt x="5688" y="2483"/>
                    </a:lnTo>
                    <a:lnTo>
                      <a:pt x="5466" y="2613"/>
                    </a:lnTo>
                    <a:lnTo>
                      <a:pt x="5336" y="2650"/>
                    </a:lnTo>
                    <a:lnTo>
                      <a:pt x="5206" y="2687"/>
                    </a:lnTo>
                    <a:lnTo>
                      <a:pt x="5077" y="2706"/>
                    </a:lnTo>
                    <a:lnTo>
                      <a:pt x="4947" y="2724"/>
                    </a:lnTo>
                    <a:lnTo>
                      <a:pt x="4799" y="2724"/>
                    </a:lnTo>
                    <a:lnTo>
                      <a:pt x="4669" y="2706"/>
                    </a:lnTo>
                    <a:lnTo>
                      <a:pt x="4966" y="2409"/>
                    </a:lnTo>
                    <a:lnTo>
                      <a:pt x="5262" y="2094"/>
                    </a:lnTo>
                    <a:lnTo>
                      <a:pt x="5521" y="1779"/>
                    </a:lnTo>
                    <a:lnTo>
                      <a:pt x="5762" y="1427"/>
                    </a:lnTo>
                    <a:lnTo>
                      <a:pt x="6003" y="1094"/>
                    </a:lnTo>
                    <a:lnTo>
                      <a:pt x="6207" y="723"/>
                    </a:lnTo>
                    <a:lnTo>
                      <a:pt x="6392" y="371"/>
                    </a:lnTo>
                    <a:lnTo>
                      <a:pt x="6559" y="1"/>
                    </a:lnTo>
                    <a:close/>
                  </a:path>
                </a:pathLst>
              </a:custGeom>
              <a:solidFill>
                <a:srgbClr val="000000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214" name="Google Shape;16858;p41">
                <a:extLst>
                  <a:ext uri="{FF2B5EF4-FFF2-40B4-BE49-F238E27FC236}">
                    <a16:creationId xmlns:a16="http://schemas.microsoft.com/office/drawing/2014/main" id="{3157A1FD-47E4-5AF6-9A91-F4F6A70BE9A2}"/>
                  </a:ext>
                </a:extLst>
              </p:cNvPr>
              <p:cNvSpPr/>
              <p:nvPr/>
            </p:nvSpPr>
            <p:spPr>
              <a:xfrm>
                <a:off x="5921484" y="2701839"/>
                <a:ext cx="739135" cy="732150"/>
              </a:xfrm>
              <a:custGeom>
                <a:avLst/>
                <a:gdLst/>
                <a:ahLst/>
                <a:cxnLst/>
                <a:rect l="l" t="t" r="r" b="b"/>
                <a:pathLst>
                  <a:path w="17565" h="17399" extrusionOk="0">
                    <a:moveTo>
                      <a:pt x="7412" y="1"/>
                    </a:moveTo>
                    <a:lnTo>
                      <a:pt x="7301" y="38"/>
                    </a:lnTo>
                    <a:lnTo>
                      <a:pt x="7189" y="75"/>
                    </a:lnTo>
                    <a:lnTo>
                      <a:pt x="7097" y="149"/>
                    </a:lnTo>
                    <a:lnTo>
                      <a:pt x="7004" y="223"/>
                    </a:lnTo>
                    <a:lnTo>
                      <a:pt x="6911" y="334"/>
                    </a:lnTo>
                    <a:lnTo>
                      <a:pt x="6837" y="464"/>
                    </a:lnTo>
                    <a:lnTo>
                      <a:pt x="6782" y="594"/>
                    </a:lnTo>
                    <a:lnTo>
                      <a:pt x="6726" y="760"/>
                    </a:lnTo>
                    <a:lnTo>
                      <a:pt x="6689" y="946"/>
                    </a:lnTo>
                    <a:lnTo>
                      <a:pt x="6652" y="1150"/>
                    </a:lnTo>
                    <a:lnTo>
                      <a:pt x="6634" y="1372"/>
                    </a:lnTo>
                    <a:lnTo>
                      <a:pt x="6615" y="1631"/>
                    </a:lnTo>
                    <a:lnTo>
                      <a:pt x="6634" y="1909"/>
                    </a:lnTo>
                    <a:lnTo>
                      <a:pt x="6652" y="2206"/>
                    </a:lnTo>
                    <a:lnTo>
                      <a:pt x="6671" y="2521"/>
                    </a:lnTo>
                    <a:lnTo>
                      <a:pt x="6726" y="2854"/>
                    </a:lnTo>
                    <a:lnTo>
                      <a:pt x="6800" y="3280"/>
                    </a:lnTo>
                    <a:lnTo>
                      <a:pt x="6893" y="3725"/>
                    </a:lnTo>
                    <a:lnTo>
                      <a:pt x="7004" y="4151"/>
                    </a:lnTo>
                    <a:lnTo>
                      <a:pt x="7134" y="4577"/>
                    </a:lnTo>
                    <a:lnTo>
                      <a:pt x="7134" y="4577"/>
                    </a:lnTo>
                    <a:lnTo>
                      <a:pt x="6930" y="4188"/>
                    </a:lnTo>
                    <a:lnTo>
                      <a:pt x="6708" y="3799"/>
                    </a:lnTo>
                    <a:lnTo>
                      <a:pt x="6467" y="3428"/>
                    </a:lnTo>
                    <a:lnTo>
                      <a:pt x="6226" y="3058"/>
                    </a:lnTo>
                    <a:lnTo>
                      <a:pt x="6022" y="2780"/>
                    </a:lnTo>
                    <a:lnTo>
                      <a:pt x="5837" y="2521"/>
                    </a:lnTo>
                    <a:lnTo>
                      <a:pt x="5652" y="2298"/>
                    </a:lnTo>
                    <a:lnTo>
                      <a:pt x="5466" y="2094"/>
                    </a:lnTo>
                    <a:lnTo>
                      <a:pt x="5281" y="1928"/>
                    </a:lnTo>
                    <a:lnTo>
                      <a:pt x="5114" y="1779"/>
                    </a:lnTo>
                    <a:lnTo>
                      <a:pt x="4947" y="1650"/>
                    </a:lnTo>
                    <a:lnTo>
                      <a:pt x="4781" y="1539"/>
                    </a:lnTo>
                    <a:lnTo>
                      <a:pt x="4633" y="1464"/>
                    </a:lnTo>
                    <a:lnTo>
                      <a:pt x="4484" y="1409"/>
                    </a:lnTo>
                    <a:lnTo>
                      <a:pt x="4355" y="1372"/>
                    </a:lnTo>
                    <a:lnTo>
                      <a:pt x="4225" y="1353"/>
                    </a:lnTo>
                    <a:lnTo>
                      <a:pt x="4095" y="1353"/>
                    </a:lnTo>
                    <a:lnTo>
                      <a:pt x="3984" y="1372"/>
                    </a:lnTo>
                    <a:lnTo>
                      <a:pt x="3873" y="1409"/>
                    </a:lnTo>
                    <a:lnTo>
                      <a:pt x="3780" y="1464"/>
                    </a:lnTo>
                    <a:lnTo>
                      <a:pt x="3688" y="1539"/>
                    </a:lnTo>
                    <a:lnTo>
                      <a:pt x="3613" y="1631"/>
                    </a:lnTo>
                    <a:lnTo>
                      <a:pt x="3539" y="1724"/>
                    </a:lnTo>
                    <a:lnTo>
                      <a:pt x="3502" y="1835"/>
                    </a:lnTo>
                    <a:lnTo>
                      <a:pt x="3465" y="1965"/>
                    </a:lnTo>
                    <a:lnTo>
                      <a:pt x="3465" y="2113"/>
                    </a:lnTo>
                    <a:lnTo>
                      <a:pt x="3465" y="2280"/>
                    </a:lnTo>
                    <a:lnTo>
                      <a:pt x="3484" y="2446"/>
                    </a:lnTo>
                    <a:lnTo>
                      <a:pt x="3521" y="2632"/>
                    </a:lnTo>
                    <a:lnTo>
                      <a:pt x="3595" y="2836"/>
                    </a:lnTo>
                    <a:lnTo>
                      <a:pt x="3669" y="3039"/>
                    </a:lnTo>
                    <a:lnTo>
                      <a:pt x="3762" y="3262"/>
                    </a:lnTo>
                    <a:lnTo>
                      <a:pt x="3891" y="3503"/>
                    </a:lnTo>
                    <a:lnTo>
                      <a:pt x="4040" y="3762"/>
                    </a:lnTo>
                    <a:lnTo>
                      <a:pt x="4206" y="4040"/>
                    </a:lnTo>
                    <a:lnTo>
                      <a:pt x="4392" y="4318"/>
                    </a:lnTo>
                    <a:lnTo>
                      <a:pt x="4651" y="4688"/>
                    </a:lnTo>
                    <a:lnTo>
                      <a:pt x="4929" y="5040"/>
                    </a:lnTo>
                    <a:lnTo>
                      <a:pt x="5207" y="5374"/>
                    </a:lnTo>
                    <a:lnTo>
                      <a:pt x="5503" y="5707"/>
                    </a:lnTo>
                    <a:lnTo>
                      <a:pt x="5151" y="5448"/>
                    </a:lnTo>
                    <a:lnTo>
                      <a:pt x="4781" y="5189"/>
                    </a:lnTo>
                    <a:lnTo>
                      <a:pt x="4410" y="4948"/>
                    </a:lnTo>
                    <a:lnTo>
                      <a:pt x="4040" y="4725"/>
                    </a:lnTo>
                    <a:lnTo>
                      <a:pt x="3725" y="4559"/>
                    </a:lnTo>
                    <a:lnTo>
                      <a:pt x="3447" y="4410"/>
                    </a:lnTo>
                    <a:lnTo>
                      <a:pt x="3169" y="4299"/>
                    </a:lnTo>
                    <a:lnTo>
                      <a:pt x="2928" y="4188"/>
                    </a:lnTo>
                    <a:lnTo>
                      <a:pt x="2687" y="4114"/>
                    </a:lnTo>
                    <a:lnTo>
                      <a:pt x="2465" y="4058"/>
                    </a:lnTo>
                    <a:lnTo>
                      <a:pt x="2261" y="4003"/>
                    </a:lnTo>
                    <a:lnTo>
                      <a:pt x="2076" y="3984"/>
                    </a:lnTo>
                    <a:lnTo>
                      <a:pt x="1742" y="3984"/>
                    </a:lnTo>
                    <a:lnTo>
                      <a:pt x="1612" y="4021"/>
                    </a:lnTo>
                    <a:lnTo>
                      <a:pt x="1483" y="4058"/>
                    </a:lnTo>
                    <a:lnTo>
                      <a:pt x="1372" y="4114"/>
                    </a:lnTo>
                    <a:lnTo>
                      <a:pt x="1279" y="4188"/>
                    </a:lnTo>
                    <a:lnTo>
                      <a:pt x="1186" y="4262"/>
                    </a:lnTo>
                    <a:lnTo>
                      <a:pt x="1131" y="4355"/>
                    </a:lnTo>
                    <a:lnTo>
                      <a:pt x="1075" y="4466"/>
                    </a:lnTo>
                    <a:lnTo>
                      <a:pt x="1057" y="4577"/>
                    </a:lnTo>
                    <a:lnTo>
                      <a:pt x="1038" y="4688"/>
                    </a:lnTo>
                    <a:lnTo>
                      <a:pt x="1057" y="4818"/>
                    </a:lnTo>
                    <a:lnTo>
                      <a:pt x="1075" y="4948"/>
                    </a:lnTo>
                    <a:lnTo>
                      <a:pt x="1131" y="5077"/>
                    </a:lnTo>
                    <a:lnTo>
                      <a:pt x="1205" y="5226"/>
                    </a:lnTo>
                    <a:lnTo>
                      <a:pt x="1298" y="5355"/>
                    </a:lnTo>
                    <a:lnTo>
                      <a:pt x="1409" y="5504"/>
                    </a:lnTo>
                    <a:lnTo>
                      <a:pt x="1557" y="5670"/>
                    </a:lnTo>
                    <a:lnTo>
                      <a:pt x="1724" y="5819"/>
                    </a:lnTo>
                    <a:lnTo>
                      <a:pt x="1909" y="5985"/>
                    </a:lnTo>
                    <a:lnTo>
                      <a:pt x="2131" y="6152"/>
                    </a:lnTo>
                    <a:lnTo>
                      <a:pt x="2372" y="6319"/>
                    </a:lnTo>
                    <a:lnTo>
                      <a:pt x="2632" y="6486"/>
                    </a:lnTo>
                    <a:lnTo>
                      <a:pt x="2928" y="6671"/>
                    </a:lnTo>
                    <a:lnTo>
                      <a:pt x="3317" y="6875"/>
                    </a:lnTo>
                    <a:lnTo>
                      <a:pt x="3725" y="7078"/>
                    </a:lnTo>
                    <a:lnTo>
                      <a:pt x="4132" y="7264"/>
                    </a:lnTo>
                    <a:lnTo>
                      <a:pt x="4540" y="7430"/>
                    </a:lnTo>
                    <a:lnTo>
                      <a:pt x="4095" y="7338"/>
                    </a:lnTo>
                    <a:lnTo>
                      <a:pt x="3651" y="7264"/>
                    </a:lnTo>
                    <a:lnTo>
                      <a:pt x="3206" y="7208"/>
                    </a:lnTo>
                    <a:lnTo>
                      <a:pt x="2780" y="7171"/>
                    </a:lnTo>
                    <a:lnTo>
                      <a:pt x="2428" y="7153"/>
                    </a:lnTo>
                    <a:lnTo>
                      <a:pt x="2113" y="7153"/>
                    </a:lnTo>
                    <a:lnTo>
                      <a:pt x="1816" y="7171"/>
                    </a:lnTo>
                    <a:lnTo>
                      <a:pt x="1557" y="7190"/>
                    </a:lnTo>
                    <a:lnTo>
                      <a:pt x="1298" y="7208"/>
                    </a:lnTo>
                    <a:lnTo>
                      <a:pt x="1075" y="7264"/>
                    </a:lnTo>
                    <a:lnTo>
                      <a:pt x="871" y="7301"/>
                    </a:lnTo>
                    <a:lnTo>
                      <a:pt x="686" y="7375"/>
                    </a:lnTo>
                    <a:lnTo>
                      <a:pt x="538" y="7430"/>
                    </a:lnTo>
                    <a:lnTo>
                      <a:pt x="408" y="7505"/>
                    </a:lnTo>
                    <a:lnTo>
                      <a:pt x="278" y="7597"/>
                    </a:lnTo>
                    <a:lnTo>
                      <a:pt x="186" y="7690"/>
                    </a:lnTo>
                    <a:lnTo>
                      <a:pt x="112" y="7782"/>
                    </a:lnTo>
                    <a:lnTo>
                      <a:pt x="56" y="7894"/>
                    </a:lnTo>
                    <a:lnTo>
                      <a:pt x="19" y="8005"/>
                    </a:lnTo>
                    <a:lnTo>
                      <a:pt x="1" y="8116"/>
                    </a:lnTo>
                    <a:lnTo>
                      <a:pt x="1" y="8227"/>
                    </a:lnTo>
                    <a:lnTo>
                      <a:pt x="19" y="8338"/>
                    </a:lnTo>
                    <a:lnTo>
                      <a:pt x="75" y="8449"/>
                    </a:lnTo>
                    <a:lnTo>
                      <a:pt x="130" y="8561"/>
                    </a:lnTo>
                    <a:lnTo>
                      <a:pt x="204" y="8653"/>
                    </a:lnTo>
                    <a:lnTo>
                      <a:pt x="316" y="8764"/>
                    </a:lnTo>
                    <a:lnTo>
                      <a:pt x="445" y="8857"/>
                    </a:lnTo>
                    <a:lnTo>
                      <a:pt x="593" y="8950"/>
                    </a:lnTo>
                    <a:lnTo>
                      <a:pt x="760" y="9024"/>
                    </a:lnTo>
                    <a:lnTo>
                      <a:pt x="945" y="9098"/>
                    </a:lnTo>
                    <a:lnTo>
                      <a:pt x="1168" y="9172"/>
                    </a:lnTo>
                    <a:lnTo>
                      <a:pt x="1409" y="9228"/>
                    </a:lnTo>
                    <a:lnTo>
                      <a:pt x="1668" y="9283"/>
                    </a:lnTo>
                    <a:lnTo>
                      <a:pt x="1965" y="9339"/>
                    </a:lnTo>
                    <a:lnTo>
                      <a:pt x="2279" y="9376"/>
                    </a:lnTo>
                    <a:lnTo>
                      <a:pt x="2632" y="9413"/>
                    </a:lnTo>
                    <a:lnTo>
                      <a:pt x="3058" y="9431"/>
                    </a:lnTo>
                    <a:lnTo>
                      <a:pt x="3521" y="9431"/>
                    </a:lnTo>
                    <a:lnTo>
                      <a:pt x="3966" y="9413"/>
                    </a:lnTo>
                    <a:lnTo>
                      <a:pt x="4392" y="9394"/>
                    </a:lnTo>
                    <a:lnTo>
                      <a:pt x="3966" y="9506"/>
                    </a:lnTo>
                    <a:lnTo>
                      <a:pt x="3539" y="9635"/>
                    </a:lnTo>
                    <a:lnTo>
                      <a:pt x="3132" y="9784"/>
                    </a:lnTo>
                    <a:lnTo>
                      <a:pt x="2706" y="9932"/>
                    </a:lnTo>
                    <a:lnTo>
                      <a:pt x="2391" y="10061"/>
                    </a:lnTo>
                    <a:lnTo>
                      <a:pt x="2113" y="10210"/>
                    </a:lnTo>
                    <a:lnTo>
                      <a:pt x="1835" y="10339"/>
                    </a:lnTo>
                    <a:lnTo>
                      <a:pt x="1612" y="10469"/>
                    </a:lnTo>
                    <a:lnTo>
                      <a:pt x="1390" y="10617"/>
                    </a:lnTo>
                    <a:lnTo>
                      <a:pt x="1205" y="10747"/>
                    </a:lnTo>
                    <a:lnTo>
                      <a:pt x="1057" y="10877"/>
                    </a:lnTo>
                    <a:lnTo>
                      <a:pt x="908" y="11006"/>
                    </a:lnTo>
                    <a:lnTo>
                      <a:pt x="797" y="11136"/>
                    </a:lnTo>
                    <a:lnTo>
                      <a:pt x="723" y="11266"/>
                    </a:lnTo>
                    <a:lnTo>
                      <a:pt x="649" y="11395"/>
                    </a:lnTo>
                    <a:lnTo>
                      <a:pt x="593" y="11525"/>
                    </a:lnTo>
                    <a:lnTo>
                      <a:pt x="575" y="11636"/>
                    </a:lnTo>
                    <a:lnTo>
                      <a:pt x="575" y="11747"/>
                    </a:lnTo>
                    <a:lnTo>
                      <a:pt x="593" y="11877"/>
                    </a:lnTo>
                    <a:lnTo>
                      <a:pt x="612" y="11988"/>
                    </a:lnTo>
                    <a:lnTo>
                      <a:pt x="668" y="12081"/>
                    </a:lnTo>
                    <a:lnTo>
                      <a:pt x="742" y="12174"/>
                    </a:lnTo>
                    <a:lnTo>
                      <a:pt x="816" y="12248"/>
                    </a:lnTo>
                    <a:lnTo>
                      <a:pt x="927" y="12322"/>
                    </a:lnTo>
                    <a:lnTo>
                      <a:pt x="1038" y="12377"/>
                    </a:lnTo>
                    <a:lnTo>
                      <a:pt x="1186" y="12433"/>
                    </a:lnTo>
                    <a:lnTo>
                      <a:pt x="1335" y="12452"/>
                    </a:lnTo>
                    <a:lnTo>
                      <a:pt x="1501" y="12470"/>
                    </a:lnTo>
                    <a:lnTo>
                      <a:pt x="1909" y="12470"/>
                    </a:lnTo>
                    <a:lnTo>
                      <a:pt x="2131" y="12433"/>
                    </a:lnTo>
                    <a:lnTo>
                      <a:pt x="2372" y="12377"/>
                    </a:lnTo>
                    <a:lnTo>
                      <a:pt x="2632" y="12322"/>
                    </a:lnTo>
                    <a:lnTo>
                      <a:pt x="2928" y="12229"/>
                    </a:lnTo>
                    <a:lnTo>
                      <a:pt x="3224" y="12137"/>
                    </a:lnTo>
                    <a:lnTo>
                      <a:pt x="3539" y="12007"/>
                    </a:lnTo>
                    <a:lnTo>
                      <a:pt x="3947" y="11840"/>
                    </a:lnTo>
                    <a:lnTo>
                      <a:pt x="4355" y="11655"/>
                    </a:lnTo>
                    <a:lnTo>
                      <a:pt x="4744" y="11451"/>
                    </a:lnTo>
                    <a:lnTo>
                      <a:pt x="5133" y="11229"/>
                    </a:lnTo>
                    <a:lnTo>
                      <a:pt x="4799" y="11525"/>
                    </a:lnTo>
                    <a:lnTo>
                      <a:pt x="4466" y="11822"/>
                    </a:lnTo>
                    <a:lnTo>
                      <a:pt x="4151" y="12137"/>
                    </a:lnTo>
                    <a:lnTo>
                      <a:pt x="3854" y="12452"/>
                    </a:lnTo>
                    <a:lnTo>
                      <a:pt x="3613" y="12711"/>
                    </a:lnTo>
                    <a:lnTo>
                      <a:pt x="3428" y="12952"/>
                    </a:lnTo>
                    <a:lnTo>
                      <a:pt x="3243" y="13193"/>
                    </a:lnTo>
                    <a:lnTo>
                      <a:pt x="3095" y="13415"/>
                    </a:lnTo>
                    <a:lnTo>
                      <a:pt x="2965" y="13619"/>
                    </a:lnTo>
                    <a:lnTo>
                      <a:pt x="2854" y="13823"/>
                    </a:lnTo>
                    <a:lnTo>
                      <a:pt x="2761" y="14008"/>
                    </a:lnTo>
                    <a:lnTo>
                      <a:pt x="2706" y="14193"/>
                    </a:lnTo>
                    <a:lnTo>
                      <a:pt x="2650" y="14360"/>
                    </a:lnTo>
                    <a:lnTo>
                      <a:pt x="2632" y="14508"/>
                    </a:lnTo>
                    <a:lnTo>
                      <a:pt x="2613" y="14656"/>
                    </a:lnTo>
                    <a:lnTo>
                      <a:pt x="2632" y="14786"/>
                    </a:lnTo>
                    <a:lnTo>
                      <a:pt x="2669" y="14916"/>
                    </a:lnTo>
                    <a:lnTo>
                      <a:pt x="2706" y="15027"/>
                    </a:lnTo>
                    <a:lnTo>
                      <a:pt x="2780" y="15120"/>
                    </a:lnTo>
                    <a:lnTo>
                      <a:pt x="2854" y="15194"/>
                    </a:lnTo>
                    <a:lnTo>
                      <a:pt x="2946" y="15268"/>
                    </a:lnTo>
                    <a:lnTo>
                      <a:pt x="3039" y="15323"/>
                    </a:lnTo>
                    <a:lnTo>
                      <a:pt x="3150" y="15360"/>
                    </a:lnTo>
                    <a:lnTo>
                      <a:pt x="3280" y="15379"/>
                    </a:lnTo>
                    <a:lnTo>
                      <a:pt x="3410" y="15379"/>
                    </a:lnTo>
                    <a:lnTo>
                      <a:pt x="3558" y="15360"/>
                    </a:lnTo>
                    <a:lnTo>
                      <a:pt x="3706" y="15323"/>
                    </a:lnTo>
                    <a:lnTo>
                      <a:pt x="3854" y="15268"/>
                    </a:lnTo>
                    <a:lnTo>
                      <a:pt x="4040" y="15175"/>
                    </a:lnTo>
                    <a:lnTo>
                      <a:pt x="4206" y="15082"/>
                    </a:lnTo>
                    <a:lnTo>
                      <a:pt x="4410" y="14953"/>
                    </a:lnTo>
                    <a:lnTo>
                      <a:pt x="4614" y="14805"/>
                    </a:lnTo>
                    <a:lnTo>
                      <a:pt x="4818" y="14619"/>
                    </a:lnTo>
                    <a:lnTo>
                      <a:pt x="5040" y="14434"/>
                    </a:lnTo>
                    <a:lnTo>
                      <a:pt x="5262" y="14212"/>
                    </a:lnTo>
                    <a:lnTo>
                      <a:pt x="5503" y="13952"/>
                    </a:lnTo>
                    <a:lnTo>
                      <a:pt x="5781" y="13619"/>
                    </a:lnTo>
                    <a:lnTo>
                      <a:pt x="6078" y="13285"/>
                    </a:lnTo>
                    <a:lnTo>
                      <a:pt x="6337" y="12915"/>
                    </a:lnTo>
                    <a:lnTo>
                      <a:pt x="6596" y="12563"/>
                    </a:lnTo>
                    <a:lnTo>
                      <a:pt x="6411" y="12970"/>
                    </a:lnTo>
                    <a:lnTo>
                      <a:pt x="6244" y="13378"/>
                    </a:lnTo>
                    <a:lnTo>
                      <a:pt x="6096" y="13804"/>
                    </a:lnTo>
                    <a:lnTo>
                      <a:pt x="5967" y="14212"/>
                    </a:lnTo>
                    <a:lnTo>
                      <a:pt x="5874" y="14545"/>
                    </a:lnTo>
                    <a:lnTo>
                      <a:pt x="5800" y="14860"/>
                    </a:lnTo>
                    <a:lnTo>
                      <a:pt x="5744" y="15157"/>
                    </a:lnTo>
                    <a:lnTo>
                      <a:pt x="5689" y="15416"/>
                    </a:lnTo>
                    <a:lnTo>
                      <a:pt x="5670" y="15675"/>
                    </a:lnTo>
                    <a:lnTo>
                      <a:pt x="5652" y="15898"/>
                    </a:lnTo>
                    <a:lnTo>
                      <a:pt x="5670" y="16102"/>
                    </a:lnTo>
                    <a:lnTo>
                      <a:pt x="5689" y="16287"/>
                    </a:lnTo>
                    <a:lnTo>
                      <a:pt x="5707" y="16454"/>
                    </a:lnTo>
                    <a:lnTo>
                      <a:pt x="5763" y="16620"/>
                    </a:lnTo>
                    <a:lnTo>
                      <a:pt x="5818" y="16750"/>
                    </a:lnTo>
                    <a:lnTo>
                      <a:pt x="5892" y="16861"/>
                    </a:lnTo>
                    <a:lnTo>
                      <a:pt x="5967" y="16954"/>
                    </a:lnTo>
                    <a:lnTo>
                      <a:pt x="6059" y="17028"/>
                    </a:lnTo>
                    <a:lnTo>
                      <a:pt x="6152" y="17083"/>
                    </a:lnTo>
                    <a:lnTo>
                      <a:pt x="6263" y="17139"/>
                    </a:lnTo>
                    <a:lnTo>
                      <a:pt x="6374" y="17158"/>
                    </a:lnTo>
                    <a:lnTo>
                      <a:pt x="6485" y="17158"/>
                    </a:lnTo>
                    <a:lnTo>
                      <a:pt x="6596" y="17139"/>
                    </a:lnTo>
                    <a:lnTo>
                      <a:pt x="6726" y="17102"/>
                    </a:lnTo>
                    <a:lnTo>
                      <a:pt x="6837" y="17046"/>
                    </a:lnTo>
                    <a:lnTo>
                      <a:pt x="6948" y="16972"/>
                    </a:lnTo>
                    <a:lnTo>
                      <a:pt x="7078" y="16861"/>
                    </a:lnTo>
                    <a:lnTo>
                      <a:pt x="7189" y="16750"/>
                    </a:lnTo>
                    <a:lnTo>
                      <a:pt x="7319" y="16602"/>
                    </a:lnTo>
                    <a:lnTo>
                      <a:pt x="7430" y="16435"/>
                    </a:lnTo>
                    <a:lnTo>
                      <a:pt x="7541" y="16231"/>
                    </a:lnTo>
                    <a:lnTo>
                      <a:pt x="7671" y="16009"/>
                    </a:lnTo>
                    <a:lnTo>
                      <a:pt x="7782" y="15768"/>
                    </a:lnTo>
                    <a:lnTo>
                      <a:pt x="7893" y="15490"/>
                    </a:lnTo>
                    <a:lnTo>
                      <a:pt x="8005" y="15194"/>
                    </a:lnTo>
                    <a:lnTo>
                      <a:pt x="8097" y="14860"/>
                    </a:lnTo>
                    <a:lnTo>
                      <a:pt x="8227" y="14434"/>
                    </a:lnTo>
                    <a:lnTo>
                      <a:pt x="8320" y="14008"/>
                    </a:lnTo>
                    <a:lnTo>
                      <a:pt x="8412" y="13563"/>
                    </a:lnTo>
                    <a:lnTo>
                      <a:pt x="8486" y="13137"/>
                    </a:lnTo>
                    <a:lnTo>
                      <a:pt x="8505" y="13563"/>
                    </a:lnTo>
                    <a:lnTo>
                      <a:pt x="8523" y="14026"/>
                    </a:lnTo>
                    <a:lnTo>
                      <a:pt x="8579" y="14453"/>
                    </a:lnTo>
                    <a:lnTo>
                      <a:pt x="8635" y="14897"/>
                    </a:lnTo>
                    <a:lnTo>
                      <a:pt x="8690" y="15231"/>
                    </a:lnTo>
                    <a:lnTo>
                      <a:pt x="8764" y="15546"/>
                    </a:lnTo>
                    <a:lnTo>
                      <a:pt x="8838" y="15842"/>
                    </a:lnTo>
                    <a:lnTo>
                      <a:pt x="8912" y="16102"/>
                    </a:lnTo>
                    <a:lnTo>
                      <a:pt x="9005" y="16324"/>
                    </a:lnTo>
                    <a:lnTo>
                      <a:pt x="9098" y="16546"/>
                    </a:lnTo>
                    <a:lnTo>
                      <a:pt x="9190" y="16731"/>
                    </a:lnTo>
                    <a:lnTo>
                      <a:pt x="9283" y="16880"/>
                    </a:lnTo>
                    <a:lnTo>
                      <a:pt x="9394" y="17028"/>
                    </a:lnTo>
                    <a:lnTo>
                      <a:pt x="9487" y="17139"/>
                    </a:lnTo>
                    <a:lnTo>
                      <a:pt x="9598" y="17232"/>
                    </a:lnTo>
                    <a:lnTo>
                      <a:pt x="9709" y="17306"/>
                    </a:lnTo>
                    <a:lnTo>
                      <a:pt x="9820" y="17361"/>
                    </a:lnTo>
                    <a:lnTo>
                      <a:pt x="9931" y="17398"/>
                    </a:lnTo>
                    <a:lnTo>
                      <a:pt x="10172" y="17398"/>
                    </a:lnTo>
                    <a:lnTo>
                      <a:pt x="10283" y="17361"/>
                    </a:lnTo>
                    <a:lnTo>
                      <a:pt x="10376" y="17324"/>
                    </a:lnTo>
                    <a:lnTo>
                      <a:pt x="10487" y="17250"/>
                    </a:lnTo>
                    <a:lnTo>
                      <a:pt x="10561" y="17176"/>
                    </a:lnTo>
                    <a:lnTo>
                      <a:pt x="10654" y="17065"/>
                    </a:lnTo>
                    <a:lnTo>
                      <a:pt x="10728" y="16954"/>
                    </a:lnTo>
                    <a:lnTo>
                      <a:pt x="10784" y="16806"/>
                    </a:lnTo>
                    <a:lnTo>
                      <a:pt x="10839" y="16639"/>
                    </a:lnTo>
                    <a:lnTo>
                      <a:pt x="10895" y="16454"/>
                    </a:lnTo>
                    <a:lnTo>
                      <a:pt x="10913" y="16250"/>
                    </a:lnTo>
                    <a:lnTo>
                      <a:pt x="10932" y="16027"/>
                    </a:lnTo>
                    <a:lnTo>
                      <a:pt x="10951" y="15768"/>
                    </a:lnTo>
                    <a:lnTo>
                      <a:pt x="10951" y="15509"/>
                    </a:lnTo>
                    <a:lnTo>
                      <a:pt x="10932" y="15212"/>
                    </a:lnTo>
                    <a:lnTo>
                      <a:pt x="10895" y="14879"/>
                    </a:lnTo>
                    <a:lnTo>
                      <a:pt x="10839" y="14545"/>
                    </a:lnTo>
                    <a:lnTo>
                      <a:pt x="10765" y="14119"/>
                    </a:lnTo>
                    <a:lnTo>
                      <a:pt x="10673" y="13674"/>
                    </a:lnTo>
                    <a:lnTo>
                      <a:pt x="10561" y="13248"/>
                    </a:lnTo>
                    <a:lnTo>
                      <a:pt x="10432" y="12822"/>
                    </a:lnTo>
                    <a:lnTo>
                      <a:pt x="10636" y="13211"/>
                    </a:lnTo>
                    <a:lnTo>
                      <a:pt x="10858" y="13600"/>
                    </a:lnTo>
                    <a:lnTo>
                      <a:pt x="11099" y="13989"/>
                    </a:lnTo>
                    <a:lnTo>
                      <a:pt x="11340" y="14341"/>
                    </a:lnTo>
                    <a:lnTo>
                      <a:pt x="11543" y="14619"/>
                    </a:lnTo>
                    <a:lnTo>
                      <a:pt x="11729" y="14879"/>
                    </a:lnTo>
                    <a:lnTo>
                      <a:pt x="11932" y="15101"/>
                    </a:lnTo>
                    <a:lnTo>
                      <a:pt x="12118" y="15305"/>
                    </a:lnTo>
                    <a:lnTo>
                      <a:pt x="12285" y="15472"/>
                    </a:lnTo>
                    <a:lnTo>
                      <a:pt x="12470" y="15638"/>
                    </a:lnTo>
                    <a:lnTo>
                      <a:pt x="12637" y="15749"/>
                    </a:lnTo>
                    <a:lnTo>
                      <a:pt x="12785" y="15861"/>
                    </a:lnTo>
                    <a:lnTo>
                      <a:pt x="12933" y="15935"/>
                    </a:lnTo>
                    <a:lnTo>
                      <a:pt x="13081" y="15990"/>
                    </a:lnTo>
                    <a:lnTo>
                      <a:pt x="13229" y="16027"/>
                    </a:lnTo>
                    <a:lnTo>
                      <a:pt x="13359" y="16046"/>
                    </a:lnTo>
                    <a:lnTo>
                      <a:pt x="13470" y="16046"/>
                    </a:lnTo>
                    <a:lnTo>
                      <a:pt x="13600" y="16027"/>
                    </a:lnTo>
                    <a:lnTo>
                      <a:pt x="13693" y="15990"/>
                    </a:lnTo>
                    <a:lnTo>
                      <a:pt x="13804" y="15935"/>
                    </a:lnTo>
                    <a:lnTo>
                      <a:pt x="13878" y="15861"/>
                    </a:lnTo>
                    <a:lnTo>
                      <a:pt x="13971" y="15768"/>
                    </a:lnTo>
                    <a:lnTo>
                      <a:pt x="14026" y="15675"/>
                    </a:lnTo>
                    <a:lnTo>
                      <a:pt x="14063" y="15564"/>
                    </a:lnTo>
                    <a:lnTo>
                      <a:pt x="14100" y="15435"/>
                    </a:lnTo>
                    <a:lnTo>
                      <a:pt x="14119" y="15286"/>
                    </a:lnTo>
                    <a:lnTo>
                      <a:pt x="14100" y="15138"/>
                    </a:lnTo>
                    <a:lnTo>
                      <a:pt x="14082" y="14953"/>
                    </a:lnTo>
                    <a:lnTo>
                      <a:pt x="14045" y="14767"/>
                    </a:lnTo>
                    <a:lnTo>
                      <a:pt x="13989" y="14582"/>
                    </a:lnTo>
                    <a:lnTo>
                      <a:pt x="13896" y="14360"/>
                    </a:lnTo>
                    <a:lnTo>
                      <a:pt x="13804" y="14138"/>
                    </a:lnTo>
                    <a:lnTo>
                      <a:pt x="13674" y="13897"/>
                    </a:lnTo>
                    <a:lnTo>
                      <a:pt x="13526" y="13637"/>
                    </a:lnTo>
                    <a:lnTo>
                      <a:pt x="13359" y="13359"/>
                    </a:lnTo>
                    <a:lnTo>
                      <a:pt x="13174" y="13081"/>
                    </a:lnTo>
                    <a:lnTo>
                      <a:pt x="12914" y="12711"/>
                    </a:lnTo>
                    <a:lnTo>
                      <a:pt x="12637" y="12359"/>
                    </a:lnTo>
                    <a:lnTo>
                      <a:pt x="12359" y="12025"/>
                    </a:lnTo>
                    <a:lnTo>
                      <a:pt x="12062" y="11692"/>
                    </a:lnTo>
                    <a:lnTo>
                      <a:pt x="12414" y="11951"/>
                    </a:lnTo>
                    <a:lnTo>
                      <a:pt x="12785" y="12211"/>
                    </a:lnTo>
                    <a:lnTo>
                      <a:pt x="13155" y="12452"/>
                    </a:lnTo>
                    <a:lnTo>
                      <a:pt x="13544" y="12674"/>
                    </a:lnTo>
                    <a:lnTo>
                      <a:pt x="13841" y="12841"/>
                    </a:lnTo>
                    <a:lnTo>
                      <a:pt x="14119" y="12989"/>
                    </a:lnTo>
                    <a:lnTo>
                      <a:pt x="14397" y="13100"/>
                    </a:lnTo>
                    <a:lnTo>
                      <a:pt x="14656" y="13211"/>
                    </a:lnTo>
                    <a:lnTo>
                      <a:pt x="14878" y="13285"/>
                    </a:lnTo>
                    <a:lnTo>
                      <a:pt x="15101" y="13341"/>
                    </a:lnTo>
                    <a:lnTo>
                      <a:pt x="15305" y="13396"/>
                    </a:lnTo>
                    <a:lnTo>
                      <a:pt x="15490" y="13415"/>
                    </a:lnTo>
                    <a:lnTo>
                      <a:pt x="15823" y="13415"/>
                    </a:lnTo>
                    <a:lnTo>
                      <a:pt x="15972" y="13378"/>
                    </a:lnTo>
                    <a:lnTo>
                      <a:pt x="16083" y="13341"/>
                    </a:lnTo>
                    <a:lnTo>
                      <a:pt x="16194" y="13285"/>
                    </a:lnTo>
                    <a:lnTo>
                      <a:pt x="16305" y="13211"/>
                    </a:lnTo>
                    <a:lnTo>
                      <a:pt x="16379" y="13137"/>
                    </a:lnTo>
                    <a:lnTo>
                      <a:pt x="16435" y="13044"/>
                    </a:lnTo>
                    <a:lnTo>
                      <a:pt x="16490" y="12933"/>
                    </a:lnTo>
                    <a:lnTo>
                      <a:pt x="16509" y="12822"/>
                    </a:lnTo>
                    <a:lnTo>
                      <a:pt x="16527" y="12711"/>
                    </a:lnTo>
                    <a:lnTo>
                      <a:pt x="16527" y="12581"/>
                    </a:lnTo>
                    <a:lnTo>
                      <a:pt x="16490" y="12452"/>
                    </a:lnTo>
                    <a:lnTo>
                      <a:pt x="16435" y="12322"/>
                    </a:lnTo>
                    <a:lnTo>
                      <a:pt x="16361" y="12192"/>
                    </a:lnTo>
                    <a:lnTo>
                      <a:pt x="16268" y="12044"/>
                    </a:lnTo>
                    <a:lnTo>
                      <a:pt x="16157" y="11896"/>
                    </a:lnTo>
                    <a:lnTo>
                      <a:pt x="16009" y="11729"/>
                    </a:lnTo>
                    <a:lnTo>
                      <a:pt x="15860" y="11581"/>
                    </a:lnTo>
                    <a:lnTo>
                      <a:pt x="15657" y="11414"/>
                    </a:lnTo>
                    <a:lnTo>
                      <a:pt x="15453" y="11247"/>
                    </a:lnTo>
                    <a:lnTo>
                      <a:pt x="15212" y="11080"/>
                    </a:lnTo>
                    <a:lnTo>
                      <a:pt x="14934" y="10914"/>
                    </a:lnTo>
                    <a:lnTo>
                      <a:pt x="14638" y="10728"/>
                    </a:lnTo>
                    <a:lnTo>
                      <a:pt x="14248" y="10525"/>
                    </a:lnTo>
                    <a:lnTo>
                      <a:pt x="13859" y="10321"/>
                    </a:lnTo>
                    <a:lnTo>
                      <a:pt x="13452" y="10154"/>
                    </a:lnTo>
                    <a:lnTo>
                      <a:pt x="13044" y="9969"/>
                    </a:lnTo>
                    <a:lnTo>
                      <a:pt x="13470" y="10061"/>
                    </a:lnTo>
                    <a:lnTo>
                      <a:pt x="13915" y="10136"/>
                    </a:lnTo>
                    <a:lnTo>
                      <a:pt x="14360" y="10191"/>
                    </a:lnTo>
                    <a:lnTo>
                      <a:pt x="14786" y="10228"/>
                    </a:lnTo>
                    <a:lnTo>
                      <a:pt x="15138" y="10247"/>
                    </a:lnTo>
                    <a:lnTo>
                      <a:pt x="15453" y="10247"/>
                    </a:lnTo>
                    <a:lnTo>
                      <a:pt x="15749" y="10228"/>
                    </a:lnTo>
                    <a:lnTo>
                      <a:pt x="16027" y="10210"/>
                    </a:lnTo>
                    <a:lnTo>
                      <a:pt x="16268" y="10191"/>
                    </a:lnTo>
                    <a:lnTo>
                      <a:pt x="16490" y="10154"/>
                    </a:lnTo>
                    <a:lnTo>
                      <a:pt x="16694" y="10098"/>
                    </a:lnTo>
                    <a:lnTo>
                      <a:pt x="16879" y="10043"/>
                    </a:lnTo>
                    <a:lnTo>
                      <a:pt x="17028" y="9969"/>
                    </a:lnTo>
                    <a:lnTo>
                      <a:pt x="17176" y="9895"/>
                    </a:lnTo>
                    <a:lnTo>
                      <a:pt x="17287" y="9802"/>
                    </a:lnTo>
                    <a:lnTo>
                      <a:pt x="17380" y="9709"/>
                    </a:lnTo>
                    <a:lnTo>
                      <a:pt x="17454" y="9617"/>
                    </a:lnTo>
                    <a:lnTo>
                      <a:pt x="17509" y="9506"/>
                    </a:lnTo>
                    <a:lnTo>
                      <a:pt x="17546" y="9413"/>
                    </a:lnTo>
                    <a:lnTo>
                      <a:pt x="17565" y="9283"/>
                    </a:lnTo>
                    <a:lnTo>
                      <a:pt x="17565" y="9172"/>
                    </a:lnTo>
                    <a:lnTo>
                      <a:pt x="17546" y="9061"/>
                    </a:lnTo>
                    <a:lnTo>
                      <a:pt x="17509" y="8950"/>
                    </a:lnTo>
                    <a:lnTo>
                      <a:pt x="17435" y="8839"/>
                    </a:lnTo>
                    <a:lnTo>
                      <a:pt x="17361" y="8746"/>
                    </a:lnTo>
                    <a:lnTo>
                      <a:pt x="17250" y="8653"/>
                    </a:lnTo>
                    <a:lnTo>
                      <a:pt x="17120" y="8542"/>
                    </a:lnTo>
                    <a:lnTo>
                      <a:pt x="16991" y="8468"/>
                    </a:lnTo>
                    <a:lnTo>
                      <a:pt x="16805" y="8375"/>
                    </a:lnTo>
                    <a:lnTo>
                      <a:pt x="16620" y="8301"/>
                    </a:lnTo>
                    <a:lnTo>
                      <a:pt x="16398" y="8227"/>
                    </a:lnTo>
                    <a:lnTo>
                      <a:pt x="16157" y="8172"/>
                    </a:lnTo>
                    <a:lnTo>
                      <a:pt x="15897" y="8116"/>
                    </a:lnTo>
                    <a:lnTo>
                      <a:pt x="15601" y="8060"/>
                    </a:lnTo>
                    <a:lnTo>
                      <a:pt x="15286" y="8023"/>
                    </a:lnTo>
                    <a:lnTo>
                      <a:pt x="14934" y="8005"/>
                    </a:lnTo>
                    <a:lnTo>
                      <a:pt x="14508" y="7968"/>
                    </a:lnTo>
                    <a:lnTo>
                      <a:pt x="14063" y="7968"/>
                    </a:lnTo>
                    <a:lnTo>
                      <a:pt x="13619" y="7986"/>
                    </a:lnTo>
                    <a:lnTo>
                      <a:pt x="13174" y="8005"/>
                    </a:lnTo>
                    <a:lnTo>
                      <a:pt x="13600" y="7894"/>
                    </a:lnTo>
                    <a:lnTo>
                      <a:pt x="14026" y="7764"/>
                    </a:lnTo>
                    <a:lnTo>
                      <a:pt x="14452" y="7616"/>
                    </a:lnTo>
                    <a:lnTo>
                      <a:pt x="14860" y="7468"/>
                    </a:lnTo>
                    <a:lnTo>
                      <a:pt x="15175" y="7338"/>
                    </a:lnTo>
                    <a:lnTo>
                      <a:pt x="15471" y="7190"/>
                    </a:lnTo>
                    <a:lnTo>
                      <a:pt x="15731" y="7060"/>
                    </a:lnTo>
                    <a:lnTo>
                      <a:pt x="15972" y="6930"/>
                    </a:lnTo>
                    <a:lnTo>
                      <a:pt x="16175" y="6801"/>
                    </a:lnTo>
                    <a:lnTo>
                      <a:pt x="16361" y="6652"/>
                    </a:lnTo>
                    <a:lnTo>
                      <a:pt x="16509" y="6523"/>
                    </a:lnTo>
                    <a:lnTo>
                      <a:pt x="16657" y="6393"/>
                    </a:lnTo>
                    <a:lnTo>
                      <a:pt x="16768" y="6263"/>
                    </a:lnTo>
                    <a:lnTo>
                      <a:pt x="16861" y="6134"/>
                    </a:lnTo>
                    <a:lnTo>
                      <a:pt x="16916" y="6004"/>
                    </a:lnTo>
                    <a:lnTo>
                      <a:pt x="16972" y="5874"/>
                    </a:lnTo>
                    <a:lnTo>
                      <a:pt x="16991" y="5763"/>
                    </a:lnTo>
                    <a:lnTo>
                      <a:pt x="17009" y="5652"/>
                    </a:lnTo>
                    <a:lnTo>
                      <a:pt x="16991" y="5541"/>
                    </a:lnTo>
                    <a:lnTo>
                      <a:pt x="16954" y="5429"/>
                    </a:lnTo>
                    <a:lnTo>
                      <a:pt x="16898" y="5318"/>
                    </a:lnTo>
                    <a:lnTo>
                      <a:pt x="16824" y="5226"/>
                    </a:lnTo>
                    <a:lnTo>
                      <a:pt x="16750" y="5152"/>
                    </a:lnTo>
                    <a:lnTo>
                      <a:pt x="16639" y="5077"/>
                    </a:lnTo>
                    <a:lnTo>
                      <a:pt x="16527" y="5022"/>
                    </a:lnTo>
                    <a:lnTo>
                      <a:pt x="16398" y="4966"/>
                    </a:lnTo>
                    <a:lnTo>
                      <a:pt x="16231" y="4948"/>
                    </a:lnTo>
                    <a:lnTo>
                      <a:pt x="16064" y="4929"/>
                    </a:lnTo>
                    <a:lnTo>
                      <a:pt x="15879" y="4929"/>
                    </a:lnTo>
                    <a:lnTo>
                      <a:pt x="15675" y="4948"/>
                    </a:lnTo>
                    <a:lnTo>
                      <a:pt x="15434" y="4966"/>
                    </a:lnTo>
                    <a:lnTo>
                      <a:pt x="15193" y="5022"/>
                    </a:lnTo>
                    <a:lnTo>
                      <a:pt x="14934" y="5077"/>
                    </a:lnTo>
                    <a:lnTo>
                      <a:pt x="14656" y="5170"/>
                    </a:lnTo>
                    <a:lnTo>
                      <a:pt x="14341" y="5263"/>
                    </a:lnTo>
                    <a:lnTo>
                      <a:pt x="14026" y="5392"/>
                    </a:lnTo>
                    <a:lnTo>
                      <a:pt x="13619" y="5559"/>
                    </a:lnTo>
                    <a:lnTo>
                      <a:pt x="13211" y="5763"/>
                    </a:lnTo>
                    <a:lnTo>
                      <a:pt x="12822" y="5948"/>
                    </a:lnTo>
                    <a:lnTo>
                      <a:pt x="12433" y="6171"/>
                    </a:lnTo>
                    <a:lnTo>
                      <a:pt x="12766" y="5893"/>
                    </a:lnTo>
                    <a:lnTo>
                      <a:pt x="13100" y="5578"/>
                    </a:lnTo>
                    <a:lnTo>
                      <a:pt x="13415" y="5263"/>
                    </a:lnTo>
                    <a:lnTo>
                      <a:pt x="13730" y="4948"/>
                    </a:lnTo>
                    <a:lnTo>
                      <a:pt x="13952" y="4688"/>
                    </a:lnTo>
                    <a:lnTo>
                      <a:pt x="14156" y="4447"/>
                    </a:lnTo>
                    <a:lnTo>
                      <a:pt x="14323" y="4207"/>
                    </a:lnTo>
                    <a:lnTo>
                      <a:pt x="14489" y="3984"/>
                    </a:lnTo>
                    <a:lnTo>
                      <a:pt x="14619" y="3780"/>
                    </a:lnTo>
                    <a:lnTo>
                      <a:pt x="14730" y="3577"/>
                    </a:lnTo>
                    <a:lnTo>
                      <a:pt x="14804" y="3391"/>
                    </a:lnTo>
                    <a:lnTo>
                      <a:pt x="14878" y="3206"/>
                    </a:lnTo>
                    <a:lnTo>
                      <a:pt x="14915" y="3039"/>
                    </a:lnTo>
                    <a:lnTo>
                      <a:pt x="14934" y="2891"/>
                    </a:lnTo>
                    <a:lnTo>
                      <a:pt x="14953" y="2743"/>
                    </a:lnTo>
                    <a:lnTo>
                      <a:pt x="14934" y="2613"/>
                    </a:lnTo>
                    <a:lnTo>
                      <a:pt x="14915" y="2484"/>
                    </a:lnTo>
                    <a:lnTo>
                      <a:pt x="14860" y="2391"/>
                    </a:lnTo>
                    <a:lnTo>
                      <a:pt x="14804" y="2280"/>
                    </a:lnTo>
                    <a:lnTo>
                      <a:pt x="14712" y="2206"/>
                    </a:lnTo>
                    <a:lnTo>
                      <a:pt x="14638" y="2131"/>
                    </a:lnTo>
                    <a:lnTo>
                      <a:pt x="14526" y="2076"/>
                    </a:lnTo>
                    <a:lnTo>
                      <a:pt x="14415" y="2039"/>
                    </a:lnTo>
                    <a:lnTo>
                      <a:pt x="14304" y="2020"/>
                    </a:lnTo>
                    <a:lnTo>
                      <a:pt x="14156" y="2020"/>
                    </a:lnTo>
                    <a:lnTo>
                      <a:pt x="14026" y="2039"/>
                    </a:lnTo>
                    <a:lnTo>
                      <a:pt x="13878" y="2076"/>
                    </a:lnTo>
                    <a:lnTo>
                      <a:pt x="13711" y="2150"/>
                    </a:lnTo>
                    <a:lnTo>
                      <a:pt x="13544" y="2224"/>
                    </a:lnTo>
                    <a:lnTo>
                      <a:pt x="13359" y="2335"/>
                    </a:lnTo>
                    <a:lnTo>
                      <a:pt x="13155" y="2446"/>
                    </a:lnTo>
                    <a:lnTo>
                      <a:pt x="12970" y="2595"/>
                    </a:lnTo>
                    <a:lnTo>
                      <a:pt x="12748" y="2780"/>
                    </a:lnTo>
                    <a:lnTo>
                      <a:pt x="12544" y="2965"/>
                    </a:lnTo>
                    <a:lnTo>
                      <a:pt x="12303" y="3206"/>
                    </a:lnTo>
                    <a:lnTo>
                      <a:pt x="12081" y="3447"/>
                    </a:lnTo>
                    <a:lnTo>
                      <a:pt x="11784" y="3780"/>
                    </a:lnTo>
                    <a:lnTo>
                      <a:pt x="11506" y="4114"/>
                    </a:lnTo>
                    <a:lnTo>
                      <a:pt x="11228" y="4485"/>
                    </a:lnTo>
                    <a:lnTo>
                      <a:pt x="10969" y="4837"/>
                    </a:lnTo>
                    <a:lnTo>
                      <a:pt x="11154" y="4429"/>
                    </a:lnTo>
                    <a:lnTo>
                      <a:pt x="11321" y="4021"/>
                    </a:lnTo>
                    <a:lnTo>
                      <a:pt x="11469" y="3595"/>
                    </a:lnTo>
                    <a:lnTo>
                      <a:pt x="11599" y="3188"/>
                    </a:lnTo>
                    <a:lnTo>
                      <a:pt x="11692" y="2854"/>
                    </a:lnTo>
                    <a:lnTo>
                      <a:pt x="11766" y="2539"/>
                    </a:lnTo>
                    <a:lnTo>
                      <a:pt x="11840" y="2243"/>
                    </a:lnTo>
                    <a:lnTo>
                      <a:pt x="11877" y="1983"/>
                    </a:lnTo>
                    <a:lnTo>
                      <a:pt x="11895" y="1742"/>
                    </a:lnTo>
                    <a:lnTo>
                      <a:pt x="11914" y="1502"/>
                    </a:lnTo>
                    <a:lnTo>
                      <a:pt x="11914" y="1298"/>
                    </a:lnTo>
                    <a:lnTo>
                      <a:pt x="11895" y="1112"/>
                    </a:lnTo>
                    <a:lnTo>
                      <a:pt x="11858" y="946"/>
                    </a:lnTo>
                    <a:lnTo>
                      <a:pt x="11803" y="797"/>
                    </a:lnTo>
                    <a:lnTo>
                      <a:pt x="11747" y="649"/>
                    </a:lnTo>
                    <a:lnTo>
                      <a:pt x="11692" y="538"/>
                    </a:lnTo>
                    <a:lnTo>
                      <a:pt x="11599" y="445"/>
                    </a:lnTo>
                    <a:lnTo>
                      <a:pt x="11525" y="371"/>
                    </a:lnTo>
                    <a:lnTo>
                      <a:pt x="11414" y="316"/>
                    </a:lnTo>
                    <a:lnTo>
                      <a:pt x="11321" y="279"/>
                    </a:lnTo>
                    <a:lnTo>
                      <a:pt x="11210" y="242"/>
                    </a:lnTo>
                    <a:lnTo>
                      <a:pt x="11080" y="242"/>
                    </a:lnTo>
                    <a:lnTo>
                      <a:pt x="10969" y="260"/>
                    </a:lnTo>
                    <a:lnTo>
                      <a:pt x="10858" y="297"/>
                    </a:lnTo>
                    <a:lnTo>
                      <a:pt x="10728" y="353"/>
                    </a:lnTo>
                    <a:lnTo>
                      <a:pt x="10617" y="427"/>
                    </a:lnTo>
                    <a:lnTo>
                      <a:pt x="10487" y="538"/>
                    </a:lnTo>
                    <a:lnTo>
                      <a:pt x="10376" y="649"/>
                    </a:lnTo>
                    <a:lnTo>
                      <a:pt x="10246" y="797"/>
                    </a:lnTo>
                    <a:lnTo>
                      <a:pt x="10135" y="983"/>
                    </a:lnTo>
                    <a:lnTo>
                      <a:pt x="10024" y="1168"/>
                    </a:lnTo>
                    <a:lnTo>
                      <a:pt x="9913" y="1390"/>
                    </a:lnTo>
                    <a:lnTo>
                      <a:pt x="9783" y="1631"/>
                    </a:lnTo>
                    <a:lnTo>
                      <a:pt x="9672" y="1909"/>
                    </a:lnTo>
                    <a:lnTo>
                      <a:pt x="9579" y="2206"/>
                    </a:lnTo>
                    <a:lnTo>
                      <a:pt x="9468" y="2539"/>
                    </a:lnTo>
                    <a:lnTo>
                      <a:pt x="9357" y="2965"/>
                    </a:lnTo>
                    <a:lnTo>
                      <a:pt x="9246" y="3391"/>
                    </a:lnTo>
                    <a:lnTo>
                      <a:pt x="9153" y="3836"/>
                    </a:lnTo>
                    <a:lnTo>
                      <a:pt x="9079" y="4262"/>
                    </a:lnTo>
                    <a:lnTo>
                      <a:pt x="9061" y="3836"/>
                    </a:lnTo>
                    <a:lnTo>
                      <a:pt x="9042" y="3391"/>
                    </a:lnTo>
                    <a:lnTo>
                      <a:pt x="8987" y="2947"/>
                    </a:lnTo>
                    <a:lnTo>
                      <a:pt x="8931" y="2502"/>
                    </a:lnTo>
                    <a:lnTo>
                      <a:pt x="8875" y="2169"/>
                    </a:lnTo>
                    <a:lnTo>
                      <a:pt x="8801" y="1854"/>
                    </a:lnTo>
                    <a:lnTo>
                      <a:pt x="8727" y="1576"/>
                    </a:lnTo>
                    <a:lnTo>
                      <a:pt x="8653" y="1316"/>
                    </a:lnTo>
                    <a:lnTo>
                      <a:pt x="8560" y="1075"/>
                    </a:lnTo>
                    <a:lnTo>
                      <a:pt x="8486" y="872"/>
                    </a:lnTo>
                    <a:lnTo>
                      <a:pt x="8375" y="686"/>
                    </a:lnTo>
                    <a:lnTo>
                      <a:pt x="8282" y="520"/>
                    </a:lnTo>
                    <a:lnTo>
                      <a:pt x="8190" y="371"/>
                    </a:lnTo>
                    <a:lnTo>
                      <a:pt x="8079" y="260"/>
                    </a:lnTo>
                    <a:lnTo>
                      <a:pt x="7968" y="168"/>
                    </a:lnTo>
                    <a:lnTo>
                      <a:pt x="7856" y="93"/>
                    </a:lnTo>
                    <a:lnTo>
                      <a:pt x="7745" y="38"/>
                    </a:lnTo>
                    <a:lnTo>
                      <a:pt x="7634" y="19"/>
                    </a:lnTo>
                    <a:lnTo>
                      <a:pt x="7523" y="1"/>
                    </a:lnTo>
                    <a:close/>
                  </a:path>
                </a:pathLst>
              </a:custGeom>
              <a:solidFill>
                <a:srgbClr val="F55854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215" name="Google Shape;16859;p41">
                <a:extLst>
                  <a:ext uri="{FF2B5EF4-FFF2-40B4-BE49-F238E27FC236}">
                    <a16:creationId xmlns:a16="http://schemas.microsoft.com/office/drawing/2014/main" id="{433AD04A-1DE3-3276-844C-E5601A019420}"/>
                  </a:ext>
                </a:extLst>
              </p:cNvPr>
              <p:cNvSpPr/>
              <p:nvPr/>
            </p:nvSpPr>
            <p:spPr>
              <a:xfrm>
                <a:off x="6294152" y="3157195"/>
                <a:ext cx="19567" cy="174674"/>
              </a:xfrm>
              <a:custGeom>
                <a:avLst/>
                <a:gdLst/>
                <a:ahLst/>
                <a:cxnLst/>
                <a:rect l="l" t="t" r="r" b="b"/>
                <a:pathLst>
                  <a:path w="465" h="4151" extrusionOk="0">
                    <a:moveTo>
                      <a:pt x="149" y="0"/>
                    </a:moveTo>
                    <a:lnTo>
                      <a:pt x="131" y="19"/>
                    </a:lnTo>
                    <a:lnTo>
                      <a:pt x="112" y="56"/>
                    </a:lnTo>
                    <a:lnTo>
                      <a:pt x="75" y="167"/>
                    </a:lnTo>
                    <a:lnTo>
                      <a:pt x="38" y="371"/>
                    </a:lnTo>
                    <a:lnTo>
                      <a:pt x="19" y="611"/>
                    </a:lnTo>
                    <a:lnTo>
                      <a:pt x="1" y="1278"/>
                    </a:lnTo>
                    <a:lnTo>
                      <a:pt x="19" y="2075"/>
                    </a:lnTo>
                    <a:lnTo>
                      <a:pt x="56" y="2890"/>
                    </a:lnTo>
                    <a:lnTo>
                      <a:pt x="131" y="3539"/>
                    </a:lnTo>
                    <a:lnTo>
                      <a:pt x="168" y="3798"/>
                    </a:lnTo>
                    <a:lnTo>
                      <a:pt x="223" y="3984"/>
                    </a:lnTo>
                    <a:lnTo>
                      <a:pt x="260" y="4095"/>
                    </a:lnTo>
                    <a:lnTo>
                      <a:pt x="279" y="4132"/>
                    </a:lnTo>
                    <a:lnTo>
                      <a:pt x="316" y="4150"/>
                    </a:lnTo>
                    <a:lnTo>
                      <a:pt x="334" y="4132"/>
                    </a:lnTo>
                    <a:lnTo>
                      <a:pt x="353" y="4095"/>
                    </a:lnTo>
                    <a:lnTo>
                      <a:pt x="390" y="3984"/>
                    </a:lnTo>
                    <a:lnTo>
                      <a:pt x="408" y="3780"/>
                    </a:lnTo>
                    <a:lnTo>
                      <a:pt x="446" y="3539"/>
                    </a:lnTo>
                    <a:lnTo>
                      <a:pt x="464" y="2872"/>
                    </a:lnTo>
                    <a:lnTo>
                      <a:pt x="446" y="2075"/>
                    </a:lnTo>
                    <a:lnTo>
                      <a:pt x="408" y="1260"/>
                    </a:lnTo>
                    <a:lnTo>
                      <a:pt x="334" y="611"/>
                    </a:lnTo>
                    <a:lnTo>
                      <a:pt x="297" y="352"/>
                    </a:lnTo>
                    <a:lnTo>
                      <a:pt x="242" y="167"/>
                    </a:lnTo>
                    <a:lnTo>
                      <a:pt x="205" y="37"/>
                    </a:lnTo>
                    <a:lnTo>
                      <a:pt x="168" y="19"/>
                    </a:lnTo>
                    <a:lnTo>
                      <a:pt x="149" y="0"/>
                    </a:lnTo>
                    <a:close/>
                  </a:path>
                </a:pathLst>
              </a:custGeom>
              <a:solidFill>
                <a:srgbClr val="000000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216" name="Google Shape;16860;p41">
                <a:extLst>
                  <a:ext uri="{FF2B5EF4-FFF2-40B4-BE49-F238E27FC236}">
                    <a16:creationId xmlns:a16="http://schemas.microsoft.com/office/drawing/2014/main" id="{DA3845B2-2366-D0F3-5D3B-52EC9B34F474}"/>
                  </a:ext>
                </a:extLst>
              </p:cNvPr>
              <p:cNvSpPr/>
              <p:nvPr/>
            </p:nvSpPr>
            <p:spPr>
              <a:xfrm>
                <a:off x="6308207" y="3155638"/>
                <a:ext cx="50706" cy="167647"/>
              </a:xfrm>
              <a:custGeom>
                <a:avLst/>
                <a:gdLst/>
                <a:ahLst/>
                <a:cxnLst/>
                <a:rect l="l" t="t" r="r" b="b"/>
                <a:pathLst>
                  <a:path w="1205" h="3984" extrusionOk="0">
                    <a:moveTo>
                      <a:pt x="37" y="0"/>
                    </a:moveTo>
                    <a:lnTo>
                      <a:pt x="19" y="19"/>
                    </a:lnTo>
                    <a:lnTo>
                      <a:pt x="0" y="56"/>
                    </a:lnTo>
                    <a:lnTo>
                      <a:pt x="0" y="185"/>
                    </a:lnTo>
                    <a:lnTo>
                      <a:pt x="19" y="389"/>
                    </a:lnTo>
                    <a:lnTo>
                      <a:pt x="56" y="630"/>
                    </a:lnTo>
                    <a:lnTo>
                      <a:pt x="186" y="1278"/>
                    </a:lnTo>
                    <a:lnTo>
                      <a:pt x="389" y="2057"/>
                    </a:lnTo>
                    <a:lnTo>
                      <a:pt x="630" y="2835"/>
                    </a:lnTo>
                    <a:lnTo>
                      <a:pt x="853" y="3446"/>
                    </a:lnTo>
                    <a:lnTo>
                      <a:pt x="964" y="3687"/>
                    </a:lnTo>
                    <a:lnTo>
                      <a:pt x="1038" y="3854"/>
                    </a:lnTo>
                    <a:lnTo>
                      <a:pt x="1112" y="3965"/>
                    </a:lnTo>
                    <a:lnTo>
                      <a:pt x="1149" y="3983"/>
                    </a:lnTo>
                    <a:lnTo>
                      <a:pt x="1186" y="3983"/>
                    </a:lnTo>
                    <a:lnTo>
                      <a:pt x="1205" y="3946"/>
                    </a:lnTo>
                    <a:lnTo>
                      <a:pt x="1205" y="3817"/>
                    </a:lnTo>
                    <a:lnTo>
                      <a:pt x="1186" y="3613"/>
                    </a:lnTo>
                    <a:lnTo>
                      <a:pt x="1149" y="3372"/>
                    </a:lnTo>
                    <a:lnTo>
                      <a:pt x="1019" y="2724"/>
                    </a:lnTo>
                    <a:lnTo>
                      <a:pt x="816" y="1945"/>
                    </a:lnTo>
                    <a:lnTo>
                      <a:pt x="575" y="1167"/>
                    </a:lnTo>
                    <a:lnTo>
                      <a:pt x="352" y="556"/>
                    </a:lnTo>
                    <a:lnTo>
                      <a:pt x="260" y="315"/>
                    </a:lnTo>
                    <a:lnTo>
                      <a:pt x="167" y="148"/>
                    </a:lnTo>
                    <a:lnTo>
                      <a:pt x="93" y="37"/>
                    </a:lnTo>
                    <a:lnTo>
                      <a:pt x="56" y="19"/>
                    </a:lnTo>
                    <a:lnTo>
                      <a:pt x="37" y="0"/>
                    </a:lnTo>
                    <a:close/>
                  </a:path>
                </a:pathLst>
              </a:custGeom>
              <a:solidFill>
                <a:srgbClr val="000000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217" name="Google Shape;16861;p41">
                <a:extLst>
                  <a:ext uri="{FF2B5EF4-FFF2-40B4-BE49-F238E27FC236}">
                    <a16:creationId xmlns:a16="http://schemas.microsoft.com/office/drawing/2014/main" id="{E13D5AF9-B202-555C-35CC-D47B79D2FC7A}"/>
                  </a:ext>
                </a:extLst>
              </p:cNvPr>
              <p:cNvSpPr/>
              <p:nvPr/>
            </p:nvSpPr>
            <p:spPr>
              <a:xfrm>
                <a:off x="6337831" y="3144697"/>
                <a:ext cx="82687" cy="153634"/>
              </a:xfrm>
              <a:custGeom>
                <a:avLst/>
                <a:gdLst/>
                <a:ahLst/>
                <a:cxnLst/>
                <a:rect l="l" t="t" r="r" b="b"/>
                <a:pathLst>
                  <a:path w="1965" h="3651" extrusionOk="0">
                    <a:moveTo>
                      <a:pt x="19" y="1"/>
                    </a:moveTo>
                    <a:lnTo>
                      <a:pt x="0" y="19"/>
                    </a:lnTo>
                    <a:lnTo>
                      <a:pt x="0" y="56"/>
                    </a:lnTo>
                    <a:lnTo>
                      <a:pt x="19" y="186"/>
                    </a:lnTo>
                    <a:lnTo>
                      <a:pt x="75" y="371"/>
                    </a:lnTo>
                    <a:lnTo>
                      <a:pt x="167" y="594"/>
                    </a:lnTo>
                    <a:lnTo>
                      <a:pt x="427" y="1205"/>
                    </a:lnTo>
                    <a:lnTo>
                      <a:pt x="797" y="1928"/>
                    </a:lnTo>
                    <a:lnTo>
                      <a:pt x="1186" y="2632"/>
                    </a:lnTo>
                    <a:lnTo>
                      <a:pt x="1538" y="3187"/>
                    </a:lnTo>
                    <a:lnTo>
                      <a:pt x="1686" y="3391"/>
                    </a:lnTo>
                    <a:lnTo>
                      <a:pt x="1798" y="3558"/>
                    </a:lnTo>
                    <a:lnTo>
                      <a:pt x="1890" y="3632"/>
                    </a:lnTo>
                    <a:lnTo>
                      <a:pt x="1927" y="3651"/>
                    </a:lnTo>
                    <a:lnTo>
                      <a:pt x="1946" y="3651"/>
                    </a:lnTo>
                    <a:lnTo>
                      <a:pt x="1964" y="3632"/>
                    </a:lnTo>
                    <a:lnTo>
                      <a:pt x="1964" y="3595"/>
                    </a:lnTo>
                    <a:lnTo>
                      <a:pt x="1946" y="3465"/>
                    </a:lnTo>
                    <a:lnTo>
                      <a:pt x="1890" y="3280"/>
                    </a:lnTo>
                    <a:lnTo>
                      <a:pt x="1798" y="3039"/>
                    </a:lnTo>
                    <a:lnTo>
                      <a:pt x="1538" y="2446"/>
                    </a:lnTo>
                    <a:lnTo>
                      <a:pt x="1168" y="1724"/>
                    </a:lnTo>
                    <a:lnTo>
                      <a:pt x="779" y="1020"/>
                    </a:lnTo>
                    <a:lnTo>
                      <a:pt x="427" y="464"/>
                    </a:lnTo>
                    <a:lnTo>
                      <a:pt x="297" y="241"/>
                    </a:lnTo>
                    <a:lnTo>
                      <a:pt x="167" y="93"/>
                    </a:lnTo>
                    <a:lnTo>
                      <a:pt x="75" y="19"/>
                    </a:lnTo>
                    <a:lnTo>
                      <a:pt x="37" y="1"/>
                    </a:lnTo>
                    <a:close/>
                  </a:path>
                </a:pathLst>
              </a:custGeom>
              <a:solidFill>
                <a:srgbClr val="000000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218" name="Google Shape;16862;p41">
                <a:extLst>
                  <a:ext uri="{FF2B5EF4-FFF2-40B4-BE49-F238E27FC236}">
                    <a16:creationId xmlns:a16="http://schemas.microsoft.com/office/drawing/2014/main" id="{9B544C7E-8D95-1CFE-F23E-B94043B57C2E}"/>
                  </a:ext>
                </a:extLst>
              </p:cNvPr>
              <p:cNvSpPr/>
              <p:nvPr/>
            </p:nvSpPr>
            <p:spPr>
              <a:xfrm>
                <a:off x="6345616" y="3138469"/>
                <a:ext cx="116982" cy="131037"/>
              </a:xfrm>
              <a:custGeom>
                <a:avLst/>
                <a:gdLst/>
                <a:ahLst/>
                <a:cxnLst/>
                <a:rect l="l" t="t" r="r" b="b"/>
                <a:pathLst>
                  <a:path w="2780" h="3114" extrusionOk="0">
                    <a:moveTo>
                      <a:pt x="38" y="0"/>
                    </a:moveTo>
                    <a:lnTo>
                      <a:pt x="19" y="19"/>
                    </a:lnTo>
                    <a:lnTo>
                      <a:pt x="1" y="37"/>
                    </a:lnTo>
                    <a:lnTo>
                      <a:pt x="1" y="75"/>
                    </a:lnTo>
                    <a:lnTo>
                      <a:pt x="56" y="186"/>
                    </a:lnTo>
                    <a:lnTo>
                      <a:pt x="149" y="352"/>
                    </a:lnTo>
                    <a:lnTo>
                      <a:pt x="297" y="575"/>
                    </a:lnTo>
                    <a:lnTo>
                      <a:pt x="705" y="1094"/>
                    </a:lnTo>
                    <a:lnTo>
                      <a:pt x="1224" y="1705"/>
                    </a:lnTo>
                    <a:lnTo>
                      <a:pt x="1779" y="2298"/>
                    </a:lnTo>
                    <a:lnTo>
                      <a:pt x="2243" y="2761"/>
                    </a:lnTo>
                    <a:lnTo>
                      <a:pt x="2428" y="2928"/>
                    </a:lnTo>
                    <a:lnTo>
                      <a:pt x="2595" y="3039"/>
                    </a:lnTo>
                    <a:lnTo>
                      <a:pt x="2706" y="3113"/>
                    </a:lnTo>
                    <a:lnTo>
                      <a:pt x="2761" y="3113"/>
                    </a:lnTo>
                    <a:lnTo>
                      <a:pt x="2780" y="3095"/>
                    </a:lnTo>
                    <a:lnTo>
                      <a:pt x="2761" y="3057"/>
                    </a:lnTo>
                    <a:lnTo>
                      <a:pt x="2724" y="2928"/>
                    </a:lnTo>
                    <a:lnTo>
                      <a:pt x="2613" y="2761"/>
                    </a:lnTo>
                    <a:lnTo>
                      <a:pt x="2483" y="2557"/>
                    </a:lnTo>
                    <a:lnTo>
                      <a:pt x="2076" y="2038"/>
                    </a:lnTo>
                    <a:lnTo>
                      <a:pt x="1557" y="1427"/>
                    </a:lnTo>
                    <a:lnTo>
                      <a:pt x="1001" y="834"/>
                    </a:lnTo>
                    <a:lnTo>
                      <a:pt x="538" y="371"/>
                    </a:lnTo>
                    <a:lnTo>
                      <a:pt x="334" y="204"/>
                    </a:lnTo>
                    <a:lnTo>
                      <a:pt x="186" y="75"/>
                    </a:lnTo>
                    <a:lnTo>
                      <a:pt x="75" y="19"/>
                    </a:lnTo>
                    <a:lnTo>
                      <a:pt x="38" y="0"/>
                    </a:lnTo>
                    <a:close/>
                  </a:path>
                </a:pathLst>
              </a:custGeom>
              <a:solidFill>
                <a:srgbClr val="000000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219" name="Google Shape;16863;p41">
                <a:extLst>
                  <a:ext uri="{FF2B5EF4-FFF2-40B4-BE49-F238E27FC236}">
                    <a16:creationId xmlns:a16="http://schemas.microsoft.com/office/drawing/2014/main" id="{333B0E3E-BCF5-5468-480D-8329093BFE2B}"/>
                  </a:ext>
                </a:extLst>
              </p:cNvPr>
              <p:cNvSpPr/>
              <p:nvPr/>
            </p:nvSpPr>
            <p:spPr>
              <a:xfrm>
                <a:off x="6366657" y="3115872"/>
                <a:ext cx="140379" cy="104485"/>
              </a:xfrm>
              <a:custGeom>
                <a:avLst/>
                <a:gdLst/>
                <a:ahLst/>
                <a:cxnLst/>
                <a:rect l="l" t="t" r="r" b="b"/>
                <a:pathLst>
                  <a:path w="3336" h="2483" extrusionOk="0">
                    <a:moveTo>
                      <a:pt x="38" y="0"/>
                    </a:moveTo>
                    <a:lnTo>
                      <a:pt x="1" y="19"/>
                    </a:lnTo>
                    <a:lnTo>
                      <a:pt x="1" y="37"/>
                    </a:lnTo>
                    <a:lnTo>
                      <a:pt x="19" y="74"/>
                    </a:lnTo>
                    <a:lnTo>
                      <a:pt x="94" y="185"/>
                    </a:lnTo>
                    <a:lnTo>
                      <a:pt x="223" y="315"/>
                    </a:lnTo>
                    <a:lnTo>
                      <a:pt x="409" y="500"/>
                    </a:lnTo>
                    <a:lnTo>
                      <a:pt x="909" y="926"/>
                    </a:lnTo>
                    <a:lnTo>
                      <a:pt x="1539" y="1408"/>
                    </a:lnTo>
                    <a:lnTo>
                      <a:pt x="2206" y="1890"/>
                    </a:lnTo>
                    <a:lnTo>
                      <a:pt x="2762" y="2242"/>
                    </a:lnTo>
                    <a:lnTo>
                      <a:pt x="2984" y="2353"/>
                    </a:lnTo>
                    <a:lnTo>
                      <a:pt x="3151" y="2446"/>
                    </a:lnTo>
                    <a:lnTo>
                      <a:pt x="3280" y="2483"/>
                    </a:lnTo>
                    <a:lnTo>
                      <a:pt x="3317" y="2483"/>
                    </a:lnTo>
                    <a:lnTo>
                      <a:pt x="3336" y="2464"/>
                    </a:lnTo>
                    <a:lnTo>
                      <a:pt x="3336" y="2446"/>
                    </a:lnTo>
                    <a:lnTo>
                      <a:pt x="3336" y="2409"/>
                    </a:lnTo>
                    <a:lnTo>
                      <a:pt x="3262" y="2298"/>
                    </a:lnTo>
                    <a:lnTo>
                      <a:pt x="3132" y="2168"/>
                    </a:lnTo>
                    <a:lnTo>
                      <a:pt x="2947" y="1983"/>
                    </a:lnTo>
                    <a:lnTo>
                      <a:pt x="2447" y="1556"/>
                    </a:lnTo>
                    <a:lnTo>
                      <a:pt x="1798" y="1056"/>
                    </a:lnTo>
                    <a:lnTo>
                      <a:pt x="1150" y="593"/>
                    </a:lnTo>
                    <a:lnTo>
                      <a:pt x="594" y="241"/>
                    </a:lnTo>
                    <a:lnTo>
                      <a:pt x="372" y="130"/>
                    </a:lnTo>
                    <a:lnTo>
                      <a:pt x="186" y="37"/>
                    </a:lnTo>
                    <a:lnTo>
                      <a:pt x="75" y="0"/>
                    </a:lnTo>
                    <a:close/>
                  </a:path>
                </a:pathLst>
              </a:custGeom>
              <a:solidFill>
                <a:srgbClr val="000000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220" name="Google Shape;16864;p41">
                <a:extLst>
                  <a:ext uri="{FF2B5EF4-FFF2-40B4-BE49-F238E27FC236}">
                    <a16:creationId xmlns:a16="http://schemas.microsoft.com/office/drawing/2014/main" id="{F1CDC9B5-F6BD-9176-F565-186147FE77D9}"/>
                  </a:ext>
                </a:extLst>
              </p:cNvPr>
              <p:cNvSpPr/>
              <p:nvPr/>
            </p:nvSpPr>
            <p:spPr>
              <a:xfrm>
                <a:off x="6371370" y="3107287"/>
                <a:ext cx="161419" cy="69432"/>
              </a:xfrm>
              <a:custGeom>
                <a:avLst/>
                <a:gdLst/>
                <a:ahLst/>
                <a:cxnLst/>
                <a:rect l="l" t="t" r="r" b="b"/>
                <a:pathLst>
                  <a:path w="3836" h="1650" extrusionOk="0">
                    <a:moveTo>
                      <a:pt x="19" y="0"/>
                    </a:moveTo>
                    <a:lnTo>
                      <a:pt x="0" y="19"/>
                    </a:lnTo>
                    <a:lnTo>
                      <a:pt x="0" y="37"/>
                    </a:lnTo>
                    <a:lnTo>
                      <a:pt x="19" y="74"/>
                    </a:lnTo>
                    <a:lnTo>
                      <a:pt x="130" y="167"/>
                    </a:lnTo>
                    <a:lnTo>
                      <a:pt x="278" y="278"/>
                    </a:lnTo>
                    <a:lnTo>
                      <a:pt x="500" y="389"/>
                    </a:lnTo>
                    <a:lnTo>
                      <a:pt x="1093" y="704"/>
                    </a:lnTo>
                    <a:lnTo>
                      <a:pt x="1834" y="1019"/>
                    </a:lnTo>
                    <a:lnTo>
                      <a:pt x="2575" y="1316"/>
                    </a:lnTo>
                    <a:lnTo>
                      <a:pt x="3205" y="1520"/>
                    </a:lnTo>
                    <a:lnTo>
                      <a:pt x="3446" y="1594"/>
                    </a:lnTo>
                    <a:lnTo>
                      <a:pt x="3650" y="1631"/>
                    </a:lnTo>
                    <a:lnTo>
                      <a:pt x="3780" y="1649"/>
                    </a:lnTo>
                    <a:lnTo>
                      <a:pt x="3817" y="1631"/>
                    </a:lnTo>
                    <a:lnTo>
                      <a:pt x="3835" y="1612"/>
                    </a:lnTo>
                    <a:lnTo>
                      <a:pt x="3817" y="1594"/>
                    </a:lnTo>
                    <a:lnTo>
                      <a:pt x="3798" y="1557"/>
                    </a:lnTo>
                    <a:lnTo>
                      <a:pt x="3706" y="1483"/>
                    </a:lnTo>
                    <a:lnTo>
                      <a:pt x="3539" y="1371"/>
                    </a:lnTo>
                    <a:lnTo>
                      <a:pt x="3335" y="1242"/>
                    </a:lnTo>
                    <a:lnTo>
                      <a:pt x="2742" y="945"/>
                    </a:lnTo>
                    <a:lnTo>
                      <a:pt x="2001" y="612"/>
                    </a:lnTo>
                    <a:lnTo>
                      <a:pt x="1241" y="315"/>
                    </a:lnTo>
                    <a:lnTo>
                      <a:pt x="630" y="111"/>
                    </a:lnTo>
                    <a:lnTo>
                      <a:pt x="371" y="37"/>
                    </a:lnTo>
                    <a:lnTo>
                      <a:pt x="185" y="0"/>
                    </a:lnTo>
                    <a:close/>
                  </a:path>
                </a:pathLst>
              </a:custGeom>
              <a:solidFill>
                <a:srgbClr val="000000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221" name="Google Shape;16865;p41">
                <a:extLst>
                  <a:ext uri="{FF2B5EF4-FFF2-40B4-BE49-F238E27FC236}">
                    <a16:creationId xmlns:a16="http://schemas.microsoft.com/office/drawing/2014/main" id="{326C5D53-72CD-8558-CFA1-7092F3079D00}"/>
                  </a:ext>
                </a:extLst>
              </p:cNvPr>
              <p:cNvSpPr/>
              <p:nvPr/>
            </p:nvSpPr>
            <p:spPr>
              <a:xfrm>
                <a:off x="6380712" y="3076105"/>
                <a:ext cx="170803" cy="37451"/>
              </a:xfrm>
              <a:custGeom>
                <a:avLst/>
                <a:gdLst/>
                <a:ahLst/>
                <a:cxnLst/>
                <a:rect l="l" t="t" r="r" b="b"/>
                <a:pathLst>
                  <a:path w="4059" h="890" extrusionOk="0">
                    <a:moveTo>
                      <a:pt x="167" y="0"/>
                    </a:moveTo>
                    <a:lnTo>
                      <a:pt x="38" y="19"/>
                    </a:lnTo>
                    <a:lnTo>
                      <a:pt x="0" y="37"/>
                    </a:lnTo>
                    <a:lnTo>
                      <a:pt x="0" y="56"/>
                    </a:lnTo>
                    <a:lnTo>
                      <a:pt x="0" y="93"/>
                    </a:lnTo>
                    <a:lnTo>
                      <a:pt x="19" y="111"/>
                    </a:lnTo>
                    <a:lnTo>
                      <a:pt x="130" y="167"/>
                    </a:lnTo>
                    <a:lnTo>
                      <a:pt x="315" y="241"/>
                    </a:lnTo>
                    <a:lnTo>
                      <a:pt x="556" y="334"/>
                    </a:lnTo>
                    <a:lnTo>
                      <a:pt x="1205" y="500"/>
                    </a:lnTo>
                    <a:lnTo>
                      <a:pt x="1983" y="667"/>
                    </a:lnTo>
                    <a:lnTo>
                      <a:pt x="2780" y="797"/>
                    </a:lnTo>
                    <a:lnTo>
                      <a:pt x="3447" y="871"/>
                    </a:lnTo>
                    <a:lnTo>
                      <a:pt x="3687" y="890"/>
                    </a:lnTo>
                    <a:lnTo>
                      <a:pt x="3891" y="890"/>
                    </a:lnTo>
                    <a:lnTo>
                      <a:pt x="4021" y="871"/>
                    </a:lnTo>
                    <a:lnTo>
                      <a:pt x="4058" y="852"/>
                    </a:lnTo>
                    <a:lnTo>
                      <a:pt x="4058" y="834"/>
                    </a:lnTo>
                    <a:lnTo>
                      <a:pt x="4058" y="815"/>
                    </a:lnTo>
                    <a:lnTo>
                      <a:pt x="4040" y="778"/>
                    </a:lnTo>
                    <a:lnTo>
                      <a:pt x="3928" y="723"/>
                    </a:lnTo>
                    <a:lnTo>
                      <a:pt x="3743" y="649"/>
                    </a:lnTo>
                    <a:lnTo>
                      <a:pt x="3502" y="575"/>
                    </a:lnTo>
                    <a:lnTo>
                      <a:pt x="2854" y="389"/>
                    </a:lnTo>
                    <a:lnTo>
                      <a:pt x="2076" y="222"/>
                    </a:lnTo>
                    <a:lnTo>
                      <a:pt x="1279" y="93"/>
                    </a:lnTo>
                    <a:lnTo>
                      <a:pt x="612" y="19"/>
                    </a:lnTo>
                    <a:lnTo>
                      <a:pt x="371" y="0"/>
                    </a:lnTo>
                    <a:close/>
                  </a:path>
                </a:pathLst>
              </a:custGeom>
              <a:solidFill>
                <a:srgbClr val="000000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222" name="Google Shape;16866;p41">
                <a:extLst>
                  <a:ext uri="{FF2B5EF4-FFF2-40B4-BE49-F238E27FC236}">
                    <a16:creationId xmlns:a16="http://schemas.microsoft.com/office/drawing/2014/main" id="{63B166D8-D57A-D27B-39DE-37510EFA10F9}"/>
                  </a:ext>
                </a:extLst>
              </p:cNvPr>
              <p:cNvSpPr/>
              <p:nvPr/>
            </p:nvSpPr>
            <p:spPr>
              <a:xfrm>
                <a:off x="6380712" y="3054265"/>
                <a:ext cx="174674" cy="21082"/>
              </a:xfrm>
              <a:custGeom>
                <a:avLst/>
                <a:gdLst/>
                <a:ahLst/>
                <a:cxnLst/>
                <a:rect l="l" t="t" r="r" b="b"/>
                <a:pathLst>
                  <a:path w="4151" h="501" extrusionOk="0">
                    <a:moveTo>
                      <a:pt x="2872" y="0"/>
                    </a:moveTo>
                    <a:lnTo>
                      <a:pt x="2057" y="37"/>
                    </a:lnTo>
                    <a:lnTo>
                      <a:pt x="1260" y="93"/>
                    </a:lnTo>
                    <a:lnTo>
                      <a:pt x="612" y="167"/>
                    </a:lnTo>
                    <a:lnTo>
                      <a:pt x="352" y="223"/>
                    </a:lnTo>
                    <a:lnTo>
                      <a:pt x="167" y="260"/>
                    </a:lnTo>
                    <a:lnTo>
                      <a:pt x="56" y="315"/>
                    </a:lnTo>
                    <a:lnTo>
                      <a:pt x="19" y="334"/>
                    </a:lnTo>
                    <a:lnTo>
                      <a:pt x="0" y="352"/>
                    </a:lnTo>
                    <a:lnTo>
                      <a:pt x="19" y="371"/>
                    </a:lnTo>
                    <a:lnTo>
                      <a:pt x="56" y="408"/>
                    </a:lnTo>
                    <a:lnTo>
                      <a:pt x="167" y="427"/>
                    </a:lnTo>
                    <a:lnTo>
                      <a:pt x="371" y="464"/>
                    </a:lnTo>
                    <a:lnTo>
                      <a:pt x="630" y="482"/>
                    </a:lnTo>
                    <a:lnTo>
                      <a:pt x="1279" y="501"/>
                    </a:lnTo>
                    <a:lnTo>
                      <a:pt x="2094" y="464"/>
                    </a:lnTo>
                    <a:lnTo>
                      <a:pt x="2891" y="408"/>
                    </a:lnTo>
                    <a:lnTo>
                      <a:pt x="3539" y="334"/>
                    </a:lnTo>
                    <a:lnTo>
                      <a:pt x="3799" y="278"/>
                    </a:lnTo>
                    <a:lnTo>
                      <a:pt x="3984" y="241"/>
                    </a:lnTo>
                    <a:lnTo>
                      <a:pt x="4114" y="186"/>
                    </a:lnTo>
                    <a:lnTo>
                      <a:pt x="4132" y="167"/>
                    </a:lnTo>
                    <a:lnTo>
                      <a:pt x="4151" y="130"/>
                    </a:lnTo>
                    <a:lnTo>
                      <a:pt x="4132" y="112"/>
                    </a:lnTo>
                    <a:lnTo>
                      <a:pt x="4095" y="93"/>
                    </a:lnTo>
                    <a:lnTo>
                      <a:pt x="3984" y="56"/>
                    </a:lnTo>
                    <a:lnTo>
                      <a:pt x="3780" y="37"/>
                    </a:lnTo>
                    <a:lnTo>
                      <a:pt x="3539" y="19"/>
                    </a:lnTo>
                    <a:lnTo>
                      <a:pt x="2872" y="0"/>
                    </a:lnTo>
                    <a:close/>
                  </a:path>
                </a:pathLst>
              </a:custGeom>
              <a:solidFill>
                <a:srgbClr val="000000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223" name="Google Shape;16867;p41">
                <a:extLst>
                  <a:ext uri="{FF2B5EF4-FFF2-40B4-BE49-F238E27FC236}">
                    <a16:creationId xmlns:a16="http://schemas.microsoft.com/office/drawing/2014/main" id="{E9FD2D53-32AF-95B9-9C61-B0404850D270}"/>
                  </a:ext>
                </a:extLst>
              </p:cNvPr>
              <p:cNvSpPr/>
              <p:nvPr/>
            </p:nvSpPr>
            <p:spPr>
              <a:xfrm>
                <a:off x="6376041" y="2991902"/>
                <a:ext cx="168446" cy="48350"/>
              </a:xfrm>
              <a:custGeom>
                <a:avLst/>
                <a:gdLst/>
                <a:ahLst/>
                <a:cxnLst/>
                <a:rect l="l" t="t" r="r" b="b"/>
                <a:pathLst>
                  <a:path w="4003" h="1149" extrusionOk="0">
                    <a:moveTo>
                      <a:pt x="3836" y="0"/>
                    </a:moveTo>
                    <a:lnTo>
                      <a:pt x="3632" y="19"/>
                    </a:lnTo>
                    <a:lnTo>
                      <a:pt x="3372" y="56"/>
                    </a:lnTo>
                    <a:lnTo>
                      <a:pt x="2724" y="185"/>
                    </a:lnTo>
                    <a:lnTo>
                      <a:pt x="1946" y="371"/>
                    </a:lnTo>
                    <a:lnTo>
                      <a:pt x="1168" y="593"/>
                    </a:lnTo>
                    <a:lnTo>
                      <a:pt x="556" y="815"/>
                    </a:lnTo>
                    <a:lnTo>
                      <a:pt x="315" y="908"/>
                    </a:lnTo>
                    <a:lnTo>
                      <a:pt x="149" y="1001"/>
                    </a:lnTo>
                    <a:lnTo>
                      <a:pt x="37" y="1056"/>
                    </a:lnTo>
                    <a:lnTo>
                      <a:pt x="19" y="1093"/>
                    </a:lnTo>
                    <a:lnTo>
                      <a:pt x="0" y="1112"/>
                    </a:lnTo>
                    <a:lnTo>
                      <a:pt x="19" y="1130"/>
                    </a:lnTo>
                    <a:lnTo>
                      <a:pt x="56" y="1149"/>
                    </a:lnTo>
                    <a:lnTo>
                      <a:pt x="371" y="1149"/>
                    </a:lnTo>
                    <a:lnTo>
                      <a:pt x="630" y="1112"/>
                    </a:lnTo>
                    <a:lnTo>
                      <a:pt x="1279" y="982"/>
                    </a:lnTo>
                    <a:lnTo>
                      <a:pt x="2057" y="797"/>
                    </a:lnTo>
                    <a:lnTo>
                      <a:pt x="2835" y="575"/>
                    </a:lnTo>
                    <a:lnTo>
                      <a:pt x="3465" y="352"/>
                    </a:lnTo>
                    <a:lnTo>
                      <a:pt x="3687" y="260"/>
                    </a:lnTo>
                    <a:lnTo>
                      <a:pt x="3873" y="167"/>
                    </a:lnTo>
                    <a:lnTo>
                      <a:pt x="3984" y="93"/>
                    </a:lnTo>
                    <a:lnTo>
                      <a:pt x="4002" y="74"/>
                    </a:lnTo>
                    <a:lnTo>
                      <a:pt x="4002" y="37"/>
                    </a:lnTo>
                    <a:lnTo>
                      <a:pt x="3984" y="19"/>
                    </a:lnTo>
                    <a:lnTo>
                      <a:pt x="3947" y="19"/>
                    </a:lnTo>
                    <a:lnTo>
                      <a:pt x="3836" y="0"/>
                    </a:lnTo>
                    <a:close/>
                  </a:path>
                </a:pathLst>
              </a:custGeom>
              <a:solidFill>
                <a:srgbClr val="000000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224" name="Google Shape;16868;p41">
                <a:extLst>
                  <a:ext uri="{FF2B5EF4-FFF2-40B4-BE49-F238E27FC236}">
                    <a16:creationId xmlns:a16="http://schemas.microsoft.com/office/drawing/2014/main" id="{49A846D2-9CFC-438F-3AAD-846215E6C8C0}"/>
                  </a:ext>
                </a:extLst>
              </p:cNvPr>
              <p:cNvSpPr/>
              <p:nvPr/>
            </p:nvSpPr>
            <p:spPr>
              <a:xfrm>
                <a:off x="6372927" y="2945907"/>
                <a:ext cx="152835" cy="85002"/>
              </a:xfrm>
              <a:custGeom>
                <a:avLst/>
                <a:gdLst/>
                <a:ahLst/>
                <a:cxnLst/>
                <a:rect l="l" t="t" r="r" b="b"/>
                <a:pathLst>
                  <a:path w="3632" h="2020" extrusionOk="0">
                    <a:moveTo>
                      <a:pt x="3576" y="0"/>
                    </a:moveTo>
                    <a:lnTo>
                      <a:pt x="3446" y="19"/>
                    </a:lnTo>
                    <a:lnTo>
                      <a:pt x="3261" y="74"/>
                    </a:lnTo>
                    <a:lnTo>
                      <a:pt x="3020" y="167"/>
                    </a:lnTo>
                    <a:lnTo>
                      <a:pt x="2427" y="445"/>
                    </a:lnTo>
                    <a:lnTo>
                      <a:pt x="1705" y="815"/>
                    </a:lnTo>
                    <a:lnTo>
                      <a:pt x="1001" y="1223"/>
                    </a:lnTo>
                    <a:lnTo>
                      <a:pt x="445" y="1575"/>
                    </a:lnTo>
                    <a:lnTo>
                      <a:pt x="241" y="1723"/>
                    </a:lnTo>
                    <a:lnTo>
                      <a:pt x="93" y="1853"/>
                    </a:lnTo>
                    <a:lnTo>
                      <a:pt x="19" y="1945"/>
                    </a:lnTo>
                    <a:lnTo>
                      <a:pt x="0" y="1982"/>
                    </a:lnTo>
                    <a:lnTo>
                      <a:pt x="0" y="2001"/>
                    </a:lnTo>
                    <a:lnTo>
                      <a:pt x="19" y="2020"/>
                    </a:lnTo>
                    <a:lnTo>
                      <a:pt x="56" y="2020"/>
                    </a:lnTo>
                    <a:lnTo>
                      <a:pt x="185" y="2001"/>
                    </a:lnTo>
                    <a:lnTo>
                      <a:pt x="371" y="1945"/>
                    </a:lnTo>
                    <a:lnTo>
                      <a:pt x="593" y="1853"/>
                    </a:lnTo>
                    <a:lnTo>
                      <a:pt x="1204" y="1575"/>
                    </a:lnTo>
                    <a:lnTo>
                      <a:pt x="1909" y="1204"/>
                    </a:lnTo>
                    <a:lnTo>
                      <a:pt x="2613" y="797"/>
                    </a:lnTo>
                    <a:lnTo>
                      <a:pt x="3168" y="445"/>
                    </a:lnTo>
                    <a:lnTo>
                      <a:pt x="3372" y="296"/>
                    </a:lnTo>
                    <a:lnTo>
                      <a:pt x="3520" y="167"/>
                    </a:lnTo>
                    <a:lnTo>
                      <a:pt x="3613" y="74"/>
                    </a:lnTo>
                    <a:lnTo>
                      <a:pt x="3632" y="37"/>
                    </a:lnTo>
                    <a:lnTo>
                      <a:pt x="3632" y="19"/>
                    </a:lnTo>
                    <a:lnTo>
                      <a:pt x="3613" y="0"/>
                    </a:lnTo>
                    <a:close/>
                  </a:path>
                </a:pathLst>
              </a:custGeom>
              <a:solidFill>
                <a:srgbClr val="000000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225" name="Google Shape;16869;p41">
                <a:extLst>
                  <a:ext uri="{FF2B5EF4-FFF2-40B4-BE49-F238E27FC236}">
                    <a16:creationId xmlns:a16="http://schemas.microsoft.com/office/drawing/2014/main" id="{931B8414-2BB1-BC01-B8CF-5BBB55250FB3}"/>
                  </a:ext>
                </a:extLst>
              </p:cNvPr>
              <p:cNvSpPr/>
              <p:nvPr/>
            </p:nvSpPr>
            <p:spPr>
              <a:xfrm>
                <a:off x="6355000" y="2890529"/>
                <a:ext cx="132552" cy="114668"/>
              </a:xfrm>
              <a:custGeom>
                <a:avLst/>
                <a:gdLst/>
                <a:ahLst/>
                <a:cxnLst/>
                <a:rect l="l" t="t" r="r" b="b"/>
                <a:pathLst>
                  <a:path w="3150" h="2725" extrusionOk="0">
                    <a:moveTo>
                      <a:pt x="3076" y="1"/>
                    </a:moveTo>
                    <a:lnTo>
                      <a:pt x="2964" y="56"/>
                    </a:lnTo>
                    <a:lnTo>
                      <a:pt x="2798" y="149"/>
                    </a:lnTo>
                    <a:lnTo>
                      <a:pt x="2575" y="297"/>
                    </a:lnTo>
                    <a:lnTo>
                      <a:pt x="2057" y="686"/>
                    </a:lnTo>
                    <a:lnTo>
                      <a:pt x="1427" y="1205"/>
                    </a:lnTo>
                    <a:lnTo>
                      <a:pt x="834" y="1742"/>
                    </a:lnTo>
                    <a:lnTo>
                      <a:pt x="371" y="2205"/>
                    </a:lnTo>
                    <a:lnTo>
                      <a:pt x="185" y="2391"/>
                    </a:lnTo>
                    <a:lnTo>
                      <a:pt x="74" y="2539"/>
                    </a:lnTo>
                    <a:lnTo>
                      <a:pt x="0" y="2650"/>
                    </a:lnTo>
                    <a:lnTo>
                      <a:pt x="0" y="2687"/>
                    </a:lnTo>
                    <a:lnTo>
                      <a:pt x="0" y="2724"/>
                    </a:lnTo>
                    <a:lnTo>
                      <a:pt x="74" y="2724"/>
                    </a:lnTo>
                    <a:lnTo>
                      <a:pt x="185" y="2669"/>
                    </a:lnTo>
                    <a:lnTo>
                      <a:pt x="352" y="2576"/>
                    </a:lnTo>
                    <a:lnTo>
                      <a:pt x="574" y="2446"/>
                    </a:lnTo>
                    <a:lnTo>
                      <a:pt x="1093" y="2039"/>
                    </a:lnTo>
                    <a:lnTo>
                      <a:pt x="1723" y="1538"/>
                    </a:lnTo>
                    <a:lnTo>
                      <a:pt x="2316" y="1001"/>
                    </a:lnTo>
                    <a:lnTo>
                      <a:pt x="2779" y="519"/>
                    </a:lnTo>
                    <a:lnTo>
                      <a:pt x="2964" y="334"/>
                    </a:lnTo>
                    <a:lnTo>
                      <a:pt x="3076" y="186"/>
                    </a:lnTo>
                    <a:lnTo>
                      <a:pt x="3150" y="75"/>
                    </a:lnTo>
                    <a:lnTo>
                      <a:pt x="3150" y="38"/>
                    </a:lnTo>
                    <a:lnTo>
                      <a:pt x="3150" y="19"/>
                    </a:lnTo>
                    <a:lnTo>
                      <a:pt x="3113" y="1"/>
                    </a:lnTo>
                    <a:close/>
                  </a:path>
                </a:pathLst>
              </a:custGeom>
              <a:solidFill>
                <a:srgbClr val="000000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226" name="Google Shape;16870;p41">
                <a:extLst>
                  <a:ext uri="{FF2B5EF4-FFF2-40B4-BE49-F238E27FC236}">
                    <a16:creationId xmlns:a16="http://schemas.microsoft.com/office/drawing/2014/main" id="{6165ADC5-49BE-0C29-EF5A-EBBE0C905982}"/>
                  </a:ext>
                </a:extLst>
              </p:cNvPr>
              <p:cNvSpPr/>
              <p:nvPr/>
            </p:nvSpPr>
            <p:spPr>
              <a:xfrm>
                <a:off x="6347973" y="2856233"/>
                <a:ext cx="102170" cy="142693"/>
              </a:xfrm>
              <a:custGeom>
                <a:avLst/>
                <a:gdLst/>
                <a:ahLst/>
                <a:cxnLst/>
                <a:rect l="l" t="t" r="r" b="b"/>
                <a:pathLst>
                  <a:path w="2428" h="3391" extrusionOk="0">
                    <a:moveTo>
                      <a:pt x="2390" y="0"/>
                    </a:moveTo>
                    <a:lnTo>
                      <a:pt x="2353" y="19"/>
                    </a:lnTo>
                    <a:lnTo>
                      <a:pt x="2242" y="93"/>
                    </a:lnTo>
                    <a:lnTo>
                      <a:pt x="2112" y="223"/>
                    </a:lnTo>
                    <a:lnTo>
                      <a:pt x="1946" y="408"/>
                    </a:lnTo>
                    <a:lnTo>
                      <a:pt x="1520" y="927"/>
                    </a:lnTo>
                    <a:lnTo>
                      <a:pt x="1038" y="1575"/>
                    </a:lnTo>
                    <a:lnTo>
                      <a:pt x="575" y="2242"/>
                    </a:lnTo>
                    <a:lnTo>
                      <a:pt x="241" y="2798"/>
                    </a:lnTo>
                    <a:lnTo>
                      <a:pt x="111" y="3020"/>
                    </a:lnTo>
                    <a:lnTo>
                      <a:pt x="37" y="3206"/>
                    </a:lnTo>
                    <a:lnTo>
                      <a:pt x="0" y="3317"/>
                    </a:lnTo>
                    <a:lnTo>
                      <a:pt x="0" y="3354"/>
                    </a:lnTo>
                    <a:lnTo>
                      <a:pt x="0" y="3372"/>
                    </a:lnTo>
                    <a:lnTo>
                      <a:pt x="37" y="3391"/>
                    </a:lnTo>
                    <a:lnTo>
                      <a:pt x="74" y="3372"/>
                    </a:lnTo>
                    <a:lnTo>
                      <a:pt x="167" y="3298"/>
                    </a:lnTo>
                    <a:lnTo>
                      <a:pt x="315" y="3169"/>
                    </a:lnTo>
                    <a:lnTo>
                      <a:pt x="482" y="2983"/>
                    </a:lnTo>
                    <a:lnTo>
                      <a:pt x="908" y="2465"/>
                    </a:lnTo>
                    <a:lnTo>
                      <a:pt x="1390" y="1816"/>
                    </a:lnTo>
                    <a:lnTo>
                      <a:pt x="1853" y="1149"/>
                    </a:lnTo>
                    <a:lnTo>
                      <a:pt x="2187" y="593"/>
                    </a:lnTo>
                    <a:lnTo>
                      <a:pt x="2316" y="371"/>
                    </a:lnTo>
                    <a:lnTo>
                      <a:pt x="2390" y="186"/>
                    </a:lnTo>
                    <a:lnTo>
                      <a:pt x="2427" y="74"/>
                    </a:lnTo>
                    <a:lnTo>
                      <a:pt x="2427" y="37"/>
                    </a:lnTo>
                    <a:lnTo>
                      <a:pt x="2409" y="19"/>
                    </a:lnTo>
                    <a:lnTo>
                      <a:pt x="2390" y="0"/>
                    </a:lnTo>
                    <a:close/>
                  </a:path>
                </a:pathLst>
              </a:custGeom>
              <a:solidFill>
                <a:srgbClr val="000000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227" name="Google Shape;16871;p41">
                <a:extLst>
                  <a:ext uri="{FF2B5EF4-FFF2-40B4-BE49-F238E27FC236}">
                    <a16:creationId xmlns:a16="http://schemas.microsoft.com/office/drawing/2014/main" id="{7C42892F-0BFF-6553-A123-EA21BF5AB628}"/>
                  </a:ext>
                </a:extLst>
              </p:cNvPr>
              <p:cNvSpPr/>
              <p:nvPr/>
            </p:nvSpPr>
            <p:spPr>
              <a:xfrm>
                <a:off x="6320662" y="2823494"/>
                <a:ext cx="71788" cy="159862"/>
              </a:xfrm>
              <a:custGeom>
                <a:avLst/>
                <a:gdLst/>
                <a:ahLst/>
                <a:cxnLst/>
                <a:rect l="l" t="t" r="r" b="b"/>
                <a:pathLst>
                  <a:path w="1706" h="3799" extrusionOk="0">
                    <a:moveTo>
                      <a:pt x="1650" y="0"/>
                    </a:moveTo>
                    <a:lnTo>
                      <a:pt x="1613" y="19"/>
                    </a:lnTo>
                    <a:lnTo>
                      <a:pt x="1539" y="111"/>
                    </a:lnTo>
                    <a:lnTo>
                      <a:pt x="1427" y="278"/>
                    </a:lnTo>
                    <a:lnTo>
                      <a:pt x="1298" y="500"/>
                    </a:lnTo>
                    <a:lnTo>
                      <a:pt x="983" y="1075"/>
                    </a:lnTo>
                    <a:lnTo>
                      <a:pt x="649" y="1816"/>
                    </a:lnTo>
                    <a:lnTo>
                      <a:pt x="334" y="2557"/>
                    </a:lnTo>
                    <a:lnTo>
                      <a:pt x="112" y="3187"/>
                    </a:lnTo>
                    <a:lnTo>
                      <a:pt x="56" y="3428"/>
                    </a:lnTo>
                    <a:lnTo>
                      <a:pt x="1" y="3613"/>
                    </a:lnTo>
                    <a:lnTo>
                      <a:pt x="1" y="3743"/>
                    </a:lnTo>
                    <a:lnTo>
                      <a:pt x="1" y="3780"/>
                    </a:lnTo>
                    <a:lnTo>
                      <a:pt x="19" y="3798"/>
                    </a:lnTo>
                    <a:lnTo>
                      <a:pt x="38" y="3798"/>
                    </a:lnTo>
                    <a:lnTo>
                      <a:pt x="75" y="3780"/>
                    </a:lnTo>
                    <a:lnTo>
                      <a:pt x="168" y="3687"/>
                    </a:lnTo>
                    <a:lnTo>
                      <a:pt x="279" y="3520"/>
                    </a:lnTo>
                    <a:lnTo>
                      <a:pt x="408" y="3298"/>
                    </a:lnTo>
                    <a:lnTo>
                      <a:pt x="705" y="2724"/>
                    </a:lnTo>
                    <a:lnTo>
                      <a:pt x="1038" y="1983"/>
                    </a:lnTo>
                    <a:lnTo>
                      <a:pt x="1353" y="1242"/>
                    </a:lnTo>
                    <a:lnTo>
                      <a:pt x="1576" y="612"/>
                    </a:lnTo>
                    <a:lnTo>
                      <a:pt x="1650" y="371"/>
                    </a:lnTo>
                    <a:lnTo>
                      <a:pt x="1687" y="185"/>
                    </a:lnTo>
                    <a:lnTo>
                      <a:pt x="1705" y="56"/>
                    </a:lnTo>
                    <a:lnTo>
                      <a:pt x="1687" y="19"/>
                    </a:lnTo>
                    <a:lnTo>
                      <a:pt x="1668" y="0"/>
                    </a:lnTo>
                    <a:close/>
                  </a:path>
                </a:pathLst>
              </a:custGeom>
              <a:solidFill>
                <a:srgbClr val="000000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228" name="Google Shape;16872;p41">
                <a:extLst>
                  <a:ext uri="{FF2B5EF4-FFF2-40B4-BE49-F238E27FC236}">
                    <a16:creationId xmlns:a16="http://schemas.microsoft.com/office/drawing/2014/main" id="{A9970201-E57C-B31D-9E22-AEABD9DE6382}"/>
                  </a:ext>
                </a:extLst>
              </p:cNvPr>
              <p:cNvSpPr/>
              <p:nvPr/>
            </p:nvSpPr>
            <p:spPr>
              <a:xfrm>
                <a:off x="6309764" y="2808682"/>
                <a:ext cx="35137" cy="172318"/>
              </a:xfrm>
              <a:custGeom>
                <a:avLst/>
                <a:gdLst/>
                <a:ahLst/>
                <a:cxnLst/>
                <a:rect l="l" t="t" r="r" b="b"/>
                <a:pathLst>
                  <a:path w="835" h="4095" extrusionOk="0">
                    <a:moveTo>
                      <a:pt x="779" y="0"/>
                    </a:moveTo>
                    <a:lnTo>
                      <a:pt x="742" y="19"/>
                    </a:lnTo>
                    <a:lnTo>
                      <a:pt x="723" y="37"/>
                    </a:lnTo>
                    <a:lnTo>
                      <a:pt x="667" y="148"/>
                    </a:lnTo>
                    <a:lnTo>
                      <a:pt x="593" y="334"/>
                    </a:lnTo>
                    <a:lnTo>
                      <a:pt x="519" y="574"/>
                    </a:lnTo>
                    <a:lnTo>
                      <a:pt x="352" y="1223"/>
                    </a:lnTo>
                    <a:lnTo>
                      <a:pt x="204" y="2001"/>
                    </a:lnTo>
                    <a:lnTo>
                      <a:pt x="75" y="2798"/>
                    </a:lnTo>
                    <a:lnTo>
                      <a:pt x="19" y="3465"/>
                    </a:lnTo>
                    <a:lnTo>
                      <a:pt x="0" y="3724"/>
                    </a:lnTo>
                    <a:lnTo>
                      <a:pt x="0" y="3909"/>
                    </a:lnTo>
                    <a:lnTo>
                      <a:pt x="37" y="4039"/>
                    </a:lnTo>
                    <a:lnTo>
                      <a:pt x="37" y="4076"/>
                    </a:lnTo>
                    <a:lnTo>
                      <a:pt x="56" y="4095"/>
                    </a:lnTo>
                    <a:lnTo>
                      <a:pt x="93" y="4076"/>
                    </a:lnTo>
                    <a:lnTo>
                      <a:pt x="112" y="4058"/>
                    </a:lnTo>
                    <a:lnTo>
                      <a:pt x="167" y="3947"/>
                    </a:lnTo>
                    <a:lnTo>
                      <a:pt x="241" y="3761"/>
                    </a:lnTo>
                    <a:lnTo>
                      <a:pt x="315" y="3520"/>
                    </a:lnTo>
                    <a:lnTo>
                      <a:pt x="482" y="2872"/>
                    </a:lnTo>
                    <a:lnTo>
                      <a:pt x="630" y="2075"/>
                    </a:lnTo>
                    <a:lnTo>
                      <a:pt x="760" y="1279"/>
                    </a:lnTo>
                    <a:lnTo>
                      <a:pt x="816" y="630"/>
                    </a:lnTo>
                    <a:lnTo>
                      <a:pt x="834" y="371"/>
                    </a:lnTo>
                    <a:lnTo>
                      <a:pt x="834" y="185"/>
                    </a:lnTo>
                    <a:lnTo>
                      <a:pt x="816" y="56"/>
                    </a:lnTo>
                    <a:lnTo>
                      <a:pt x="797" y="19"/>
                    </a:lnTo>
                    <a:lnTo>
                      <a:pt x="779" y="0"/>
                    </a:lnTo>
                    <a:close/>
                  </a:path>
                </a:pathLst>
              </a:custGeom>
              <a:solidFill>
                <a:srgbClr val="000000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229" name="Google Shape;16873;p41">
                <a:extLst>
                  <a:ext uri="{FF2B5EF4-FFF2-40B4-BE49-F238E27FC236}">
                    <a16:creationId xmlns:a16="http://schemas.microsoft.com/office/drawing/2014/main" id="{B3AF2540-4575-1C7B-CED0-7D744B33B405}"/>
                  </a:ext>
                </a:extLst>
              </p:cNvPr>
              <p:cNvSpPr/>
              <p:nvPr/>
            </p:nvSpPr>
            <p:spPr>
              <a:xfrm>
                <a:off x="6268440" y="2803969"/>
                <a:ext cx="19525" cy="174716"/>
              </a:xfrm>
              <a:custGeom>
                <a:avLst/>
                <a:gdLst/>
                <a:ahLst/>
                <a:cxnLst/>
                <a:rect l="l" t="t" r="r" b="b"/>
                <a:pathLst>
                  <a:path w="464" h="4152" extrusionOk="0">
                    <a:moveTo>
                      <a:pt x="167" y="1"/>
                    </a:moveTo>
                    <a:lnTo>
                      <a:pt x="130" y="19"/>
                    </a:lnTo>
                    <a:lnTo>
                      <a:pt x="112" y="57"/>
                    </a:lnTo>
                    <a:lnTo>
                      <a:pt x="75" y="168"/>
                    </a:lnTo>
                    <a:lnTo>
                      <a:pt x="56" y="372"/>
                    </a:lnTo>
                    <a:lnTo>
                      <a:pt x="37" y="612"/>
                    </a:lnTo>
                    <a:lnTo>
                      <a:pt x="0" y="1279"/>
                    </a:lnTo>
                    <a:lnTo>
                      <a:pt x="19" y="2095"/>
                    </a:lnTo>
                    <a:lnTo>
                      <a:pt x="75" y="2891"/>
                    </a:lnTo>
                    <a:lnTo>
                      <a:pt x="130" y="3540"/>
                    </a:lnTo>
                    <a:lnTo>
                      <a:pt x="186" y="3799"/>
                    </a:lnTo>
                    <a:lnTo>
                      <a:pt x="223" y="3984"/>
                    </a:lnTo>
                    <a:lnTo>
                      <a:pt x="278" y="4114"/>
                    </a:lnTo>
                    <a:lnTo>
                      <a:pt x="297" y="4133"/>
                    </a:lnTo>
                    <a:lnTo>
                      <a:pt x="315" y="4151"/>
                    </a:lnTo>
                    <a:lnTo>
                      <a:pt x="334" y="4133"/>
                    </a:lnTo>
                    <a:lnTo>
                      <a:pt x="352" y="4114"/>
                    </a:lnTo>
                    <a:lnTo>
                      <a:pt x="390" y="3984"/>
                    </a:lnTo>
                    <a:lnTo>
                      <a:pt x="427" y="3799"/>
                    </a:lnTo>
                    <a:lnTo>
                      <a:pt x="445" y="3540"/>
                    </a:lnTo>
                    <a:lnTo>
                      <a:pt x="464" y="2873"/>
                    </a:lnTo>
                    <a:lnTo>
                      <a:pt x="464" y="2076"/>
                    </a:lnTo>
                    <a:lnTo>
                      <a:pt x="408" y="1261"/>
                    </a:lnTo>
                    <a:lnTo>
                      <a:pt x="334" y="612"/>
                    </a:lnTo>
                    <a:lnTo>
                      <a:pt x="297" y="353"/>
                    </a:lnTo>
                    <a:lnTo>
                      <a:pt x="260" y="168"/>
                    </a:lnTo>
                    <a:lnTo>
                      <a:pt x="204" y="57"/>
                    </a:lnTo>
                    <a:lnTo>
                      <a:pt x="186" y="19"/>
                    </a:lnTo>
                    <a:lnTo>
                      <a:pt x="167" y="1"/>
                    </a:lnTo>
                    <a:close/>
                  </a:path>
                </a:pathLst>
              </a:custGeom>
              <a:solidFill>
                <a:srgbClr val="000000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230" name="Google Shape;16874;p41">
                <a:extLst>
                  <a:ext uri="{FF2B5EF4-FFF2-40B4-BE49-F238E27FC236}">
                    <a16:creationId xmlns:a16="http://schemas.microsoft.com/office/drawing/2014/main" id="{235C9F30-93DD-5C57-D22D-1C532F990F1E}"/>
                  </a:ext>
                </a:extLst>
              </p:cNvPr>
              <p:cNvSpPr/>
              <p:nvPr/>
            </p:nvSpPr>
            <p:spPr>
              <a:xfrm>
                <a:off x="6223203" y="2812553"/>
                <a:ext cx="50748" cy="167689"/>
              </a:xfrm>
              <a:custGeom>
                <a:avLst/>
                <a:gdLst/>
                <a:ahLst/>
                <a:cxnLst/>
                <a:rect l="l" t="t" r="r" b="b"/>
                <a:pathLst>
                  <a:path w="1206" h="3985" extrusionOk="0">
                    <a:moveTo>
                      <a:pt x="38" y="1"/>
                    </a:moveTo>
                    <a:lnTo>
                      <a:pt x="19" y="19"/>
                    </a:lnTo>
                    <a:lnTo>
                      <a:pt x="1" y="56"/>
                    </a:lnTo>
                    <a:lnTo>
                      <a:pt x="1" y="168"/>
                    </a:lnTo>
                    <a:lnTo>
                      <a:pt x="19" y="371"/>
                    </a:lnTo>
                    <a:lnTo>
                      <a:pt x="56" y="631"/>
                    </a:lnTo>
                    <a:lnTo>
                      <a:pt x="186" y="1261"/>
                    </a:lnTo>
                    <a:lnTo>
                      <a:pt x="390" y="2039"/>
                    </a:lnTo>
                    <a:lnTo>
                      <a:pt x="631" y="2817"/>
                    </a:lnTo>
                    <a:lnTo>
                      <a:pt x="853" y="3447"/>
                    </a:lnTo>
                    <a:lnTo>
                      <a:pt x="964" y="3669"/>
                    </a:lnTo>
                    <a:lnTo>
                      <a:pt x="1038" y="3855"/>
                    </a:lnTo>
                    <a:lnTo>
                      <a:pt x="1112" y="3947"/>
                    </a:lnTo>
                    <a:lnTo>
                      <a:pt x="1150" y="3984"/>
                    </a:lnTo>
                    <a:lnTo>
                      <a:pt x="1168" y="3984"/>
                    </a:lnTo>
                    <a:lnTo>
                      <a:pt x="1187" y="3966"/>
                    </a:lnTo>
                    <a:lnTo>
                      <a:pt x="1205" y="3929"/>
                    </a:lnTo>
                    <a:lnTo>
                      <a:pt x="1205" y="3799"/>
                    </a:lnTo>
                    <a:lnTo>
                      <a:pt x="1187" y="3614"/>
                    </a:lnTo>
                    <a:lnTo>
                      <a:pt x="1150" y="3354"/>
                    </a:lnTo>
                    <a:lnTo>
                      <a:pt x="1020" y="2706"/>
                    </a:lnTo>
                    <a:lnTo>
                      <a:pt x="816" y="1928"/>
                    </a:lnTo>
                    <a:lnTo>
                      <a:pt x="575" y="1149"/>
                    </a:lnTo>
                    <a:lnTo>
                      <a:pt x="353" y="538"/>
                    </a:lnTo>
                    <a:lnTo>
                      <a:pt x="260" y="297"/>
                    </a:lnTo>
                    <a:lnTo>
                      <a:pt x="168" y="130"/>
                    </a:lnTo>
                    <a:lnTo>
                      <a:pt x="93" y="19"/>
                    </a:lnTo>
                    <a:lnTo>
                      <a:pt x="56" y="1"/>
                    </a:lnTo>
                    <a:close/>
                  </a:path>
                </a:pathLst>
              </a:custGeom>
              <a:solidFill>
                <a:srgbClr val="000000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231" name="Google Shape;16875;p41">
                <a:extLst>
                  <a:ext uri="{FF2B5EF4-FFF2-40B4-BE49-F238E27FC236}">
                    <a16:creationId xmlns:a16="http://schemas.microsoft.com/office/drawing/2014/main" id="{227CCBEE-A6F0-ABF5-DCE4-E2664F871C20}"/>
                  </a:ext>
                </a:extLst>
              </p:cNvPr>
              <p:cNvSpPr/>
              <p:nvPr/>
            </p:nvSpPr>
            <p:spPr>
              <a:xfrm>
                <a:off x="6161639" y="2837507"/>
                <a:ext cx="82687" cy="154434"/>
              </a:xfrm>
              <a:custGeom>
                <a:avLst/>
                <a:gdLst/>
                <a:ahLst/>
                <a:cxnLst/>
                <a:rect l="l" t="t" r="r" b="b"/>
                <a:pathLst>
                  <a:path w="1965" h="3670" extrusionOk="0">
                    <a:moveTo>
                      <a:pt x="19" y="1"/>
                    </a:moveTo>
                    <a:lnTo>
                      <a:pt x="0" y="19"/>
                    </a:lnTo>
                    <a:lnTo>
                      <a:pt x="0" y="56"/>
                    </a:lnTo>
                    <a:lnTo>
                      <a:pt x="19" y="186"/>
                    </a:lnTo>
                    <a:lnTo>
                      <a:pt x="74" y="371"/>
                    </a:lnTo>
                    <a:lnTo>
                      <a:pt x="167" y="612"/>
                    </a:lnTo>
                    <a:lnTo>
                      <a:pt x="426" y="1205"/>
                    </a:lnTo>
                    <a:lnTo>
                      <a:pt x="797" y="1928"/>
                    </a:lnTo>
                    <a:lnTo>
                      <a:pt x="1186" y="2632"/>
                    </a:lnTo>
                    <a:lnTo>
                      <a:pt x="1538" y="3187"/>
                    </a:lnTo>
                    <a:lnTo>
                      <a:pt x="1686" y="3410"/>
                    </a:lnTo>
                    <a:lnTo>
                      <a:pt x="1797" y="3558"/>
                    </a:lnTo>
                    <a:lnTo>
                      <a:pt x="1890" y="3651"/>
                    </a:lnTo>
                    <a:lnTo>
                      <a:pt x="1927" y="3669"/>
                    </a:lnTo>
                    <a:lnTo>
                      <a:pt x="1946" y="3651"/>
                    </a:lnTo>
                    <a:lnTo>
                      <a:pt x="1964" y="3632"/>
                    </a:lnTo>
                    <a:lnTo>
                      <a:pt x="1964" y="3595"/>
                    </a:lnTo>
                    <a:lnTo>
                      <a:pt x="1946" y="3484"/>
                    </a:lnTo>
                    <a:lnTo>
                      <a:pt x="1890" y="3299"/>
                    </a:lnTo>
                    <a:lnTo>
                      <a:pt x="1816" y="3058"/>
                    </a:lnTo>
                    <a:lnTo>
                      <a:pt x="1538" y="2446"/>
                    </a:lnTo>
                    <a:lnTo>
                      <a:pt x="1186" y="1724"/>
                    </a:lnTo>
                    <a:lnTo>
                      <a:pt x="778" y="1020"/>
                    </a:lnTo>
                    <a:lnTo>
                      <a:pt x="445" y="464"/>
                    </a:lnTo>
                    <a:lnTo>
                      <a:pt x="297" y="260"/>
                    </a:lnTo>
                    <a:lnTo>
                      <a:pt x="167" y="93"/>
                    </a:lnTo>
                    <a:lnTo>
                      <a:pt x="74" y="19"/>
                    </a:lnTo>
                    <a:lnTo>
                      <a:pt x="37" y="1"/>
                    </a:lnTo>
                    <a:close/>
                  </a:path>
                </a:pathLst>
              </a:custGeom>
              <a:solidFill>
                <a:srgbClr val="000000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232" name="Google Shape;16876;p41">
                <a:extLst>
                  <a:ext uri="{FF2B5EF4-FFF2-40B4-BE49-F238E27FC236}">
                    <a16:creationId xmlns:a16="http://schemas.microsoft.com/office/drawing/2014/main" id="{1F55895C-C14E-EA5B-ED30-A1E4BB5CB7B5}"/>
                  </a:ext>
                </a:extLst>
              </p:cNvPr>
              <p:cNvSpPr/>
              <p:nvPr/>
            </p:nvSpPr>
            <p:spPr>
              <a:xfrm>
                <a:off x="6120316" y="2866375"/>
                <a:ext cx="116183" cy="130995"/>
              </a:xfrm>
              <a:custGeom>
                <a:avLst/>
                <a:gdLst/>
                <a:ahLst/>
                <a:cxnLst/>
                <a:rect l="l" t="t" r="r" b="b"/>
                <a:pathLst>
                  <a:path w="2761" h="3113" extrusionOk="0">
                    <a:moveTo>
                      <a:pt x="0" y="0"/>
                    </a:moveTo>
                    <a:lnTo>
                      <a:pt x="0" y="19"/>
                    </a:lnTo>
                    <a:lnTo>
                      <a:pt x="0" y="56"/>
                    </a:lnTo>
                    <a:lnTo>
                      <a:pt x="56" y="185"/>
                    </a:lnTo>
                    <a:lnTo>
                      <a:pt x="148" y="352"/>
                    </a:lnTo>
                    <a:lnTo>
                      <a:pt x="297" y="556"/>
                    </a:lnTo>
                    <a:lnTo>
                      <a:pt x="686" y="1075"/>
                    </a:lnTo>
                    <a:lnTo>
                      <a:pt x="1223" y="1705"/>
                    </a:lnTo>
                    <a:lnTo>
                      <a:pt x="1760" y="2279"/>
                    </a:lnTo>
                    <a:lnTo>
                      <a:pt x="2242" y="2742"/>
                    </a:lnTo>
                    <a:lnTo>
                      <a:pt x="2427" y="2909"/>
                    </a:lnTo>
                    <a:lnTo>
                      <a:pt x="2576" y="3039"/>
                    </a:lnTo>
                    <a:lnTo>
                      <a:pt x="2687" y="3094"/>
                    </a:lnTo>
                    <a:lnTo>
                      <a:pt x="2724" y="3113"/>
                    </a:lnTo>
                    <a:lnTo>
                      <a:pt x="2761" y="3094"/>
                    </a:lnTo>
                    <a:lnTo>
                      <a:pt x="2761" y="3076"/>
                    </a:lnTo>
                    <a:lnTo>
                      <a:pt x="2761" y="3039"/>
                    </a:lnTo>
                    <a:lnTo>
                      <a:pt x="2705" y="2928"/>
                    </a:lnTo>
                    <a:lnTo>
                      <a:pt x="2613" y="2761"/>
                    </a:lnTo>
                    <a:lnTo>
                      <a:pt x="2464" y="2538"/>
                    </a:lnTo>
                    <a:lnTo>
                      <a:pt x="2057" y="2020"/>
                    </a:lnTo>
                    <a:lnTo>
                      <a:pt x="1538" y="1408"/>
                    </a:lnTo>
                    <a:lnTo>
                      <a:pt x="1001" y="815"/>
                    </a:lnTo>
                    <a:lnTo>
                      <a:pt x="519" y="352"/>
                    </a:lnTo>
                    <a:lnTo>
                      <a:pt x="334" y="185"/>
                    </a:lnTo>
                    <a:lnTo>
                      <a:pt x="167" y="74"/>
                    </a:lnTo>
                    <a:lnTo>
                      <a:pt x="56" y="0"/>
                    </a:lnTo>
                    <a:close/>
                  </a:path>
                </a:pathLst>
              </a:custGeom>
              <a:solidFill>
                <a:srgbClr val="000000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233" name="Google Shape;16877;p41">
                <a:extLst>
                  <a:ext uri="{FF2B5EF4-FFF2-40B4-BE49-F238E27FC236}">
                    <a16:creationId xmlns:a16="http://schemas.microsoft.com/office/drawing/2014/main" id="{FBC63BED-D22B-E249-4E4E-C32140CC4A47}"/>
                  </a:ext>
                </a:extLst>
              </p:cNvPr>
              <p:cNvSpPr/>
              <p:nvPr/>
            </p:nvSpPr>
            <p:spPr>
              <a:xfrm>
                <a:off x="6075079" y="2915483"/>
                <a:ext cx="140379" cy="104527"/>
              </a:xfrm>
              <a:custGeom>
                <a:avLst/>
                <a:gdLst/>
                <a:ahLst/>
                <a:cxnLst/>
                <a:rect l="l" t="t" r="r" b="b"/>
                <a:pathLst>
                  <a:path w="3336" h="2484" extrusionOk="0">
                    <a:moveTo>
                      <a:pt x="19" y="0"/>
                    </a:moveTo>
                    <a:lnTo>
                      <a:pt x="1" y="19"/>
                    </a:lnTo>
                    <a:lnTo>
                      <a:pt x="1" y="37"/>
                    </a:lnTo>
                    <a:lnTo>
                      <a:pt x="1" y="75"/>
                    </a:lnTo>
                    <a:lnTo>
                      <a:pt x="75" y="186"/>
                    </a:lnTo>
                    <a:lnTo>
                      <a:pt x="204" y="315"/>
                    </a:lnTo>
                    <a:lnTo>
                      <a:pt x="390" y="501"/>
                    </a:lnTo>
                    <a:lnTo>
                      <a:pt x="890" y="927"/>
                    </a:lnTo>
                    <a:lnTo>
                      <a:pt x="1538" y="1427"/>
                    </a:lnTo>
                    <a:lnTo>
                      <a:pt x="2205" y="1890"/>
                    </a:lnTo>
                    <a:lnTo>
                      <a:pt x="2761" y="2242"/>
                    </a:lnTo>
                    <a:lnTo>
                      <a:pt x="2984" y="2353"/>
                    </a:lnTo>
                    <a:lnTo>
                      <a:pt x="3150" y="2446"/>
                    </a:lnTo>
                    <a:lnTo>
                      <a:pt x="3280" y="2483"/>
                    </a:lnTo>
                    <a:lnTo>
                      <a:pt x="3336" y="2483"/>
                    </a:lnTo>
                    <a:lnTo>
                      <a:pt x="3336" y="2446"/>
                    </a:lnTo>
                    <a:lnTo>
                      <a:pt x="3317" y="2409"/>
                    </a:lnTo>
                    <a:lnTo>
                      <a:pt x="3261" y="2316"/>
                    </a:lnTo>
                    <a:lnTo>
                      <a:pt x="3113" y="2168"/>
                    </a:lnTo>
                    <a:lnTo>
                      <a:pt x="2946" y="1983"/>
                    </a:lnTo>
                    <a:lnTo>
                      <a:pt x="2428" y="1557"/>
                    </a:lnTo>
                    <a:lnTo>
                      <a:pt x="1798" y="1075"/>
                    </a:lnTo>
                    <a:lnTo>
                      <a:pt x="1131" y="612"/>
                    </a:lnTo>
                    <a:lnTo>
                      <a:pt x="575" y="260"/>
                    </a:lnTo>
                    <a:lnTo>
                      <a:pt x="353" y="130"/>
                    </a:lnTo>
                    <a:lnTo>
                      <a:pt x="186" y="37"/>
                    </a:lnTo>
                    <a:lnTo>
                      <a:pt x="56" y="0"/>
                    </a:lnTo>
                    <a:close/>
                  </a:path>
                </a:pathLst>
              </a:custGeom>
              <a:solidFill>
                <a:srgbClr val="000000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234" name="Google Shape;16878;p41">
                <a:extLst>
                  <a:ext uri="{FF2B5EF4-FFF2-40B4-BE49-F238E27FC236}">
                    <a16:creationId xmlns:a16="http://schemas.microsoft.com/office/drawing/2014/main" id="{83A0B243-058B-1E47-229C-EEC88DE3EE3F}"/>
                  </a:ext>
                </a:extLst>
              </p:cNvPr>
              <p:cNvSpPr/>
              <p:nvPr/>
            </p:nvSpPr>
            <p:spPr>
              <a:xfrm>
                <a:off x="6050125" y="2959121"/>
                <a:ext cx="160661" cy="69432"/>
              </a:xfrm>
              <a:custGeom>
                <a:avLst/>
                <a:gdLst/>
                <a:ahLst/>
                <a:cxnLst/>
                <a:rect l="l" t="t" r="r" b="b"/>
                <a:pathLst>
                  <a:path w="3818" h="1650" extrusionOk="0">
                    <a:moveTo>
                      <a:pt x="56" y="1"/>
                    </a:moveTo>
                    <a:lnTo>
                      <a:pt x="19" y="20"/>
                    </a:lnTo>
                    <a:lnTo>
                      <a:pt x="1" y="38"/>
                    </a:lnTo>
                    <a:lnTo>
                      <a:pt x="1" y="57"/>
                    </a:lnTo>
                    <a:lnTo>
                      <a:pt x="19" y="94"/>
                    </a:lnTo>
                    <a:lnTo>
                      <a:pt x="112" y="168"/>
                    </a:lnTo>
                    <a:lnTo>
                      <a:pt x="279" y="279"/>
                    </a:lnTo>
                    <a:lnTo>
                      <a:pt x="501" y="409"/>
                    </a:lnTo>
                    <a:lnTo>
                      <a:pt x="1094" y="705"/>
                    </a:lnTo>
                    <a:lnTo>
                      <a:pt x="1816" y="1039"/>
                    </a:lnTo>
                    <a:lnTo>
                      <a:pt x="2576" y="1335"/>
                    </a:lnTo>
                    <a:lnTo>
                      <a:pt x="3206" y="1539"/>
                    </a:lnTo>
                    <a:lnTo>
                      <a:pt x="3447" y="1613"/>
                    </a:lnTo>
                    <a:lnTo>
                      <a:pt x="3632" y="1650"/>
                    </a:lnTo>
                    <a:lnTo>
                      <a:pt x="3799" y="1650"/>
                    </a:lnTo>
                    <a:lnTo>
                      <a:pt x="3817" y="1631"/>
                    </a:lnTo>
                    <a:lnTo>
                      <a:pt x="3817" y="1613"/>
                    </a:lnTo>
                    <a:lnTo>
                      <a:pt x="3799" y="1576"/>
                    </a:lnTo>
                    <a:lnTo>
                      <a:pt x="3706" y="1483"/>
                    </a:lnTo>
                    <a:lnTo>
                      <a:pt x="3539" y="1391"/>
                    </a:lnTo>
                    <a:lnTo>
                      <a:pt x="3317" y="1261"/>
                    </a:lnTo>
                    <a:lnTo>
                      <a:pt x="2724" y="964"/>
                    </a:lnTo>
                    <a:lnTo>
                      <a:pt x="1983" y="631"/>
                    </a:lnTo>
                    <a:lnTo>
                      <a:pt x="1242" y="334"/>
                    </a:lnTo>
                    <a:lnTo>
                      <a:pt x="612" y="131"/>
                    </a:lnTo>
                    <a:lnTo>
                      <a:pt x="371" y="57"/>
                    </a:lnTo>
                    <a:lnTo>
                      <a:pt x="186" y="20"/>
                    </a:lnTo>
                    <a:lnTo>
                      <a:pt x="56" y="1"/>
                    </a:lnTo>
                    <a:close/>
                  </a:path>
                </a:pathLst>
              </a:custGeom>
              <a:solidFill>
                <a:srgbClr val="000000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235" name="Google Shape;16879;p41">
                <a:extLst>
                  <a:ext uri="{FF2B5EF4-FFF2-40B4-BE49-F238E27FC236}">
                    <a16:creationId xmlns:a16="http://schemas.microsoft.com/office/drawing/2014/main" id="{B5ECCA28-44D6-263B-E7E3-E902C35963EC}"/>
                  </a:ext>
                </a:extLst>
              </p:cNvPr>
              <p:cNvSpPr/>
              <p:nvPr/>
            </p:nvSpPr>
            <p:spPr>
              <a:xfrm>
                <a:off x="6030642" y="3022284"/>
                <a:ext cx="171560" cy="37493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891" extrusionOk="0">
                    <a:moveTo>
                      <a:pt x="167" y="1"/>
                    </a:moveTo>
                    <a:lnTo>
                      <a:pt x="56" y="19"/>
                    </a:lnTo>
                    <a:lnTo>
                      <a:pt x="19" y="38"/>
                    </a:lnTo>
                    <a:lnTo>
                      <a:pt x="0" y="56"/>
                    </a:lnTo>
                    <a:lnTo>
                      <a:pt x="0" y="93"/>
                    </a:lnTo>
                    <a:lnTo>
                      <a:pt x="38" y="112"/>
                    </a:lnTo>
                    <a:lnTo>
                      <a:pt x="149" y="167"/>
                    </a:lnTo>
                    <a:lnTo>
                      <a:pt x="315" y="242"/>
                    </a:lnTo>
                    <a:lnTo>
                      <a:pt x="575" y="334"/>
                    </a:lnTo>
                    <a:lnTo>
                      <a:pt x="1205" y="501"/>
                    </a:lnTo>
                    <a:lnTo>
                      <a:pt x="2001" y="668"/>
                    </a:lnTo>
                    <a:lnTo>
                      <a:pt x="2798" y="797"/>
                    </a:lnTo>
                    <a:lnTo>
                      <a:pt x="3447" y="872"/>
                    </a:lnTo>
                    <a:lnTo>
                      <a:pt x="3706" y="890"/>
                    </a:lnTo>
                    <a:lnTo>
                      <a:pt x="3891" y="890"/>
                    </a:lnTo>
                    <a:lnTo>
                      <a:pt x="4021" y="872"/>
                    </a:lnTo>
                    <a:lnTo>
                      <a:pt x="4058" y="853"/>
                    </a:lnTo>
                    <a:lnTo>
                      <a:pt x="4077" y="834"/>
                    </a:lnTo>
                    <a:lnTo>
                      <a:pt x="4058" y="816"/>
                    </a:lnTo>
                    <a:lnTo>
                      <a:pt x="4040" y="779"/>
                    </a:lnTo>
                    <a:lnTo>
                      <a:pt x="3928" y="723"/>
                    </a:lnTo>
                    <a:lnTo>
                      <a:pt x="3743" y="649"/>
                    </a:lnTo>
                    <a:lnTo>
                      <a:pt x="3502" y="575"/>
                    </a:lnTo>
                    <a:lnTo>
                      <a:pt x="2872" y="390"/>
                    </a:lnTo>
                    <a:lnTo>
                      <a:pt x="2076" y="223"/>
                    </a:lnTo>
                    <a:lnTo>
                      <a:pt x="1279" y="93"/>
                    </a:lnTo>
                    <a:lnTo>
                      <a:pt x="630" y="19"/>
                    </a:lnTo>
                    <a:lnTo>
                      <a:pt x="371" y="1"/>
                    </a:lnTo>
                    <a:close/>
                  </a:path>
                </a:pathLst>
              </a:custGeom>
              <a:solidFill>
                <a:srgbClr val="000000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236" name="Google Shape;16880;p41">
                <a:extLst>
                  <a:ext uri="{FF2B5EF4-FFF2-40B4-BE49-F238E27FC236}">
                    <a16:creationId xmlns:a16="http://schemas.microsoft.com/office/drawing/2014/main" id="{F5A15DBD-36E6-CB07-3688-EAC8A73B8D15}"/>
                  </a:ext>
                </a:extLst>
              </p:cNvPr>
              <p:cNvSpPr/>
              <p:nvPr/>
            </p:nvSpPr>
            <p:spPr>
              <a:xfrm>
                <a:off x="6027528" y="3061293"/>
                <a:ext cx="173917" cy="20283"/>
              </a:xfrm>
              <a:custGeom>
                <a:avLst/>
                <a:gdLst/>
                <a:ahLst/>
                <a:cxnLst/>
                <a:rect l="l" t="t" r="r" b="b"/>
                <a:pathLst>
                  <a:path w="4133" h="482" extrusionOk="0">
                    <a:moveTo>
                      <a:pt x="2854" y="0"/>
                    </a:moveTo>
                    <a:lnTo>
                      <a:pt x="2057" y="19"/>
                    </a:lnTo>
                    <a:lnTo>
                      <a:pt x="1242" y="74"/>
                    </a:lnTo>
                    <a:lnTo>
                      <a:pt x="593" y="167"/>
                    </a:lnTo>
                    <a:lnTo>
                      <a:pt x="334" y="204"/>
                    </a:lnTo>
                    <a:lnTo>
                      <a:pt x="149" y="260"/>
                    </a:lnTo>
                    <a:lnTo>
                      <a:pt x="37" y="297"/>
                    </a:lnTo>
                    <a:lnTo>
                      <a:pt x="0" y="315"/>
                    </a:lnTo>
                    <a:lnTo>
                      <a:pt x="0" y="352"/>
                    </a:lnTo>
                    <a:lnTo>
                      <a:pt x="0" y="371"/>
                    </a:lnTo>
                    <a:lnTo>
                      <a:pt x="37" y="389"/>
                    </a:lnTo>
                    <a:lnTo>
                      <a:pt x="167" y="426"/>
                    </a:lnTo>
                    <a:lnTo>
                      <a:pt x="352" y="445"/>
                    </a:lnTo>
                    <a:lnTo>
                      <a:pt x="612" y="463"/>
                    </a:lnTo>
                    <a:lnTo>
                      <a:pt x="1260" y="482"/>
                    </a:lnTo>
                    <a:lnTo>
                      <a:pt x="2075" y="463"/>
                    </a:lnTo>
                    <a:lnTo>
                      <a:pt x="2872" y="389"/>
                    </a:lnTo>
                    <a:lnTo>
                      <a:pt x="3539" y="315"/>
                    </a:lnTo>
                    <a:lnTo>
                      <a:pt x="3780" y="260"/>
                    </a:lnTo>
                    <a:lnTo>
                      <a:pt x="3965" y="222"/>
                    </a:lnTo>
                    <a:lnTo>
                      <a:pt x="4095" y="167"/>
                    </a:lnTo>
                    <a:lnTo>
                      <a:pt x="4114" y="148"/>
                    </a:lnTo>
                    <a:lnTo>
                      <a:pt x="4132" y="130"/>
                    </a:lnTo>
                    <a:lnTo>
                      <a:pt x="4114" y="111"/>
                    </a:lnTo>
                    <a:lnTo>
                      <a:pt x="4076" y="93"/>
                    </a:lnTo>
                    <a:lnTo>
                      <a:pt x="3965" y="56"/>
                    </a:lnTo>
                    <a:lnTo>
                      <a:pt x="3761" y="19"/>
                    </a:lnTo>
                    <a:lnTo>
                      <a:pt x="3521" y="0"/>
                    </a:lnTo>
                    <a:close/>
                  </a:path>
                </a:pathLst>
              </a:custGeom>
              <a:solidFill>
                <a:srgbClr val="000000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237" name="Google Shape;16881;p41">
                <a:extLst>
                  <a:ext uri="{FF2B5EF4-FFF2-40B4-BE49-F238E27FC236}">
                    <a16:creationId xmlns:a16="http://schemas.microsoft.com/office/drawing/2014/main" id="{303A2128-05FF-254D-976C-6DC22B845848}"/>
                  </a:ext>
                </a:extLst>
              </p:cNvPr>
              <p:cNvSpPr/>
              <p:nvPr/>
            </p:nvSpPr>
            <p:spPr>
              <a:xfrm>
                <a:off x="6037669" y="3095589"/>
                <a:ext cx="168446" cy="48392"/>
              </a:xfrm>
              <a:custGeom>
                <a:avLst/>
                <a:gdLst/>
                <a:ahLst/>
                <a:cxnLst/>
                <a:rect l="l" t="t" r="r" b="b"/>
                <a:pathLst>
                  <a:path w="4003" h="1150" extrusionOk="0">
                    <a:moveTo>
                      <a:pt x="3632" y="0"/>
                    </a:moveTo>
                    <a:lnTo>
                      <a:pt x="3372" y="37"/>
                    </a:lnTo>
                    <a:lnTo>
                      <a:pt x="2724" y="167"/>
                    </a:lnTo>
                    <a:lnTo>
                      <a:pt x="1946" y="352"/>
                    </a:lnTo>
                    <a:lnTo>
                      <a:pt x="1167" y="593"/>
                    </a:lnTo>
                    <a:lnTo>
                      <a:pt x="556" y="797"/>
                    </a:lnTo>
                    <a:lnTo>
                      <a:pt x="315" y="890"/>
                    </a:lnTo>
                    <a:lnTo>
                      <a:pt x="130" y="982"/>
                    </a:lnTo>
                    <a:lnTo>
                      <a:pt x="37" y="1056"/>
                    </a:lnTo>
                    <a:lnTo>
                      <a:pt x="0" y="1075"/>
                    </a:lnTo>
                    <a:lnTo>
                      <a:pt x="0" y="1112"/>
                    </a:lnTo>
                    <a:lnTo>
                      <a:pt x="19" y="1131"/>
                    </a:lnTo>
                    <a:lnTo>
                      <a:pt x="56" y="1131"/>
                    </a:lnTo>
                    <a:lnTo>
                      <a:pt x="185" y="1149"/>
                    </a:lnTo>
                    <a:lnTo>
                      <a:pt x="371" y="1131"/>
                    </a:lnTo>
                    <a:lnTo>
                      <a:pt x="630" y="1094"/>
                    </a:lnTo>
                    <a:lnTo>
                      <a:pt x="1279" y="982"/>
                    </a:lnTo>
                    <a:lnTo>
                      <a:pt x="2057" y="779"/>
                    </a:lnTo>
                    <a:lnTo>
                      <a:pt x="2835" y="556"/>
                    </a:lnTo>
                    <a:lnTo>
                      <a:pt x="3465" y="334"/>
                    </a:lnTo>
                    <a:lnTo>
                      <a:pt x="3687" y="241"/>
                    </a:lnTo>
                    <a:lnTo>
                      <a:pt x="3873" y="167"/>
                    </a:lnTo>
                    <a:lnTo>
                      <a:pt x="3965" y="93"/>
                    </a:lnTo>
                    <a:lnTo>
                      <a:pt x="4002" y="56"/>
                    </a:lnTo>
                    <a:lnTo>
                      <a:pt x="4002" y="37"/>
                    </a:lnTo>
                    <a:lnTo>
                      <a:pt x="3984" y="19"/>
                    </a:lnTo>
                    <a:lnTo>
                      <a:pt x="3947" y="0"/>
                    </a:lnTo>
                    <a:close/>
                  </a:path>
                </a:pathLst>
              </a:custGeom>
              <a:solidFill>
                <a:srgbClr val="000000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238" name="Google Shape;16882;p41">
                <a:extLst>
                  <a:ext uri="{FF2B5EF4-FFF2-40B4-BE49-F238E27FC236}">
                    <a16:creationId xmlns:a16="http://schemas.microsoft.com/office/drawing/2014/main" id="{6DE31905-2027-49AC-EC00-C024F7222202}"/>
                  </a:ext>
                </a:extLst>
              </p:cNvPr>
              <p:cNvSpPr/>
              <p:nvPr/>
            </p:nvSpPr>
            <p:spPr>
              <a:xfrm>
                <a:off x="6056353" y="3104931"/>
                <a:ext cx="153634" cy="85801"/>
              </a:xfrm>
              <a:custGeom>
                <a:avLst/>
                <a:gdLst/>
                <a:ahLst/>
                <a:cxnLst/>
                <a:rect l="l" t="t" r="r" b="b"/>
                <a:pathLst>
                  <a:path w="3651" h="2039" extrusionOk="0">
                    <a:moveTo>
                      <a:pt x="3577" y="1"/>
                    </a:moveTo>
                    <a:lnTo>
                      <a:pt x="3466" y="19"/>
                    </a:lnTo>
                    <a:lnTo>
                      <a:pt x="3280" y="75"/>
                    </a:lnTo>
                    <a:lnTo>
                      <a:pt x="3039" y="167"/>
                    </a:lnTo>
                    <a:lnTo>
                      <a:pt x="2428" y="445"/>
                    </a:lnTo>
                    <a:lnTo>
                      <a:pt x="1724" y="816"/>
                    </a:lnTo>
                    <a:lnTo>
                      <a:pt x="1020" y="1224"/>
                    </a:lnTo>
                    <a:lnTo>
                      <a:pt x="464" y="1576"/>
                    </a:lnTo>
                    <a:lnTo>
                      <a:pt x="260" y="1742"/>
                    </a:lnTo>
                    <a:lnTo>
                      <a:pt x="112" y="1853"/>
                    </a:lnTo>
                    <a:lnTo>
                      <a:pt x="19" y="1946"/>
                    </a:lnTo>
                    <a:lnTo>
                      <a:pt x="1" y="1983"/>
                    </a:lnTo>
                    <a:lnTo>
                      <a:pt x="1" y="2020"/>
                    </a:lnTo>
                    <a:lnTo>
                      <a:pt x="38" y="2020"/>
                    </a:lnTo>
                    <a:lnTo>
                      <a:pt x="75" y="2039"/>
                    </a:lnTo>
                    <a:lnTo>
                      <a:pt x="186" y="2002"/>
                    </a:lnTo>
                    <a:lnTo>
                      <a:pt x="371" y="1946"/>
                    </a:lnTo>
                    <a:lnTo>
                      <a:pt x="612" y="1853"/>
                    </a:lnTo>
                    <a:lnTo>
                      <a:pt x="1224" y="1576"/>
                    </a:lnTo>
                    <a:lnTo>
                      <a:pt x="1928" y="1205"/>
                    </a:lnTo>
                    <a:lnTo>
                      <a:pt x="2632" y="797"/>
                    </a:lnTo>
                    <a:lnTo>
                      <a:pt x="3188" y="445"/>
                    </a:lnTo>
                    <a:lnTo>
                      <a:pt x="3391" y="297"/>
                    </a:lnTo>
                    <a:lnTo>
                      <a:pt x="3540" y="167"/>
                    </a:lnTo>
                    <a:lnTo>
                      <a:pt x="3632" y="75"/>
                    </a:lnTo>
                    <a:lnTo>
                      <a:pt x="3651" y="38"/>
                    </a:lnTo>
                    <a:lnTo>
                      <a:pt x="3632" y="19"/>
                    </a:lnTo>
                    <a:lnTo>
                      <a:pt x="3614" y="1"/>
                    </a:lnTo>
                    <a:close/>
                  </a:path>
                </a:pathLst>
              </a:custGeom>
              <a:solidFill>
                <a:srgbClr val="000000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239" name="Google Shape;16883;p41">
                <a:extLst>
                  <a:ext uri="{FF2B5EF4-FFF2-40B4-BE49-F238E27FC236}">
                    <a16:creationId xmlns:a16="http://schemas.microsoft.com/office/drawing/2014/main" id="{F32DED89-B879-668A-CC27-9146BC7C9971}"/>
                  </a:ext>
                </a:extLst>
              </p:cNvPr>
              <p:cNvSpPr/>
              <p:nvPr/>
            </p:nvSpPr>
            <p:spPr>
              <a:xfrm>
                <a:off x="6094562" y="3130684"/>
                <a:ext cx="132594" cy="114626"/>
              </a:xfrm>
              <a:custGeom>
                <a:avLst/>
                <a:gdLst/>
                <a:ahLst/>
                <a:cxnLst/>
                <a:rect l="l" t="t" r="r" b="b"/>
                <a:pathLst>
                  <a:path w="3151" h="2724" extrusionOk="0">
                    <a:moveTo>
                      <a:pt x="3095" y="0"/>
                    </a:moveTo>
                    <a:lnTo>
                      <a:pt x="2965" y="56"/>
                    </a:lnTo>
                    <a:lnTo>
                      <a:pt x="2798" y="148"/>
                    </a:lnTo>
                    <a:lnTo>
                      <a:pt x="2595" y="297"/>
                    </a:lnTo>
                    <a:lnTo>
                      <a:pt x="2057" y="686"/>
                    </a:lnTo>
                    <a:lnTo>
                      <a:pt x="1446" y="1204"/>
                    </a:lnTo>
                    <a:lnTo>
                      <a:pt x="834" y="1742"/>
                    </a:lnTo>
                    <a:lnTo>
                      <a:pt x="371" y="2205"/>
                    </a:lnTo>
                    <a:lnTo>
                      <a:pt x="205" y="2390"/>
                    </a:lnTo>
                    <a:lnTo>
                      <a:pt x="75" y="2538"/>
                    </a:lnTo>
                    <a:lnTo>
                      <a:pt x="19" y="2650"/>
                    </a:lnTo>
                    <a:lnTo>
                      <a:pt x="1" y="2687"/>
                    </a:lnTo>
                    <a:lnTo>
                      <a:pt x="19" y="2705"/>
                    </a:lnTo>
                    <a:lnTo>
                      <a:pt x="38" y="2724"/>
                    </a:lnTo>
                    <a:lnTo>
                      <a:pt x="75" y="2724"/>
                    </a:lnTo>
                    <a:lnTo>
                      <a:pt x="186" y="2668"/>
                    </a:lnTo>
                    <a:lnTo>
                      <a:pt x="353" y="2575"/>
                    </a:lnTo>
                    <a:lnTo>
                      <a:pt x="575" y="2427"/>
                    </a:lnTo>
                    <a:lnTo>
                      <a:pt x="1094" y="2038"/>
                    </a:lnTo>
                    <a:lnTo>
                      <a:pt x="1724" y="1519"/>
                    </a:lnTo>
                    <a:lnTo>
                      <a:pt x="2317" y="982"/>
                    </a:lnTo>
                    <a:lnTo>
                      <a:pt x="2798" y="519"/>
                    </a:lnTo>
                    <a:lnTo>
                      <a:pt x="2965" y="334"/>
                    </a:lnTo>
                    <a:lnTo>
                      <a:pt x="3076" y="185"/>
                    </a:lnTo>
                    <a:lnTo>
                      <a:pt x="3150" y="74"/>
                    </a:lnTo>
                    <a:lnTo>
                      <a:pt x="3150" y="37"/>
                    </a:lnTo>
                    <a:lnTo>
                      <a:pt x="3150" y="19"/>
                    </a:lnTo>
                    <a:lnTo>
                      <a:pt x="3132" y="0"/>
                    </a:lnTo>
                    <a:close/>
                  </a:path>
                </a:pathLst>
              </a:custGeom>
              <a:solidFill>
                <a:srgbClr val="000000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240" name="Google Shape;16884;p41">
                <a:extLst>
                  <a:ext uri="{FF2B5EF4-FFF2-40B4-BE49-F238E27FC236}">
                    <a16:creationId xmlns:a16="http://schemas.microsoft.com/office/drawing/2014/main" id="{358AC269-7C02-AA55-FFCA-B4EB1507682F}"/>
                  </a:ext>
                </a:extLst>
              </p:cNvPr>
              <p:cNvSpPr/>
              <p:nvPr/>
            </p:nvSpPr>
            <p:spPr>
              <a:xfrm>
                <a:off x="6132014" y="3136912"/>
                <a:ext cx="102928" cy="142693"/>
              </a:xfrm>
              <a:custGeom>
                <a:avLst/>
                <a:gdLst/>
                <a:ahLst/>
                <a:cxnLst/>
                <a:rect l="l" t="t" r="r" b="b"/>
                <a:pathLst>
                  <a:path w="2446" h="3391" extrusionOk="0">
                    <a:moveTo>
                      <a:pt x="2409" y="0"/>
                    </a:moveTo>
                    <a:lnTo>
                      <a:pt x="2372" y="19"/>
                    </a:lnTo>
                    <a:lnTo>
                      <a:pt x="2260" y="93"/>
                    </a:lnTo>
                    <a:lnTo>
                      <a:pt x="2112" y="223"/>
                    </a:lnTo>
                    <a:lnTo>
                      <a:pt x="1945" y="408"/>
                    </a:lnTo>
                    <a:lnTo>
                      <a:pt x="1519" y="927"/>
                    </a:lnTo>
                    <a:lnTo>
                      <a:pt x="1038" y="1575"/>
                    </a:lnTo>
                    <a:lnTo>
                      <a:pt x="593" y="2242"/>
                    </a:lnTo>
                    <a:lnTo>
                      <a:pt x="241" y="2798"/>
                    </a:lnTo>
                    <a:lnTo>
                      <a:pt x="130" y="3020"/>
                    </a:lnTo>
                    <a:lnTo>
                      <a:pt x="37" y="3206"/>
                    </a:lnTo>
                    <a:lnTo>
                      <a:pt x="0" y="3317"/>
                    </a:lnTo>
                    <a:lnTo>
                      <a:pt x="0" y="3354"/>
                    </a:lnTo>
                    <a:lnTo>
                      <a:pt x="19" y="3391"/>
                    </a:lnTo>
                    <a:lnTo>
                      <a:pt x="37" y="3391"/>
                    </a:lnTo>
                    <a:lnTo>
                      <a:pt x="74" y="3372"/>
                    </a:lnTo>
                    <a:lnTo>
                      <a:pt x="185" y="3298"/>
                    </a:lnTo>
                    <a:lnTo>
                      <a:pt x="315" y="3169"/>
                    </a:lnTo>
                    <a:lnTo>
                      <a:pt x="500" y="2983"/>
                    </a:lnTo>
                    <a:lnTo>
                      <a:pt x="908" y="2465"/>
                    </a:lnTo>
                    <a:lnTo>
                      <a:pt x="1408" y="1816"/>
                    </a:lnTo>
                    <a:lnTo>
                      <a:pt x="1853" y="1168"/>
                    </a:lnTo>
                    <a:lnTo>
                      <a:pt x="2205" y="593"/>
                    </a:lnTo>
                    <a:lnTo>
                      <a:pt x="2316" y="371"/>
                    </a:lnTo>
                    <a:lnTo>
                      <a:pt x="2409" y="186"/>
                    </a:lnTo>
                    <a:lnTo>
                      <a:pt x="2427" y="74"/>
                    </a:lnTo>
                    <a:lnTo>
                      <a:pt x="2446" y="37"/>
                    </a:lnTo>
                    <a:lnTo>
                      <a:pt x="2427" y="19"/>
                    </a:lnTo>
                    <a:lnTo>
                      <a:pt x="2409" y="0"/>
                    </a:lnTo>
                    <a:close/>
                  </a:path>
                </a:pathLst>
              </a:custGeom>
              <a:solidFill>
                <a:srgbClr val="000000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241" name="Google Shape;16885;p41">
                <a:extLst>
                  <a:ext uri="{FF2B5EF4-FFF2-40B4-BE49-F238E27FC236}">
                    <a16:creationId xmlns:a16="http://schemas.microsoft.com/office/drawing/2014/main" id="{84FDC3F5-9516-55B1-37FE-3D2FD302C554}"/>
                  </a:ext>
                </a:extLst>
              </p:cNvPr>
              <p:cNvSpPr/>
              <p:nvPr/>
            </p:nvSpPr>
            <p:spPr>
              <a:xfrm>
                <a:off x="6190464" y="3152482"/>
                <a:ext cx="71788" cy="159904"/>
              </a:xfrm>
              <a:custGeom>
                <a:avLst/>
                <a:gdLst/>
                <a:ahLst/>
                <a:cxnLst/>
                <a:rect l="l" t="t" r="r" b="b"/>
                <a:pathLst>
                  <a:path w="1706" h="3800" extrusionOk="0">
                    <a:moveTo>
                      <a:pt x="1650" y="1"/>
                    </a:moveTo>
                    <a:lnTo>
                      <a:pt x="1613" y="19"/>
                    </a:lnTo>
                    <a:lnTo>
                      <a:pt x="1538" y="112"/>
                    </a:lnTo>
                    <a:lnTo>
                      <a:pt x="1427" y="279"/>
                    </a:lnTo>
                    <a:lnTo>
                      <a:pt x="1298" y="501"/>
                    </a:lnTo>
                    <a:lnTo>
                      <a:pt x="983" y="1076"/>
                    </a:lnTo>
                    <a:lnTo>
                      <a:pt x="649" y="1817"/>
                    </a:lnTo>
                    <a:lnTo>
                      <a:pt x="334" y="2558"/>
                    </a:lnTo>
                    <a:lnTo>
                      <a:pt x="112" y="3188"/>
                    </a:lnTo>
                    <a:lnTo>
                      <a:pt x="38" y="3429"/>
                    </a:lnTo>
                    <a:lnTo>
                      <a:pt x="1" y="3614"/>
                    </a:lnTo>
                    <a:lnTo>
                      <a:pt x="1" y="3744"/>
                    </a:lnTo>
                    <a:lnTo>
                      <a:pt x="1" y="3781"/>
                    </a:lnTo>
                    <a:lnTo>
                      <a:pt x="19" y="3799"/>
                    </a:lnTo>
                    <a:lnTo>
                      <a:pt x="38" y="3799"/>
                    </a:lnTo>
                    <a:lnTo>
                      <a:pt x="75" y="3781"/>
                    </a:lnTo>
                    <a:lnTo>
                      <a:pt x="167" y="3688"/>
                    </a:lnTo>
                    <a:lnTo>
                      <a:pt x="279" y="3521"/>
                    </a:lnTo>
                    <a:lnTo>
                      <a:pt x="408" y="3299"/>
                    </a:lnTo>
                    <a:lnTo>
                      <a:pt x="705" y="2724"/>
                    </a:lnTo>
                    <a:lnTo>
                      <a:pt x="1038" y="1983"/>
                    </a:lnTo>
                    <a:lnTo>
                      <a:pt x="1353" y="1242"/>
                    </a:lnTo>
                    <a:lnTo>
                      <a:pt x="1576" y="631"/>
                    </a:lnTo>
                    <a:lnTo>
                      <a:pt x="1650" y="371"/>
                    </a:lnTo>
                    <a:lnTo>
                      <a:pt x="1687" y="186"/>
                    </a:lnTo>
                    <a:lnTo>
                      <a:pt x="1705" y="56"/>
                    </a:lnTo>
                    <a:lnTo>
                      <a:pt x="1687" y="19"/>
                    </a:lnTo>
                    <a:lnTo>
                      <a:pt x="1668" y="1"/>
                    </a:lnTo>
                    <a:close/>
                  </a:path>
                </a:pathLst>
              </a:custGeom>
              <a:solidFill>
                <a:srgbClr val="000000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242" name="Google Shape;16886;p41">
                <a:extLst>
                  <a:ext uri="{FF2B5EF4-FFF2-40B4-BE49-F238E27FC236}">
                    <a16:creationId xmlns:a16="http://schemas.microsoft.com/office/drawing/2014/main" id="{CFA0932A-44B9-DECC-2BC4-F795F91FEDB9}"/>
                  </a:ext>
                </a:extLst>
              </p:cNvPr>
              <p:cNvSpPr/>
              <p:nvPr/>
            </p:nvSpPr>
            <p:spPr>
              <a:xfrm>
                <a:off x="6237258" y="3155638"/>
                <a:ext cx="35137" cy="171560"/>
              </a:xfrm>
              <a:custGeom>
                <a:avLst/>
                <a:gdLst/>
                <a:ahLst/>
                <a:cxnLst/>
                <a:rect l="l" t="t" r="r" b="b"/>
                <a:pathLst>
                  <a:path w="835" h="4077" extrusionOk="0">
                    <a:moveTo>
                      <a:pt x="760" y="0"/>
                    </a:moveTo>
                    <a:lnTo>
                      <a:pt x="723" y="19"/>
                    </a:lnTo>
                    <a:lnTo>
                      <a:pt x="667" y="130"/>
                    </a:lnTo>
                    <a:lnTo>
                      <a:pt x="593" y="315"/>
                    </a:lnTo>
                    <a:lnTo>
                      <a:pt x="519" y="556"/>
                    </a:lnTo>
                    <a:lnTo>
                      <a:pt x="352" y="1204"/>
                    </a:lnTo>
                    <a:lnTo>
                      <a:pt x="204" y="2001"/>
                    </a:lnTo>
                    <a:lnTo>
                      <a:pt x="93" y="2798"/>
                    </a:lnTo>
                    <a:lnTo>
                      <a:pt x="19" y="3446"/>
                    </a:lnTo>
                    <a:lnTo>
                      <a:pt x="0" y="3706"/>
                    </a:lnTo>
                    <a:lnTo>
                      <a:pt x="19" y="3891"/>
                    </a:lnTo>
                    <a:lnTo>
                      <a:pt x="37" y="4021"/>
                    </a:lnTo>
                    <a:lnTo>
                      <a:pt x="56" y="4058"/>
                    </a:lnTo>
                    <a:lnTo>
                      <a:pt x="74" y="4076"/>
                    </a:lnTo>
                    <a:lnTo>
                      <a:pt x="93" y="4076"/>
                    </a:lnTo>
                    <a:lnTo>
                      <a:pt x="111" y="4039"/>
                    </a:lnTo>
                    <a:lnTo>
                      <a:pt x="186" y="3928"/>
                    </a:lnTo>
                    <a:lnTo>
                      <a:pt x="241" y="3743"/>
                    </a:lnTo>
                    <a:lnTo>
                      <a:pt x="315" y="3502"/>
                    </a:lnTo>
                    <a:lnTo>
                      <a:pt x="482" y="2853"/>
                    </a:lnTo>
                    <a:lnTo>
                      <a:pt x="630" y="2075"/>
                    </a:lnTo>
                    <a:lnTo>
                      <a:pt x="760" y="1278"/>
                    </a:lnTo>
                    <a:lnTo>
                      <a:pt x="816" y="611"/>
                    </a:lnTo>
                    <a:lnTo>
                      <a:pt x="834" y="371"/>
                    </a:lnTo>
                    <a:lnTo>
                      <a:pt x="834" y="167"/>
                    </a:lnTo>
                    <a:lnTo>
                      <a:pt x="816" y="37"/>
                    </a:lnTo>
                    <a:lnTo>
                      <a:pt x="797" y="0"/>
                    </a:lnTo>
                    <a:close/>
                  </a:path>
                </a:pathLst>
              </a:custGeom>
              <a:solidFill>
                <a:srgbClr val="000000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243" name="Google Shape;16887;p41">
                <a:extLst>
                  <a:ext uri="{FF2B5EF4-FFF2-40B4-BE49-F238E27FC236}">
                    <a16:creationId xmlns:a16="http://schemas.microsoft.com/office/drawing/2014/main" id="{1D8704E9-8A55-B5DA-5106-55914B2CCF0E}"/>
                  </a:ext>
                </a:extLst>
              </p:cNvPr>
              <p:cNvSpPr/>
              <p:nvPr/>
            </p:nvSpPr>
            <p:spPr>
              <a:xfrm>
                <a:off x="6103147" y="2882744"/>
                <a:ext cx="365717" cy="364918"/>
              </a:xfrm>
              <a:custGeom>
                <a:avLst/>
                <a:gdLst/>
                <a:ahLst/>
                <a:cxnLst/>
                <a:rect l="l" t="t" r="r" b="b"/>
                <a:pathLst>
                  <a:path w="8691" h="8672" extrusionOk="0">
                    <a:moveTo>
                      <a:pt x="4169" y="0"/>
                    </a:moveTo>
                    <a:lnTo>
                      <a:pt x="3780" y="37"/>
                    </a:lnTo>
                    <a:lnTo>
                      <a:pt x="3410" y="93"/>
                    </a:lnTo>
                    <a:lnTo>
                      <a:pt x="3039" y="204"/>
                    </a:lnTo>
                    <a:lnTo>
                      <a:pt x="2687" y="334"/>
                    </a:lnTo>
                    <a:lnTo>
                      <a:pt x="2354" y="482"/>
                    </a:lnTo>
                    <a:lnTo>
                      <a:pt x="2039" y="667"/>
                    </a:lnTo>
                    <a:lnTo>
                      <a:pt x="1724" y="871"/>
                    </a:lnTo>
                    <a:lnTo>
                      <a:pt x="1446" y="1112"/>
                    </a:lnTo>
                    <a:lnTo>
                      <a:pt x="1168" y="1371"/>
                    </a:lnTo>
                    <a:lnTo>
                      <a:pt x="927" y="1649"/>
                    </a:lnTo>
                    <a:lnTo>
                      <a:pt x="723" y="1964"/>
                    </a:lnTo>
                    <a:lnTo>
                      <a:pt x="519" y="2279"/>
                    </a:lnTo>
                    <a:lnTo>
                      <a:pt x="353" y="2613"/>
                    </a:lnTo>
                    <a:lnTo>
                      <a:pt x="223" y="2965"/>
                    </a:lnTo>
                    <a:lnTo>
                      <a:pt x="130" y="3335"/>
                    </a:lnTo>
                    <a:lnTo>
                      <a:pt x="112" y="3391"/>
                    </a:lnTo>
                    <a:lnTo>
                      <a:pt x="38" y="3743"/>
                    </a:lnTo>
                    <a:lnTo>
                      <a:pt x="19" y="4113"/>
                    </a:lnTo>
                    <a:lnTo>
                      <a:pt x="1" y="4484"/>
                    </a:lnTo>
                    <a:lnTo>
                      <a:pt x="38" y="4855"/>
                    </a:lnTo>
                    <a:lnTo>
                      <a:pt x="93" y="5225"/>
                    </a:lnTo>
                    <a:lnTo>
                      <a:pt x="186" y="5577"/>
                    </a:lnTo>
                    <a:lnTo>
                      <a:pt x="297" y="5911"/>
                    </a:lnTo>
                    <a:lnTo>
                      <a:pt x="445" y="6244"/>
                    </a:lnTo>
                    <a:lnTo>
                      <a:pt x="612" y="6541"/>
                    </a:lnTo>
                    <a:lnTo>
                      <a:pt x="797" y="6837"/>
                    </a:lnTo>
                    <a:lnTo>
                      <a:pt x="871" y="6948"/>
                    </a:lnTo>
                    <a:lnTo>
                      <a:pt x="1020" y="7133"/>
                    </a:lnTo>
                    <a:lnTo>
                      <a:pt x="1168" y="7300"/>
                    </a:lnTo>
                    <a:lnTo>
                      <a:pt x="1335" y="7467"/>
                    </a:lnTo>
                    <a:lnTo>
                      <a:pt x="1501" y="7634"/>
                    </a:lnTo>
                    <a:lnTo>
                      <a:pt x="1687" y="7763"/>
                    </a:lnTo>
                    <a:lnTo>
                      <a:pt x="1872" y="7912"/>
                    </a:lnTo>
                    <a:lnTo>
                      <a:pt x="2076" y="8041"/>
                    </a:lnTo>
                    <a:lnTo>
                      <a:pt x="2279" y="8153"/>
                    </a:lnTo>
                    <a:lnTo>
                      <a:pt x="2483" y="8264"/>
                    </a:lnTo>
                    <a:lnTo>
                      <a:pt x="2706" y="8356"/>
                    </a:lnTo>
                    <a:lnTo>
                      <a:pt x="2928" y="8449"/>
                    </a:lnTo>
                    <a:lnTo>
                      <a:pt x="3150" y="8505"/>
                    </a:lnTo>
                    <a:lnTo>
                      <a:pt x="3391" y="8579"/>
                    </a:lnTo>
                    <a:lnTo>
                      <a:pt x="3632" y="8616"/>
                    </a:lnTo>
                    <a:lnTo>
                      <a:pt x="3873" y="8653"/>
                    </a:lnTo>
                    <a:lnTo>
                      <a:pt x="4114" y="8671"/>
                    </a:lnTo>
                    <a:lnTo>
                      <a:pt x="4670" y="8671"/>
                    </a:lnTo>
                    <a:lnTo>
                      <a:pt x="4929" y="8634"/>
                    </a:lnTo>
                    <a:lnTo>
                      <a:pt x="5207" y="8597"/>
                    </a:lnTo>
                    <a:lnTo>
                      <a:pt x="5466" y="8542"/>
                    </a:lnTo>
                    <a:lnTo>
                      <a:pt x="5707" y="8449"/>
                    </a:lnTo>
                    <a:lnTo>
                      <a:pt x="5966" y="8375"/>
                    </a:lnTo>
                    <a:lnTo>
                      <a:pt x="6207" y="8264"/>
                    </a:lnTo>
                    <a:lnTo>
                      <a:pt x="6244" y="8245"/>
                    </a:lnTo>
                    <a:lnTo>
                      <a:pt x="6504" y="8097"/>
                    </a:lnTo>
                    <a:lnTo>
                      <a:pt x="6745" y="7949"/>
                    </a:lnTo>
                    <a:lnTo>
                      <a:pt x="6967" y="7782"/>
                    </a:lnTo>
                    <a:lnTo>
                      <a:pt x="7189" y="7615"/>
                    </a:lnTo>
                    <a:lnTo>
                      <a:pt x="7393" y="7411"/>
                    </a:lnTo>
                    <a:lnTo>
                      <a:pt x="7597" y="7208"/>
                    </a:lnTo>
                    <a:lnTo>
                      <a:pt x="7782" y="6985"/>
                    </a:lnTo>
                    <a:lnTo>
                      <a:pt x="7949" y="6763"/>
                    </a:lnTo>
                    <a:lnTo>
                      <a:pt x="8097" y="6522"/>
                    </a:lnTo>
                    <a:lnTo>
                      <a:pt x="8227" y="6263"/>
                    </a:lnTo>
                    <a:lnTo>
                      <a:pt x="8357" y="6003"/>
                    </a:lnTo>
                    <a:lnTo>
                      <a:pt x="8449" y="5725"/>
                    </a:lnTo>
                    <a:lnTo>
                      <a:pt x="8542" y="5447"/>
                    </a:lnTo>
                    <a:lnTo>
                      <a:pt x="8597" y="5170"/>
                    </a:lnTo>
                    <a:lnTo>
                      <a:pt x="8653" y="4873"/>
                    </a:lnTo>
                    <a:lnTo>
                      <a:pt x="8672" y="4577"/>
                    </a:lnTo>
                    <a:lnTo>
                      <a:pt x="8690" y="4336"/>
                    </a:lnTo>
                    <a:lnTo>
                      <a:pt x="8672" y="4095"/>
                    </a:lnTo>
                    <a:lnTo>
                      <a:pt x="8672" y="4039"/>
                    </a:lnTo>
                    <a:lnTo>
                      <a:pt x="8635" y="3650"/>
                    </a:lnTo>
                    <a:lnTo>
                      <a:pt x="8542" y="3261"/>
                    </a:lnTo>
                    <a:lnTo>
                      <a:pt x="8431" y="2872"/>
                    </a:lnTo>
                    <a:lnTo>
                      <a:pt x="8282" y="2520"/>
                    </a:lnTo>
                    <a:lnTo>
                      <a:pt x="8097" y="2168"/>
                    </a:lnTo>
                    <a:lnTo>
                      <a:pt x="7893" y="1853"/>
                    </a:lnTo>
                    <a:lnTo>
                      <a:pt x="7653" y="1538"/>
                    </a:lnTo>
                    <a:lnTo>
                      <a:pt x="7393" y="1260"/>
                    </a:lnTo>
                    <a:lnTo>
                      <a:pt x="7115" y="1001"/>
                    </a:lnTo>
                    <a:lnTo>
                      <a:pt x="6800" y="760"/>
                    </a:lnTo>
                    <a:lnTo>
                      <a:pt x="6485" y="556"/>
                    </a:lnTo>
                    <a:lnTo>
                      <a:pt x="6133" y="389"/>
                    </a:lnTo>
                    <a:lnTo>
                      <a:pt x="5763" y="241"/>
                    </a:lnTo>
                    <a:lnTo>
                      <a:pt x="5374" y="130"/>
                    </a:lnTo>
                    <a:lnTo>
                      <a:pt x="4985" y="56"/>
                    </a:lnTo>
                    <a:lnTo>
                      <a:pt x="4577" y="0"/>
                    </a:lnTo>
                    <a:close/>
                  </a:path>
                </a:pathLst>
              </a:custGeom>
              <a:solidFill>
                <a:srgbClr val="F8D14B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244" name="Google Shape;16888;p41">
                <a:extLst>
                  <a:ext uri="{FF2B5EF4-FFF2-40B4-BE49-F238E27FC236}">
                    <a16:creationId xmlns:a16="http://schemas.microsoft.com/office/drawing/2014/main" id="{7FF60162-9015-4ACB-4556-AB79BCD4587E}"/>
                  </a:ext>
                </a:extLst>
              </p:cNvPr>
              <p:cNvSpPr/>
              <p:nvPr/>
            </p:nvSpPr>
            <p:spPr>
              <a:xfrm>
                <a:off x="6103147" y="3023084"/>
                <a:ext cx="56976" cy="152077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3614" extrusionOk="0">
                    <a:moveTo>
                      <a:pt x="130" y="0"/>
                    </a:moveTo>
                    <a:lnTo>
                      <a:pt x="112" y="56"/>
                    </a:lnTo>
                    <a:lnTo>
                      <a:pt x="38" y="408"/>
                    </a:lnTo>
                    <a:lnTo>
                      <a:pt x="19" y="778"/>
                    </a:lnTo>
                    <a:lnTo>
                      <a:pt x="1" y="1149"/>
                    </a:lnTo>
                    <a:lnTo>
                      <a:pt x="38" y="1520"/>
                    </a:lnTo>
                    <a:lnTo>
                      <a:pt x="93" y="1890"/>
                    </a:lnTo>
                    <a:lnTo>
                      <a:pt x="186" y="2242"/>
                    </a:lnTo>
                    <a:lnTo>
                      <a:pt x="297" y="2576"/>
                    </a:lnTo>
                    <a:lnTo>
                      <a:pt x="445" y="2909"/>
                    </a:lnTo>
                    <a:lnTo>
                      <a:pt x="612" y="3206"/>
                    </a:lnTo>
                    <a:lnTo>
                      <a:pt x="797" y="3502"/>
                    </a:lnTo>
                    <a:lnTo>
                      <a:pt x="871" y="3613"/>
                    </a:lnTo>
                    <a:lnTo>
                      <a:pt x="983" y="3446"/>
                    </a:lnTo>
                    <a:lnTo>
                      <a:pt x="1075" y="3280"/>
                    </a:lnTo>
                    <a:lnTo>
                      <a:pt x="1168" y="3113"/>
                    </a:lnTo>
                    <a:lnTo>
                      <a:pt x="1242" y="2928"/>
                    </a:lnTo>
                    <a:lnTo>
                      <a:pt x="1279" y="2742"/>
                    </a:lnTo>
                    <a:lnTo>
                      <a:pt x="1335" y="2557"/>
                    </a:lnTo>
                    <a:lnTo>
                      <a:pt x="1353" y="2353"/>
                    </a:lnTo>
                    <a:lnTo>
                      <a:pt x="1353" y="2150"/>
                    </a:lnTo>
                    <a:lnTo>
                      <a:pt x="1353" y="1983"/>
                    </a:lnTo>
                    <a:lnTo>
                      <a:pt x="1335" y="1816"/>
                    </a:lnTo>
                    <a:lnTo>
                      <a:pt x="1316" y="1649"/>
                    </a:lnTo>
                    <a:lnTo>
                      <a:pt x="1279" y="1482"/>
                    </a:lnTo>
                    <a:lnTo>
                      <a:pt x="1168" y="1186"/>
                    </a:lnTo>
                    <a:lnTo>
                      <a:pt x="1020" y="890"/>
                    </a:lnTo>
                    <a:lnTo>
                      <a:pt x="834" y="630"/>
                    </a:lnTo>
                    <a:lnTo>
                      <a:pt x="630" y="389"/>
                    </a:lnTo>
                    <a:lnTo>
                      <a:pt x="390" y="186"/>
                    </a:lnTo>
                    <a:lnTo>
                      <a:pt x="130" y="0"/>
                    </a:lnTo>
                    <a:close/>
                  </a:path>
                </a:pathLst>
              </a:custGeom>
              <a:solidFill>
                <a:srgbClr val="000000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245" name="Google Shape;16889;p41">
                <a:extLst>
                  <a:ext uri="{FF2B5EF4-FFF2-40B4-BE49-F238E27FC236}">
                    <a16:creationId xmlns:a16="http://schemas.microsoft.com/office/drawing/2014/main" id="{FB037639-58E7-D13C-D028-83884B4DC111}"/>
                  </a:ext>
                </a:extLst>
              </p:cNvPr>
              <p:cNvSpPr/>
              <p:nvPr/>
            </p:nvSpPr>
            <p:spPr>
              <a:xfrm>
                <a:off x="6324576" y="3044923"/>
                <a:ext cx="144292" cy="185573"/>
              </a:xfrm>
              <a:custGeom>
                <a:avLst/>
                <a:gdLst/>
                <a:ahLst/>
                <a:cxnLst/>
                <a:rect l="l" t="t" r="r" b="b"/>
                <a:pathLst>
                  <a:path w="3429" h="4410" extrusionOk="0">
                    <a:moveTo>
                      <a:pt x="2483" y="0"/>
                    </a:moveTo>
                    <a:lnTo>
                      <a:pt x="2224" y="19"/>
                    </a:lnTo>
                    <a:lnTo>
                      <a:pt x="1983" y="56"/>
                    </a:lnTo>
                    <a:lnTo>
                      <a:pt x="1742" y="111"/>
                    </a:lnTo>
                    <a:lnTo>
                      <a:pt x="1520" y="204"/>
                    </a:lnTo>
                    <a:lnTo>
                      <a:pt x="1297" y="315"/>
                    </a:lnTo>
                    <a:lnTo>
                      <a:pt x="1094" y="426"/>
                    </a:lnTo>
                    <a:lnTo>
                      <a:pt x="908" y="574"/>
                    </a:lnTo>
                    <a:lnTo>
                      <a:pt x="723" y="723"/>
                    </a:lnTo>
                    <a:lnTo>
                      <a:pt x="575" y="908"/>
                    </a:lnTo>
                    <a:lnTo>
                      <a:pt x="427" y="1093"/>
                    </a:lnTo>
                    <a:lnTo>
                      <a:pt x="297" y="1297"/>
                    </a:lnTo>
                    <a:lnTo>
                      <a:pt x="204" y="1519"/>
                    </a:lnTo>
                    <a:lnTo>
                      <a:pt x="112" y="1742"/>
                    </a:lnTo>
                    <a:lnTo>
                      <a:pt x="56" y="1983"/>
                    </a:lnTo>
                    <a:lnTo>
                      <a:pt x="19" y="2223"/>
                    </a:lnTo>
                    <a:lnTo>
                      <a:pt x="0" y="2483"/>
                    </a:lnTo>
                    <a:lnTo>
                      <a:pt x="19" y="2761"/>
                    </a:lnTo>
                    <a:lnTo>
                      <a:pt x="75" y="3039"/>
                    </a:lnTo>
                    <a:lnTo>
                      <a:pt x="149" y="3317"/>
                    </a:lnTo>
                    <a:lnTo>
                      <a:pt x="260" y="3557"/>
                    </a:lnTo>
                    <a:lnTo>
                      <a:pt x="390" y="3798"/>
                    </a:lnTo>
                    <a:lnTo>
                      <a:pt x="556" y="4021"/>
                    </a:lnTo>
                    <a:lnTo>
                      <a:pt x="742" y="4224"/>
                    </a:lnTo>
                    <a:lnTo>
                      <a:pt x="945" y="4410"/>
                    </a:lnTo>
                    <a:lnTo>
                      <a:pt x="982" y="4391"/>
                    </a:lnTo>
                    <a:lnTo>
                      <a:pt x="1242" y="4243"/>
                    </a:lnTo>
                    <a:lnTo>
                      <a:pt x="1483" y="4095"/>
                    </a:lnTo>
                    <a:lnTo>
                      <a:pt x="1705" y="3928"/>
                    </a:lnTo>
                    <a:lnTo>
                      <a:pt x="1927" y="3761"/>
                    </a:lnTo>
                    <a:lnTo>
                      <a:pt x="2131" y="3557"/>
                    </a:lnTo>
                    <a:lnTo>
                      <a:pt x="2335" y="3354"/>
                    </a:lnTo>
                    <a:lnTo>
                      <a:pt x="2520" y="3131"/>
                    </a:lnTo>
                    <a:lnTo>
                      <a:pt x="2687" y="2909"/>
                    </a:lnTo>
                    <a:lnTo>
                      <a:pt x="2835" y="2668"/>
                    </a:lnTo>
                    <a:lnTo>
                      <a:pt x="2965" y="2409"/>
                    </a:lnTo>
                    <a:lnTo>
                      <a:pt x="3095" y="2149"/>
                    </a:lnTo>
                    <a:lnTo>
                      <a:pt x="3187" y="1871"/>
                    </a:lnTo>
                    <a:lnTo>
                      <a:pt x="3280" y="1593"/>
                    </a:lnTo>
                    <a:lnTo>
                      <a:pt x="3335" y="1316"/>
                    </a:lnTo>
                    <a:lnTo>
                      <a:pt x="3391" y="1019"/>
                    </a:lnTo>
                    <a:lnTo>
                      <a:pt x="3410" y="723"/>
                    </a:lnTo>
                    <a:lnTo>
                      <a:pt x="3428" y="482"/>
                    </a:lnTo>
                    <a:lnTo>
                      <a:pt x="3410" y="241"/>
                    </a:lnTo>
                    <a:lnTo>
                      <a:pt x="3410" y="185"/>
                    </a:lnTo>
                    <a:lnTo>
                      <a:pt x="3187" y="111"/>
                    </a:lnTo>
                    <a:lnTo>
                      <a:pt x="2965" y="56"/>
                    </a:lnTo>
                    <a:lnTo>
                      <a:pt x="2724" y="19"/>
                    </a:lnTo>
                    <a:lnTo>
                      <a:pt x="2483" y="0"/>
                    </a:lnTo>
                    <a:close/>
                  </a:path>
                </a:pathLst>
              </a:custGeom>
              <a:solidFill>
                <a:srgbClr val="000000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246" name="Google Shape;16890;p41">
                <a:extLst>
                  <a:ext uri="{FF2B5EF4-FFF2-40B4-BE49-F238E27FC236}">
                    <a16:creationId xmlns:a16="http://schemas.microsoft.com/office/drawing/2014/main" id="{007A8E8B-93E3-6F55-62EC-B05D8EF0216A}"/>
                  </a:ext>
                </a:extLst>
              </p:cNvPr>
              <p:cNvSpPr/>
              <p:nvPr/>
            </p:nvSpPr>
            <p:spPr>
              <a:xfrm>
                <a:off x="6167068" y="2906141"/>
                <a:ext cx="88158" cy="57734"/>
              </a:xfrm>
              <a:custGeom>
                <a:avLst/>
                <a:gdLst/>
                <a:ahLst/>
                <a:cxnLst/>
                <a:rect l="l" t="t" r="r" b="b"/>
                <a:pathLst>
                  <a:path w="2095" h="1372" extrusionOk="0">
                    <a:moveTo>
                      <a:pt x="1761" y="0"/>
                    </a:moveTo>
                    <a:lnTo>
                      <a:pt x="1594" y="19"/>
                    </a:lnTo>
                    <a:lnTo>
                      <a:pt x="1427" y="37"/>
                    </a:lnTo>
                    <a:lnTo>
                      <a:pt x="1261" y="93"/>
                    </a:lnTo>
                    <a:lnTo>
                      <a:pt x="1094" y="148"/>
                    </a:lnTo>
                    <a:lnTo>
                      <a:pt x="927" y="204"/>
                    </a:lnTo>
                    <a:lnTo>
                      <a:pt x="779" y="297"/>
                    </a:lnTo>
                    <a:lnTo>
                      <a:pt x="631" y="389"/>
                    </a:lnTo>
                    <a:lnTo>
                      <a:pt x="501" y="500"/>
                    </a:lnTo>
                    <a:lnTo>
                      <a:pt x="371" y="612"/>
                    </a:lnTo>
                    <a:lnTo>
                      <a:pt x="260" y="760"/>
                    </a:lnTo>
                    <a:lnTo>
                      <a:pt x="168" y="889"/>
                    </a:lnTo>
                    <a:lnTo>
                      <a:pt x="93" y="1038"/>
                    </a:lnTo>
                    <a:lnTo>
                      <a:pt x="38" y="1204"/>
                    </a:lnTo>
                    <a:lnTo>
                      <a:pt x="1" y="1371"/>
                    </a:lnTo>
                    <a:lnTo>
                      <a:pt x="242" y="1167"/>
                    </a:lnTo>
                    <a:lnTo>
                      <a:pt x="483" y="964"/>
                    </a:lnTo>
                    <a:lnTo>
                      <a:pt x="723" y="778"/>
                    </a:lnTo>
                    <a:lnTo>
                      <a:pt x="983" y="612"/>
                    </a:lnTo>
                    <a:lnTo>
                      <a:pt x="1261" y="463"/>
                    </a:lnTo>
                    <a:lnTo>
                      <a:pt x="1539" y="315"/>
                    </a:lnTo>
                    <a:lnTo>
                      <a:pt x="2094" y="37"/>
                    </a:lnTo>
                    <a:lnTo>
                      <a:pt x="192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247" name="Google Shape;16891;p41">
                <a:extLst>
                  <a:ext uri="{FF2B5EF4-FFF2-40B4-BE49-F238E27FC236}">
                    <a16:creationId xmlns:a16="http://schemas.microsoft.com/office/drawing/2014/main" id="{F10B3CDD-A393-D926-4F4F-20129208E06E}"/>
                  </a:ext>
                </a:extLst>
              </p:cNvPr>
              <p:cNvSpPr/>
              <p:nvPr/>
            </p:nvSpPr>
            <p:spPr>
              <a:xfrm>
                <a:off x="6153055" y="2977089"/>
                <a:ext cx="15612" cy="14854"/>
              </a:xfrm>
              <a:custGeom>
                <a:avLst/>
                <a:gdLst/>
                <a:ahLst/>
                <a:cxnLst/>
                <a:rect l="l" t="t" r="r" b="b"/>
                <a:pathLst>
                  <a:path w="371" h="353" extrusionOk="0">
                    <a:moveTo>
                      <a:pt x="130" y="0"/>
                    </a:moveTo>
                    <a:lnTo>
                      <a:pt x="74" y="19"/>
                    </a:lnTo>
                    <a:lnTo>
                      <a:pt x="37" y="56"/>
                    </a:lnTo>
                    <a:lnTo>
                      <a:pt x="0" y="111"/>
                    </a:lnTo>
                    <a:lnTo>
                      <a:pt x="0" y="185"/>
                    </a:lnTo>
                    <a:lnTo>
                      <a:pt x="19" y="260"/>
                    </a:lnTo>
                    <a:lnTo>
                      <a:pt x="56" y="315"/>
                    </a:lnTo>
                    <a:lnTo>
                      <a:pt x="130" y="352"/>
                    </a:lnTo>
                    <a:lnTo>
                      <a:pt x="186" y="352"/>
                    </a:lnTo>
                    <a:lnTo>
                      <a:pt x="260" y="334"/>
                    </a:lnTo>
                    <a:lnTo>
                      <a:pt x="315" y="297"/>
                    </a:lnTo>
                    <a:lnTo>
                      <a:pt x="352" y="241"/>
                    </a:lnTo>
                    <a:lnTo>
                      <a:pt x="371" y="185"/>
                    </a:lnTo>
                    <a:lnTo>
                      <a:pt x="371" y="148"/>
                    </a:lnTo>
                    <a:lnTo>
                      <a:pt x="334" y="74"/>
                    </a:lnTo>
                    <a:lnTo>
                      <a:pt x="260" y="19"/>
                    </a:lnTo>
                    <a:lnTo>
                      <a:pt x="18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248" name="Google Shape;16892;p41">
                <a:extLst>
                  <a:ext uri="{FF2B5EF4-FFF2-40B4-BE49-F238E27FC236}">
                    <a16:creationId xmlns:a16="http://schemas.microsoft.com/office/drawing/2014/main" id="{8590EA56-8A5C-D098-C133-B1641B9A12C6}"/>
                  </a:ext>
                </a:extLst>
              </p:cNvPr>
              <p:cNvSpPr/>
              <p:nvPr/>
            </p:nvSpPr>
            <p:spPr>
              <a:xfrm>
                <a:off x="6287924" y="2998887"/>
                <a:ext cx="27352" cy="53862"/>
              </a:xfrm>
              <a:custGeom>
                <a:avLst/>
                <a:gdLst/>
                <a:ahLst/>
                <a:cxnLst/>
                <a:rect l="l" t="t" r="r" b="b"/>
                <a:pathLst>
                  <a:path w="650" h="1280" extrusionOk="0">
                    <a:moveTo>
                      <a:pt x="334" y="1"/>
                    </a:moveTo>
                    <a:lnTo>
                      <a:pt x="260" y="38"/>
                    </a:lnTo>
                    <a:lnTo>
                      <a:pt x="204" y="94"/>
                    </a:lnTo>
                    <a:lnTo>
                      <a:pt x="149" y="168"/>
                    </a:lnTo>
                    <a:lnTo>
                      <a:pt x="93" y="260"/>
                    </a:lnTo>
                    <a:lnTo>
                      <a:pt x="56" y="353"/>
                    </a:lnTo>
                    <a:lnTo>
                      <a:pt x="19" y="483"/>
                    </a:lnTo>
                    <a:lnTo>
                      <a:pt x="1" y="612"/>
                    </a:lnTo>
                    <a:lnTo>
                      <a:pt x="1" y="742"/>
                    </a:lnTo>
                    <a:lnTo>
                      <a:pt x="1" y="853"/>
                    </a:lnTo>
                    <a:lnTo>
                      <a:pt x="19" y="964"/>
                    </a:lnTo>
                    <a:lnTo>
                      <a:pt x="56" y="1076"/>
                    </a:lnTo>
                    <a:lnTo>
                      <a:pt x="93" y="1150"/>
                    </a:lnTo>
                    <a:lnTo>
                      <a:pt x="130" y="1205"/>
                    </a:lnTo>
                    <a:lnTo>
                      <a:pt x="186" y="1261"/>
                    </a:lnTo>
                    <a:lnTo>
                      <a:pt x="260" y="1279"/>
                    </a:lnTo>
                    <a:lnTo>
                      <a:pt x="316" y="1279"/>
                    </a:lnTo>
                    <a:lnTo>
                      <a:pt x="390" y="1242"/>
                    </a:lnTo>
                    <a:lnTo>
                      <a:pt x="445" y="1187"/>
                    </a:lnTo>
                    <a:lnTo>
                      <a:pt x="501" y="1113"/>
                    </a:lnTo>
                    <a:lnTo>
                      <a:pt x="538" y="1020"/>
                    </a:lnTo>
                    <a:lnTo>
                      <a:pt x="594" y="927"/>
                    </a:lnTo>
                    <a:lnTo>
                      <a:pt x="612" y="798"/>
                    </a:lnTo>
                    <a:lnTo>
                      <a:pt x="631" y="668"/>
                    </a:lnTo>
                    <a:lnTo>
                      <a:pt x="649" y="538"/>
                    </a:lnTo>
                    <a:lnTo>
                      <a:pt x="631" y="427"/>
                    </a:lnTo>
                    <a:lnTo>
                      <a:pt x="631" y="316"/>
                    </a:lnTo>
                    <a:lnTo>
                      <a:pt x="594" y="205"/>
                    </a:lnTo>
                    <a:lnTo>
                      <a:pt x="556" y="131"/>
                    </a:lnTo>
                    <a:lnTo>
                      <a:pt x="501" y="56"/>
                    </a:lnTo>
                    <a:lnTo>
                      <a:pt x="445" y="19"/>
                    </a:lnTo>
                    <a:lnTo>
                      <a:pt x="390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249" name="Google Shape;16893;p41">
                <a:extLst>
                  <a:ext uri="{FF2B5EF4-FFF2-40B4-BE49-F238E27FC236}">
                    <a16:creationId xmlns:a16="http://schemas.microsoft.com/office/drawing/2014/main" id="{005079A1-EDEF-3240-F486-3DFC0DD02670}"/>
                  </a:ext>
                </a:extLst>
              </p:cNvPr>
              <p:cNvSpPr/>
              <p:nvPr/>
            </p:nvSpPr>
            <p:spPr>
              <a:xfrm>
                <a:off x="6186593" y="2986431"/>
                <a:ext cx="27310" cy="53820"/>
              </a:xfrm>
              <a:custGeom>
                <a:avLst/>
                <a:gdLst/>
                <a:ahLst/>
                <a:cxnLst/>
                <a:rect l="l" t="t" r="r" b="b"/>
                <a:pathLst>
                  <a:path w="649" h="1279" extrusionOk="0">
                    <a:moveTo>
                      <a:pt x="315" y="0"/>
                    </a:moveTo>
                    <a:lnTo>
                      <a:pt x="259" y="38"/>
                    </a:lnTo>
                    <a:lnTo>
                      <a:pt x="204" y="93"/>
                    </a:lnTo>
                    <a:lnTo>
                      <a:pt x="148" y="167"/>
                    </a:lnTo>
                    <a:lnTo>
                      <a:pt x="93" y="260"/>
                    </a:lnTo>
                    <a:lnTo>
                      <a:pt x="56" y="352"/>
                    </a:lnTo>
                    <a:lnTo>
                      <a:pt x="19" y="482"/>
                    </a:lnTo>
                    <a:lnTo>
                      <a:pt x="0" y="612"/>
                    </a:lnTo>
                    <a:lnTo>
                      <a:pt x="0" y="742"/>
                    </a:lnTo>
                    <a:lnTo>
                      <a:pt x="0" y="853"/>
                    </a:lnTo>
                    <a:lnTo>
                      <a:pt x="19" y="964"/>
                    </a:lnTo>
                    <a:lnTo>
                      <a:pt x="56" y="1075"/>
                    </a:lnTo>
                    <a:lnTo>
                      <a:pt x="93" y="1149"/>
                    </a:lnTo>
                    <a:lnTo>
                      <a:pt x="130" y="1223"/>
                    </a:lnTo>
                    <a:lnTo>
                      <a:pt x="185" y="1260"/>
                    </a:lnTo>
                    <a:lnTo>
                      <a:pt x="241" y="1279"/>
                    </a:lnTo>
                    <a:lnTo>
                      <a:pt x="315" y="1279"/>
                    </a:lnTo>
                    <a:lnTo>
                      <a:pt x="371" y="1242"/>
                    </a:lnTo>
                    <a:lnTo>
                      <a:pt x="445" y="1186"/>
                    </a:lnTo>
                    <a:lnTo>
                      <a:pt x="500" y="1112"/>
                    </a:lnTo>
                    <a:lnTo>
                      <a:pt x="537" y="1019"/>
                    </a:lnTo>
                    <a:lnTo>
                      <a:pt x="574" y="927"/>
                    </a:lnTo>
                    <a:lnTo>
                      <a:pt x="611" y="797"/>
                    </a:lnTo>
                    <a:lnTo>
                      <a:pt x="630" y="667"/>
                    </a:lnTo>
                    <a:lnTo>
                      <a:pt x="648" y="538"/>
                    </a:lnTo>
                    <a:lnTo>
                      <a:pt x="630" y="427"/>
                    </a:lnTo>
                    <a:lnTo>
                      <a:pt x="611" y="315"/>
                    </a:lnTo>
                    <a:lnTo>
                      <a:pt x="593" y="223"/>
                    </a:lnTo>
                    <a:lnTo>
                      <a:pt x="556" y="130"/>
                    </a:lnTo>
                    <a:lnTo>
                      <a:pt x="500" y="75"/>
                    </a:lnTo>
                    <a:lnTo>
                      <a:pt x="445" y="19"/>
                    </a:lnTo>
                    <a:lnTo>
                      <a:pt x="38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250" name="Google Shape;16894;p41">
                <a:extLst>
                  <a:ext uri="{FF2B5EF4-FFF2-40B4-BE49-F238E27FC236}">
                    <a16:creationId xmlns:a16="http://schemas.microsoft.com/office/drawing/2014/main" id="{87057F32-66D9-4F66-F437-22A3324FF420}"/>
                  </a:ext>
                </a:extLst>
              </p:cNvPr>
              <p:cNvSpPr/>
              <p:nvPr/>
            </p:nvSpPr>
            <p:spPr>
              <a:xfrm>
                <a:off x="6163954" y="3041767"/>
                <a:ext cx="163775" cy="96742"/>
              </a:xfrm>
              <a:custGeom>
                <a:avLst/>
                <a:gdLst/>
                <a:ahLst/>
                <a:cxnLst/>
                <a:rect l="l" t="t" r="r" b="b"/>
                <a:pathLst>
                  <a:path w="3892" h="2299" extrusionOk="0">
                    <a:moveTo>
                      <a:pt x="19" y="1"/>
                    </a:moveTo>
                    <a:lnTo>
                      <a:pt x="19" y="19"/>
                    </a:lnTo>
                    <a:lnTo>
                      <a:pt x="1" y="223"/>
                    </a:lnTo>
                    <a:lnTo>
                      <a:pt x="1" y="446"/>
                    </a:lnTo>
                    <a:lnTo>
                      <a:pt x="19" y="649"/>
                    </a:lnTo>
                    <a:lnTo>
                      <a:pt x="56" y="835"/>
                    </a:lnTo>
                    <a:lnTo>
                      <a:pt x="112" y="1038"/>
                    </a:lnTo>
                    <a:lnTo>
                      <a:pt x="205" y="1224"/>
                    </a:lnTo>
                    <a:lnTo>
                      <a:pt x="297" y="1391"/>
                    </a:lnTo>
                    <a:lnTo>
                      <a:pt x="408" y="1557"/>
                    </a:lnTo>
                    <a:lnTo>
                      <a:pt x="538" y="1687"/>
                    </a:lnTo>
                    <a:lnTo>
                      <a:pt x="649" y="1817"/>
                    </a:lnTo>
                    <a:lnTo>
                      <a:pt x="797" y="1928"/>
                    </a:lnTo>
                    <a:lnTo>
                      <a:pt x="946" y="2020"/>
                    </a:lnTo>
                    <a:lnTo>
                      <a:pt x="1112" y="2113"/>
                    </a:lnTo>
                    <a:lnTo>
                      <a:pt x="1279" y="2187"/>
                    </a:lnTo>
                    <a:lnTo>
                      <a:pt x="1446" y="2243"/>
                    </a:lnTo>
                    <a:lnTo>
                      <a:pt x="1631" y="2280"/>
                    </a:lnTo>
                    <a:lnTo>
                      <a:pt x="1798" y="2298"/>
                    </a:lnTo>
                    <a:lnTo>
                      <a:pt x="2113" y="2298"/>
                    </a:lnTo>
                    <a:lnTo>
                      <a:pt x="2261" y="2280"/>
                    </a:lnTo>
                    <a:lnTo>
                      <a:pt x="2409" y="2243"/>
                    </a:lnTo>
                    <a:lnTo>
                      <a:pt x="2558" y="2206"/>
                    </a:lnTo>
                    <a:lnTo>
                      <a:pt x="2706" y="2150"/>
                    </a:lnTo>
                    <a:lnTo>
                      <a:pt x="2835" y="2095"/>
                    </a:lnTo>
                    <a:lnTo>
                      <a:pt x="3039" y="1965"/>
                    </a:lnTo>
                    <a:lnTo>
                      <a:pt x="3225" y="1835"/>
                    </a:lnTo>
                    <a:lnTo>
                      <a:pt x="3373" y="1687"/>
                    </a:lnTo>
                    <a:lnTo>
                      <a:pt x="3521" y="1502"/>
                    </a:lnTo>
                    <a:lnTo>
                      <a:pt x="3651" y="1316"/>
                    </a:lnTo>
                    <a:lnTo>
                      <a:pt x="3762" y="1113"/>
                    </a:lnTo>
                    <a:lnTo>
                      <a:pt x="3836" y="890"/>
                    </a:lnTo>
                    <a:lnTo>
                      <a:pt x="3892" y="649"/>
                    </a:lnTo>
                    <a:lnTo>
                      <a:pt x="3892" y="631"/>
                    </a:lnTo>
                    <a:lnTo>
                      <a:pt x="19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251" name="Google Shape;16895;p41">
                <a:extLst>
                  <a:ext uri="{FF2B5EF4-FFF2-40B4-BE49-F238E27FC236}">
                    <a16:creationId xmlns:a16="http://schemas.microsoft.com/office/drawing/2014/main" id="{0BA48E7D-D5C0-4286-4585-2C5064D563BB}"/>
                  </a:ext>
                </a:extLst>
              </p:cNvPr>
              <p:cNvSpPr/>
              <p:nvPr/>
            </p:nvSpPr>
            <p:spPr>
              <a:xfrm>
                <a:off x="6181123" y="3070635"/>
                <a:ext cx="103727" cy="67875"/>
              </a:xfrm>
              <a:custGeom>
                <a:avLst/>
                <a:gdLst/>
                <a:ahLst/>
                <a:cxnLst/>
                <a:rect l="l" t="t" r="r" b="b"/>
                <a:pathLst>
                  <a:path w="2465" h="1613" extrusionOk="0">
                    <a:moveTo>
                      <a:pt x="1149" y="0"/>
                    </a:moveTo>
                    <a:lnTo>
                      <a:pt x="927" y="19"/>
                    </a:lnTo>
                    <a:lnTo>
                      <a:pt x="704" y="75"/>
                    </a:lnTo>
                    <a:lnTo>
                      <a:pt x="501" y="167"/>
                    </a:lnTo>
                    <a:lnTo>
                      <a:pt x="408" y="223"/>
                    </a:lnTo>
                    <a:lnTo>
                      <a:pt x="334" y="278"/>
                    </a:lnTo>
                    <a:lnTo>
                      <a:pt x="260" y="352"/>
                    </a:lnTo>
                    <a:lnTo>
                      <a:pt x="186" y="445"/>
                    </a:lnTo>
                    <a:lnTo>
                      <a:pt x="130" y="538"/>
                    </a:lnTo>
                    <a:lnTo>
                      <a:pt x="74" y="630"/>
                    </a:lnTo>
                    <a:lnTo>
                      <a:pt x="37" y="742"/>
                    </a:lnTo>
                    <a:lnTo>
                      <a:pt x="0" y="871"/>
                    </a:lnTo>
                    <a:lnTo>
                      <a:pt x="130" y="1001"/>
                    </a:lnTo>
                    <a:lnTo>
                      <a:pt x="241" y="1131"/>
                    </a:lnTo>
                    <a:lnTo>
                      <a:pt x="389" y="1242"/>
                    </a:lnTo>
                    <a:lnTo>
                      <a:pt x="538" y="1334"/>
                    </a:lnTo>
                    <a:lnTo>
                      <a:pt x="704" y="1427"/>
                    </a:lnTo>
                    <a:lnTo>
                      <a:pt x="871" y="1501"/>
                    </a:lnTo>
                    <a:lnTo>
                      <a:pt x="1038" y="1557"/>
                    </a:lnTo>
                    <a:lnTo>
                      <a:pt x="1223" y="1594"/>
                    </a:lnTo>
                    <a:lnTo>
                      <a:pt x="1390" y="1612"/>
                    </a:lnTo>
                    <a:lnTo>
                      <a:pt x="1705" y="1612"/>
                    </a:lnTo>
                    <a:lnTo>
                      <a:pt x="1853" y="1594"/>
                    </a:lnTo>
                    <a:lnTo>
                      <a:pt x="2001" y="1557"/>
                    </a:lnTo>
                    <a:lnTo>
                      <a:pt x="2150" y="1520"/>
                    </a:lnTo>
                    <a:lnTo>
                      <a:pt x="2298" y="1464"/>
                    </a:lnTo>
                    <a:lnTo>
                      <a:pt x="2427" y="1409"/>
                    </a:lnTo>
                    <a:lnTo>
                      <a:pt x="2446" y="1316"/>
                    </a:lnTo>
                    <a:lnTo>
                      <a:pt x="2465" y="1186"/>
                    </a:lnTo>
                    <a:lnTo>
                      <a:pt x="2465" y="1057"/>
                    </a:lnTo>
                    <a:lnTo>
                      <a:pt x="2446" y="945"/>
                    </a:lnTo>
                    <a:lnTo>
                      <a:pt x="2427" y="834"/>
                    </a:lnTo>
                    <a:lnTo>
                      <a:pt x="2390" y="742"/>
                    </a:lnTo>
                    <a:lnTo>
                      <a:pt x="2353" y="630"/>
                    </a:lnTo>
                    <a:lnTo>
                      <a:pt x="2279" y="538"/>
                    </a:lnTo>
                    <a:lnTo>
                      <a:pt x="2224" y="445"/>
                    </a:lnTo>
                    <a:lnTo>
                      <a:pt x="2057" y="297"/>
                    </a:lnTo>
                    <a:lnTo>
                      <a:pt x="1872" y="167"/>
                    </a:lnTo>
                    <a:lnTo>
                      <a:pt x="1649" y="75"/>
                    </a:lnTo>
                    <a:lnTo>
                      <a:pt x="1408" y="19"/>
                    </a:lnTo>
                    <a:lnTo>
                      <a:pt x="1149" y="0"/>
                    </a:lnTo>
                    <a:close/>
                  </a:path>
                </a:pathLst>
              </a:custGeom>
              <a:solidFill>
                <a:srgbClr val="FF2BCC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252" name="Google Shape;16896;p41">
                <a:extLst>
                  <a:ext uri="{FF2B5EF4-FFF2-40B4-BE49-F238E27FC236}">
                    <a16:creationId xmlns:a16="http://schemas.microsoft.com/office/drawing/2014/main" id="{08B6DF21-7550-9E9C-FE3E-C0F77451FD3B}"/>
                  </a:ext>
                </a:extLst>
              </p:cNvPr>
              <p:cNvSpPr/>
              <p:nvPr/>
            </p:nvSpPr>
            <p:spPr>
              <a:xfrm>
                <a:off x="6021300" y="2255866"/>
                <a:ext cx="741492" cy="601954"/>
              </a:xfrm>
              <a:custGeom>
                <a:avLst/>
                <a:gdLst/>
                <a:ahLst/>
                <a:cxnLst/>
                <a:rect l="l" t="t" r="r" b="b"/>
                <a:pathLst>
                  <a:path w="17621" h="14305" extrusionOk="0">
                    <a:moveTo>
                      <a:pt x="5447" y="1"/>
                    </a:moveTo>
                    <a:lnTo>
                      <a:pt x="5151" y="19"/>
                    </a:lnTo>
                    <a:lnTo>
                      <a:pt x="4854" y="56"/>
                    </a:lnTo>
                    <a:lnTo>
                      <a:pt x="4576" y="112"/>
                    </a:lnTo>
                    <a:lnTo>
                      <a:pt x="4299" y="186"/>
                    </a:lnTo>
                    <a:lnTo>
                      <a:pt x="4039" y="260"/>
                    </a:lnTo>
                    <a:lnTo>
                      <a:pt x="3761" y="353"/>
                    </a:lnTo>
                    <a:lnTo>
                      <a:pt x="3502" y="446"/>
                    </a:lnTo>
                    <a:lnTo>
                      <a:pt x="3242" y="557"/>
                    </a:lnTo>
                    <a:lnTo>
                      <a:pt x="3002" y="686"/>
                    </a:lnTo>
                    <a:lnTo>
                      <a:pt x="2761" y="835"/>
                    </a:lnTo>
                    <a:lnTo>
                      <a:pt x="2538" y="983"/>
                    </a:lnTo>
                    <a:lnTo>
                      <a:pt x="2298" y="1131"/>
                    </a:lnTo>
                    <a:lnTo>
                      <a:pt x="2094" y="1298"/>
                    </a:lnTo>
                    <a:lnTo>
                      <a:pt x="1890" y="1483"/>
                    </a:lnTo>
                    <a:lnTo>
                      <a:pt x="1686" y="1668"/>
                    </a:lnTo>
                    <a:lnTo>
                      <a:pt x="1501" y="1872"/>
                    </a:lnTo>
                    <a:lnTo>
                      <a:pt x="1316" y="2076"/>
                    </a:lnTo>
                    <a:lnTo>
                      <a:pt x="1149" y="2298"/>
                    </a:lnTo>
                    <a:lnTo>
                      <a:pt x="982" y="2521"/>
                    </a:lnTo>
                    <a:lnTo>
                      <a:pt x="834" y="2762"/>
                    </a:lnTo>
                    <a:lnTo>
                      <a:pt x="704" y="3002"/>
                    </a:lnTo>
                    <a:lnTo>
                      <a:pt x="574" y="3243"/>
                    </a:lnTo>
                    <a:lnTo>
                      <a:pt x="445" y="3503"/>
                    </a:lnTo>
                    <a:lnTo>
                      <a:pt x="352" y="3762"/>
                    </a:lnTo>
                    <a:lnTo>
                      <a:pt x="260" y="4021"/>
                    </a:lnTo>
                    <a:lnTo>
                      <a:pt x="185" y="4299"/>
                    </a:lnTo>
                    <a:lnTo>
                      <a:pt x="111" y="4577"/>
                    </a:lnTo>
                    <a:lnTo>
                      <a:pt x="74" y="4855"/>
                    </a:lnTo>
                    <a:lnTo>
                      <a:pt x="37" y="5152"/>
                    </a:lnTo>
                    <a:lnTo>
                      <a:pt x="19" y="5430"/>
                    </a:lnTo>
                    <a:lnTo>
                      <a:pt x="0" y="5726"/>
                    </a:lnTo>
                    <a:lnTo>
                      <a:pt x="19" y="6004"/>
                    </a:lnTo>
                    <a:lnTo>
                      <a:pt x="37" y="6282"/>
                    </a:lnTo>
                    <a:lnTo>
                      <a:pt x="56" y="6541"/>
                    </a:lnTo>
                    <a:lnTo>
                      <a:pt x="111" y="6819"/>
                    </a:lnTo>
                    <a:lnTo>
                      <a:pt x="167" y="7079"/>
                    </a:lnTo>
                    <a:lnTo>
                      <a:pt x="222" y="7338"/>
                    </a:lnTo>
                    <a:lnTo>
                      <a:pt x="315" y="7579"/>
                    </a:lnTo>
                    <a:lnTo>
                      <a:pt x="408" y="7820"/>
                    </a:lnTo>
                    <a:lnTo>
                      <a:pt x="500" y="8060"/>
                    </a:lnTo>
                    <a:lnTo>
                      <a:pt x="612" y="8301"/>
                    </a:lnTo>
                    <a:lnTo>
                      <a:pt x="741" y="8542"/>
                    </a:lnTo>
                    <a:lnTo>
                      <a:pt x="871" y="8765"/>
                    </a:lnTo>
                    <a:lnTo>
                      <a:pt x="1001" y="8968"/>
                    </a:lnTo>
                    <a:lnTo>
                      <a:pt x="1167" y="9191"/>
                    </a:lnTo>
                    <a:lnTo>
                      <a:pt x="1316" y="9376"/>
                    </a:lnTo>
                    <a:lnTo>
                      <a:pt x="1482" y="9580"/>
                    </a:lnTo>
                    <a:lnTo>
                      <a:pt x="1668" y="9765"/>
                    </a:lnTo>
                    <a:lnTo>
                      <a:pt x="1853" y="9950"/>
                    </a:lnTo>
                    <a:lnTo>
                      <a:pt x="2038" y="10117"/>
                    </a:lnTo>
                    <a:lnTo>
                      <a:pt x="2242" y="10284"/>
                    </a:lnTo>
                    <a:lnTo>
                      <a:pt x="2446" y="10432"/>
                    </a:lnTo>
                    <a:lnTo>
                      <a:pt x="2668" y="10580"/>
                    </a:lnTo>
                    <a:lnTo>
                      <a:pt x="2890" y="10710"/>
                    </a:lnTo>
                    <a:lnTo>
                      <a:pt x="3113" y="10821"/>
                    </a:lnTo>
                    <a:lnTo>
                      <a:pt x="3354" y="10951"/>
                    </a:lnTo>
                    <a:lnTo>
                      <a:pt x="3595" y="11043"/>
                    </a:lnTo>
                    <a:lnTo>
                      <a:pt x="3835" y="11136"/>
                    </a:lnTo>
                    <a:lnTo>
                      <a:pt x="4095" y="11229"/>
                    </a:lnTo>
                    <a:lnTo>
                      <a:pt x="4336" y="11284"/>
                    </a:lnTo>
                    <a:lnTo>
                      <a:pt x="4595" y="11358"/>
                    </a:lnTo>
                    <a:lnTo>
                      <a:pt x="4873" y="11395"/>
                    </a:lnTo>
                    <a:lnTo>
                      <a:pt x="5132" y="11433"/>
                    </a:lnTo>
                    <a:lnTo>
                      <a:pt x="6670" y="14304"/>
                    </a:lnTo>
                    <a:lnTo>
                      <a:pt x="8301" y="11470"/>
                    </a:lnTo>
                    <a:lnTo>
                      <a:pt x="11895" y="11470"/>
                    </a:lnTo>
                    <a:lnTo>
                      <a:pt x="12191" y="11451"/>
                    </a:lnTo>
                    <a:lnTo>
                      <a:pt x="12469" y="11433"/>
                    </a:lnTo>
                    <a:lnTo>
                      <a:pt x="12766" y="11395"/>
                    </a:lnTo>
                    <a:lnTo>
                      <a:pt x="13044" y="11340"/>
                    </a:lnTo>
                    <a:lnTo>
                      <a:pt x="13322" y="11284"/>
                    </a:lnTo>
                    <a:lnTo>
                      <a:pt x="13600" y="11210"/>
                    </a:lnTo>
                    <a:lnTo>
                      <a:pt x="13859" y="11118"/>
                    </a:lnTo>
                    <a:lnTo>
                      <a:pt x="14118" y="11006"/>
                    </a:lnTo>
                    <a:lnTo>
                      <a:pt x="14378" y="10895"/>
                    </a:lnTo>
                    <a:lnTo>
                      <a:pt x="14619" y="10766"/>
                    </a:lnTo>
                    <a:lnTo>
                      <a:pt x="14859" y="10636"/>
                    </a:lnTo>
                    <a:lnTo>
                      <a:pt x="15100" y="10488"/>
                    </a:lnTo>
                    <a:lnTo>
                      <a:pt x="15323" y="10321"/>
                    </a:lnTo>
                    <a:lnTo>
                      <a:pt x="15545" y="10154"/>
                    </a:lnTo>
                    <a:lnTo>
                      <a:pt x="15749" y="9969"/>
                    </a:lnTo>
                    <a:lnTo>
                      <a:pt x="15953" y="9784"/>
                    </a:lnTo>
                    <a:lnTo>
                      <a:pt x="16138" y="9580"/>
                    </a:lnTo>
                    <a:lnTo>
                      <a:pt x="16323" y="9376"/>
                    </a:lnTo>
                    <a:lnTo>
                      <a:pt x="16490" y="9154"/>
                    </a:lnTo>
                    <a:lnTo>
                      <a:pt x="16638" y="8931"/>
                    </a:lnTo>
                    <a:lnTo>
                      <a:pt x="16786" y="8709"/>
                    </a:lnTo>
                    <a:lnTo>
                      <a:pt x="16935" y="8468"/>
                    </a:lnTo>
                    <a:lnTo>
                      <a:pt x="17064" y="8209"/>
                    </a:lnTo>
                    <a:lnTo>
                      <a:pt x="17175" y="7968"/>
                    </a:lnTo>
                    <a:lnTo>
                      <a:pt x="17268" y="7708"/>
                    </a:lnTo>
                    <a:lnTo>
                      <a:pt x="17361" y="7431"/>
                    </a:lnTo>
                    <a:lnTo>
                      <a:pt x="17435" y="7171"/>
                    </a:lnTo>
                    <a:lnTo>
                      <a:pt x="17509" y="6893"/>
                    </a:lnTo>
                    <a:lnTo>
                      <a:pt x="17564" y="6597"/>
                    </a:lnTo>
                    <a:lnTo>
                      <a:pt x="17602" y="6319"/>
                    </a:lnTo>
                    <a:lnTo>
                      <a:pt x="17620" y="6022"/>
                    </a:lnTo>
                    <a:lnTo>
                      <a:pt x="17620" y="5726"/>
                    </a:lnTo>
                    <a:lnTo>
                      <a:pt x="17620" y="5430"/>
                    </a:lnTo>
                    <a:lnTo>
                      <a:pt x="17602" y="5152"/>
                    </a:lnTo>
                    <a:lnTo>
                      <a:pt x="17564" y="4855"/>
                    </a:lnTo>
                    <a:lnTo>
                      <a:pt x="17509" y="4577"/>
                    </a:lnTo>
                    <a:lnTo>
                      <a:pt x="17435" y="4299"/>
                    </a:lnTo>
                    <a:lnTo>
                      <a:pt x="17361" y="4021"/>
                    </a:lnTo>
                    <a:lnTo>
                      <a:pt x="17268" y="3762"/>
                    </a:lnTo>
                    <a:lnTo>
                      <a:pt x="17175" y="3503"/>
                    </a:lnTo>
                    <a:lnTo>
                      <a:pt x="17064" y="3243"/>
                    </a:lnTo>
                    <a:lnTo>
                      <a:pt x="16935" y="3002"/>
                    </a:lnTo>
                    <a:lnTo>
                      <a:pt x="16786" y="2762"/>
                    </a:lnTo>
                    <a:lnTo>
                      <a:pt x="16638" y="2521"/>
                    </a:lnTo>
                    <a:lnTo>
                      <a:pt x="16490" y="2298"/>
                    </a:lnTo>
                    <a:lnTo>
                      <a:pt x="16323" y="2076"/>
                    </a:lnTo>
                    <a:lnTo>
                      <a:pt x="16138" y="1872"/>
                    </a:lnTo>
                    <a:lnTo>
                      <a:pt x="15953" y="1668"/>
                    </a:lnTo>
                    <a:lnTo>
                      <a:pt x="15749" y="1483"/>
                    </a:lnTo>
                    <a:lnTo>
                      <a:pt x="15545" y="1298"/>
                    </a:lnTo>
                    <a:lnTo>
                      <a:pt x="15323" y="1131"/>
                    </a:lnTo>
                    <a:lnTo>
                      <a:pt x="15100" y="983"/>
                    </a:lnTo>
                    <a:lnTo>
                      <a:pt x="14859" y="835"/>
                    </a:lnTo>
                    <a:lnTo>
                      <a:pt x="14619" y="686"/>
                    </a:lnTo>
                    <a:lnTo>
                      <a:pt x="14378" y="557"/>
                    </a:lnTo>
                    <a:lnTo>
                      <a:pt x="14118" y="446"/>
                    </a:lnTo>
                    <a:lnTo>
                      <a:pt x="13859" y="353"/>
                    </a:lnTo>
                    <a:lnTo>
                      <a:pt x="13600" y="260"/>
                    </a:lnTo>
                    <a:lnTo>
                      <a:pt x="13322" y="186"/>
                    </a:lnTo>
                    <a:lnTo>
                      <a:pt x="13044" y="112"/>
                    </a:lnTo>
                    <a:lnTo>
                      <a:pt x="12766" y="56"/>
                    </a:lnTo>
                    <a:lnTo>
                      <a:pt x="12469" y="19"/>
                    </a:lnTo>
                    <a:lnTo>
                      <a:pt x="12191" y="1"/>
                    </a:lnTo>
                    <a:close/>
                  </a:path>
                </a:pathLst>
              </a:custGeom>
              <a:solidFill>
                <a:srgbClr val="C5F1FF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253" name="Google Shape;16897;p41">
                <a:extLst>
                  <a:ext uri="{FF2B5EF4-FFF2-40B4-BE49-F238E27FC236}">
                    <a16:creationId xmlns:a16="http://schemas.microsoft.com/office/drawing/2014/main" id="{B166156F-8302-7D32-9CCE-E8D81BFE9997}"/>
                  </a:ext>
                </a:extLst>
              </p:cNvPr>
              <p:cNvSpPr/>
              <p:nvPr/>
            </p:nvSpPr>
            <p:spPr>
              <a:xfrm>
                <a:off x="5099730" y="2310445"/>
                <a:ext cx="623752" cy="492799"/>
              </a:xfrm>
              <a:custGeom>
                <a:avLst/>
                <a:gdLst/>
                <a:ahLst/>
                <a:cxnLst/>
                <a:rect l="l" t="t" r="r" b="b"/>
                <a:pathLst>
                  <a:path w="14823" h="11711" extrusionOk="0">
                    <a:moveTo>
                      <a:pt x="2298" y="1"/>
                    </a:moveTo>
                    <a:lnTo>
                      <a:pt x="2057" y="19"/>
                    </a:lnTo>
                    <a:lnTo>
                      <a:pt x="1835" y="56"/>
                    </a:lnTo>
                    <a:lnTo>
                      <a:pt x="1612" y="112"/>
                    </a:lnTo>
                    <a:lnTo>
                      <a:pt x="1408" y="186"/>
                    </a:lnTo>
                    <a:lnTo>
                      <a:pt x="1205" y="279"/>
                    </a:lnTo>
                    <a:lnTo>
                      <a:pt x="1019" y="390"/>
                    </a:lnTo>
                    <a:lnTo>
                      <a:pt x="834" y="520"/>
                    </a:lnTo>
                    <a:lnTo>
                      <a:pt x="686" y="668"/>
                    </a:lnTo>
                    <a:lnTo>
                      <a:pt x="538" y="835"/>
                    </a:lnTo>
                    <a:lnTo>
                      <a:pt x="389" y="1020"/>
                    </a:lnTo>
                    <a:lnTo>
                      <a:pt x="278" y="1205"/>
                    </a:lnTo>
                    <a:lnTo>
                      <a:pt x="186" y="1409"/>
                    </a:lnTo>
                    <a:lnTo>
                      <a:pt x="111" y="1613"/>
                    </a:lnTo>
                    <a:lnTo>
                      <a:pt x="56" y="1835"/>
                    </a:lnTo>
                    <a:lnTo>
                      <a:pt x="19" y="2057"/>
                    </a:lnTo>
                    <a:lnTo>
                      <a:pt x="0" y="2298"/>
                    </a:lnTo>
                    <a:lnTo>
                      <a:pt x="0" y="7949"/>
                    </a:lnTo>
                    <a:lnTo>
                      <a:pt x="19" y="8172"/>
                    </a:lnTo>
                    <a:lnTo>
                      <a:pt x="56" y="8412"/>
                    </a:lnTo>
                    <a:lnTo>
                      <a:pt x="111" y="8635"/>
                    </a:lnTo>
                    <a:lnTo>
                      <a:pt x="186" y="8839"/>
                    </a:lnTo>
                    <a:lnTo>
                      <a:pt x="278" y="9042"/>
                    </a:lnTo>
                    <a:lnTo>
                      <a:pt x="389" y="9228"/>
                    </a:lnTo>
                    <a:lnTo>
                      <a:pt x="538" y="9394"/>
                    </a:lnTo>
                    <a:lnTo>
                      <a:pt x="686" y="9561"/>
                    </a:lnTo>
                    <a:lnTo>
                      <a:pt x="834" y="9709"/>
                    </a:lnTo>
                    <a:lnTo>
                      <a:pt x="1019" y="9839"/>
                    </a:lnTo>
                    <a:lnTo>
                      <a:pt x="1205" y="9950"/>
                    </a:lnTo>
                    <a:lnTo>
                      <a:pt x="1408" y="10061"/>
                    </a:lnTo>
                    <a:lnTo>
                      <a:pt x="1612" y="10136"/>
                    </a:lnTo>
                    <a:lnTo>
                      <a:pt x="1835" y="10191"/>
                    </a:lnTo>
                    <a:lnTo>
                      <a:pt x="2057" y="10228"/>
                    </a:lnTo>
                    <a:lnTo>
                      <a:pt x="9394" y="10228"/>
                    </a:lnTo>
                    <a:lnTo>
                      <a:pt x="10858" y="11710"/>
                    </a:lnTo>
                    <a:lnTo>
                      <a:pt x="11339" y="10228"/>
                    </a:lnTo>
                    <a:lnTo>
                      <a:pt x="12766" y="10228"/>
                    </a:lnTo>
                    <a:lnTo>
                      <a:pt x="12988" y="10191"/>
                    </a:lnTo>
                    <a:lnTo>
                      <a:pt x="13211" y="10136"/>
                    </a:lnTo>
                    <a:lnTo>
                      <a:pt x="13414" y="10061"/>
                    </a:lnTo>
                    <a:lnTo>
                      <a:pt x="13618" y="9950"/>
                    </a:lnTo>
                    <a:lnTo>
                      <a:pt x="13803" y="9839"/>
                    </a:lnTo>
                    <a:lnTo>
                      <a:pt x="13989" y="9709"/>
                    </a:lnTo>
                    <a:lnTo>
                      <a:pt x="14137" y="9561"/>
                    </a:lnTo>
                    <a:lnTo>
                      <a:pt x="14285" y="9394"/>
                    </a:lnTo>
                    <a:lnTo>
                      <a:pt x="14433" y="9228"/>
                    </a:lnTo>
                    <a:lnTo>
                      <a:pt x="14545" y="9042"/>
                    </a:lnTo>
                    <a:lnTo>
                      <a:pt x="14637" y="8839"/>
                    </a:lnTo>
                    <a:lnTo>
                      <a:pt x="14711" y="8635"/>
                    </a:lnTo>
                    <a:lnTo>
                      <a:pt x="14767" y="8412"/>
                    </a:lnTo>
                    <a:lnTo>
                      <a:pt x="14804" y="8172"/>
                    </a:lnTo>
                    <a:lnTo>
                      <a:pt x="14823" y="7949"/>
                    </a:lnTo>
                    <a:lnTo>
                      <a:pt x="14823" y="2298"/>
                    </a:lnTo>
                    <a:lnTo>
                      <a:pt x="14804" y="2057"/>
                    </a:lnTo>
                    <a:lnTo>
                      <a:pt x="14767" y="1835"/>
                    </a:lnTo>
                    <a:lnTo>
                      <a:pt x="14711" y="1613"/>
                    </a:lnTo>
                    <a:lnTo>
                      <a:pt x="14637" y="1409"/>
                    </a:lnTo>
                    <a:lnTo>
                      <a:pt x="14545" y="1205"/>
                    </a:lnTo>
                    <a:lnTo>
                      <a:pt x="14433" y="1020"/>
                    </a:lnTo>
                    <a:lnTo>
                      <a:pt x="14285" y="835"/>
                    </a:lnTo>
                    <a:lnTo>
                      <a:pt x="14137" y="668"/>
                    </a:lnTo>
                    <a:lnTo>
                      <a:pt x="13989" y="520"/>
                    </a:lnTo>
                    <a:lnTo>
                      <a:pt x="13803" y="390"/>
                    </a:lnTo>
                    <a:lnTo>
                      <a:pt x="13618" y="279"/>
                    </a:lnTo>
                    <a:lnTo>
                      <a:pt x="13414" y="186"/>
                    </a:lnTo>
                    <a:lnTo>
                      <a:pt x="13211" y="112"/>
                    </a:lnTo>
                    <a:lnTo>
                      <a:pt x="12988" y="56"/>
                    </a:lnTo>
                    <a:lnTo>
                      <a:pt x="12766" y="19"/>
                    </a:lnTo>
                    <a:lnTo>
                      <a:pt x="12525" y="1"/>
                    </a:lnTo>
                    <a:close/>
                  </a:path>
                </a:pathLst>
              </a:custGeom>
              <a:solidFill>
                <a:srgbClr val="C5F1FF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</p:grpSp>
      </p:grpSp>
      <p:sp>
        <p:nvSpPr>
          <p:cNvPr id="268" name="Rectangle 266">
            <a:extLst>
              <a:ext uri="{FF2B5EF4-FFF2-40B4-BE49-F238E27FC236}">
                <a16:creationId xmlns:a16="http://schemas.microsoft.com/office/drawing/2014/main" id="{25BDD1A8-7F06-0457-2681-CB572CFBCF28}"/>
              </a:ext>
            </a:extLst>
          </p:cNvPr>
          <p:cNvSpPr/>
          <p:nvPr/>
        </p:nvSpPr>
        <p:spPr>
          <a:xfrm>
            <a:off x="4486416" y="1690559"/>
            <a:ext cx="3594253" cy="5788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09630">
              <a:lnSpc>
                <a:spcPct val="150000"/>
              </a:lnSpc>
              <a:buFont typeface="Arial"/>
              <a:buNone/>
              <a:defRPr/>
            </a:pPr>
            <a:r>
              <a:rPr lang="en-US" sz="2400" b="1" kern="0" dirty="0" err="1">
                <a:solidFill>
                  <a:srgbClr val="262624"/>
                </a:solidFill>
                <a:cs typeface="Arial"/>
                <a:sym typeface="Arial"/>
              </a:rPr>
              <a:t>Bài</a:t>
            </a:r>
            <a:r>
              <a:rPr lang="en-US" sz="2400" b="1" kern="0" dirty="0">
                <a:solidFill>
                  <a:srgbClr val="262624"/>
                </a:solidFill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262624"/>
                </a:solidFill>
                <a:cs typeface="Arial"/>
                <a:sym typeface="Arial"/>
              </a:rPr>
              <a:t>tập</a:t>
            </a:r>
            <a:r>
              <a:rPr lang="en-US" sz="2400" b="1" kern="0" dirty="0">
                <a:solidFill>
                  <a:srgbClr val="262624"/>
                </a:solidFill>
                <a:cs typeface="Arial"/>
                <a:sym typeface="Arial"/>
              </a:rPr>
              <a:t> 8 (SGK – tr30)</a:t>
            </a:r>
          </a:p>
        </p:txBody>
      </p:sp>
      <p:sp>
        <p:nvSpPr>
          <p:cNvPr id="269" name="Rectangle 1">
            <a:extLst>
              <a:ext uri="{FF2B5EF4-FFF2-40B4-BE49-F238E27FC236}">
                <a16:creationId xmlns:a16="http://schemas.microsoft.com/office/drawing/2014/main" id="{89A1AD30-06AF-CC23-2A4E-5BF020312778}"/>
              </a:ext>
            </a:extLst>
          </p:cNvPr>
          <p:cNvSpPr/>
          <p:nvPr/>
        </p:nvSpPr>
        <p:spPr>
          <a:xfrm>
            <a:off x="1742384" y="2654451"/>
            <a:ext cx="9978567" cy="33378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2400" kern="0" dirty="0">
                <a:solidFill>
                  <a:srgbClr val="000000"/>
                </a:solidFill>
                <a:cs typeface="Arial"/>
                <a:sym typeface="Arial"/>
              </a:rPr>
              <a:t>Em hãy tìm hiểu giá tiền của một số đồ vật có giá trị đến </a:t>
            </a:r>
            <a:endParaRPr lang="en-US" sz="2400" kern="0" dirty="0">
              <a:solidFill>
                <a:srgbClr val="000000"/>
              </a:solidFill>
              <a:cs typeface="Arial"/>
              <a:sym typeface="Arial"/>
            </a:endParaRPr>
          </a:p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2400" kern="0" dirty="0">
                <a:solidFill>
                  <a:srgbClr val="000000"/>
                </a:solidFill>
                <a:cs typeface="Arial"/>
                <a:sym typeface="Arial"/>
              </a:rPr>
              <a:t>triệu đồng, chục triệu đồng, trăm triệu đồng rồi ghi lại</a:t>
            </a:r>
            <a:r>
              <a:rPr lang="en-US" sz="2400" kern="0" dirty="0">
                <a:solidFill>
                  <a:srgbClr val="000000"/>
                </a:solidFill>
                <a:cs typeface="Arial"/>
                <a:sym typeface="Arial"/>
              </a:rPr>
              <a:t>.</a:t>
            </a:r>
            <a:endParaRPr lang="vi-VN" sz="2400" kern="0" dirty="0">
              <a:solidFill>
                <a:srgbClr val="000000"/>
              </a:solidFill>
              <a:cs typeface="Arial"/>
              <a:sym typeface="Arial"/>
            </a:endParaRPr>
          </a:p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2400" kern="0" dirty="0">
                <a:solidFill>
                  <a:srgbClr val="000000"/>
                </a:solidFill>
                <a:cs typeface="Arial"/>
                <a:sym typeface="Arial"/>
              </a:rPr>
              <a:t>Ví dụ:</a:t>
            </a:r>
          </a:p>
          <a:p>
            <a:pPr marL="381019" indent="-381019" algn="just">
              <a:lnSpc>
                <a:spcPct val="150000"/>
              </a:lnSpc>
              <a:buClr>
                <a:srgbClr val="000000"/>
              </a:buClr>
              <a:buFont typeface="Arial" pitchFamily="34" charset="0"/>
              <a:buChar char="•"/>
            </a:pPr>
            <a:r>
              <a:rPr lang="vi-VN" sz="2400" kern="0" dirty="0">
                <a:solidFill>
                  <a:srgbClr val="000000"/>
                </a:solidFill>
                <a:cs typeface="Arial"/>
                <a:sym typeface="Arial"/>
              </a:rPr>
              <a:t>Chiếc máy t</a:t>
            </a:r>
            <a:r>
              <a:rPr lang="en-US" sz="2400" kern="0" dirty="0">
                <a:solidFill>
                  <a:srgbClr val="000000"/>
                </a:solidFill>
                <a:cs typeface="Arial"/>
                <a:sym typeface="Arial"/>
              </a:rPr>
              <a:t>í</a:t>
            </a:r>
            <a:r>
              <a:rPr lang="vi-VN" sz="2400" kern="0" dirty="0">
                <a:solidFill>
                  <a:srgbClr val="000000"/>
                </a:solidFill>
                <a:cs typeface="Arial"/>
                <a:sym typeface="Arial"/>
              </a:rPr>
              <a:t>nh để bàn có giá khoảng 8 triệu đồng</a:t>
            </a:r>
            <a:r>
              <a:rPr lang="en-US" sz="2400" kern="0" dirty="0">
                <a:solidFill>
                  <a:srgbClr val="000000"/>
                </a:solidFill>
                <a:cs typeface="Arial"/>
                <a:sym typeface="Arial"/>
              </a:rPr>
              <a:t>.</a:t>
            </a:r>
            <a:endParaRPr lang="vi-VN" sz="2400" kern="0" dirty="0">
              <a:solidFill>
                <a:srgbClr val="000000"/>
              </a:solidFill>
              <a:cs typeface="Arial"/>
              <a:sym typeface="Arial"/>
            </a:endParaRPr>
          </a:p>
          <a:p>
            <a:pPr marL="381019" indent="-381019" algn="just">
              <a:lnSpc>
                <a:spcPct val="150000"/>
              </a:lnSpc>
              <a:buClr>
                <a:srgbClr val="000000"/>
              </a:buClr>
              <a:buFont typeface="Arial" pitchFamily="34" charset="0"/>
              <a:buChar char="•"/>
            </a:pPr>
            <a:r>
              <a:rPr lang="vi-VN" sz="2400" kern="0" dirty="0">
                <a:solidFill>
                  <a:srgbClr val="000000"/>
                </a:solidFill>
                <a:cs typeface="Arial"/>
                <a:sym typeface="Arial"/>
              </a:rPr>
              <a:t>Chiếc tủ lạnh có giá khoảng 23 triệu đồng</a:t>
            </a:r>
            <a:r>
              <a:rPr lang="en-US" sz="2400" kern="0" dirty="0">
                <a:solidFill>
                  <a:srgbClr val="000000"/>
                </a:solidFill>
                <a:cs typeface="Arial"/>
                <a:sym typeface="Arial"/>
              </a:rPr>
              <a:t>.</a:t>
            </a:r>
            <a:endParaRPr lang="vi-VN" sz="2400" kern="0" dirty="0">
              <a:solidFill>
                <a:srgbClr val="000000"/>
              </a:solidFill>
              <a:cs typeface="Arial"/>
              <a:sym typeface="Arial"/>
            </a:endParaRPr>
          </a:p>
          <a:p>
            <a:pPr marL="381019" indent="-381019" algn="just">
              <a:lnSpc>
                <a:spcPct val="150000"/>
              </a:lnSpc>
              <a:buClr>
                <a:srgbClr val="000000"/>
              </a:buClr>
              <a:buFont typeface="Arial" pitchFamily="34" charset="0"/>
              <a:buChar char="•"/>
            </a:pPr>
            <a:r>
              <a:rPr lang="vi-VN" sz="2400" kern="0" dirty="0">
                <a:solidFill>
                  <a:srgbClr val="000000"/>
                </a:solidFill>
                <a:cs typeface="Arial"/>
                <a:sym typeface="Arial"/>
              </a:rPr>
              <a:t>Chiếc ô tô có giá khoảng 750 triệu đồng</a:t>
            </a:r>
            <a:r>
              <a:rPr lang="en-US" sz="2400" kern="0" dirty="0">
                <a:solidFill>
                  <a:srgbClr val="000000"/>
                </a:solidFill>
                <a:cs typeface="Arial"/>
                <a:sym typeface="Arial"/>
              </a:rPr>
              <a:t>.</a:t>
            </a:r>
            <a:endParaRPr lang="vi-VN" sz="24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270" name="Picture 15">
            <a:extLst>
              <a:ext uri="{FF2B5EF4-FFF2-40B4-BE49-F238E27FC236}">
                <a16:creationId xmlns:a16="http://schemas.microsoft.com/office/drawing/2014/main" id="{0132AE20-6998-148A-82C7-74C354C8D8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496998" y="5002102"/>
            <a:ext cx="2512943" cy="1721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518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6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4BE915C7-43EE-68A6-4AA5-66576BC09A66}"/>
              </a:ext>
            </a:extLst>
          </p:cNvPr>
          <p:cNvSpPr/>
          <p:nvPr/>
        </p:nvSpPr>
        <p:spPr>
          <a:xfrm>
            <a:off x="7007290" y="3909527"/>
            <a:ext cx="5184710" cy="2948473"/>
          </a:xfrm>
          <a:prstGeom prst="rect">
            <a:avLst/>
          </a:prstGeom>
          <a:solidFill>
            <a:srgbClr val="FFFAF7"/>
          </a:solidFill>
          <a:ln>
            <a:solidFill>
              <a:srgbClr val="FFFAF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oogle Shape;16633;p41">
            <a:extLst>
              <a:ext uri="{FF2B5EF4-FFF2-40B4-BE49-F238E27FC236}">
                <a16:creationId xmlns:a16="http://schemas.microsoft.com/office/drawing/2014/main" id="{F0707F4B-E900-EF3D-1952-147510ADDD3F}"/>
              </a:ext>
            </a:extLst>
          </p:cNvPr>
          <p:cNvGrpSpPr/>
          <p:nvPr/>
        </p:nvGrpSpPr>
        <p:grpSpPr>
          <a:xfrm rot="627396">
            <a:off x="279665" y="1737604"/>
            <a:ext cx="1102959" cy="625146"/>
            <a:chOff x="2782517" y="1768497"/>
            <a:chExt cx="1870782" cy="1127581"/>
          </a:xfrm>
        </p:grpSpPr>
        <p:sp>
          <p:nvSpPr>
            <p:cNvPr id="4" name="Google Shape;16634;p41">
              <a:extLst>
                <a:ext uri="{FF2B5EF4-FFF2-40B4-BE49-F238E27FC236}">
                  <a16:creationId xmlns:a16="http://schemas.microsoft.com/office/drawing/2014/main" id="{44D88A01-48D0-34A9-A654-D604F8ED6A37}"/>
                </a:ext>
              </a:extLst>
            </p:cNvPr>
            <p:cNvSpPr/>
            <p:nvPr/>
          </p:nvSpPr>
          <p:spPr>
            <a:xfrm>
              <a:off x="3662852" y="2272703"/>
              <a:ext cx="110111" cy="110149"/>
            </a:xfrm>
            <a:custGeom>
              <a:avLst/>
              <a:gdLst/>
              <a:ahLst/>
              <a:cxnLst/>
              <a:rect l="l" t="t" r="r" b="b"/>
              <a:pathLst>
                <a:path w="2891" h="2892" extrusionOk="0">
                  <a:moveTo>
                    <a:pt x="1446" y="1"/>
                  </a:moveTo>
                  <a:lnTo>
                    <a:pt x="1390" y="19"/>
                  </a:lnTo>
                  <a:lnTo>
                    <a:pt x="1334" y="75"/>
                  </a:lnTo>
                  <a:lnTo>
                    <a:pt x="1297" y="186"/>
                  </a:lnTo>
                  <a:lnTo>
                    <a:pt x="1260" y="334"/>
                  </a:lnTo>
                  <a:lnTo>
                    <a:pt x="1186" y="686"/>
                  </a:lnTo>
                  <a:lnTo>
                    <a:pt x="1149" y="1150"/>
                  </a:lnTo>
                  <a:lnTo>
                    <a:pt x="686" y="1187"/>
                  </a:lnTo>
                  <a:lnTo>
                    <a:pt x="334" y="1261"/>
                  </a:lnTo>
                  <a:lnTo>
                    <a:pt x="186" y="1298"/>
                  </a:lnTo>
                  <a:lnTo>
                    <a:pt x="75" y="1335"/>
                  </a:lnTo>
                  <a:lnTo>
                    <a:pt x="19" y="1390"/>
                  </a:lnTo>
                  <a:lnTo>
                    <a:pt x="0" y="1446"/>
                  </a:lnTo>
                  <a:lnTo>
                    <a:pt x="19" y="1502"/>
                  </a:lnTo>
                  <a:lnTo>
                    <a:pt x="75" y="1539"/>
                  </a:lnTo>
                  <a:lnTo>
                    <a:pt x="186" y="1594"/>
                  </a:lnTo>
                  <a:lnTo>
                    <a:pt x="334" y="1631"/>
                  </a:lnTo>
                  <a:lnTo>
                    <a:pt x="686" y="1705"/>
                  </a:lnTo>
                  <a:lnTo>
                    <a:pt x="1149" y="1742"/>
                  </a:lnTo>
                  <a:lnTo>
                    <a:pt x="1186" y="2187"/>
                  </a:lnTo>
                  <a:lnTo>
                    <a:pt x="1260" y="2558"/>
                  </a:lnTo>
                  <a:lnTo>
                    <a:pt x="1297" y="2706"/>
                  </a:lnTo>
                  <a:lnTo>
                    <a:pt x="1334" y="2799"/>
                  </a:lnTo>
                  <a:lnTo>
                    <a:pt x="1390" y="2873"/>
                  </a:lnTo>
                  <a:lnTo>
                    <a:pt x="1446" y="2891"/>
                  </a:lnTo>
                  <a:lnTo>
                    <a:pt x="1501" y="2873"/>
                  </a:lnTo>
                  <a:lnTo>
                    <a:pt x="1538" y="2799"/>
                  </a:lnTo>
                  <a:lnTo>
                    <a:pt x="1594" y="2706"/>
                  </a:lnTo>
                  <a:lnTo>
                    <a:pt x="1631" y="2558"/>
                  </a:lnTo>
                  <a:lnTo>
                    <a:pt x="1705" y="2187"/>
                  </a:lnTo>
                  <a:lnTo>
                    <a:pt x="1742" y="1742"/>
                  </a:lnTo>
                  <a:lnTo>
                    <a:pt x="2187" y="1705"/>
                  </a:lnTo>
                  <a:lnTo>
                    <a:pt x="2557" y="1631"/>
                  </a:lnTo>
                  <a:lnTo>
                    <a:pt x="2706" y="1594"/>
                  </a:lnTo>
                  <a:lnTo>
                    <a:pt x="2798" y="1539"/>
                  </a:lnTo>
                  <a:lnTo>
                    <a:pt x="2872" y="1502"/>
                  </a:lnTo>
                  <a:lnTo>
                    <a:pt x="2891" y="1446"/>
                  </a:lnTo>
                  <a:lnTo>
                    <a:pt x="2872" y="1390"/>
                  </a:lnTo>
                  <a:lnTo>
                    <a:pt x="2798" y="1335"/>
                  </a:lnTo>
                  <a:lnTo>
                    <a:pt x="2706" y="1298"/>
                  </a:lnTo>
                  <a:lnTo>
                    <a:pt x="2557" y="1261"/>
                  </a:lnTo>
                  <a:lnTo>
                    <a:pt x="2187" y="1187"/>
                  </a:lnTo>
                  <a:lnTo>
                    <a:pt x="1742" y="1150"/>
                  </a:lnTo>
                  <a:lnTo>
                    <a:pt x="1705" y="686"/>
                  </a:lnTo>
                  <a:lnTo>
                    <a:pt x="1631" y="334"/>
                  </a:lnTo>
                  <a:lnTo>
                    <a:pt x="1594" y="186"/>
                  </a:lnTo>
                  <a:lnTo>
                    <a:pt x="1538" y="75"/>
                  </a:lnTo>
                  <a:lnTo>
                    <a:pt x="1501" y="19"/>
                  </a:lnTo>
                  <a:lnTo>
                    <a:pt x="1446" y="1"/>
                  </a:lnTo>
                  <a:close/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strike="noStrike" kern="0" cap="none" spc="0" normalizeH="0" baseline="0" noProof="0">
                <a:ln>
                  <a:noFill/>
                </a:ln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" name="Google Shape;16635;p41">
              <a:extLst>
                <a:ext uri="{FF2B5EF4-FFF2-40B4-BE49-F238E27FC236}">
                  <a16:creationId xmlns:a16="http://schemas.microsoft.com/office/drawing/2014/main" id="{CE02BE8D-ACD6-1A36-1286-282122FEF17A}"/>
                </a:ext>
              </a:extLst>
            </p:cNvPr>
            <p:cNvSpPr/>
            <p:nvPr/>
          </p:nvSpPr>
          <p:spPr>
            <a:xfrm>
              <a:off x="3662852" y="2272703"/>
              <a:ext cx="110111" cy="110149"/>
            </a:xfrm>
            <a:custGeom>
              <a:avLst/>
              <a:gdLst/>
              <a:ahLst/>
              <a:cxnLst/>
              <a:rect l="l" t="t" r="r" b="b"/>
              <a:pathLst>
                <a:path w="2891" h="2892" fill="none" extrusionOk="0">
                  <a:moveTo>
                    <a:pt x="1446" y="1"/>
                  </a:moveTo>
                  <a:lnTo>
                    <a:pt x="1446" y="1"/>
                  </a:lnTo>
                  <a:lnTo>
                    <a:pt x="1390" y="19"/>
                  </a:lnTo>
                  <a:lnTo>
                    <a:pt x="1334" y="75"/>
                  </a:lnTo>
                  <a:lnTo>
                    <a:pt x="1297" y="186"/>
                  </a:lnTo>
                  <a:lnTo>
                    <a:pt x="1260" y="334"/>
                  </a:lnTo>
                  <a:lnTo>
                    <a:pt x="1186" y="686"/>
                  </a:lnTo>
                  <a:lnTo>
                    <a:pt x="1149" y="1150"/>
                  </a:lnTo>
                  <a:lnTo>
                    <a:pt x="1149" y="1150"/>
                  </a:lnTo>
                  <a:lnTo>
                    <a:pt x="686" y="1187"/>
                  </a:lnTo>
                  <a:lnTo>
                    <a:pt x="334" y="1261"/>
                  </a:lnTo>
                  <a:lnTo>
                    <a:pt x="186" y="1298"/>
                  </a:lnTo>
                  <a:lnTo>
                    <a:pt x="75" y="1335"/>
                  </a:lnTo>
                  <a:lnTo>
                    <a:pt x="19" y="1390"/>
                  </a:lnTo>
                  <a:lnTo>
                    <a:pt x="0" y="1446"/>
                  </a:lnTo>
                  <a:lnTo>
                    <a:pt x="0" y="1446"/>
                  </a:lnTo>
                  <a:lnTo>
                    <a:pt x="19" y="1502"/>
                  </a:lnTo>
                  <a:lnTo>
                    <a:pt x="75" y="1539"/>
                  </a:lnTo>
                  <a:lnTo>
                    <a:pt x="186" y="1594"/>
                  </a:lnTo>
                  <a:lnTo>
                    <a:pt x="334" y="1631"/>
                  </a:lnTo>
                  <a:lnTo>
                    <a:pt x="686" y="1705"/>
                  </a:lnTo>
                  <a:lnTo>
                    <a:pt x="1149" y="1742"/>
                  </a:lnTo>
                  <a:lnTo>
                    <a:pt x="1149" y="1742"/>
                  </a:lnTo>
                  <a:lnTo>
                    <a:pt x="1186" y="2187"/>
                  </a:lnTo>
                  <a:lnTo>
                    <a:pt x="1260" y="2558"/>
                  </a:lnTo>
                  <a:lnTo>
                    <a:pt x="1297" y="2706"/>
                  </a:lnTo>
                  <a:lnTo>
                    <a:pt x="1334" y="2799"/>
                  </a:lnTo>
                  <a:lnTo>
                    <a:pt x="1390" y="2873"/>
                  </a:lnTo>
                  <a:lnTo>
                    <a:pt x="1446" y="2891"/>
                  </a:lnTo>
                  <a:lnTo>
                    <a:pt x="1446" y="2891"/>
                  </a:lnTo>
                  <a:lnTo>
                    <a:pt x="1501" y="2873"/>
                  </a:lnTo>
                  <a:lnTo>
                    <a:pt x="1538" y="2799"/>
                  </a:lnTo>
                  <a:lnTo>
                    <a:pt x="1594" y="2706"/>
                  </a:lnTo>
                  <a:lnTo>
                    <a:pt x="1631" y="2558"/>
                  </a:lnTo>
                  <a:lnTo>
                    <a:pt x="1705" y="2187"/>
                  </a:lnTo>
                  <a:lnTo>
                    <a:pt x="1742" y="1742"/>
                  </a:lnTo>
                  <a:lnTo>
                    <a:pt x="1742" y="1742"/>
                  </a:lnTo>
                  <a:lnTo>
                    <a:pt x="2187" y="1705"/>
                  </a:lnTo>
                  <a:lnTo>
                    <a:pt x="2557" y="1631"/>
                  </a:lnTo>
                  <a:lnTo>
                    <a:pt x="2706" y="1594"/>
                  </a:lnTo>
                  <a:lnTo>
                    <a:pt x="2798" y="1539"/>
                  </a:lnTo>
                  <a:lnTo>
                    <a:pt x="2872" y="1502"/>
                  </a:lnTo>
                  <a:lnTo>
                    <a:pt x="2891" y="1446"/>
                  </a:lnTo>
                  <a:lnTo>
                    <a:pt x="2891" y="1446"/>
                  </a:lnTo>
                  <a:lnTo>
                    <a:pt x="2872" y="1390"/>
                  </a:lnTo>
                  <a:lnTo>
                    <a:pt x="2798" y="1335"/>
                  </a:lnTo>
                  <a:lnTo>
                    <a:pt x="2706" y="1298"/>
                  </a:lnTo>
                  <a:lnTo>
                    <a:pt x="2557" y="1261"/>
                  </a:lnTo>
                  <a:lnTo>
                    <a:pt x="2187" y="1187"/>
                  </a:lnTo>
                  <a:lnTo>
                    <a:pt x="1742" y="1150"/>
                  </a:lnTo>
                  <a:lnTo>
                    <a:pt x="1742" y="1150"/>
                  </a:lnTo>
                  <a:lnTo>
                    <a:pt x="1705" y="686"/>
                  </a:lnTo>
                  <a:lnTo>
                    <a:pt x="1631" y="334"/>
                  </a:lnTo>
                  <a:lnTo>
                    <a:pt x="1594" y="186"/>
                  </a:lnTo>
                  <a:lnTo>
                    <a:pt x="1538" y="75"/>
                  </a:lnTo>
                  <a:lnTo>
                    <a:pt x="1501" y="19"/>
                  </a:lnTo>
                  <a:lnTo>
                    <a:pt x="1446" y="1"/>
                  </a:lnTo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strike="noStrike" kern="0" cap="none" spc="0" normalizeH="0" baseline="0" noProof="0">
                <a:ln>
                  <a:noFill/>
                </a:ln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" name="Google Shape;16636;p41">
              <a:extLst>
                <a:ext uri="{FF2B5EF4-FFF2-40B4-BE49-F238E27FC236}">
                  <a16:creationId xmlns:a16="http://schemas.microsoft.com/office/drawing/2014/main" id="{25DA5A18-B729-F0EB-59EE-B4E85EEA1755}"/>
                </a:ext>
              </a:extLst>
            </p:cNvPr>
            <p:cNvSpPr/>
            <p:nvPr/>
          </p:nvSpPr>
          <p:spPr>
            <a:xfrm>
              <a:off x="2872482" y="2673036"/>
              <a:ext cx="110111" cy="110111"/>
            </a:xfrm>
            <a:custGeom>
              <a:avLst/>
              <a:gdLst/>
              <a:ahLst/>
              <a:cxnLst/>
              <a:rect l="l" t="t" r="r" b="b"/>
              <a:pathLst>
                <a:path w="2891" h="2891" extrusionOk="0">
                  <a:moveTo>
                    <a:pt x="1446" y="0"/>
                  </a:moveTo>
                  <a:lnTo>
                    <a:pt x="1390" y="19"/>
                  </a:lnTo>
                  <a:lnTo>
                    <a:pt x="1334" y="93"/>
                  </a:lnTo>
                  <a:lnTo>
                    <a:pt x="1297" y="186"/>
                  </a:lnTo>
                  <a:lnTo>
                    <a:pt x="1242" y="334"/>
                  </a:lnTo>
                  <a:lnTo>
                    <a:pt x="1186" y="704"/>
                  </a:lnTo>
                  <a:lnTo>
                    <a:pt x="1149" y="1149"/>
                  </a:lnTo>
                  <a:lnTo>
                    <a:pt x="686" y="1186"/>
                  </a:lnTo>
                  <a:lnTo>
                    <a:pt x="315" y="1260"/>
                  </a:lnTo>
                  <a:lnTo>
                    <a:pt x="186" y="1297"/>
                  </a:lnTo>
                  <a:lnTo>
                    <a:pt x="75" y="1353"/>
                  </a:lnTo>
                  <a:lnTo>
                    <a:pt x="19" y="1390"/>
                  </a:lnTo>
                  <a:lnTo>
                    <a:pt x="0" y="1446"/>
                  </a:lnTo>
                  <a:lnTo>
                    <a:pt x="19" y="1501"/>
                  </a:lnTo>
                  <a:lnTo>
                    <a:pt x="75" y="1557"/>
                  </a:lnTo>
                  <a:lnTo>
                    <a:pt x="186" y="1594"/>
                  </a:lnTo>
                  <a:lnTo>
                    <a:pt x="315" y="1631"/>
                  </a:lnTo>
                  <a:lnTo>
                    <a:pt x="686" y="1705"/>
                  </a:lnTo>
                  <a:lnTo>
                    <a:pt x="1149" y="1742"/>
                  </a:lnTo>
                  <a:lnTo>
                    <a:pt x="1186" y="2205"/>
                  </a:lnTo>
                  <a:lnTo>
                    <a:pt x="1242" y="2557"/>
                  </a:lnTo>
                  <a:lnTo>
                    <a:pt x="1297" y="2705"/>
                  </a:lnTo>
                  <a:lnTo>
                    <a:pt x="1334" y="2817"/>
                  </a:lnTo>
                  <a:lnTo>
                    <a:pt x="1390" y="2872"/>
                  </a:lnTo>
                  <a:lnTo>
                    <a:pt x="1446" y="2891"/>
                  </a:lnTo>
                  <a:lnTo>
                    <a:pt x="1501" y="2872"/>
                  </a:lnTo>
                  <a:lnTo>
                    <a:pt x="1538" y="2817"/>
                  </a:lnTo>
                  <a:lnTo>
                    <a:pt x="1594" y="2705"/>
                  </a:lnTo>
                  <a:lnTo>
                    <a:pt x="1631" y="2557"/>
                  </a:lnTo>
                  <a:lnTo>
                    <a:pt x="1686" y="2205"/>
                  </a:lnTo>
                  <a:lnTo>
                    <a:pt x="1742" y="1742"/>
                  </a:lnTo>
                  <a:lnTo>
                    <a:pt x="2187" y="1705"/>
                  </a:lnTo>
                  <a:lnTo>
                    <a:pt x="2557" y="1631"/>
                  </a:lnTo>
                  <a:lnTo>
                    <a:pt x="2705" y="1594"/>
                  </a:lnTo>
                  <a:lnTo>
                    <a:pt x="2798" y="1557"/>
                  </a:lnTo>
                  <a:lnTo>
                    <a:pt x="2872" y="1501"/>
                  </a:lnTo>
                  <a:lnTo>
                    <a:pt x="2891" y="1446"/>
                  </a:lnTo>
                  <a:lnTo>
                    <a:pt x="2872" y="1390"/>
                  </a:lnTo>
                  <a:lnTo>
                    <a:pt x="2798" y="1353"/>
                  </a:lnTo>
                  <a:lnTo>
                    <a:pt x="2705" y="1297"/>
                  </a:lnTo>
                  <a:lnTo>
                    <a:pt x="2557" y="1260"/>
                  </a:lnTo>
                  <a:lnTo>
                    <a:pt x="2187" y="1186"/>
                  </a:lnTo>
                  <a:lnTo>
                    <a:pt x="1742" y="1149"/>
                  </a:lnTo>
                  <a:lnTo>
                    <a:pt x="1686" y="704"/>
                  </a:lnTo>
                  <a:lnTo>
                    <a:pt x="1631" y="334"/>
                  </a:lnTo>
                  <a:lnTo>
                    <a:pt x="1594" y="186"/>
                  </a:lnTo>
                  <a:lnTo>
                    <a:pt x="1538" y="93"/>
                  </a:lnTo>
                  <a:lnTo>
                    <a:pt x="1501" y="19"/>
                  </a:lnTo>
                  <a:lnTo>
                    <a:pt x="1446" y="0"/>
                  </a:lnTo>
                  <a:close/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strike="noStrike" kern="0" cap="none" spc="0" normalizeH="0" baseline="0" noProof="0">
                <a:ln>
                  <a:noFill/>
                </a:ln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" name="Google Shape;16637;p41">
              <a:extLst>
                <a:ext uri="{FF2B5EF4-FFF2-40B4-BE49-F238E27FC236}">
                  <a16:creationId xmlns:a16="http://schemas.microsoft.com/office/drawing/2014/main" id="{16A3ECEA-381B-E002-9D85-7C5DBBF30C90}"/>
                </a:ext>
              </a:extLst>
            </p:cNvPr>
            <p:cNvSpPr/>
            <p:nvPr/>
          </p:nvSpPr>
          <p:spPr>
            <a:xfrm>
              <a:off x="2872482" y="2673036"/>
              <a:ext cx="110111" cy="110111"/>
            </a:xfrm>
            <a:custGeom>
              <a:avLst/>
              <a:gdLst/>
              <a:ahLst/>
              <a:cxnLst/>
              <a:rect l="l" t="t" r="r" b="b"/>
              <a:pathLst>
                <a:path w="2891" h="2891" fill="none" extrusionOk="0">
                  <a:moveTo>
                    <a:pt x="1446" y="0"/>
                  </a:moveTo>
                  <a:lnTo>
                    <a:pt x="1446" y="0"/>
                  </a:lnTo>
                  <a:lnTo>
                    <a:pt x="1390" y="19"/>
                  </a:lnTo>
                  <a:lnTo>
                    <a:pt x="1334" y="93"/>
                  </a:lnTo>
                  <a:lnTo>
                    <a:pt x="1297" y="186"/>
                  </a:lnTo>
                  <a:lnTo>
                    <a:pt x="1242" y="334"/>
                  </a:lnTo>
                  <a:lnTo>
                    <a:pt x="1186" y="704"/>
                  </a:lnTo>
                  <a:lnTo>
                    <a:pt x="1149" y="1149"/>
                  </a:lnTo>
                  <a:lnTo>
                    <a:pt x="1149" y="1149"/>
                  </a:lnTo>
                  <a:lnTo>
                    <a:pt x="686" y="1186"/>
                  </a:lnTo>
                  <a:lnTo>
                    <a:pt x="315" y="1260"/>
                  </a:lnTo>
                  <a:lnTo>
                    <a:pt x="186" y="1297"/>
                  </a:lnTo>
                  <a:lnTo>
                    <a:pt x="75" y="1353"/>
                  </a:lnTo>
                  <a:lnTo>
                    <a:pt x="19" y="1390"/>
                  </a:lnTo>
                  <a:lnTo>
                    <a:pt x="0" y="1446"/>
                  </a:lnTo>
                  <a:lnTo>
                    <a:pt x="0" y="1446"/>
                  </a:lnTo>
                  <a:lnTo>
                    <a:pt x="19" y="1501"/>
                  </a:lnTo>
                  <a:lnTo>
                    <a:pt x="75" y="1557"/>
                  </a:lnTo>
                  <a:lnTo>
                    <a:pt x="186" y="1594"/>
                  </a:lnTo>
                  <a:lnTo>
                    <a:pt x="315" y="1631"/>
                  </a:lnTo>
                  <a:lnTo>
                    <a:pt x="686" y="1705"/>
                  </a:lnTo>
                  <a:lnTo>
                    <a:pt x="1149" y="1742"/>
                  </a:lnTo>
                  <a:lnTo>
                    <a:pt x="1149" y="1742"/>
                  </a:lnTo>
                  <a:lnTo>
                    <a:pt x="1186" y="2205"/>
                  </a:lnTo>
                  <a:lnTo>
                    <a:pt x="1242" y="2557"/>
                  </a:lnTo>
                  <a:lnTo>
                    <a:pt x="1297" y="2705"/>
                  </a:lnTo>
                  <a:lnTo>
                    <a:pt x="1334" y="2817"/>
                  </a:lnTo>
                  <a:lnTo>
                    <a:pt x="1390" y="2872"/>
                  </a:lnTo>
                  <a:lnTo>
                    <a:pt x="1446" y="2891"/>
                  </a:lnTo>
                  <a:lnTo>
                    <a:pt x="1446" y="2891"/>
                  </a:lnTo>
                  <a:lnTo>
                    <a:pt x="1501" y="2872"/>
                  </a:lnTo>
                  <a:lnTo>
                    <a:pt x="1538" y="2817"/>
                  </a:lnTo>
                  <a:lnTo>
                    <a:pt x="1594" y="2705"/>
                  </a:lnTo>
                  <a:lnTo>
                    <a:pt x="1631" y="2557"/>
                  </a:lnTo>
                  <a:lnTo>
                    <a:pt x="1686" y="2205"/>
                  </a:lnTo>
                  <a:lnTo>
                    <a:pt x="1742" y="1742"/>
                  </a:lnTo>
                  <a:lnTo>
                    <a:pt x="1742" y="1742"/>
                  </a:lnTo>
                  <a:lnTo>
                    <a:pt x="2187" y="1705"/>
                  </a:lnTo>
                  <a:lnTo>
                    <a:pt x="2557" y="1631"/>
                  </a:lnTo>
                  <a:lnTo>
                    <a:pt x="2705" y="1594"/>
                  </a:lnTo>
                  <a:lnTo>
                    <a:pt x="2798" y="1557"/>
                  </a:lnTo>
                  <a:lnTo>
                    <a:pt x="2872" y="1501"/>
                  </a:lnTo>
                  <a:lnTo>
                    <a:pt x="2891" y="1446"/>
                  </a:lnTo>
                  <a:lnTo>
                    <a:pt x="2891" y="1446"/>
                  </a:lnTo>
                  <a:lnTo>
                    <a:pt x="2872" y="1390"/>
                  </a:lnTo>
                  <a:lnTo>
                    <a:pt x="2798" y="1353"/>
                  </a:lnTo>
                  <a:lnTo>
                    <a:pt x="2705" y="1297"/>
                  </a:lnTo>
                  <a:lnTo>
                    <a:pt x="2557" y="1260"/>
                  </a:lnTo>
                  <a:lnTo>
                    <a:pt x="2187" y="1186"/>
                  </a:lnTo>
                  <a:lnTo>
                    <a:pt x="1742" y="1149"/>
                  </a:lnTo>
                  <a:lnTo>
                    <a:pt x="1742" y="1149"/>
                  </a:lnTo>
                  <a:lnTo>
                    <a:pt x="1686" y="704"/>
                  </a:lnTo>
                  <a:lnTo>
                    <a:pt x="1631" y="334"/>
                  </a:lnTo>
                  <a:lnTo>
                    <a:pt x="1594" y="186"/>
                  </a:lnTo>
                  <a:lnTo>
                    <a:pt x="1538" y="93"/>
                  </a:lnTo>
                  <a:lnTo>
                    <a:pt x="1501" y="19"/>
                  </a:lnTo>
                  <a:lnTo>
                    <a:pt x="1446" y="0"/>
                  </a:lnTo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strike="noStrike" kern="0" cap="none" spc="0" normalizeH="0" baseline="0" noProof="0">
                <a:ln>
                  <a:noFill/>
                </a:ln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" name="Google Shape;16638;p41">
              <a:extLst>
                <a:ext uri="{FF2B5EF4-FFF2-40B4-BE49-F238E27FC236}">
                  <a16:creationId xmlns:a16="http://schemas.microsoft.com/office/drawing/2014/main" id="{5566721C-92B0-8CC5-1F8E-0731D61D45F1}"/>
                </a:ext>
              </a:extLst>
            </p:cNvPr>
            <p:cNvSpPr/>
            <p:nvPr/>
          </p:nvSpPr>
          <p:spPr>
            <a:xfrm>
              <a:off x="3751062" y="2225614"/>
              <a:ext cx="66387" cy="66387"/>
            </a:xfrm>
            <a:custGeom>
              <a:avLst/>
              <a:gdLst/>
              <a:ahLst/>
              <a:cxnLst/>
              <a:rect l="l" t="t" r="r" b="b"/>
              <a:pathLst>
                <a:path w="1743" h="1743" extrusionOk="0">
                  <a:moveTo>
                    <a:pt x="853" y="1"/>
                  </a:moveTo>
                  <a:lnTo>
                    <a:pt x="816" y="38"/>
                  </a:lnTo>
                  <a:lnTo>
                    <a:pt x="760" y="186"/>
                  </a:lnTo>
                  <a:lnTo>
                    <a:pt x="723" y="408"/>
                  </a:lnTo>
                  <a:lnTo>
                    <a:pt x="705" y="686"/>
                  </a:lnTo>
                  <a:lnTo>
                    <a:pt x="427" y="705"/>
                  </a:lnTo>
                  <a:lnTo>
                    <a:pt x="204" y="742"/>
                  </a:lnTo>
                  <a:lnTo>
                    <a:pt x="56" y="797"/>
                  </a:lnTo>
                  <a:lnTo>
                    <a:pt x="19" y="835"/>
                  </a:lnTo>
                  <a:lnTo>
                    <a:pt x="1" y="872"/>
                  </a:lnTo>
                  <a:lnTo>
                    <a:pt x="19" y="890"/>
                  </a:lnTo>
                  <a:lnTo>
                    <a:pt x="56" y="927"/>
                  </a:lnTo>
                  <a:lnTo>
                    <a:pt x="204" y="983"/>
                  </a:lnTo>
                  <a:lnTo>
                    <a:pt x="427" y="1020"/>
                  </a:lnTo>
                  <a:lnTo>
                    <a:pt x="705" y="1038"/>
                  </a:lnTo>
                  <a:lnTo>
                    <a:pt x="723" y="1316"/>
                  </a:lnTo>
                  <a:lnTo>
                    <a:pt x="760" y="1539"/>
                  </a:lnTo>
                  <a:lnTo>
                    <a:pt x="816" y="1687"/>
                  </a:lnTo>
                  <a:lnTo>
                    <a:pt x="853" y="1724"/>
                  </a:lnTo>
                  <a:lnTo>
                    <a:pt x="871" y="1742"/>
                  </a:lnTo>
                  <a:lnTo>
                    <a:pt x="908" y="1724"/>
                  </a:lnTo>
                  <a:lnTo>
                    <a:pt x="945" y="1687"/>
                  </a:lnTo>
                  <a:lnTo>
                    <a:pt x="1001" y="1539"/>
                  </a:lnTo>
                  <a:lnTo>
                    <a:pt x="1038" y="1316"/>
                  </a:lnTo>
                  <a:lnTo>
                    <a:pt x="1057" y="1038"/>
                  </a:lnTo>
                  <a:lnTo>
                    <a:pt x="1335" y="1020"/>
                  </a:lnTo>
                  <a:lnTo>
                    <a:pt x="1557" y="983"/>
                  </a:lnTo>
                  <a:lnTo>
                    <a:pt x="1705" y="927"/>
                  </a:lnTo>
                  <a:lnTo>
                    <a:pt x="1742" y="890"/>
                  </a:lnTo>
                  <a:lnTo>
                    <a:pt x="1742" y="872"/>
                  </a:lnTo>
                  <a:lnTo>
                    <a:pt x="1742" y="835"/>
                  </a:lnTo>
                  <a:lnTo>
                    <a:pt x="1705" y="797"/>
                  </a:lnTo>
                  <a:lnTo>
                    <a:pt x="1557" y="742"/>
                  </a:lnTo>
                  <a:lnTo>
                    <a:pt x="1335" y="705"/>
                  </a:lnTo>
                  <a:lnTo>
                    <a:pt x="1057" y="686"/>
                  </a:lnTo>
                  <a:lnTo>
                    <a:pt x="1038" y="408"/>
                  </a:lnTo>
                  <a:lnTo>
                    <a:pt x="1001" y="186"/>
                  </a:lnTo>
                  <a:lnTo>
                    <a:pt x="945" y="38"/>
                  </a:lnTo>
                  <a:lnTo>
                    <a:pt x="908" y="1"/>
                  </a:lnTo>
                  <a:close/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strike="noStrike" kern="0" cap="none" spc="0" normalizeH="0" baseline="0" noProof="0">
                <a:ln>
                  <a:noFill/>
                </a:ln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9" name="Google Shape;16639;p41">
              <a:extLst>
                <a:ext uri="{FF2B5EF4-FFF2-40B4-BE49-F238E27FC236}">
                  <a16:creationId xmlns:a16="http://schemas.microsoft.com/office/drawing/2014/main" id="{FF41E9B3-0263-0F73-7CF8-0E6C909F9464}"/>
                </a:ext>
              </a:extLst>
            </p:cNvPr>
            <p:cNvSpPr/>
            <p:nvPr/>
          </p:nvSpPr>
          <p:spPr>
            <a:xfrm>
              <a:off x="3751062" y="2225614"/>
              <a:ext cx="66387" cy="66387"/>
            </a:xfrm>
            <a:custGeom>
              <a:avLst/>
              <a:gdLst/>
              <a:ahLst/>
              <a:cxnLst/>
              <a:rect l="l" t="t" r="r" b="b"/>
              <a:pathLst>
                <a:path w="1743" h="1743" fill="none" extrusionOk="0">
                  <a:moveTo>
                    <a:pt x="871" y="1"/>
                  </a:moveTo>
                  <a:lnTo>
                    <a:pt x="871" y="1"/>
                  </a:lnTo>
                  <a:lnTo>
                    <a:pt x="853" y="1"/>
                  </a:lnTo>
                  <a:lnTo>
                    <a:pt x="816" y="38"/>
                  </a:lnTo>
                  <a:lnTo>
                    <a:pt x="760" y="186"/>
                  </a:lnTo>
                  <a:lnTo>
                    <a:pt x="723" y="408"/>
                  </a:lnTo>
                  <a:lnTo>
                    <a:pt x="705" y="686"/>
                  </a:lnTo>
                  <a:lnTo>
                    <a:pt x="705" y="686"/>
                  </a:lnTo>
                  <a:lnTo>
                    <a:pt x="427" y="705"/>
                  </a:lnTo>
                  <a:lnTo>
                    <a:pt x="204" y="742"/>
                  </a:lnTo>
                  <a:lnTo>
                    <a:pt x="56" y="797"/>
                  </a:lnTo>
                  <a:lnTo>
                    <a:pt x="19" y="835"/>
                  </a:lnTo>
                  <a:lnTo>
                    <a:pt x="1" y="872"/>
                  </a:lnTo>
                  <a:lnTo>
                    <a:pt x="1" y="872"/>
                  </a:lnTo>
                  <a:lnTo>
                    <a:pt x="19" y="890"/>
                  </a:lnTo>
                  <a:lnTo>
                    <a:pt x="56" y="927"/>
                  </a:lnTo>
                  <a:lnTo>
                    <a:pt x="204" y="983"/>
                  </a:lnTo>
                  <a:lnTo>
                    <a:pt x="427" y="1020"/>
                  </a:lnTo>
                  <a:lnTo>
                    <a:pt x="705" y="1038"/>
                  </a:lnTo>
                  <a:lnTo>
                    <a:pt x="705" y="1038"/>
                  </a:lnTo>
                  <a:lnTo>
                    <a:pt x="723" y="1316"/>
                  </a:lnTo>
                  <a:lnTo>
                    <a:pt x="760" y="1539"/>
                  </a:lnTo>
                  <a:lnTo>
                    <a:pt x="816" y="1687"/>
                  </a:lnTo>
                  <a:lnTo>
                    <a:pt x="853" y="1724"/>
                  </a:lnTo>
                  <a:lnTo>
                    <a:pt x="871" y="1742"/>
                  </a:lnTo>
                  <a:lnTo>
                    <a:pt x="871" y="1742"/>
                  </a:lnTo>
                  <a:lnTo>
                    <a:pt x="908" y="1724"/>
                  </a:lnTo>
                  <a:lnTo>
                    <a:pt x="945" y="1687"/>
                  </a:lnTo>
                  <a:lnTo>
                    <a:pt x="1001" y="1539"/>
                  </a:lnTo>
                  <a:lnTo>
                    <a:pt x="1038" y="1316"/>
                  </a:lnTo>
                  <a:lnTo>
                    <a:pt x="1057" y="1038"/>
                  </a:lnTo>
                  <a:lnTo>
                    <a:pt x="1057" y="1038"/>
                  </a:lnTo>
                  <a:lnTo>
                    <a:pt x="1335" y="1020"/>
                  </a:lnTo>
                  <a:lnTo>
                    <a:pt x="1557" y="983"/>
                  </a:lnTo>
                  <a:lnTo>
                    <a:pt x="1705" y="927"/>
                  </a:lnTo>
                  <a:lnTo>
                    <a:pt x="1742" y="890"/>
                  </a:lnTo>
                  <a:lnTo>
                    <a:pt x="1742" y="872"/>
                  </a:lnTo>
                  <a:lnTo>
                    <a:pt x="1742" y="872"/>
                  </a:lnTo>
                  <a:lnTo>
                    <a:pt x="1742" y="835"/>
                  </a:lnTo>
                  <a:lnTo>
                    <a:pt x="1705" y="797"/>
                  </a:lnTo>
                  <a:lnTo>
                    <a:pt x="1557" y="742"/>
                  </a:lnTo>
                  <a:lnTo>
                    <a:pt x="1335" y="705"/>
                  </a:lnTo>
                  <a:lnTo>
                    <a:pt x="1057" y="686"/>
                  </a:lnTo>
                  <a:lnTo>
                    <a:pt x="1057" y="686"/>
                  </a:lnTo>
                  <a:lnTo>
                    <a:pt x="1038" y="408"/>
                  </a:lnTo>
                  <a:lnTo>
                    <a:pt x="1001" y="186"/>
                  </a:lnTo>
                  <a:lnTo>
                    <a:pt x="945" y="38"/>
                  </a:lnTo>
                  <a:lnTo>
                    <a:pt x="908" y="1"/>
                  </a:lnTo>
                  <a:lnTo>
                    <a:pt x="871" y="1"/>
                  </a:lnTo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strike="noStrike" kern="0" cap="none" spc="0" normalizeH="0" baseline="0" noProof="0">
                <a:ln>
                  <a:noFill/>
                </a:ln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0" name="Google Shape;16640;p41">
              <a:extLst>
                <a:ext uri="{FF2B5EF4-FFF2-40B4-BE49-F238E27FC236}">
                  <a16:creationId xmlns:a16="http://schemas.microsoft.com/office/drawing/2014/main" id="{B7512A84-0768-2D4B-B5BD-EB929CD5C366}"/>
                </a:ext>
              </a:extLst>
            </p:cNvPr>
            <p:cNvSpPr/>
            <p:nvPr/>
          </p:nvSpPr>
          <p:spPr>
            <a:xfrm>
              <a:off x="2949382" y="2745708"/>
              <a:ext cx="66387" cy="66387"/>
            </a:xfrm>
            <a:custGeom>
              <a:avLst/>
              <a:gdLst/>
              <a:ahLst/>
              <a:cxnLst/>
              <a:rect l="l" t="t" r="r" b="b"/>
              <a:pathLst>
                <a:path w="1743" h="1743" extrusionOk="0">
                  <a:moveTo>
                    <a:pt x="872" y="1"/>
                  </a:moveTo>
                  <a:lnTo>
                    <a:pt x="835" y="19"/>
                  </a:lnTo>
                  <a:lnTo>
                    <a:pt x="816" y="56"/>
                  </a:lnTo>
                  <a:lnTo>
                    <a:pt x="761" y="205"/>
                  </a:lnTo>
                  <a:lnTo>
                    <a:pt x="724" y="427"/>
                  </a:lnTo>
                  <a:lnTo>
                    <a:pt x="686" y="705"/>
                  </a:lnTo>
                  <a:lnTo>
                    <a:pt x="409" y="723"/>
                  </a:lnTo>
                  <a:lnTo>
                    <a:pt x="205" y="760"/>
                  </a:lnTo>
                  <a:lnTo>
                    <a:pt x="57" y="816"/>
                  </a:lnTo>
                  <a:lnTo>
                    <a:pt x="19" y="853"/>
                  </a:lnTo>
                  <a:lnTo>
                    <a:pt x="1" y="872"/>
                  </a:lnTo>
                  <a:lnTo>
                    <a:pt x="19" y="909"/>
                  </a:lnTo>
                  <a:lnTo>
                    <a:pt x="57" y="946"/>
                  </a:lnTo>
                  <a:lnTo>
                    <a:pt x="205" y="1001"/>
                  </a:lnTo>
                  <a:lnTo>
                    <a:pt x="409" y="1038"/>
                  </a:lnTo>
                  <a:lnTo>
                    <a:pt x="686" y="1057"/>
                  </a:lnTo>
                  <a:lnTo>
                    <a:pt x="724" y="1335"/>
                  </a:lnTo>
                  <a:lnTo>
                    <a:pt x="761" y="1557"/>
                  </a:lnTo>
                  <a:lnTo>
                    <a:pt x="816" y="1705"/>
                  </a:lnTo>
                  <a:lnTo>
                    <a:pt x="835" y="1742"/>
                  </a:lnTo>
                  <a:lnTo>
                    <a:pt x="909" y="1742"/>
                  </a:lnTo>
                  <a:lnTo>
                    <a:pt x="927" y="1705"/>
                  </a:lnTo>
                  <a:lnTo>
                    <a:pt x="983" y="1557"/>
                  </a:lnTo>
                  <a:lnTo>
                    <a:pt x="1020" y="1335"/>
                  </a:lnTo>
                  <a:lnTo>
                    <a:pt x="1039" y="1057"/>
                  </a:lnTo>
                  <a:lnTo>
                    <a:pt x="1316" y="1038"/>
                  </a:lnTo>
                  <a:lnTo>
                    <a:pt x="1539" y="1001"/>
                  </a:lnTo>
                  <a:lnTo>
                    <a:pt x="1687" y="946"/>
                  </a:lnTo>
                  <a:lnTo>
                    <a:pt x="1724" y="909"/>
                  </a:lnTo>
                  <a:lnTo>
                    <a:pt x="1743" y="872"/>
                  </a:lnTo>
                  <a:lnTo>
                    <a:pt x="1724" y="853"/>
                  </a:lnTo>
                  <a:lnTo>
                    <a:pt x="1687" y="816"/>
                  </a:lnTo>
                  <a:lnTo>
                    <a:pt x="1539" y="760"/>
                  </a:lnTo>
                  <a:lnTo>
                    <a:pt x="1316" y="723"/>
                  </a:lnTo>
                  <a:lnTo>
                    <a:pt x="1039" y="705"/>
                  </a:lnTo>
                  <a:lnTo>
                    <a:pt x="1020" y="427"/>
                  </a:lnTo>
                  <a:lnTo>
                    <a:pt x="983" y="205"/>
                  </a:lnTo>
                  <a:lnTo>
                    <a:pt x="927" y="56"/>
                  </a:lnTo>
                  <a:lnTo>
                    <a:pt x="909" y="1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strike="noStrike" kern="0" cap="none" spc="0" normalizeH="0" baseline="0" noProof="0">
                <a:ln>
                  <a:noFill/>
                </a:ln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1" name="Google Shape;16641;p41">
              <a:extLst>
                <a:ext uri="{FF2B5EF4-FFF2-40B4-BE49-F238E27FC236}">
                  <a16:creationId xmlns:a16="http://schemas.microsoft.com/office/drawing/2014/main" id="{6876DB7C-7B00-7B31-7129-FE4795DF1A8E}"/>
                </a:ext>
              </a:extLst>
            </p:cNvPr>
            <p:cNvSpPr/>
            <p:nvPr/>
          </p:nvSpPr>
          <p:spPr>
            <a:xfrm>
              <a:off x="2949382" y="2745708"/>
              <a:ext cx="66387" cy="66387"/>
            </a:xfrm>
            <a:custGeom>
              <a:avLst/>
              <a:gdLst/>
              <a:ahLst/>
              <a:cxnLst/>
              <a:rect l="l" t="t" r="r" b="b"/>
              <a:pathLst>
                <a:path w="1743" h="1743" fill="none" extrusionOk="0">
                  <a:moveTo>
                    <a:pt x="872" y="1"/>
                  </a:moveTo>
                  <a:lnTo>
                    <a:pt x="872" y="1"/>
                  </a:lnTo>
                  <a:lnTo>
                    <a:pt x="835" y="19"/>
                  </a:lnTo>
                  <a:lnTo>
                    <a:pt x="816" y="56"/>
                  </a:lnTo>
                  <a:lnTo>
                    <a:pt x="761" y="205"/>
                  </a:lnTo>
                  <a:lnTo>
                    <a:pt x="724" y="427"/>
                  </a:lnTo>
                  <a:lnTo>
                    <a:pt x="686" y="705"/>
                  </a:lnTo>
                  <a:lnTo>
                    <a:pt x="686" y="705"/>
                  </a:lnTo>
                  <a:lnTo>
                    <a:pt x="409" y="723"/>
                  </a:lnTo>
                  <a:lnTo>
                    <a:pt x="205" y="760"/>
                  </a:lnTo>
                  <a:lnTo>
                    <a:pt x="57" y="816"/>
                  </a:lnTo>
                  <a:lnTo>
                    <a:pt x="19" y="853"/>
                  </a:lnTo>
                  <a:lnTo>
                    <a:pt x="1" y="872"/>
                  </a:lnTo>
                  <a:lnTo>
                    <a:pt x="1" y="872"/>
                  </a:lnTo>
                  <a:lnTo>
                    <a:pt x="19" y="909"/>
                  </a:lnTo>
                  <a:lnTo>
                    <a:pt x="57" y="946"/>
                  </a:lnTo>
                  <a:lnTo>
                    <a:pt x="205" y="1001"/>
                  </a:lnTo>
                  <a:lnTo>
                    <a:pt x="409" y="1038"/>
                  </a:lnTo>
                  <a:lnTo>
                    <a:pt x="686" y="1057"/>
                  </a:lnTo>
                  <a:lnTo>
                    <a:pt x="686" y="1057"/>
                  </a:lnTo>
                  <a:lnTo>
                    <a:pt x="724" y="1335"/>
                  </a:lnTo>
                  <a:lnTo>
                    <a:pt x="761" y="1557"/>
                  </a:lnTo>
                  <a:lnTo>
                    <a:pt x="816" y="1705"/>
                  </a:lnTo>
                  <a:lnTo>
                    <a:pt x="835" y="1742"/>
                  </a:lnTo>
                  <a:lnTo>
                    <a:pt x="872" y="1742"/>
                  </a:lnTo>
                  <a:lnTo>
                    <a:pt x="872" y="1742"/>
                  </a:lnTo>
                  <a:lnTo>
                    <a:pt x="909" y="1742"/>
                  </a:lnTo>
                  <a:lnTo>
                    <a:pt x="927" y="1705"/>
                  </a:lnTo>
                  <a:lnTo>
                    <a:pt x="983" y="1557"/>
                  </a:lnTo>
                  <a:lnTo>
                    <a:pt x="1020" y="1335"/>
                  </a:lnTo>
                  <a:lnTo>
                    <a:pt x="1039" y="1057"/>
                  </a:lnTo>
                  <a:lnTo>
                    <a:pt x="1039" y="1057"/>
                  </a:lnTo>
                  <a:lnTo>
                    <a:pt x="1316" y="1038"/>
                  </a:lnTo>
                  <a:lnTo>
                    <a:pt x="1539" y="1001"/>
                  </a:lnTo>
                  <a:lnTo>
                    <a:pt x="1687" y="946"/>
                  </a:lnTo>
                  <a:lnTo>
                    <a:pt x="1724" y="909"/>
                  </a:lnTo>
                  <a:lnTo>
                    <a:pt x="1743" y="872"/>
                  </a:lnTo>
                  <a:lnTo>
                    <a:pt x="1743" y="872"/>
                  </a:lnTo>
                  <a:lnTo>
                    <a:pt x="1724" y="853"/>
                  </a:lnTo>
                  <a:lnTo>
                    <a:pt x="1687" y="816"/>
                  </a:lnTo>
                  <a:lnTo>
                    <a:pt x="1539" y="760"/>
                  </a:lnTo>
                  <a:lnTo>
                    <a:pt x="1316" y="723"/>
                  </a:lnTo>
                  <a:lnTo>
                    <a:pt x="1039" y="705"/>
                  </a:lnTo>
                  <a:lnTo>
                    <a:pt x="1039" y="705"/>
                  </a:lnTo>
                  <a:lnTo>
                    <a:pt x="1020" y="427"/>
                  </a:lnTo>
                  <a:lnTo>
                    <a:pt x="983" y="205"/>
                  </a:lnTo>
                  <a:lnTo>
                    <a:pt x="927" y="56"/>
                  </a:lnTo>
                  <a:lnTo>
                    <a:pt x="909" y="19"/>
                  </a:lnTo>
                  <a:lnTo>
                    <a:pt x="872" y="1"/>
                  </a:lnTo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strike="noStrike" kern="0" cap="none" spc="0" normalizeH="0" baseline="0" noProof="0">
                <a:ln>
                  <a:noFill/>
                </a:ln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2" name="Google Shape;16642;p41">
              <a:extLst>
                <a:ext uri="{FF2B5EF4-FFF2-40B4-BE49-F238E27FC236}">
                  <a16:creationId xmlns:a16="http://schemas.microsoft.com/office/drawing/2014/main" id="{A29DFA0F-8583-9489-E246-60F56D184A6C}"/>
                </a:ext>
              </a:extLst>
            </p:cNvPr>
            <p:cNvSpPr/>
            <p:nvPr/>
          </p:nvSpPr>
          <p:spPr>
            <a:xfrm>
              <a:off x="4386182" y="2228432"/>
              <a:ext cx="66387" cy="66387"/>
            </a:xfrm>
            <a:custGeom>
              <a:avLst/>
              <a:gdLst/>
              <a:ahLst/>
              <a:cxnLst/>
              <a:rect l="l" t="t" r="r" b="b"/>
              <a:pathLst>
                <a:path w="1743" h="1743" extrusionOk="0">
                  <a:moveTo>
                    <a:pt x="871" y="1"/>
                  </a:moveTo>
                  <a:lnTo>
                    <a:pt x="834" y="19"/>
                  </a:lnTo>
                  <a:lnTo>
                    <a:pt x="797" y="56"/>
                  </a:lnTo>
                  <a:lnTo>
                    <a:pt x="760" y="205"/>
                  </a:lnTo>
                  <a:lnTo>
                    <a:pt x="705" y="427"/>
                  </a:lnTo>
                  <a:lnTo>
                    <a:pt x="686" y="705"/>
                  </a:lnTo>
                  <a:lnTo>
                    <a:pt x="408" y="723"/>
                  </a:lnTo>
                  <a:lnTo>
                    <a:pt x="186" y="761"/>
                  </a:lnTo>
                  <a:lnTo>
                    <a:pt x="56" y="816"/>
                  </a:lnTo>
                  <a:lnTo>
                    <a:pt x="1" y="835"/>
                  </a:lnTo>
                  <a:lnTo>
                    <a:pt x="1" y="872"/>
                  </a:lnTo>
                  <a:lnTo>
                    <a:pt x="1" y="909"/>
                  </a:lnTo>
                  <a:lnTo>
                    <a:pt x="56" y="927"/>
                  </a:lnTo>
                  <a:lnTo>
                    <a:pt x="186" y="983"/>
                  </a:lnTo>
                  <a:lnTo>
                    <a:pt x="408" y="1020"/>
                  </a:lnTo>
                  <a:lnTo>
                    <a:pt x="686" y="1057"/>
                  </a:lnTo>
                  <a:lnTo>
                    <a:pt x="705" y="1316"/>
                  </a:lnTo>
                  <a:lnTo>
                    <a:pt x="760" y="1539"/>
                  </a:lnTo>
                  <a:lnTo>
                    <a:pt x="797" y="1687"/>
                  </a:lnTo>
                  <a:lnTo>
                    <a:pt x="834" y="1724"/>
                  </a:lnTo>
                  <a:lnTo>
                    <a:pt x="871" y="1742"/>
                  </a:lnTo>
                  <a:lnTo>
                    <a:pt x="890" y="1724"/>
                  </a:lnTo>
                  <a:lnTo>
                    <a:pt x="927" y="1687"/>
                  </a:lnTo>
                  <a:lnTo>
                    <a:pt x="983" y="1539"/>
                  </a:lnTo>
                  <a:lnTo>
                    <a:pt x="1020" y="1316"/>
                  </a:lnTo>
                  <a:lnTo>
                    <a:pt x="1038" y="1057"/>
                  </a:lnTo>
                  <a:lnTo>
                    <a:pt x="1316" y="1020"/>
                  </a:lnTo>
                  <a:lnTo>
                    <a:pt x="1538" y="983"/>
                  </a:lnTo>
                  <a:lnTo>
                    <a:pt x="1687" y="927"/>
                  </a:lnTo>
                  <a:lnTo>
                    <a:pt x="1724" y="909"/>
                  </a:lnTo>
                  <a:lnTo>
                    <a:pt x="1742" y="872"/>
                  </a:lnTo>
                  <a:lnTo>
                    <a:pt x="1724" y="835"/>
                  </a:lnTo>
                  <a:lnTo>
                    <a:pt x="1687" y="816"/>
                  </a:lnTo>
                  <a:lnTo>
                    <a:pt x="1538" y="761"/>
                  </a:lnTo>
                  <a:lnTo>
                    <a:pt x="1316" y="723"/>
                  </a:lnTo>
                  <a:lnTo>
                    <a:pt x="1038" y="705"/>
                  </a:lnTo>
                  <a:lnTo>
                    <a:pt x="1020" y="427"/>
                  </a:lnTo>
                  <a:lnTo>
                    <a:pt x="983" y="205"/>
                  </a:lnTo>
                  <a:lnTo>
                    <a:pt x="927" y="56"/>
                  </a:lnTo>
                  <a:lnTo>
                    <a:pt x="890" y="19"/>
                  </a:lnTo>
                  <a:lnTo>
                    <a:pt x="871" y="1"/>
                  </a:lnTo>
                  <a:close/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strike="noStrike" kern="0" cap="none" spc="0" normalizeH="0" baseline="0" noProof="0">
                <a:ln>
                  <a:noFill/>
                </a:ln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3" name="Google Shape;16643;p41">
              <a:extLst>
                <a:ext uri="{FF2B5EF4-FFF2-40B4-BE49-F238E27FC236}">
                  <a16:creationId xmlns:a16="http://schemas.microsoft.com/office/drawing/2014/main" id="{F787142C-DF14-EC77-4852-EF4F29A746B0}"/>
                </a:ext>
              </a:extLst>
            </p:cNvPr>
            <p:cNvSpPr/>
            <p:nvPr/>
          </p:nvSpPr>
          <p:spPr>
            <a:xfrm>
              <a:off x="4386182" y="2228432"/>
              <a:ext cx="66387" cy="66387"/>
            </a:xfrm>
            <a:custGeom>
              <a:avLst/>
              <a:gdLst/>
              <a:ahLst/>
              <a:cxnLst/>
              <a:rect l="l" t="t" r="r" b="b"/>
              <a:pathLst>
                <a:path w="1743" h="1743" fill="none" extrusionOk="0">
                  <a:moveTo>
                    <a:pt x="871" y="1"/>
                  </a:moveTo>
                  <a:lnTo>
                    <a:pt x="871" y="1"/>
                  </a:lnTo>
                  <a:lnTo>
                    <a:pt x="834" y="19"/>
                  </a:lnTo>
                  <a:lnTo>
                    <a:pt x="797" y="56"/>
                  </a:lnTo>
                  <a:lnTo>
                    <a:pt x="760" y="205"/>
                  </a:lnTo>
                  <a:lnTo>
                    <a:pt x="705" y="427"/>
                  </a:lnTo>
                  <a:lnTo>
                    <a:pt x="686" y="705"/>
                  </a:lnTo>
                  <a:lnTo>
                    <a:pt x="686" y="705"/>
                  </a:lnTo>
                  <a:lnTo>
                    <a:pt x="408" y="723"/>
                  </a:lnTo>
                  <a:lnTo>
                    <a:pt x="186" y="761"/>
                  </a:lnTo>
                  <a:lnTo>
                    <a:pt x="56" y="816"/>
                  </a:lnTo>
                  <a:lnTo>
                    <a:pt x="1" y="835"/>
                  </a:lnTo>
                  <a:lnTo>
                    <a:pt x="1" y="872"/>
                  </a:lnTo>
                  <a:lnTo>
                    <a:pt x="1" y="872"/>
                  </a:lnTo>
                  <a:lnTo>
                    <a:pt x="1" y="909"/>
                  </a:lnTo>
                  <a:lnTo>
                    <a:pt x="56" y="927"/>
                  </a:lnTo>
                  <a:lnTo>
                    <a:pt x="186" y="983"/>
                  </a:lnTo>
                  <a:lnTo>
                    <a:pt x="408" y="1020"/>
                  </a:lnTo>
                  <a:lnTo>
                    <a:pt x="686" y="1057"/>
                  </a:lnTo>
                  <a:lnTo>
                    <a:pt x="686" y="1057"/>
                  </a:lnTo>
                  <a:lnTo>
                    <a:pt x="705" y="1316"/>
                  </a:lnTo>
                  <a:lnTo>
                    <a:pt x="760" y="1539"/>
                  </a:lnTo>
                  <a:lnTo>
                    <a:pt x="797" y="1687"/>
                  </a:lnTo>
                  <a:lnTo>
                    <a:pt x="834" y="1724"/>
                  </a:lnTo>
                  <a:lnTo>
                    <a:pt x="871" y="1742"/>
                  </a:lnTo>
                  <a:lnTo>
                    <a:pt x="871" y="1742"/>
                  </a:lnTo>
                  <a:lnTo>
                    <a:pt x="890" y="1724"/>
                  </a:lnTo>
                  <a:lnTo>
                    <a:pt x="927" y="1687"/>
                  </a:lnTo>
                  <a:lnTo>
                    <a:pt x="983" y="1539"/>
                  </a:lnTo>
                  <a:lnTo>
                    <a:pt x="1020" y="1316"/>
                  </a:lnTo>
                  <a:lnTo>
                    <a:pt x="1038" y="1057"/>
                  </a:lnTo>
                  <a:lnTo>
                    <a:pt x="1038" y="1057"/>
                  </a:lnTo>
                  <a:lnTo>
                    <a:pt x="1316" y="1020"/>
                  </a:lnTo>
                  <a:lnTo>
                    <a:pt x="1538" y="983"/>
                  </a:lnTo>
                  <a:lnTo>
                    <a:pt x="1687" y="927"/>
                  </a:lnTo>
                  <a:lnTo>
                    <a:pt x="1724" y="909"/>
                  </a:lnTo>
                  <a:lnTo>
                    <a:pt x="1742" y="872"/>
                  </a:lnTo>
                  <a:lnTo>
                    <a:pt x="1742" y="872"/>
                  </a:lnTo>
                  <a:lnTo>
                    <a:pt x="1724" y="835"/>
                  </a:lnTo>
                  <a:lnTo>
                    <a:pt x="1687" y="816"/>
                  </a:lnTo>
                  <a:lnTo>
                    <a:pt x="1538" y="761"/>
                  </a:lnTo>
                  <a:lnTo>
                    <a:pt x="1316" y="723"/>
                  </a:lnTo>
                  <a:lnTo>
                    <a:pt x="1038" y="705"/>
                  </a:lnTo>
                  <a:lnTo>
                    <a:pt x="1038" y="705"/>
                  </a:lnTo>
                  <a:lnTo>
                    <a:pt x="1020" y="427"/>
                  </a:lnTo>
                  <a:lnTo>
                    <a:pt x="983" y="205"/>
                  </a:lnTo>
                  <a:lnTo>
                    <a:pt x="927" y="56"/>
                  </a:lnTo>
                  <a:lnTo>
                    <a:pt x="890" y="19"/>
                  </a:lnTo>
                  <a:lnTo>
                    <a:pt x="871" y="1"/>
                  </a:lnTo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strike="noStrike" kern="0" cap="none" spc="0" normalizeH="0" baseline="0" noProof="0">
                <a:ln>
                  <a:noFill/>
                </a:ln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4" name="Google Shape;16644;p41">
              <a:extLst>
                <a:ext uri="{FF2B5EF4-FFF2-40B4-BE49-F238E27FC236}">
                  <a16:creationId xmlns:a16="http://schemas.microsoft.com/office/drawing/2014/main" id="{286E96B1-6C90-8380-ADB0-E01EFA97DBF2}"/>
                </a:ext>
              </a:extLst>
            </p:cNvPr>
            <p:cNvSpPr/>
            <p:nvPr/>
          </p:nvSpPr>
          <p:spPr>
            <a:xfrm>
              <a:off x="3669210" y="2271510"/>
              <a:ext cx="91067" cy="91753"/>
            </a:xfrm>
            <a:custGeom>
              <a:avLst/>
              <a:gdLst/>
              <a:ahLst/>
              <a:cxnLst/>
              <a:rect l="l" t="t" r="r" b="b"/>
              <a:pathLst>
                <a:path w="2391" h="2409" extrusionOk="0">
                  <a:moveTo>
                    <a:pt x="1205" y="0"/>
                  </a:moveTo>
                  <a:lnTo>
                    <a:pt x="1149" y="19"/>
                  </a:lnTo>
                  <a:lnTo>
                    <a:pt x="1112" y="74"/>
                  </a:lnTo>
                  <a:lnTo>
                    <a:pt x="1075" y="167"/>
                  </a:lnTo>
                  <a:lnTo>
                    <a:pt x="1038" y="278"/>
                  </a:lnTo>
                  <a:lnTo>
                    <a:pt x="982" y="574"/>
                  </a:lnTo>
                  <a:lnTo>
                    <a:pt x="964" y="964"/>
                  </a:lnTo>
                  <a:lnTo>
                    <a:pt x="575" y="1001"/>
                  </a:lnTo>
                  <a:lnTo>
                    <a:pt x="278" y="1038"/>
                  </a:lnTo>
                  <a:lnTo>
                    <a:pt x="167" y="1075"/>
                  </a:lnTo>
                  <a:lnTo>
                    <a:pt x="74" y="1112"/>
                  </a:lnTo>
                  <a:lnTo>
                    <a:pt x="19" y="1167"/>
                  </a:lnTo>
                  <a:lnTo>
                    <a:pt x="0" y="1204"/>
                  </a:lnTo>
                  <a:lnTo>
                    <a:pt x="19" y="1241"/>
                  </a:lnTo>
                  <a:lnTo>
                    <a:pt x="74" y="1297"/>
                  </a:lnTo>
                  <a:lnTo>
                    <a:pt x="167" y="1334"/>
                  </a:lnTo>
                  <a:lnTo>
                    <a:pt x="278" y="1353"/>
                  </a:lnTo>
                  <a:lnTo>
                    <a:pt x="575" y="1408"/>
                  </a:lnTo>
                  <a:lnTo>
                    <a:pt x="964" y="1445"/>
                  </a:lnTo>
                  <a:lnTo>
                    <a:pt x="982" y="1816"/>
                  </a:lnTo>
                  <a:lnTo>
                    <a:pt x="1038" y="2131"/>
                  </a:lnTo>
                  <a:lnTo>
                    <a:pt x="1075" y="2242"/>
                  </a:lnTo>
                  <a:lnTo>
                    <a:pt x="1112" y="2335"/>
                  </a:lnTo>
                  <a:lnTo>
                    <a:pt x="1149" y="2390"/>
                  </a:lnTo>
                  <a:lnTo>
                    <a:pt x="1205" y="2409"/>
                  </a:lnTo>
                  <a:lnTo>
                    <a:pt x="1242" y="2390"/>
                  </a:lnTo>
                  <a:lnTo>
                    <a:pt x="1279" y="2335"/>
                  </a:lnTo>
                  <a:lnTo>
                    <a:pt x="1316" y="2242"/>
                  </a:lnTo>
                  <a:lnTo>
                    <a:pt x="1353" y="2131"/>
                  </a:lnTo>
                  <a:lnTo>
                    <a:pt x="1408" y="1816"/>
                  </a:lnTo>
                  <a:lnTo>
                    <a:pt x="1445" y="1445"/>
                  </a:lnTo>
                  <a:lnTo>
                    <a:pt x="1816" y="1408"/>
                  </a:lnTo>
                  <a:lnTo>
                    <a:pt x="2131" y="1353"/>
                  </a:lnTo>
                  <a:lnTo>
                    <a:pt x="2242" y="1334"/>
                  </a:lnTo>
                  <a:lnTo>
                    <a:pt x="2316" y="1297"/>
                  </a:lnTo>
                  <a:lnTo>
                    <a:pt x="2372" y="1241"/>
                  </a:lnTo>
                  <a:lnTo>
                    <a:pt x="2390" y="1204"/>
                  </a:lnTo>
                  <a:lnTo>
                    <a:pt x="2372" y="1167"/>
                  </a:lnTo>
                  <a:lnTo>
                    <a:pt x="2316" y="1112"/>
                  </a:lnTo>
                  <a:lnTo>
                    <a:pt x="2242" y="1075"/>
                  </a:lnTo>
                  <a:lnTo>
                    <a:pt x="2131" y="1038"/>
                  </a:lnTo>
                  <a:lnTo>
                    <a:pt x="1816" y="1001"/>
                  </a:lnTo>
                  <a:lnTo>
                    <a:pt x="1445" y="964"/>
                  </a:lnTo>
                  <a:lnTo>
                    <a:pt x="1408" y="574"/>
                  </a:lnTo>
                  <a:lnTo>
                    <a:pt x="1353" y="278"/>
                  </a:lnTo>
                  <a:lnTo>
                    <a:pt x="1316" y="167"/>
                  </a:lnTo>
                  <a:lnTo>
                    <a:pt x="1279" y="74"/>
                  </a:lnTo>
                  <a:lnTo>
                    <a:pt x="1242" y="19"/>
                  </a:lnTo>
                  <a:lnTo>
                    <a:pt x="1205" y="0"/>
                  </a:lnTo>
                  <a:close/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strike="noStrike" kern="0" cap="none" spc="0" normalizeH="0" baseline="0" noProof="0">
                <a:ln>
                  <a:noFill/>
                </a:ln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5" name="Google Shape;16645;p41">
              <a:extLst>
                <a:ext uri="{FF2B5EF4-FFF2-40B4-BE49-F238E27FC236}">
                  <a16:creationId xmlns:a16="http://schemas.microsoft.com/office/drawing/2014/main" id="{BE4F605D-1F18-B375-7639-D8A390A1E6F8}"/>
                </a:ext>
              </a:extLst>
            </p:cNvPr>
            <p:cNvSpPr/>
            <p:nvPr/>
          </p:nvSpPr>
          <p:spPr>
            <a:xfrm>
              <a:off x="3669210" y="2271510"/>
              <a:ext cx="91067" cy="91753"/>
            </a:xfrm>
            <a:custGeom>
              <a:avLst/>
              <a:gdLst/>
              <a:ahLst/>
              <a:cxnLst/>
              <a:rect l="l" t="t" r="r" b="b"/>
              <a:pathLst>
                <a:path w="2391" h="2409" fill="none" extrusionOk="0">
                  <a:moveTo>
                    <a:pt x="1205" y="0"/>
                  </a:moveTo>
                  <a:lnTo>
                    <a:pt x="1205" y="0"/>
                  </a:lnTo>
                  <a:lnTo>
                    <a:pt x="1149" y="19"/>
                  </a:lnTo>
                  <a:lnTo>
                    <a:pt x="1112" y="74"/>
                  </a:lnTo>
                  <a:lnTo>
                    <a:pt x="1075" y="167"/>
                  </a:lnTo>
                  <a:lnTo>
                    <a:pt x="1038" y="278"/>
                  </a:lnTo>
                  <a:lnTo>
                    <a:pt x="982" y="574"/>
                  </a:lnTo>
                  <a:lnTo>
                    <a:pt x="964" y="964"/>
                  </a:lnTo>
                  <a:lnTo>
                    <a:pt x="964" y="964"/>
                  </a:lnTo>
                  <a:lnTo>
                    <a:pt x="575" y="1001"/>
                  </a:lnTo>
                  <a:lnTo>
                    <a:pt x="278" y="1038"/>
                  </a:lnTo>
                  <a:lnTo>
                    <a:pt x="167" y="1075"/>
                  </a:lnTo>
                  <a:lnTo>
                    <a:pt x="74" y="1112"/>
                  </a:lnTo>
                  <a:lnTo>
                    <a:pt x="19" y="1167"/>
                  </a:lnTo>
                  <a:lnTo>
                    <a:pt x="0" y="1204"/>
                  </a:lnTo>
                  <a:lnTo>
                    <a:pt x="0" y="1204"/>
                  </a:lnTo>
                  <a:lnTo>
                    <a:pt x="19" y="1241"/>
                  </a:lnTo>
                  <a:lnTo>
                    <a:pt x="74" y="1297"/>
                  </a:lnTo>
                  <a:lnTo>
                    <a:pt x="167" y="1334"/>
                  </a:lnTo>
                  <a:lnTo>
                    <a:pt x="278" y="1353"/>
                  </a:lnTo>
                  <a:lnTo>
                    <a:pt x="575" y="1408"/>
                  </a:lnTo>
                  <a:lnTo>
                    <a:pt x="964" y="1445"/>
                  </a:lnTo>
                  <a:lnTo>
                    <a:pt x="964" y="1445"/>
                  </a:lnTo>
                  <a:lnTo>
                    <a:pt x="982" y="1816"/>
                  </a:lnTo>
                  <a:lnTo>
                    <a:pt x="1038" y="2131"/>
                  </a:lnTo>
                  <a:lnTo>
                    <a:pt x="1075" y="2242"/>
                  </a:lnTo>
                  <a:lnTo>
                    <a:pt x="1112" y="2335"/>
                  </a:lnTo>
                  <a:lnTo>
                    <a:pt x="1149" y="2390"/>
                  </a:lnTo>
                  <a:lnTo>
                    <a:pt x="1205" y="2409"/>
                  </a:lnTo>
                  <a:lnTo>
                    <a:pt x="1205" y="2409"/>
                  </a:lnTo>
                  <a:lnTo>
                    <a:pt x="1242" y="2390"/>
                  </a:lnTo>
                  <a:lnTo>
                    <a:pt x="1279" y="2335"/>
                  </a:lnTo>
                  <a:lnTo>
                    <a:pt x="1316" y="2242"/>
                  </a:lnTo>
                  <a:lnTo>
                    <a:pt x="1353" y="2131"/>
                  </a:lnTo>
                  <a:lnTo>
                    <a:pt x="1408" y="1816"/>
                  </a:lnTo>
                  <a:lnTo>
                    <a:pt x="1445" y="1445"/>
                  </a:lnTo>
                  <a:lnTo>
                    <a:pt x="1445" y="1445"/>
                  </a:lnTo>
                  <a:lnTo>
                    <a:pt x="1816" y="1408"/>
                  </a:lnTo>
                  <a:lnTo>
                    <a:pt x="2131" y="1353"/>
                  </a:lnTo>
                  <a:lnTo>
                    <a:pt x="2242" y="1334"/>
                  </a:lnTo>
                  <a:lnTo>
                    <a:pt x="2316" y="1297"/>
                  </a:lnTo>
                  <a:lnTo>
                    <a:pt x="2372" y="1241"/>
                  </a:lnTo>
                  <a:lnTo>
                    <a:pt x="2390" y="1204"/>
                  </a:lnTo>
                  <a:lnTo>
                    <a:pt x="2390" y="1204"/>
                  </a:lnTo>
                  <a:lnTo>
                    <a:pt x="2372" y="1167"/>
                  </a:lnTo>
                  <a:lnTo>
                    <a:pt x="2316" y="1112"/>
                  </a:lnTo>
                  <a:lnTo>
                    <a:pt x="2242" y="1075"/>
                  </a:lnTo>
                  <a:lnTo>
                    <a:pt x="2131" y="1038"/>
                  </a:lnTo>
                  <a:lnTo>
                    <a:pt x="1816" y="1001"/>
                  </a:lnTo>
                  <a:lnTo>
                    <a:pt x="1445" y="964"/>
                  </a:lnTo>
                  <a:lnTo>
                    <a:pt x="1445" y="964"/>
                  </a:lnTo>
                  <a:lnTo>
                    <a:pt x="1408" y="574"/>
                  </a:lnTo>
                  <a:lnTo>
                    <a:pt x="1353" y="278"/>
                  </a:lnTo>
                  <a:lnTo>
                    <a:pt x="1316" y="167"/>
                  </a:lnTo>
                  <a:lnTo>
                    <a:pt x="1279" y="74"/>
                  </a:lnTo>
                  <a:lnTo>
                    <a:pt x="1242" y="19"/>
                  </a:lnTo>
                  <a:lnTo>
                    <a:pt x="1205" y="0"/>
                  </a:lnTo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strike="noStrike" kern="0" cap="none" spc="0" normalizeH="0" baseline="0" noProof="0">
                <a:ln>
                  <a:noFill/>
                </a:ln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6" name="Google Shape;16646;p41">
              <a:extLst>
                <a:ext uri="{FF2B5EF4-FFF2-40B4-BE49-F238E27FC236}">
                  <a16:creationId xmlns:a16="http://schemas.microsoft.com/office/drawing/2014/main" id="{C8093819-1408-2337-D7A0-733BB36BAE38}"/>
                </a:ext>
              </a:extLst>
            </p:cNvPr>
            <p:cNvSpPr/>
            <p:nvPr/>
          </p:nvSpPr>
          <p:spPr>
            <a:xfrm>
              <a:off x="3721429" y="2785929"/>
              <a:ext cx="110111" cy="110149"/>
            </a:xfrm>
            <a:custGeom>
              <a:avLst/>
              <a:gdLst/>
              <a:ahLst/>
              <a:cxnLst/>
              <a:rect l="l" t="t" r="r" b="b"/>
              <a:pathLst>
                <a:path w="2891" h="2892" extrusionOk="0">
                  <a:moveTo>
                    <a:pt x="1446" y="1"/>
                  </a:moveTo>
                  <a:lnTo>
                    <a:pt x="1390" y="19"/>
                  </a:lnTo>
                  <a:lnTo>
                    <a:pt x="1353" y="94"/>
                  </a:lnTo>
                  <a:lnTo>
                    <a:pt x="1297" y="186"/>
                  </a:lnTo>
                  <a:lnTo>
                    <a:pt x="1260" y="334"/>
                  </a:lnTo>
                  <a:lnTo>
                    <a:pt x="1186" y="705"/>
                  </a:lnTo>
                  <a:lnTo>
                    <a:pt x="1149" y="1150"/>
                  </a:lnTo>
                  <a:lnTo>
                    <a:pt x="704" y="1187"/>
                  </a:lnTo>
                  <a:lnTo>
                    <a:pt x="334" y="1261"/>
                  </a:lnTo>
                  <a:lnTo>
                    <a:pt x="186" y="1298"/>
                  </a:lnTo>
                  <a:lnTo>
                    <a:pt x="93" y="1353"/>
                  </a:lnTo>
                  <a:lnTo>
                    <a:pt x="19" y="1390"/>
                  </a:lnTo>
                  <a:lnTo>
                    <a:pt x="0" y="1446"/>
                  </a:lnTo>
                  <a:lnTo>
                    <a:pt x="19" y="1502"/>
                  </a:lnTo>
                  <a:lnTo>
                    <a:pt x="93" y="1557"/>
                  </a:lnTo>
                  <a:lnTo>
                    <a:pt x="186" y="1594"/>
                  </a:lnTo>
                  <a:lnTo>
                    <a:pt x="334" y="1631"/>
                  </a:lnTo>
                  <a:lnTo>
                    <a:pt x="704" y="1705"/>
                  </a:lnTo>
                  <a:lnTo>
                    <a:pt x="1149" y="1742"/>
                  </a:lnTo>
                  <a:lnTo>
                    <a:pt x="1186" y="2206"/>
                  </a:lnTo>
                  <a:lnTo>
                    <a:pt x="1260" y="2558"/>
                  </a:lnTo>
                  <a:lnTo>
                    <a:pt x="1297" y="2706"/>
                  </a:lnTo>
                  <a:lnTo>
                    <a:pt x="1353" y="2817"/>
                  </a:lnTo>
                  <a:lnTo>
                    <a:pt x="1390" y="2873"/>
                  </a:lnTo>
                  <a:lnTo>
                    <a:pt x="1446" y="2891"/>
                  </a:lnTo>
                  <a:lnTo>
                    <a:pt x="1501" y="2873"/>
                  </a:lnTo>
                  <a:lnTo>
                    <a:pt x="1557" y="2817"/>
                  </a:lnTo>
                  <a:lnTo>
                    <a:pt x="1594" y="2706"/>
                  </a:lnTo>
                  <a:lnTo>
                    <a:pt x="1649" y="2558"/>
                  </a:lnTo>
                  <a:lnTo>
                    <a:pt x="1705" y="2206"/>
                  </a:lnTo>
                  <a:lnTo>
                    <a:pt x="1742" y="1742"/>
                  </a:lnTo>
                  <a:lnTo>
                    <a:pt x="2205" y="1705"/>
                  </a:lnTo>
                  <a:lnTo>
                    <a:pt x="2576" y="1631"/>
                  </a:lnTo>
                  <a:lnTo>
                    <a:pt x="2705" y="1594"/>
                  </a:lnTo>
                  <a:lnTo>
                    <a:pt x="2817" y="1557"/>
                  </a:lnTo>
                  <a:lnTo>
                    <a:pt x="2872" y="1502"/>
                  </a:lnTo>
                  <a:lnTo>
                    <a:pt x="2891" y="1446"/>
                  </a:lnTo>
                  <a:lnTo>
                    <a:pt x="2872" y="1390"/>
                  </a:lnTo>
                  <a:lnTo>
                    <a:pt x="2817" y="1353"/>
                  </a:lnTo>
                  <a:lnTo>
                    <a:pt x="2705" y="1298"/>
                  </a:lnTo>
                  <a:lnTo>
                    <a:pt x="2576" y="1261"/>
                  </a:lnTo>
                  <a:lnTo>
                    <a:pt x="2205" y="1187"/>
                  </a:lnTo>
                  <a:lnTo>
                    <a:pt x="1742" y="1150"/>
                  </a:lnTo>
                  <a:lnTo>
                    <a:pt x="1705" y="705"/>
                  </a:lnTo>
                  <a:lnTo>
                    <a:pt x="1649" y="334"/>
                  </a:lnTo>
                  <a:lnTo>
                    <a:pt x="1594" y="186"/>
                  </a:lnTo>
                  <a:lnTo>
                    <a:pt x="1557" y="94"/>
                  </a:lnTo>
                  <a:lnTo>
                    <a:pt x="1501" y="19"/>
                  </a:lnTo>
                  <a:lnTo>
                    <a:pt x="1446" y="1"/>
                  </a:lnTo>
                  <a:close/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strike="noStrike" kern="0" cap="none" spc="0" normalizeH="0" baseline="0" noProof="0">
                <a:ln>
                  <a:noFill/>
                </a:ln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" name="Google Shape;16647;p41">
              <a:extLst>
                <a:ext uri="{FF2B5EF4-FFF2-40B4-BE49-F238E27FC236}">
                  <a16:creationId xmlns:a16="http://schemas.microsoft.com/office/drawing/2014/main" id="{512B71E4-5900-20CD-956D-5386086BC9FB}"/>
                </a:ext>
              </a:extLst>
            </p:cNvPr>
            <p:cNvSpPr/>
            <p:nvPr/>
          </p:nvSpPr>
          <p:spPr>
            <a:xfrm>
              <a:off x="3721429" y="2785929"/>
              <a:ext cx="110111" cy="110149"/>
            </a:xfrm>
            <a:custGeom>
              <a:avLst/>
              <a:gdLst/>
              <a:ahLst/>
              <a:cxnLst/>
              <a:rect l="l" t="t" r="r" b="b"/>
              <a:pathLst>
                <a:path w="2891" h="2892" fill="none" extrusionOk="0">
                  <a:moveTo>
                    <a:pt x="1446" y="1"/>
                  </a:moveTo>
                  <a:lnTo>
                    <a:pt x="1446" y="1"/>
                  </a:lnTo>
                  <a:lnTo>
                    <a:pt x="1390" y="19"/>
                  </a:lnTo>
                  <a:lnTo>
                    <a:pt x="1353" y="94"/>
                  </a:lnTo>
                  <a:lnTo>
                    <a:pt x="1297" y="186"/>
                  </a:lnTo>
                  <a:lnTo>
                    <a:pt x="1260" y="334"/>
                  </a:lnTo>
                  <a:lnTo>
                    <a:pt x="1186" y="705"/>
                  </a:lnTo>
                  <a:lnTo>
                    <a:pt x="1149" y="1150"/>
                  </a:lnTo>
                  <a:lnTo>
                    <a:pt x="1149" y="1150"/>
                  </a:lnTo>
                  <a:lnTo>
                    <a:pt x="704" y="1187"/>
                  </a:lnTo>
                  <a:lnTo>
                    <a:pt x="334" y="1261"/>
                  </a:lnTo>
                  <a:lnTo>
                    <a:pt x="186" y="1298"/>
                  </a:lnTo>
                  <a:lnTo>
                    <a:pt x="93" y="1353"/>
                  </a:lnTo>
                  <a:lnTo>
                    <a:pt x="19" y="1390"/>
                  </a:lnTo>
                  <a:lnTo>
                    <a:pt x="0" y="1446"/>
                  </a:lnTo>
                  <a:lnTo>
                    <a:pt x="0" y="1446"/>
                  </a:lnTo>
                  <a:lnTo>
                    <a:pt x="19" y="1502"/>
                  </a:lnTo>
                  <a:lnTo>
                    <a:pt x="93" y="1557"/>
                  </a:lnTo>
                  <a:lnTo>
                    <a:pt x="186" y="1594"/>
                  </a:lnTo>
                  <a:lnTo>
                    <a:pt x="334" y="1631"/>
                  </a:lnTo>
                  <a:lnTo>
                    <a:pt x="704" y="1705"/>
                  </a:lnTo>
                  <a:lnTo>
                    <a:pt x="1149" y="1742"/>
                  </a:lnTo>
                  <a:lnTo>
                    <a:pt x="1149" y="1742"/>
                  </a:lnTo>
                  <a:lnTo>
                    <a:pt x="1186" y="2206"/>
                  </a:lnTo>
                  <a:lnTo>
                    <a:pt x="1260" y="2558"/>
                  </a:lnTo>
                  <a:lnTo>
                    <a:pt x="1297" y="2706"/>
                  </a:lnTo>
                  <a:lnTo>
                    <a:pt x="1353" y="2817"/>
                  </a:lnTo>
                  <a:lnTo>
                    <a:pt x="1390" y="2873"/>
                  </a:lnTo>
                  <a:lnTo>
                    <a:pt x="1446" y="2891"/>
                  </a:lnTo>
                  <a:lnTo>
                    <a:pt x="1446" y="2891"/>
                  </a:lnTo>
                  <a:lnTo>
                    <a:pt x="1501" y="2873"/>
                  </a:lnTo>
                  <a:lnTo>
                    <a:pt x="1557" y="2817"/>
                  </a:lnTo>
                  <a:lnTo>
                    <a:pt x="1594" y="2706"/>
                  </a:lnTo>
                  <a:lnTo>
                    <a:pt x="1649" y="2558"/>
                  </a:lnTo>
                  <a:lnTo>
                    <a:pt x="1705" y="2206"/>
                  </a:lnTo>
                  <a:lnTo>
                    <a:pt x="1742" y="1742"/>
                  </a:lnTo>
                  <a:lnTo>
                    <a:pt x="1742" y="1742"/>
                  </a:lnTo>
                  <a:lnTo>
                    <a:pt x="2205" y="1705"/>
                  </a:lnTo>
                  <a:lnTo>
                    <a:pt x="2576" y="1631"/>
                  </a:lnTo>
                  <a:lnTo>
                    <a:pt x="2705" y="1594"/>
                  </a:lnTo>
                  <a:lnTo>
                    <a:pt x="2817" y="1557"/>
                  </a:lnTo>
                  <a:lnTo>
                    <a:pt x="2872" y="1502"/>
                  </a:lnTo>
                  <a:lnTo>
                    <a:pt x="2891" y="1446"/>
                  </a:lnTo>
                  <a:lnTo>
                    <a:pt x="2891" y="1446"/>
                  </a:lnTo>
                  <a:lnTo>
                    <a:pt x="2872" y="1390"/>
                  </a:lnTo>
                  <a:lnTo>
                    <a:pt x="2817" y="1353"/>
                  </a:lnTo>
                  <a:lnTo>
                    <a:pt x="2705" y="1298"/>
                  </a:lnTo>
                  <a:lnTo>
                    <a:pt x="2576" y="1261"/>
                  </a:lnTo>
                  <a:lnTo>
                    <a:pt x="2205" y="1187"/>
                  </a:lnTo>
                  <a:lnTo>
                    <a:pt x="1742" y="1150"/>
                  </a:lnTo>
                  <a:lnTo>
                    <a:pt x="1742" y="1150"/>
                  </a:lnTo>
                  <a:lnTo>
                    <a:pt x="1705" y="705"/>
                  </a:lnTo>
                  <a:lnTo>
                    <a:pt x="1649" y="334"/>
                  </a:lnTo>
                  <a:lnTo>
                    <a:pt x="1594" y="186"/>
                  </a:lnTo>
                  <a:lnTo>
                    <a:pt x="1557" y="94"/>
                  </a:lnTo>
                  <a:lnTo>
                    <a:pt x="1501" y="19"/>
                  </a:lnTo>
                  <a:lnTo>
                    <a:pt x="1446" y="1"/>
                  </a:lnTo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strike="noStrike" kern="0" cap="none" spc="0" normalizeH="0" baseline="0" noProof="0">
                <a:ln>
                  <a:noFill/>
                </a:ln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" name="Google Shape;16648;p41">
              <a:extLst>
                <a:ext uri="{FF2B5EF4-FFF2-40B4-BE49-F238E27FC236}">
                  <a16:creationId xmlns:a16="http://schemas.microsoft.com/office/drawing/2014/main" id="{B01FD756-0CDF-806B-9CCA-0AB00F57048A}"/>
                </a:ext>
              </a:extLst>
            </p:cNvPr>
            <p:cNvSpPr/>
            <p:nvPr/>
          </p:nvSpPr>
          <p:spPr>
            <a:xfrm>
              <a:off x="4419357" y="2261607"/>
              <a:ext cx="110111" cy="110149"/>
            </a:xfrm>
            <a:custGeom>
              <a:avLst/>
              <a:gdLst/>
              <a:ahLst/>
              <a:cxnLst/>
              <a:rect l="l" t="t" r="r" b="b"/>
              <a:pathLst>
                <a:path w="2891" h="2892" extrusionOk="0">
                  <a:moveTo>
                    <a:pt x="1446" y="1"/>
                  </a:moveTo>
                  <a:lnTo>
                    <a:pt x="1390" y="19"/>
                  </a:lnTo>
                  <a:lnTo>
                    <a:pt x="1334" y="93"/>
                  </a:lnTo>
                  <a:lnTo>
                    <a:pt x="1297" y="186"/>
                  </a:lnTo>
                  <a:lnTo>
                    <a:pt x="1260" y="334"/>
                  </a:lnTo>
                  <a:lnTo>
                    <a:pt x="1186" y="705"/>
                  </a:lnTo>
                  <a:lnTo>
                    <a:pt x="1149" y="1149"/>
                  </a:lnTo>
                  <a:lnTo>
                    <a:pt x="686" y="1186"/>
                  </a:lnTo>
                  <a:lnTo>
                    <a:pt x="334" y="1261"/>
                  </a:lnTo>
                  <a:lnTo>
                    <a:pt x="186" y="1298"/>
                  </a:lnTo>
                  <a:lnTo>
                    <a:pt x="74" y="1353"/>
                  </a:lnTo>
                  <a:lnTo>
                    <a:pt x="19" y="1390"/>
                  </a:lnTo>
                  <a:lnTo>
                    <a:pt x="0" y="1446"/>
                  </a:lnTo>
                  <a:lnTo>
                    <a:pt x="19" y="1501"/>
                  </a:lnTo>
                  <a:lnTo>
                    <a:pt x="74" y="1557"/>
                  </a:lnTo>
                  <a:lnTo>
                    <a:pt x="186" y="1594"/>
                  </a:lnTo>
                  <a:lnTo>
                    <a:pt x="334" y="1631"/>
                  </a:lnTo>
                  <a:lnTo>
                    <a:pt x="686" y="1705"/>
                  </a:lnTo>
                  <a:lnTo>
                    <a:pt x="1149" y="1742"/>
                  </a:lnTo>
                  <a:lnTo>
                    <a:pt x="1186" y="2206"/>
                  </a:lnTo>
                  <a:lnTo>
                    <a:pt x="1260" y="2576"/>
                  </a:lnTo>
                  <a:lnTo>
                    <a:pt x="1297" y="2706"/>
                  </a:lnTo>
                  <a:lnTo>
                    <a:pt x="1334" y="2817"/>
                  </a:lnTo>
                  <a:lnTo>
                    <a:pt x="1390" y="2873"/>
                  </a:lnTo>
                  <a:lnTo>
                    <a:pt x="1446" y="2891"/>
                  </a:lnTo>
                  <a:lnTo>
                    <a:pt x="1501" y="2873"/>
                  </a:lnTo>
                  <a:lnTo>
                    <a:pt x="1538" y="2817"/>
                  </a:lnTo>
                  <a:lnTo>
                    <a:pt x="1594" y="2706"/>
                  </a:lnTo>
                  <a:lnTo>
                    <a:pt x="1631" y="2576"/>
                  </a:lnTo>
                  <a:lnTo>
                    <a:pt x="1705" y="2206"/>
                  </a:lnTo>
                  <a:lnTo>
                    <a:pt x="1742" y="1742"/>
                  </a:lnTo>
                  <a:lnTo>
                    <a:pt x="2187" y="1705"/>
                  </a:lnTo>
                  <a:lnTo>
                    <a:pt x="2557" y="1631"/>
                  </a:lnTo>
                  <a:lnTo>
                    <a:pt x="2705" y="1594"/>
                  </a:lnTo>
                  <a:lnTo>
                    <a:pt x="2798" y="1557"/>
                  </a:lnTo>
                  <a:lnTo>
                    <a:pt x="2872" y="1501"/>
                  </a:lnTo>
                  <a:lnTo>
                    <a:pt x="2891" y="1446"/>
                  </a:lnTo>
                  <a:lnTo>
                    <a:pt x="2872" y="1390"/>
                  </a:lnTo>
                  <a:lnTo>
                    <a:pt x="2798" y="1353"/>
                  </a:lnTo>
                  <a:lnTo>
                    <a:pt x="2705" y="1298"/>
                  </a:lnTo>
                  <a:lnTo>
                    <a:pt x="2557" y="1261"/>
                  </a:lnTo>
                  <a:lnTo>
                    <a:pt x="2187" y="1186"/>
                  </a:lnTo>
                  <a:lnTo>
                    <a:pt x="1742" y="1149"/>
                  </a:lnTo>
                  <a:lnTo>
                    <a:pt x="1705" y="705"/>
                  </a:lnTo>
                  <a:lnTo>
                    <a:pt x="1631" y="334"/>
                  </a:lnTo>
                  <a:lnTo>
                    <a:pt x="1594" y="186"/>
                  </a:lnTo>
                  <a:lnTo>
                    <a:pt x="1538" y="93"/>
                  </a:lnTo>
                  <a:lnTo>
                    <a:pt x="1501" y="19"/>
                  </a:lnTo>
                  <a:lnTo>
                    <a:pt x="1446" y="1"/>
                  </a:lnTo>
                  <a:close/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strike="noStrike" kern="0" cap="none" spc="0" normalizeH="0" baseline="0" noProof="0">
                <a:ln>
                  <a:noFill/>
                </a:ln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" name="Google Shape;16649;p41">
              <a:extLst>
                <a:ext uri="{FF2B5EF4-FFF2-40B4-BE49-F238E27FC236}">
                  <a16:creationId xmlns:a16="http://schemas.microsoft.com/office/drawing/2014/main" id="{E25377A2-0594-8012-741C-CE15AC33200F}"/>
                </a:ext>
              </a:extLst>
            </p:cNvPr>
            <p:cNvSpPr/>
            <p:nvPr/>
          </p:nvSpPr>
          <p:spPr>
            <a:xfrm>
              <a:off x="4419357" y="2261607"/>
              <a:ext cx="110111" cy="110149"/>
            </a:xfrm>
            <a:custGeom>
              <a:avLst/>
              <a:gdLst/>
              <a:ahLst/>
              <a:cxnLst/>
              <a:rect l="l" t="t" r="r" b="b"/>
              <a:pathLst>
                <a:path w="2891" h="2892" fill="none" extrusionOk="0">
                  <a:moveTo>
                    <a:pt x="1446" y="1"/>
                  </a:moveTo>
                  <a:lnTo>
                    <a:pt x="1446" y="1"/>
                  </a:lnTo>
                  <a:lnTo>
                    <a:pt x="1390" y="19"/>
                  </a:lnTo>
                  <a:lnTo>
                    <a:pt x="1334" y="93"/>
                  </a:lnTo>
                  <a:lnTo>
                    <a:pt x="1297" y="186"/>
                  </a:lnTo>
                  <a:lnTo>
                    <a:pt x="1260" y="334"/>
                  </a:lnTo>
                  <a:lnTo>
                    <a:pt x="1186" y="705"/>
                  </a:lnTo>
                  <a:lnTo>
                    <a:pt x="1149" y="1149"/>
                  </a:lnTo>
                  <a:lnTo>
                    <a:pt x="1149" y="1149"/>
                  </a:lnTo>
                  <a:lnTo>
                    <a:pt x="686" y="1186"/>
                  </a:lnTo>
                  <a:lnTo>
                    <a:pt x="334" y="1261"/>
                  </a:lnTo>
                  <a:lnTo>
                    <a:pt x="186" y="1298"/>
                  </a:lnTo>
                  <a:lnTo>
                    <a:pt x="74" y="1353"/>
                  </a:lnTo>
                  <a:lnTo>
                    <a:pt x="19" y="1390"/>
                  </a:lnTo>
                  <a:lnTo>
                    <a:pt x="0" y="1446"/>
                  </a:lnTo>
                  <a:lnTo>
                    <a:pt x="0" y="1446"/>
                  </a:lnTo>
                  <a:lnTo>
                    <a:pt x="19" y="1501"/>
                  </a:lnTo>
                  <a:lnTo>
                    <a:pt x="74" y="1557"/>
                  </a:lnTo>
                  <a:lnTo>
                    <a:pt x="186" y="1594"/>
                  </a:lnTo>
                  <a:lnTo>
                    <a:pt x="334" y="1631"/>
                  </a:lnTo>
                  <a:lnTo>
                    <a:pt x="686" y="1705"/>
                  </a:lnTo>
                  <a:lnTo>
                    <a:pt x="1149" y="1742"/>
                  </a:lnTo>
                  <a:lnTo>
                    <a:pt x="1149" y="1742"/>
                  </a:lnTo>
                  <a:lnTo>
                    <a:pt x="1186" y="2206"/>
                  </a:lnTo>
                  <a:lnTo>
                    <a:pt x="1260" y="2576"/>
                  </a:lnTo>
                  <a:lnTo>
                    <a:pt x="1297" y="2706"/>
                  </a:lnTo>
                  <a:lnTo>
                    <a:pt x="1334" y="2817"/>
                  </a:lnTo>
                  <a:lnTo>
                    <a:pt x="1390" y="2873"/>
                  </a:lnTo>
                  <a:lnTo>
                    <a:pt x="1446" y="2891"/>
                  </a:lnTo>
                  <a:lnTo>
                    <a:pt x="1446" y="2891"/>
                  </a:lnTo>
                  <a:lnTo>
                    <a:pt x="1501" y="2873"/>
                  </a:lnTo>
                  <a:lnTo>
                    <a:pt x="1538" y="2817"/>
                  </a:lnTo>
                  <a:lnTo>
                    <a:pt x="1594" y="2706"/>
                  </a:lnTo>
                  <a:lnTo>
                    <a:pt x="1631" y="2576"/>
                  </a:lnTo>
                  <a:lnTo>
                    <a:pt x="1705" y="2206"/>
                  </a:lnTo>
                  <a:lnTo>
                    <a:pt x="1742" y="1742"/>
                  </a:lnTo>
                  <a:lnTo>
                    <a:pt x="1742" y="1742"/>
                  </a:lnTo>
                  <a:lnTo>
                    <a:pt x="2187" y="1705"/>
                  </a:lnTo>
                  <a:lnTo>
                    <a:pt x="2557" y="1631"/>
                  </a:lnTo>
                  <a:lnTo>
                    <a:pt x="2705" y="1594"/>
                  </a:lnTo>
                  <a:lnTo>
                    <a:pt x="2798" y="1557"/>
                  </a:lnTo>
                  <a:lnTo>
                    <a:pt x="2872" y="1501"/>
                  </a:lnTo>
                  <a:lnTo>
                    <a:pt x="2891" y="1446"/>
                  </a:lnTo>
                  <a:lnTo>
                    <a:pt x="2891" y="1446"/>
                  </a:lnTo>
                  <a:lnTo>
                    <a:pt x="2872" y="1390"/>
                  </a:lnTo>
                  <a:lnTo>
                    <a:pt x="2798" y="1353"/>
                  </a:lnTo>
                  <a:lnTo>
                    <a:pt x="2705" y="1298"/>
                  </a:lnTo>
                  <a:lnTo>
                    <a:pt x="2557" y="1261"/>
                  </a:lnTo>
                  <a:lnTo>
                    <a:pt x="2187" y="1186"/>
                  </a:lnTo>
                  <a:lnTo>
                    <a:pt x="1742" y="1149"/>
                  </a:lnTo>
                  <a:lnTo>
                    <a:pt x="1742" y="1149"/>
                  </a:lnTo>
                  <a:lnTo>
                    <a:pt x="1705" y="705"/>
                  </a:lnTo>
                  <a:lnTo>
                    <a:pt x="1631" y="334"/>
                  </a:lnTo>
                  <a:lnTo>
                    <a:pt x="1594" y="186"/>
                  </a:lnTo>
                  <a:lnTo>
                    <a:pt x="1538" y="93"/>
                  </a:lnTo>
                  <a:lnTo>
                    <a:pt x="1501" y="19"/>
                  </a:lnTo>
                  <a:lnTo>
                    <a:pt x="1446" y="1"/>
                  </a:lnTo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strike="noStrike" kern="0" cap="none" spc="0" normalizeH="0" baseline="0" noProof="0">
                <a:ln>
                  <a:noFill/>
                </a:ln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0" name="Google Shape;16650;p41">
              <a:extLst>
                <a:ext uri="{FF2B5EF4-FFF2-40B4-BE49-F238E27FC236}">
                  <a16:creationId xmlns:a16="http://schemas.microsoft.com/office/drawing/2014/main" id="{0FA29EE7-6CBF-79C6-9188-70D0FA5F0DAB}"/>
                </a:ext>
              </a:extLst>
            </p:cNvPr>
            <p:cNvSpPr/>
            <p:nvPr/>
          </p:nvSpPr>
          <p:spPr>
            <a:xfrm>
              <a:off x="3622628" y="2781016"/>
              <a:ext cx="66387" cy="65663"/>
            </a:xfrm>
            <a:custGeom>
              <a:avLst/>
              <a:gdLst/>
              <a:ahLst/>
              <a:cxnLst/>
              <a:rect l="l" t="t" r="r" b="b"/>
              <a:pathLst>
                <a:path w="1743" h="1724" extrusionOk="0">
                  <a:moveTo>
                    <a:pt x="853" y="0"/>
                  </a:moveTo>
                  <a:lnTo>
                    <a:pt x="816" y="37"/>
                  </a:lnTo>
                  <a:lnTo>
                    <a:pt x="760" y="185"/>
                  </a:lnTo>
                  <a:lnTo>
                    <a:pt x="723" y="408"/>
                  </a:lnTo>
                  <a:lnTo>
                    <a:pt x="705" y="686"/>
                  </a:lnTo>
                  <a:lnTo>
                    <a:pt x="427" y="704"/>
                  </a:lnTo>
                  <a:lnTo>
                    <a:pt x="204" y="741"/>
                  </a:lnTo>
                  <a:lnTo>
                    <a:pt x="56" y="797"/>
                  </a:lnTo>
                  <a:lnTo>
                    <a:pt x="19" y="834"/>
                  </a:lnTo>
                  <a:lnTo>
                    <a:pt x="0" y="871"/>
                  </a:lnTo>
                  <a:lnTo>
                    <a:pt x="19" y="890"/>
                  </a:lnTo>
                  <a:lnTo>
                    <a:pt x="56" y="927"/>
                  </a:lnTo>
                  <a:lnTo>
                    <a:pt x="204" y="982"/>
                  </a:lnTo>
                  <a:lnTo>
                    <a:pt x="427" y="1019"/>
                  </a:lnTo>
                  <a:lnTo>
                    <a:pt x="705" y="1038"/>
                  </a:lnTo>
                  <a:lnTo>
                    <a:pt x="723" y="1316"/>
                  </a:lnTo>
                  <a:lnTo>
                    <a:pt x="760" y="1538"/>
                  </a:lnTo>
                  <a:lnTo>
                    <a:pt x="816" y="1686"/>
                  </a:lnTo>
                  <a:lnTo>
                    <a:pt x="853" y="1723"/>
                  </a:lnTo>
                  <a:lnTo>
                    <a:pt x="908" y="1723"/>
                  </a:lnTo>
                  <a:lnTo>
                    <a:pt x="945" y="1686"/>
                  </a:lnTo>
                  <a:lnTo>
                    <a:pt x="982" y="1538"/>
                  </a:lnTo>
                  <a:lnTo>
                    <a:pt x="1038" y="1316"/>
                  </a:lnTo>
                  <a:lnTo>
                    <a:pt x="1057" y="1038"/>
                  </a:lnTo>
                  <a:lnTo>
                    <a:pt x="1334" y="1019"/>
                  </a:lnTo>
                  <a:lnTo>
                    <a:pt x="1557" y="982"/>
                  </a:lnTo>
                  <a:lnTo>
                    <a:pt x="1687" y="927"/>
                  </a:lnTo>
                  <a:lnTo>
                    <a:pt x="1742" y="890"/>
                  </a:lnTo>
                  <a:lnTo>
                    <a:pt x="1742" y="871"/>
                  </a:lnTo>
                  <a:lnTo>
                    <a:pt x="1742" y="834"/>
                  </a:lnTo>
                  <a:lnTo>
                    <a:pt x="1687" y="797"/>
                  </a:lnTo>
                  <a:lnTo>
                    <a:pt x="1557" y="741"/>
                  </a:lnTo>
                  <a:lnTo>
                    <a:pt x="1334" y="704"/>
                  </a:lnTo>
                  <a:lnTo>
                    <a:pt x="1057" y="686"/>
                  </a:lnTo>
                  <a:lnTo>
                    <a:pt x="1038" y="408"/>
                  </a:lnTo>
                  <a:lnTo>
                    <a:pt x="982" y="185"/>
                  </a:lnTo>
                  <a:lnTo>
                    <a:pt x="945" y="37"/>
                  </a:lnTo>
                  <a:lnTo>
                    <a:pt x="908" y="0"/>
                  </a:lnTo>
                  <a:close/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strike="noStrike" kern="0" cap="none" spc="0" normalizeH="0" baseline="0" noProof="0">
                <a:ln>
                  <a:noFill/>
                </a:ln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1" name="Google Shape;16651;p41">
              <a:extLst>
                <a:ext uri="{FF2B5EF4-FFF2-40B4-BE49-F238E27FC236}">
                  <a16:creationId xmlns:a16="http://schemas.microsoft.com/office/drawing/2014/main" id="{16A4FBF8-936E-C94B-2EFA-B173C71F300F}"/>
                </a:ext>
              </a:extLst>
            </p:cNvPr>
            <p:cNvSpPr/>
            <p:nvPr/>
          </p:nvSpPr>
          <p:spPr>
            <a:xfrm>
              <a:off x="3622628" y="2781016"/>
              <a:ext cx="66387" cy="65663"/>
            </a:xfrm>
            <a:custGeom>
              <a:avLst/>
              <a:gdLst/>
              <a:ahLst/>
              <a:cxnLst/>
              <a:rect l="l" t="t" r="r" b="b"/>
              <a:pathLst>
                <a:path w="1743" h="1724" fill="none" extrusionOk="0">
                  <a:moveTo>
                    <a:pt x="871" y="0"/>
                  </a:moveTo>
                  <a:lnTo>
                    <a:pt x="871" y="0"/>
                  </a:lnTo>
                  <a:lnTo>
                    <a:pt x="853" y="0"/>
                  </a:lnTo>
                  <a:lnTo>
                    <a:pt x="816" y="37"/>
                  </a:lnTo>
                  <a:lnTo>
                    <a:pt x="760" y="185"/>
                  </a:lnTo>
                  <a:lnTo>
                    <a:pt x="723" y="408"/>
                  </a:lnTo>
                  <a:lnTo>
                    <a:pt x="705" y="686"/>
                  </a:lnTo>
                  <a:lnTo>
                    <a:pt x="705" y="686"/>
                  </a:lnTo>
                  <a:lnTo>
                    <a:pt x="427" y="704"/>
                  </a:lnTo>
                  <a:lnTo>
                    <a:pt x="204" y="741"/>
                  </a:lnTo>
                  <a:lnTo>
                    <a:pt x="56" y="797"/>
                  </a:lnTo>
                  <a:lnTo>
                    <a:pt x="19" y="834"/>
                  </a:lnTo>
                  <a:lnTo>
                    <a:pt x="0" y="871"/>
                  </a:lnTo>
                  <a:lnTo>
                    <a:pt x="0" y="871"/>
                  </a:lnTo>
                  <a:lnTo>
                    <a:pt x="19" y="890"/>
                  </a:lnTo>
                  <a:lnTo>
                    <a:pt x="56" y="927"/>
                  </a:lnTo>
                  <a:lnTo>
                    <a:pt x="204" y="982"/>
                  </a:lnTo>
                  <a:lnTo>
                    <a:pt x="427" y="1019"/>
                  </a:lnTo>
                  <a:lnTo>
                    <a:pt x="705" y="1038"/>
                  </a:lnTo>
                  <a:lnTo>
                    <a:pt x="705" y="1038"/>
                  </a:lnTo>
                  <a:lnTo>
                    <a:pt x="723" y="1316"/>
                  </a:lnTo>
                  <a:lnTo>
                    <a:pt x="760" y="1538"/>
                  </a:lnTo>
                  <a:lnTo>
                    <a:pt x="816" y="1686"/>
                  </a:lnTo>
                  <a:lnTo>
                    <a:pt x="853" y="1723"/>
                  </a:lnTo>
                  <a:lnTo>
                    <a:pt x="871" y="1723"/>
                  </a:lnTo>
                  <a:lnTo>
                    <a:pt x="871" y="1723"/>
                  </a:lnTo>
                  <a:lnTo>
                    <a:pt x="908" y="1723"/>
                  </a:lnTo>
                  <a:lnTo>
                    <a:pt x="945" y="1686"/>
                  </a:lnTo>
                  <a:lnTo>
                    <a:pt x="982" y="1538"/>
                  </a:lnTo>
                  <a:lnTo>
                    <a:pt x="1038" y="1316"/>
                  </a:lnTo>
                  <a:lnTo>
                    <a:pt x="1057" y="1038"/>
                  </a:lnTo>
                  <a:lnTo>
                    <a:pt x="1057" y="1038"/>
                  </a:lnTo>
                  <a:lnTo>
                    <a:pt x="1334" y="1019"/>
                  </a:lnTo>
                  <a:lnTo>
                    <a:pt x="1557" y="982"/>
                  </a:lnTo>
                  <a:lnTo>
                    <a:pt x="1687" y="927"/>
                  </a:lnTo>
                  <a:lnTo>
                    <a:pt x="1742" y="890"/>
                  </a:lnTo>
                  <a:lnTo>
                    <a:pt x="1742" y="871"/>
                  </a:lnTo>
                  <a:lnTo>
                    <a:pt x="1742" y="871"/>
                  </a:lnTo>
                  <a:lnTo>
                    <a:pt x="1742" y="834"/>
                  </a:lnTo>
                  <a:lnTo>
                    <a:pt x="1687" y="797"/>
                  </a:lnTo>
                  <a:lnTo>
                    <a:pt x="1557" y="741"/>
                  </a:lnTo>
                  <a:lnTo>
                    <a:pt x="1334" y="704"/>
                  </a:lnTo>
                  <a:lnTo>
                    <a:pt x="1057" y="686"/>
                  </a:lnTo>
                  <a:lnTo>
                    <a:pt x="1057" y="686"/>
                  </a:lnTo>
                  <a:lnTo>
                    <a:pt x="1038" y="408"/>
                  </a:lnTo>
                  <a:lnTo>
                    <a:pt x="982" y="185"/>
                  </a:lnTo>
                  <a:lnTo>
                    <a:pt x="945" y="37"/>
                  </a:lnTo>
                  <a:lnTo>
                    <a:pt x="908" y="0"/>
                  </a:lnTo>
                  <a:lnTo>
                    <a:pt x="871" y="0"/>
                  </a:lnTo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strike="noStrike" kern="0" cap="none" spc="0" normalizeH="0" baseline="0" noProof="0">
                <a:ln>
                  <a:noFill/>
                </a:ln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2" name="Google Shape;16652;p41">
              <a:extLst>
                <a:ext uri="{FF2B5EF4-FFF2-40B4-BE49-F238E27FC236}">
                  <a16:creationId xmlns:a16="http://schemas.microsoft.com/office/drawing/2014/main" id="{DB72AC29-5F18-DE99-52C7-26CC85723994}"/>
                </a:ext>
              </a:extLst>
            </p:cNvPr>
            <p:cNvSpPr/>
            <p:nvPr/>
          </p:nvSpPr>
          <p:spPr>
            <a:xfrm>
              <a:off x="3655803" y="2688576"/>
              <a:ext cx="91753" cy="91753"/>
            </a:xfrm>
            <a:custGeom>
              <a:avLst/>
              <a:gdLst/>
              <a:ahLst/>
              <a:cxnLst/>
              <a:rect l="l" t="t" r="r" b="b"/>
              <a:pathLst>
                <a:path w="2409" h="2409" extrusionOk="0">
                  <a:moveTo>
                    <a:pt x="1205" y="0"/>
                  </a:moveTo>
                  <a:lnTo>
                    <a:pt x="1168" y="19"/>
                  </a:lnTo>
                  <a:lnTo>
                    <a:pt x="1112" y="74"/>
                  </a:lnTo>
                  <a:lnTo>
                    <a:pt x="1075" y="167"/>
                  </a:lnTo>
                  <a:lnTo>
                    <a:pt x="1056" y="278"/>
                  </a:lnTo>
                  <a:lnTo>
                    <a:pt x="1001" y="574"/>
                  </a:lnTo>
                  <a:lnTo>
                    <a:pt x="964" y="963"/>
                  </a:lnTo>
                  <a:lnTo>
                    <a:pt x="575" y="1001"/>
                  </a:lnTo>
                  <a:lnTo>
                    <a:pt x="278" y="1038"/>
                  </a:lnTo>
                  <a:lnTo>
                    <a:pt x="167" y="1075"/>
                  </a:lnTo>
                  <a:lnTo>
                    <a:pt x="74" y="1112"/>
                  </a:lnTo>
                  <a:lnTo>
                    <a:pt x="19" y="1167"/>
                  </a:lnTo>
                  <a:lnTo>
                    <a:pt x="0" y="1204"/>
                  </a:lnTo>
                  <a:lnTo>
                    <a:pt x="19" y="1241"/>
                  </a:lnTo>
                  <a:lnTo>
                    <a:pt x="74" y="1297"/>
                  </a:lnTo>
                  <a:lnTo>
                    <a:pt x="167" y="1334"/>
                  </a:lnTo>
                  <a:lnTo>
                    <a:pt x="278" y="1353"/>
                  </a:lnTo>
                  <a:lnTo>
                    <a:pt x="575" y="1408"/>
                  </a:lnTo>
                  <a:lnTo>
                    <a:pt x="964" y="1445"/>
                  </a:lnTo>
                  <a:lnTo>
                    <a:pt x="1001" y="1834"/>
                  </a:lnTo>
                  <a:lnTo>
                    <a:pt x="1056" y="2131"/>
                  </a:lnTo>
                  <a:lnTo>
                    <a:pt x="1075" y="2242"/>
                  </a:lnTo>
                  <a:lnTo>
                    <a:pt x="1112" y="2335"/>
                  </a:lnTo>
                  <a:lnTo>
                    <a:pt x="1168" y="2390"/>
                  </a:lnTo>
                  <a:lnTo>
                    <a:pt x="1205" y="2409"/>
                  </a:lnTo>
                  <a:lnTo>
                    <a:pt x="1242" y="2390"/>
                  </a:lnTo>
                  <a:lnTo>
                    <a:pt x="1297" y="2335"/>
                  </a:lnTo>
                  <a:lnTo>
                    <a:pt x="1334" y="2242"/>
                  </a:lnTo>
                  <a:lnTo>
                    <a:pt x="1353" y="2131"/>
                  </a:lnTo>
                  <a:lnTo>
                    <a:pt x="1408" y="1834"/>
                  </a:lnTo>
                  <a:lnTo>
                    <a:pt x="1445" y="1445"/>
                  </a:lnTo>
                  <a:lnTo>
                    <a:pt x="1835" y="1408"/>
                  </a:lnTo>
                  <a:lnTo>
                    <a:pt x="2131" y="1353"/>
                  </a:lnTo>
                  <a:lnTo>
                    <a:pt x="2242" y="1334"/>
                  </a:lnTo>
                  <a:lnTo>
                    <a:pt x="2335" y="1297"/>
                  </a:lnTo>
                  <a:lnTo>
                    <a:pt x="2390" y="1241"/>
                  </a:lnTo>
                  <a:lnTo>
                    <a:pt x="2409" y="1204"/>
                  </a:lnTo>
                  <a:lnTo>
                    <a:pt x="2390" y="1167"/>
                  </a:lnTo>
                  <a:lnTo>
                    <a:pt x="2335" y="1112"/>
                  </a:lnTo>
                  <a:lnTo>
                    <a:pt x="2242" y="1075"/>
                  </a:lnTo>
                  <a:lnTo>
                    <a:pt x="2131" y="1038"/>
                  </a:lnTo>
                  <a:lnTo>
                    <a:pt x="1835" y="1001"/>
                  </a:lnTo>
                  <a:lnTo>
                    <a:pt x="1445" y="963"/>
                  </a:lnTo>
                  <a:lnTo>
                    <a:pt x="1408" y="574"/>
                  </a:lnTo>
                  <a:lnTo>
                    <a:pt x="1353" y="278"/>
                  </a:lnTo>
                  <a:lnTo>
                    <a:pt x="1334" y="167"/>
                  </a:lnTo>
                  <a:lnTo>
                    <a:pt x="1297" y="74"/>
                  </a:lnTo>
                  <a:lnTo>
                    <a:pt x="1242" y="19"/>
                  </a:lnTo>
                  <a:lnTo>
                    <a:pt x="1205" y="0"/>
                  </a:lnTo>
                  <a:close/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strike="noStrike" kern="0" cap="none" spc="0" normalizeH="0" baseline="0" noProof="0">
                <a:ln>
                  <a:noFill/>
                </a:ln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" name="Google Shape;16653;p41">
              <a:extLst>
                <a:ext uri="{FF2B5EF4-FFF2-40B4-BE49-F238E27FC236}">
                  <a16:creationId xmlns:a16="http://schemas.microsoft.com/office/drawing/2014/main" id="{A6326CA0-6FF9-68A0-B753-90822ACD4C98}"/>
                </a:ext>
              </a:extLst>
            </p:cNvPr>
            <p:cNvSpPr/>
            <p:nvPr/>
          </p:nvSpPr>
          <p:spPr>
            <a:xfrm>
              <a:off x="3655803" y="2688576"/>
              <a:ext cx="91753" cy="91753"/>
            </a:xfrm>
            <a:custGeom>
              <a:avLst/>
              <a:gdLst/>
              <a:ahLst/>
              <a:cxnLst/>
              <a:rect l="l" t="t" r="r" b="b"/>
              <a:pathLst>
                <a:path w="2409" h="2409" fill="none" extrusionOk="0">
                  <a:moveTo>
                    <a:pt x="1205" y="0"/>
                  </a:moveTo>
                  <a:lnTo>
                    <a:pt x="1205" y="0"/>
                  </a:lnTo>
                  <a:lnTo>
                    <a:pt x="1168" y="19"/>
                  </a:lnTo>
                  <a:lnTo>
                    <a:pt x="1112" y="74"/>
                  </a:lnTo>
                  <a:lnTo>
                    <a:pt x="1075" y="167"/>
                  </a:lnTo>
                  <a:lnTo>
                    <a:pt x="1056" y="278"/>
                  </a:lnTo>
                  <a:lnTo>
                    <a:pt x="1001" y="574"/>
                  </a:lnTo>
                  <a:lnTo>
                    <a:pt x="964" y="963"/>
                  </a:lnTo>
                  <a:lnTo>
                    <a:pt x="964" y="963"/>
                  </a:lnTo>
                  <a:lnTo>
                    <a:pt x="575" y="1001"/>
                  </a:lnTo>
                  <a:lnTo>
                    <a:pt x="278" y="1038"/>
                  </a:lnTo>
                  <a:lnTo>
                    <a:pt x="167" y="1075"/>
                  </a:lnTo>
                  <a:lnTo>
                    <a:pt x="74" y="1112"/>
                  </a:lnTo>
                  <a:lnTo>
                    <a:pt x="19" y="1167"/>
                  </a:lnTo>
                  <a:lnTo>
                    <a:pt x="0" y="1204"/>
                  </a:lnTo>
                  <a:lnTo>
                    <a:pt x="0" y="1204"/>
                  </a:lnTo>
                  <a:lnTo>
                    <a:pt x="19" y="1241"/>
                  </a:lnTo>
                  <a:lnTo>
                    <a:pt x="74" y="1297"/>
                  </a:lnTo>
                  <a:lnTo>
                    <a:pt x="167" y="1334"/>
                  </a:lnTo>
                  <a:lnTo>
                    <a:pt x="278" y="1353"/>
                  </a:lnTo>
                  <a:lnTo>
                    <a:pt x="575" y="1408"/>
                  </a:lnTo>
                  <a:lnTo>
                    <a:pt x="964" y="1445"/>
                  </a:lnTo>
                  <a:lnTo>
                    <a:pt x="964" y="1445"/>
                  </a:lnTo>
                  <a:lnTo>
                    <a:pt x="1001" y="1834"/>
                  </a:lnTo>
                  <a:lnTo>
                    <a:pt x="1056" y="2131"/>
                  </a:lnTo>
                  <a:lnTo>
                    <a:pt x="1075" y="2242"/>
                  </a:lnTo>
                  <a:lnTo>
                    <a:pt x="1112" y="2335"/>
                  </a:lnTo>
                  <a:lnTo>
                    <a:pt x="1168" y="2390"/>
                  </a:lnTo>
                  <a:lnTo>
                    <a:pt x="1205" y="2409"/>
                  </a:lnTo>
                  <a:lnTo>
                    <a:pt x="1205" y="2409"/>
                  </a:lnTo>
                  <a:lnTo>
                    <a:pt x="1242" y="2390"/>
                  </a:lnTo>
                  <a:lnTo>
                    <a:pt x="1297" y="2335"/>
                  </a:lnTo>
                  <a:lnTo>
                    <a:pt x="1334" y="2242"/>
                  </a:lnTo>
                  <a:lnTo>
                    <a:pt x="1353" y="2131"/>
                  </a:lnTo>
                  <a:lnTo>
                    <a:pt x="1408" y="1834"/>
                  </a:lnTo>
                  <a:lnTo>
                    <a:pt x="1445" y="1445"/>
                  </a:lnTo>
                  <a:lnTo>
                    <a:pt x="1445" y="1445"/>
                  </a:lnTo>
                  <a:lnTo>
                    <a:pt x="1835" y="1408"/>
                  </a:lnTo>
                  <a:lnTo>
                    <a:pt x="2131" y="1353"/>
                  </a:lnTo>
                  <a:lnTo>
                    <a:pt x="2242" y="1334"/>
                  </a:lnTo>
                  <a:lnTo>
                    <a:pt x="2335" y="1297"/>
                  </a:lnTo>
                  <a:lnTo>
                    <a:pt x="2390" y="1241"/>
                  </a:lnTo>
                  <a:lnTo>
                    <a:pt x="2409" y="1204"/>
                  </a:lnTo>
                  <a:lnTo>
                    <a:pt x="2409" y="1204"/>
                  </a:lnTo>
                  <a:lnTo>
                    <a:pt x="2390" y="1167"/>
                  </a:lnTo>
                  <a:lnTo>
                    <a:pt x="2335" y="1112"/>
                  </a:lnTo>
                  <a:lnTo>
                    <a:pt x="2242" y="1075"/>
                  </a:lnTo>
                  <a:lnTo>
                    <a:pt x="2131" y="1038"/>
                  </a:lnTo>
                  <a:lnTo>
                    <a:pt x="1835" y="1001"/>
                  </a:lnTo>
                  <a:lnTo>
                    <a:pt x="1445" y="963"/>
                  </a:lnTo>
                  <a:lnTo>
                    <a:pt x="1445" y="963"/>
                  </a:lnTo>
                  <a:lnTo>
                    <a:pt x="1408" y="574"/>
                  </a:lnTo>
                  <a:lnTo>
                    <a:pt x="1353" y="278"/>
                  </a:lnTo>
                  <a:lnTo>
                    <a:pt x="1334" y="167"/>
                  </a:lnTo>
                  <a:lnTo>
                    <a:pt x="1297" y="74"/>
                  </a:lnTo>
                  <a:lnTo>
                    <a:pt x="1242" y="19"/>
                  </a:lnTo>
                  <a:lnTo>
                    <a:pt x="1205" y="0"/>
                  </a:lnTo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strike="noStrike" kern="0" cap="none" spc="0" normalizeH="0" baseline="0" noProof="0">
                <a:ln>
                  <a:noFill/>
                </a:ln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" name="Google Shape;16654;p41">
              <a:extLst>
                <a:ext uri="{FF2B5EF4-FFF2-40B4-BE49-F238E27FC236}">
                  <a16:creationId xmlns:a16="http://schemas.microsoft.com/office/drawing/2014/main" id="{BD790CEA-C46E-B3FF-BF7E-77794BD76632}"/>
                </a:ext>
              </a:extLst>
            </p:cNvPr>
            <p:cNvSpPr/>
            <p:nvPr/>
          </p:nvSpPr>
          <p:spPr>
            <a:xfrm>
              <a:off x="2782517" y="1768862"/>
              <a:ext cx="1870782" cy="1117830"/>
            </a:xfrm>
            <a:custGeom>
              <a:avLst/>
              <a:gdLst/>
              <a:ahLst/>
              <a:cxnLst/>
              <a:rect l="l" t="t" r="r" b="b"/>
              <a:pathLst>
                <a:path w="49118" h="29349" extrusionOk="0">
                  <a:moveTo>
                    <a:pt x="2094" y="1"/>
                  </a:moveTo>
                  <a:lnTo>
                    <a:pt x="1853" y="38"/>
                  </a:lnTo>
                  <a:lnTo>
                    <a:pt x="1630" y="93"/>
                  </a:lnTo>
                  <a:lnTo>
                    <a:pt x="1427" y="186"/>
                  </a:lnTo>
                  <a:lnTo>
                    <a:pt x="1223" y="279"/>
                  </a:lnTo>
                  <a:lnTo>
                    <a:pt x="1038" y="390"/>
                  </a:lnTo>
                  <a:lnTo>
                    <a:pt x="852" y="519"/>
                  </a:lnTo>
                  <a:lnTo>
                    <a:pt x="686" y="668"/>
                  </a:lnTo>
                  <a:lnTo>
                    <a:pt x="537" y="834"/>
                  </a:lnTo>
                  <a:lnTo>
                    <a:pt x="408" y="1020"/>
                  </a:lnTo>
                  <a:lnTo>
                    <a:pt x="278" y="1205"/>
                  </a:lnTo>
                  <a:lnTo>
                    <a:pt x="185" y="1409"/>
                  </a:lnTo>
                  <a:lnTo>
                    <a:pt x="111" y="1631"/>
                  </a:lnTo>
                  <a:lnTo>
                    <a:pt x="56" y="1853"/>
                  </a:lnTo>
                  <a:lnTo>
                    <a:pt x="19" y="2076"/>
                  </a:lnTo>
                  <a:lnTo>
                    <a:pt x="0" y="2317"/>
                  </a:lnTo>
                  <a:lnTo>
                    <a:pt x="0" y="8042"/>
                  </a:lnTo>
                  <a:lnTo>
                    <a:pt x="19" y="8264"/>
                  </a:lnTo>
                  <a:lnTo>
                    <a:pt x="56" y="8505"/>
                  </a:lnTo>
                  <a:lnTo>
                    <a:pt x="111" y="8727"/>
                  </a:lnTo>
                  <a:lnTo>
                    <a:pt x="185" y="8931"/>
                  </a:lnTo>
                  <a:lnTo>
                    <a:pt x="278" y="9135"/>
                  </a:lnTo>
                  <a:lnTo>
                    <a:pt x="408" y="9339"/>
                  </a:lnTo>
                  <a:lnTo>
                    <a:pt x="537" y="9505"/>
                  </a:lnTo>
                  <a:lnTo>
                    <a:pt x="686" y="9672"/>
                  </a:lnTo>
                  <a:lnTo>
                    <a:pt x="852" y="9820"/>
                  </a:lnTo>
                  <a:lnTo>
                    <a:pt x="1038" y="9950"/>
                  </a:lnTo>
                  <a:lnTo>
                    <a:pt x="1223" y="10080"/>
                  </a:lnTo>
                  <a:lnTo>
                    <a:pt x="1427" y="10172"/>
                  </a:lnTo>
                  <a:lnTo>
                    <a:pt x="1630" y="10247"/>
                  </a:lnTo>
                  <a:lnTo>
                    <a:pt x="1853" y="10302"/>
                  </a:lnTo>
                  <a:lnTo>
                    <a:pt x="2094" y="10339"/>
                  </a:lnTo>
                  <a:lnTo>
                    <a:pt x="2335" y="10358"/>
                  </a:lnTo>
                  <a:lnTo>
                    <a:pt x="9523" y="10358"/>
                  </a:lnTo>
                  <a:lnTo>
                    <a:pt x="9820" y="10654"/>
                  </a:lnTo>
                  <a:lnTo>
                    <a:pt x="9486" y="10784"/>
                  </a:lnTo>
                  <a:lnTo>
                    <a:pt x="9171" y="10951"/>
                  </a:lnTo>
                  <a:lnTo>
                    <a:pt x="8856" y="11117"/>
                  </a:lnTo>
                  <a:lnTo>
                    <a:pt x="8541" y="11284"/>
                  </a:lnTo>
                  <a:lnTo>
                    <a:pt x="8245" y="11469"/>
                  </a:lnTo>
                  <a:lnTo>
                    <a:pt x="7948" y="11673"/>
                  </a:lnTo>
                  <a:lnTo>
                    <a:pt x="7671" y="11877"/>
                  </a:lnTo>
                  <a:lnTo>
                    <a:pt x="7393" y="12099"/>
                  </a:lnTo>
                  <a:lnTo>
                    <a:pt x="7133" y="12322"/>
                  </a:lnTo>
                  <a:lnTo>
                    <a:pt x="6855" y="12563"/>
                  </a:lnTo>
                  <a:lnTo>
                    <a:pt x="6614" y="12803"/>
                  </a:lnTo>
                  <a:lnTo>
                    <a:pt x="6374" y="13063"/>
                  </a:lnTo>
                  <a:lnTo>
                    <a:pt x="6133" y="13322"/>
                  </a:lnTo>
                  <a:lnTo>
                    <a:pt x="5910" y="13600"/>
                  </a:lnTo>
                  <a:lnTo>
                    <a:pt x="5707" y="13878"/>
                  </a:lnTo>
                  <a:lnTo>
                    <a:pt x="5503" y="14174"/>
                  </a:lnTo>
                  <a:lnTo>
                    <a:pt x="5299" y="14471"/>
                  </a:lnTo>
                  <a:lnTo>
                    <a:pt x="5114" y="14767"/>
                  </a:lnTo>
                  <a:lnTo>
                    <a:pt x="4947" y="15082"/>
                  </a:lnTo>
                  <a:lnTo>
                    <a:pt x="4780" y="15397"/>
                  </a:lnTo>
                  <a:lnTo>
                    <a:pt x="4632" y="15712"/>
                  </a:lnTo>
                  <a:lnTo>
                    <a:pt x="4502" y="16046"/>
                  </a:lnTo>
                  <a:lnTo>
                    <a:pt x="4373" y="16379"/>
                  </a:lnTo>
                  <a:lnTo>
                    <a:pt x="4261" y="16731"/>
                  </a:lnTo>
                  <a:lnTo>
                    <a:pt x="4169" y="17065"/>
                  </a:lnTo>
                  <a:lnTo>
                    <a:pt x="4076" y="17417"/>
                  </a:lnTo>
                  <a:lnTo>
                    <a:pt x="4002" y="17787"/>
                  </a:lnTo>
                  <a:lnTo>
                    <a:pt x="3928" y="18139"/>
                  </a:lnTo>
                  <a:lnTo>
                    <a:pt x="3891" y="18510"/>
                  </a:lnTo>
                  <a:lnTo>
                    <a:pt x="3854" y="18881"/>
                  </a:lnTo>
                  <a:lnTo>
                    <a:pt x="3835" y="19251"/>
                  </a:lnTo>
                  <a:lnTo>
                    <a:pt x="3817" y="19622"/>
                  </a:lnTo>
                  <a:lnTo>
                    <a:pt x="3835" y="20122"/>
                  </a:lnTo>
                  <a:lnTo>
                    <a:pt x="3872" y="20604"/>
                  </a:lnTo>
                  <a:lnTo>
                    <a:pt x="3928" y="21067"/>
                  </a:lnTo>
                  <a:lnTo>
                    <a:pt x="4002" y="21549"/>
                  </a:lnTo>
                  <a:lnTo>
                    <a:pt x="4113" y="22012"/>
                  </a:lnTo>
                  <a:lnTo>
                    <a:pt x="4243" y="22475"/>
                  </a:lnTo>
                  <a:lnTo>
                    <a:pt x="4391" y="22920"/>
                  </a:lnTo>
                  <a:lnTo>
                    <a:pt x="4558" y="23346"/>
                  </a:lnTo>
                  <a:lnTo>
                    <a:pt x="4743" y="23790"/>
                  </a:lnTo>
                  <a:lnTo>
                    <a:pt x="4947" y="24198"/>
                  </a:lnTo>
                  <a:lnTo>
                    <a:pt x="5169" y="24606"/>
                  </a:lnTo>
                  <a:lnTo>
                    <a:pt x="5410" y="25013"/>
                  </a:lnTo>
                  <a:lnTo>
                    <a:pt x="5670" y="25384"/>
                  </a:lnTo>
                  <a:lnTo>
                    <a:pt x="5947" y="25754"/>
                  </a:lnTo>
                  <a:lnTo>
                    <a:pt x="6244" y="26106"/>
                  </a:lnTo>
                  <a:lnTo>
                    <a:pt x="6559" y="26458"/>
                  </a:lnTo>
                  <a:lnTo>
                    <a:pt x="6874" y="26773"/>
                  </a:lnTo>
                  <a:lnTo>
                    <a:pt x="7226" y="27088"/>
                  </a:lnTo>
                  <a:lnTo>
                    <a:pt x="7578" y="27385"/>
                  </a:lnTo>
                  <a:lnTo>
                    <a:pt x="7930" y="27663"/>
                  </a:lnTo>
                  <a:lnTo>
                    <a:pt x="8319" y="27922"/>
                  </a:lnTo>
                  <a:lnTo>
                    <a:pt x="8708" y="28144"/>
                  </a:lnTo>
                  <a:lnTo>
                    <a:pt x="9116" y="28367"/>
                  </a:lnTo>
                  <a:lnTo>
                    <a:pt x="9523" y="28571"/>
                  </a:lnTo>
                  <a:lnTo>
                    <a:pt x="9949" y="28756"/>
                  </a:lnTo>
                  <a:lnTo>
                    <a:pt x="10394" y="28904"/>
                  </a:lnTo>
                  <a:lnTo>
                    <a:pt x="10839" y="29034"/>
                  </a:lnTo>
                  <a:lnTo>
                    <a:pt x="11283" y="29145"/>
                  </a:lnTo>
                  <a:lnTo>
                    <a:pt x="11747" y="29238"/>
                  </a:lnTo>
                  <a:lnTo>
                    <a:pt x="12210" y="29293"/>
                  </a:lnTo>
                  <a:lnTo>
                    <a:pt x="12692" y="29349"/>
                  </a:lnTo>
                  <a:lnTo>
                    <a:pt x="13544" y="29349"/>
                  </a:lnTo>
                  <a:lnTo>
                    <a:pt x="14081" y="29312"/>
                  </a:lnTo>
                  <a:lnTo>
                    <a:pt x="14581" y="29256"/>
                  </a:lnTo>
                  <a:lnTo>
                    <a:pt x="15082" y="29182"/>
                  </a:lnTo>
                  <a:lnTo>
                    <a:pt x="15545" y="29089"/>
                  </a:lnTo>
                  <a:lnTo>
                    <a:pt x="16008" y="28978"/>
                  </a:lnTo>
                  <a:lnTo>
                    <a:pt x="16434" y="28849"/>
                  </a:lnTo>
                  <a:lnTo>
                    <a:pt x="16842" y="28700"/>
                  </a:lnTo>
                  <a:lnTo>
                    <a:pt x="17231" y="28552"/>
                  </a:lnTo>
                  <a:lnTo>
                    <a:pt x="17601" y="28385"/>
                  </a:lnTo>
                  <a:lnTo>
                    <a:pt x="17953" y="28219"/>
                  </a:lnTo>
                  <a:lnTo>
                    <a:pt x="18287" y="28052"/>
                  </a:lnTo>
                  <a:lnTo>
                    <a:pt x="18602" y="27885"/>
                  </a:lnTo>
                  <a:lnTo>
                    <a:pt x="18880" y="27700"/>
                  </a:lnTo>
                  <a:lnTo>
                    <a:pt x="19158" y="27515"/>
                  </a:lnTo>
                  <a:lnTo>
                    <a:pt x="19621" y="27181"/>
                  </a:lnTo>
                  <a:lnTo>
                    <a:pt x="19806" y="27051"/>
                  </a:lnTo>
                  <a:lnTo>
                    <a:pt x="19992" y="26885"/>
                  </a:lnTo>
                  <a:lnTo>
                    <a:pt x="20399" y="26514"/>
                  </a:lnTo>
                  <a:lnTo>
                    <a:pt x="20659" y="26236"/>
                  </a:lnTo>
                  <a:lnTo>
                    <a:pt x="20751" y="26125"/>
                  </a:lnTo>
                  <a:lnTo>
                    <a:pt x="21140" y="25680"/>
                  </a:lnTo>
                  <a:lnTo>
                    <a:pt x="23938" y="22438"/>
                  </a:lnTo>
                  <a:lnTo>
                    <a:pt x="24568" y="23235"/>
                  </a:lnTo>
                  <a:lnTo>
                    <a:pt x="25179" y="23976"/>
                  </a:lnTo>
                  <a:lnTo>
                    <a:pt x="26272" y="25199"/>
                  </a:lnTo>
                  <a:lnTo>
                    <a:pt x="27032" y="26051"/>
                  </a:lnTo>
                  <a:lnTo>
                    <a:pt x="27366" y="26421"/>
                  </a:lnTo>
                  <a:lnTo>
                    <a:pt x="27681" y="26718"/>
                  </a:lnTo>
                  <a:lnTo>
                    <a:pt x="27958" y="26977"/>
                  </a:lnTo>
                  <a:lnTo>
                    <a:pt x="28199" y="27181"/>
                  </a:lnTo>
                  <a:lnTo>
                    <a:pt x="28440" y="27329"/>
                  </a:lnTo>
                  <a:lnTo>
                    <a:pt x="28718" y="27552"/>
                  </a:lnTo>
                  <a:lnTo>
                    <a:pt x="29015" y="27774"/>
                  </a:lnTo>
                  <a:lnTo>
                    <a:pt x="29330" y="27978"/>
                  </a:lnTo>
                  <a:lnTo>
                    <a:pt x="29663" y="28163"/>
                  </a:lnTo>
                  <a:lnTo>
                    <a:pt x="29978" y="28330"/>
                  </a:lnTo>
                  <a:lnTo>
                    <a:pt x="30330" y="28497"/>
                  </a:lnTo>
                  <a:lnTo>
                    <a:pt x="30664" y="28645"/>
                  </a:lnTo>
                  <a:lnTo>
                    <a:pt x="31016" y="28774"/>
                  </a:lnTo>
                  <a:lnTo>
                    <a:pt x="31368" y="28904"/>
                  </a:lnTo>
                  <a:lnTo>
                    <a:pt x="31738" y="28997"/>
                  </a:lnTo>
                  <a:lnTo>
                    <a:pt x="32109" y="29089"/>
                  </a:lnTo>
                  <a:lnTo>
                    <a:pt x="32461" y="29164"/>
                  </a:lnTo>
                  <a:lnTo>
                    <a:pt x="32831" y="29238"/>
                  </a:lnTo>
                  <a:lnTo>
                    <a:pt x="33220" y="29293"/>
                  </a:lnTo>
                  <a:lnTo>
                    <a:pt x="33591" y="29312"/>
                  </a:lnTo>
                  <a:lnTo>
                    <a:pt x="33961" y="29349"/>
                  </a:lnTo>
                  <a:lnTo>
                    <a:pt x="34332" y="29349"/>
                  </a:lnTo>
                  <a:lnTo>
                    <a:pt x="34832" y="29330"/>
                  </a:lnTo>
                  <a:lnTo>
                    <a:pt x="35333" y="29293"/>
                  </a:lnTo>
                  <a:lnTo>
                    <a:pt x="35814" y="29238"/>
                  </a:lnTo>
                  <a:lnTo>
                    <a:pt x="36296" y="29145"/>
                  </a:lnTo>
                  <a:lnTo>
                    <a:pt x="36759" y="29034"/>
                  </a:lnTo>
                  <a:lnTo>
                    <a:pt x="37222" y="28904"/>
                  </a:lnTo>
                  <a:lnTo>
                    <a:pt x="37686" y="28756"/>
                  </a:lnTo>
                  <a:lnTo>
                    <a:pt x="38112" y="28589"/>
                  </a:lnTo>
                  <a:lnTo>
                    <a:pt x="38556" y="28385"/>
                  </a:lnTo>
                  <a:lnTo>
                    <a:pt x="38964" y="28163"/>
                  </a:lnTo>
                  <a:lnTo>
                    <a:pt x="39372" y="27941"/>
                  </a:lnTo>
                  <a:lnTo>
                    <a:pt x="39779" y="27681"/>
                  </a:lnTo>
                  <a:lnTo>
                    <a:pt x="40150" y="27422"/>
                  </a:lnTo>
                  <a:lnTo>
                    <a:pt x="40520" y="27125"/>
                  </a:lnTo>
                  <a:lnTo>
                    <a:pt x="40872" y="26810"/>
                  </a:lnTo>
                  <a:lnTo>
                    <a:pt x="41206" y="26496"/>
                  </a:lnTo>
                  <a:lnTo>
                    <a:pt x="41539" y="26162"/>
                  </a:lnTo>
                  <a:lnTo>
                    <a:pt x="41836" y="25810"/>
                  </a:lnTo>
                  <a:lnTo>
                    <a:pt x="42132" y="25439"/>
                  </a:lnTo>
                  <a:lnTo>
                    <a:pt x="42392" y="25050"/>
                  </a:lnTo>
                  <a:lnTo>
                    <a:pt x="42651" y="24661"/>
                  </a:lnTo>
                  <a:lnTo>
                    <a:pt x="42892" y="24254"/>
                  </a:lnTo>
                  <a:lnTo>
                    <a:pt x="43096" y="23828"/>
                  </a:lnTo>
                  <a:lnTo>
                    <a:pt x="43299" y="23401"/>
                  </a:lnTo>
                  <a:lnTo>
                    <a:pt x="43466" y="22957"/>
                  </a:lnTo>
                  <a:lnTo>
                    <a:pt x="43614" y="22512"/>
                  </a:lnTo>
                  <a:lnTo>
                    <a:pt x="43763" y="22049"/>
                  </a:lnTo>
                  <a:lnTo>
                    <a:pt x="43855" y="21586"/>
                  </a:lnTo>
                  <a:lnTo>
                    <a:pt x="43948" y="21104"/>
                  </a:lnTo>
                  <a:lnTo>
                    <a:pt x="44004" y="20622"/>
                  </a:lnTo>
                  <a:lnTo>
                    <a:pt x="44041" y="20122"/>
                  </a:lnTo>
                  <a:lnTo>
                    <a:pt x="44059" y="19622"/>
                  </a:lnTo>
                  <a:lnTo>
                    <a:pt x="44059" y="19270"/>
                  </a:lnTo>
                  <a:lnTo>
                    <a:pt x="44041" y="18918"/>
                  </a:lnTo>
                  <a:lnTo>
                    <a:pt x="44004" y="18566"/>
                  </a:lnTo>
                  <a:lnTo>
                    <a:pt x="43966" y="18214"/>
                  </a:lnTo>
                  <a:lnTo>
                    <a:pt x="43911" y="17862"/>
                  </a:lnTo>
                  <a:lnTo>
                    <a:pt x="43837" y="17528"/>
                  </a:lnTo>
                  <a:lnTo>
                    <a:pt x="43763" y="17195"/>
                  </a:lnTo>
                  <a:lnTo>
                    <a:pt x="43670" y="16861"/>
                  </a:lnTo>
                  <a:lnTo>
                    <a:pt x="43559" y="16546"/>
                  </a:lnTo>
                  <a:lnTo>
                    <a:pt x="43448" y="16213"/>
                  </a:lnTo>
                  <a:lnTo>
                    <a:pt x="43318" y="15898"/>
                  </a:lnTo>
                  <a:lnTo>
                    <a:pt x="43188" y="15583"/>
                  </a:lnTo>
                  <a:lnTo>
                    <a:pt x="43040" y="15286"/>
                  </a:lnTo>
                  <a:lnTo>
                    <a:pt x="42892" y="14990"/>
                  </a:lnTo>
                  <a:lnTo>
                    <a:pt x="42725" y="14693"/>
                  </a:lnTo>
                  <a:lnTo>
                    <a:pt x="42540" y="14415"/>
                  </a:lnTo>
                  <a:lnTo>
                    <a:pt x="42355" y="14137"/>
                  </a:lnTo>
                  <a:lnTo>
                    <a:pt x="42169" y="13860"/>
                  </a:lnTo>
                  <a:lnTo>
                    <a:pt x="41965" y="13600"/>
                  </a:lnTo>
                  <a:lnTo>
                    <a:pt x="41743" y="13341"/>
                  </a:lnTo>
                  <a:lnTo>
                    <a:pt x="41521" y="13081"/>
                  </a:lnTo>
                  <a:lnTo>
                    <a:pt x="41298" y="12840"/>
                  </a:lnTo>
                  <a:lnTo>
                    <a:pt x="41058" y="12600"/>
                  </a:lnTo>
                  <a:lnTo>
                    <a:pt x="40817" y="12377"/>
                  </a:lnTo>
                  <a:lnTo>
                    <a:pt x="40557" y="12155"/>
                  </a:lnTo>
                  <a:lnTo>
                    <a:pt x="40298" y="11951"/>
                  </a:lnTo>
                  <a:lnTo>
                    <a:pt x="40039" y="11747"/>
                  </a:lnTo>
                  <a:lnTo>
                    <a:pt x="39761" y="11562"/>
                  </a:lnTo>
                  <a:lnTo>
                    <a:pt x="39483" y="11377"/>
                  </a:lnTo>
                  <a:lnTo>
                    <a:pt x="39186" y="11210"/>
                  </a:lnTo>
                  <a:lnTo>
                    <a:pt x="38890" y="11043"/>
                  </a:lnTo>
                  <a:lnTo>
                    <a:pt x="38593" y="10877"/>
                  </a:lnTo>
                  <a:lnTo>
                    <a:pt x="38816" y="10765"/>
                  </a:lnTo>
                  <a:lnTo>
                    <a:pt x="39020" y="10636"/>
                  </a:lnTo>
                  <a:lnTo>
                    <a:pt x="39279" y="10895"/>
                  </a:lnTo>
                  <a:lnTo>
                    <a:pt x="39538" y="11117"/>
                  </a:lnTo>
                  <a:lnTo>
                    <a:pt x="39835" y="11321"/>
                  </a:lnTo>
                  <a:lnTo>
                    <a:pt x="40150" y="11488"/>
                  </a:lnTo>
                  <a:lnTo>
                    <a:pt x="40483" y="11618"/>
                  </a:lnTo>
                  <a:lnTo>
                    <a:pt x="40835" y="11710"/>
                  </a:lnTo>
                  <a:lnTo>
                    <a:pt x="41206" y="11766"/>
                  </a:lnTo>
                  <a:lnTo>
                    <a:pt x="41576" y="11803"/>
                  </a:lnTo>
                  <a:lnTo>
                    <a:pt x="41928" y="11784"/>
                  </a:lnTo>
                  <a:lnTo>
                    <a:pt x="42280" y="11729"/>
                  </a:lnTo>
                  <a:lnTo>
                    <a:pt x="42614" y="11636"/>
                  </a:lnTo>
                  <a:lnTo>
                    <a:pt x="42929" y="11525"/>
                  </a:lnTo>
                  <a:lnTo>
                    <a:pt x="43225" y="11377"/>
                  </a:lnTo>
                  <a:lnTo>
                    <a:pt x="43503" y="11210"/>
                  </a:lnTo>
                  <a:lnTo>
                    <a:pt x="43763" y="11006"/>
                  </a:lnTo>
                  <a:lnTo>
                    <a:pt x="44004" y="10784"/>
                  </a:lnTo>
                  <a:lnTo>
                    <a:pt x="44207" y="10877"/>
                  </a:lnTo>
                  <a:lnTo>
                    <a:pt x="44393" y="10969"/>
                  </a:lnTo>
                  <a:lnTo>
                    <a:pt x="44596" y="11043"/>
                  </a:lnTo>
                  <a:lnTo>
                    <a:pt x="44800" y="11117"/>
                  </a:lnTo>
                  <a:lnTo>
                    <a:pt x="45023" y="11154"/>
                  </a:lnTo>
                  <a:lnTo>
                    <a:pt x="45245" y="11192"/>
                  </a:lnTo>
                  <a:lnTo>
                    <a:pt x="45467" y="11210"/>
                  </a:lnTo>
                  <a:lnTo>
                    <a:pt x="45690" y="11229"/>
                  </a:lnTo>
                  <a:lnTo>
                    <a:pt x="46042" y="11210"/>
                  </a:lnTo>
                  <a:lnTo>
                    <a:pt x="46375" y="11154"/>
                  </a:lnTo>
                  <a:lnTo>
                    <a:pt x="46709" y="11062"/>
                  </a:lnTo>
                  <a:lnTo>
                    <a:pt x="47024" y="10951"/>
                  </a:lnTo>
                  <a:lnTo>
                    <a:pt x="47320" y="10802"/>
                  </a:lnTo>
                  <a:lnTo>
                    <a:pt x="47598" y="10636"/>
                  </a:lnTo>
                  <a:lnTo>
                    <a:pt x="47857" y="10450"/>
                  </a:lnTo>
                  <a:lnTo>
                    <a:pt x="48117" y="10228"/>
                  </a:lnTo>
                  <a:lnTo>
                    <a:pt x="48321" y="9969"/>
                  </a:lnTo>
                  <a:lnTo>
                    <a:pt x="48524" y="9709"/>
                  </a:lnTo>
                  <a:lnTo>
                    <a:pt x="48691" y="9431"/>
                  </a:lnTo>
                  <a:lnTo>
                    <a:pt x="48839" y="9135"/>
                  </a:lnTo>
                  <a:lnTo>
                    <a:pt x="48950" y="8820"/>
                  </a:lnTo>
                  <a:lnTo>
                    <a:pt x="49043" y="8486"/>
                  </a:lnTo>
                  <a:lnTo>
                    <a:pt x="49099" y="8153"/>
                  </a:lnTo>
                  <a:lnTo>
                    <a:pt x="49117" y="7801"/>
                  </a:lnTo>
                  <a:lnTo>
                    <a:pt x="49099" y="7560"/>
                  </a:lnTo>
                  <a:lnTo>
                    <a:pt x="49080" y="7319"/>
                  </a:lnTo>
                  <a:lnTo>
                    <a:pt x="49043" y="7097"/>
                  </a:lnTo>
                  <a:lnTo>
                    <a:pt x="48988" y="6875"/>
                  </a:lnTo>
                  <a:lnTo>
                    <a:pt x="48913" y="6652"/>
                  </a:lnTo>
                  <a:lnTo>
                    <a:pt x="48839" y="6448"/>
                  </a:lnTo>
                  <a:lnTo>
                    <a:pt x="48728" y="6245"/>
                  </a:lnTo>
                  <a:lnTo>
                    <a:pt x="48617" y="6041"/>
                  </a:lnTo>
                  <a:lnTo>
                    <a:pt x="48506" y="5855"/>
                  </a:lnTo>
                  <a:lnTo>
                    <a:pt x="48376" y="5670"/>
                  </a:lnTo>
                  <a:lnTo>
                    <a:pt x="48228" y="5503"/>
                  </a:lnTo>
                  <a:lnTo>
                    <a:pt x="48061" y="5337"/>
                  </a:lnTo>
                  <a:lnTo>
                    <a:pt x="47913" y="5188"/>
                  </a:lnTo>
                  <a:lnTo>
                    <a:pt x="47728" y="5059"/>
                  </a:lnTo>
                  <a:lnTo>
                    <a:pt x="47542" y="4929"/>
                  </a:lnTo>
                  <a:lnTo>
                    <a:pt x="47357" y="4818"/>
                  </a:lnTo>
                  <a:lnTo>
                    <a:pt x="47376" y="4596"/>
                  </a:lnTo>
                  <a:lnTo>
                    <a:pt x="47376" y="4373"/>
                  </a:lnTo>
                  <a:lnTo>
                    <a:pt x="47357" y="4021"/>
                  </a:lnTo>
                  <a:lnTo>
                    <a:pt x="47320" y="3688"/>
                  </a:lnTo>
                  <a:lnTo>
                    <a:pt x="47227" y="3354"/>
                  </a:lnTo>
                  <a:lnTo>
                    <a:pt x="47116" y="3039"/>
                  </a:lnTo>
                  <a:lnTo>
                    <a:pt x="46968" y="2743"/>
                  </a:lnTo>
                  <a:lnTo>
                    <a:pt x="46801" y="2465"/>
                  </a:lnTo>
                  <a:lnTo>
                    <a:pt x="46597" y="2206"/>
                  </a:lnTo>
                  <a:lnTo>
                    <a:pt x="46375" y="1965"/>
                  </a:lnTo>
                  <a:lnTo>
                    <a:pt x="46134" y="1742"/>
                  </a:lnTo>
                  <a:lnTo>
                    <a:pt x="45875" y="1539"/>
                  </a:lnTo>
                  <a:lnTo>
                    <a:pt x="45597" y="1372"/>
                  </a:lnTo>
                  <a:lnTo>
                    <a:pt x="45282" y="1224"/>
                  </a:lnTo>
                  <a:lnTo>
                    <a:pt x="44986" y="1112"/>
                  </a:lnTo>
                  <a:lnTo>
                    <a:pt x="44652" y="1020"/>
                  </a:lnTo>
                  <a:lnTo>
                    <a:pt x="44300" y="964"/>
                  </a:lnTo>
                  <a:lnTo>
                    <a:pt x="43652" y="964"/>
                  </a:lnTo>
                  <a:lnTo>
                    <a:pt x="43355" y="1001"/>
                  </a:lnTo>
                  <a:lnTo>
                    <a:pt x="43059" y="1075"/>
                  </a:lnTo>
                  <a:lnTo>
                    <a:pt x="42781" y="1168"/>
                  </a:lnTo>
                  <a:lnTo>
                    <a:pt x="42503" y="1279"/>
                  </a:lnTo>
                  <a:lnTo>
                    <a:pt x="42262" y="1409"/>
                  </a:lnTo>
                  <a:lnTo>
                    <a:pt x="42003" y="1557"/>
                  </a:lnTo>
                  <a:lnTo>
                    <a:pt x="41780" y="1742"/>
                  </a:lnTo>
                  <a:lnTo>
                    <a:pt x="41502" y="1613"/>
                  </a:lnTo>
                  <a:lnTo>
                    <a:pt x="41224" y="1520"/>
                  </a:lnTo>
                  <a:lnTo>
                    <a:pt x="40928" y="1464"/>
                  </a:lnTo>
                  <a:lnTo>
                    <a:pt x="40613" y="1446"/>
                  </a:lnTo>
                  <a:lnTo>
                    <a:pt x="40372" y="1464"/>
                  </a:lnTo>
                  <a:lnTo>
                    <a:pt x="40150" y="1483"/>
                  </a:lnTo>
                  <a:lnTo>
                    <a:pt x="39927" y="1539"/>
                  </a:lnTo>
                  <a:lnTo>
                    <a:pt x="39724" y="1613"/>
                  </a:lnTo>
                  <a:lnTo>
                    <a:pt x="39520" y="1705"/>
                  </a:lnTo>
                  <a:lnTo>
                    <a:pt x="39316" y="1816"/>
                  </a:lnTo>
                  <a:lnTo>
                    <a:pt x="39149" y="1946"/>
                  </a:lnTo>
                  <a:lnTo>
                    <a:pt x="38964" y="2076"/>
                  </a:lnTo>
                  <a:lnTo>
                    <a:pt x="38760" y="1946"/>
                  </a:lnTo>
                  <a:lnTo>
                    <a:pt x="38556" y="1853"/>
                  </a:lnTo>
                  <a:lnTo>
                    <a:pt x="38334" y="1742"/>
                  </a:lnTo>
                  <a:lnTo>
                    <a:pt x="38093" y="1668"/>
                  </a:lnTo>
                  <a:lnTo>
                    <a:pt x="37871" y="1613"/>
                  </a:lnTo>
                  <a:lnTo>
                    <a:pt x="37611" y="1557"/>
                  </a:lnTo>
                  <a:lnTo>
                    <a:pt x="37371" y="1539"/>
                  </a:lnTo>
                  <a:lnTo>
                    <a:pt x="37111" y="1520"/>
                  </a:lnTo>
                  <a:lnTo>
                    <a:pt x="36833" y="1539"/>
                  </a:lnTo>
                  <a:lnTo>
                    <a:pt x="36555" y="1576"/>
                  </a:lnTo>
                  <a:lnTo>
                    <a:pt x="36296" y="1631"/>
                  </a:lnTo>
                  <a:lnTo>
                    <a:pt x="36018" y="1705"/>
                  </a:lnTo>
                  <a:lnTo>
                    <a:pt x="35777" y="1798"/>
                  </a:lnTo>
                  <a:lnTo>
                    <a:pt x="35536" y="1909"/>
                  </a:lnTo>
                  <a:lnTo>
                    <a:pt x="35295" y="2039"/>
                  </a:lnTo>
                  <a:lnTo>
                    <a:pt x="35092" y="2187"/>
                  </a:lnTo>
                  <a:lnTo>
                    <a:pt x="34869" y="2354"/>
                  </a:lnTo>
                  <a:lnTo>
                    <a:pt x="34684" y="2539"/>
                  </a:lnTo>
                  <a:lnTo>
                    <a:pt x="34499" y="2724"/>
                  </a:lnTo>
                  <a:lnTo>
                    <a:pt x="34351" y="2947"/>
                  </a:lnTo>
                  <a:lnTo>
                    <a:pt x="34202" y="3169"/>
                  </a:lnTo>
                  <a:lnTo>
                    <a:pt x="34073" y="3391"/>
                  </a:lnTo>
                  <a:lnTo>
                    <a:pt x="33961" y="3632"/>
                  </a:lnTo>
                  <a:lnTo>
                    <a:pt x="33869" y="3892"/>
                  </a:lnTo>
                  <a:lnTo>
                    <a:pt x="33684" y="3947"/>
                  </a:lnTo>
                  <a:lnTo>
                    <a:pt x="33498" y="4021"/>
                  </a:lnTo>
                  <a:lnTo>
                    <a:pt x="33332" y="4095"/>
                  </a:lnTo>
                  <a:lnTo>
                    <a:pt x="33165" y="4207"/>
                  </a:lnTo>
                  <a:lnTo>
                    <a:pt x="33017" y="4318"/>
                  </a:lnTo>
                  <a:lnTo>
                    <a:pt x="32868" y="4447"/>
                  </a:lnTo>
                  <a:lnTo>
                    <a:pt x="32739" y="4577"/>
                  </a:lnTo>
                  <a:lnTo>
                    <a:pt x="32609" y="4725"/>
                  </a:lnTo>
                  <a:lnTo>
                    <a:pt x="32498" y="4874"/>
                  </a:lnTo>
                  <a:lnTo>
                    <a:pt x="32405" y="5040"/>
                  </a:lnTo>
                  <a:lnTo>
                    <a:pt x="32312" y="5207"/>
                  </a:lnTo>
                  <a:lnTo>
                    <a:pt x="32257" y="5392"/>
                  </a:lnTo>
                  <a:lnTo>
                    <a:pt x="32201" y="5578"/>
                  </a:lnTo>
                  <a:lnTo>
                    <a:pt x="32146" y="5763"/>
                  </a:lnTo>
                  <a:lnTo>
                    <a:pt x="32127" y="5967"/>
                  </a:lnTo>
                  <a:lnTo>
                    <a:pt x="32127" y="6152"/>
                  </a:lnTo>
                  <a:lnTo>
                    <a:pt x="32127" y="6356"/>
                  </a:lnTo>
                  <a:lnTo>
                    <a:pt x="32146" y="6541"/>
                  </a:lnTo>
                  <a:lnTo>
                    <a:pt x="32183" y="6726"/>
                  </a:lnTo>
                  <a:lnTo>
                    <a:pt x="32238" y="6912"/>
                  </a:lnTo>
                  <a:lnTo>
                    <a:pt x="32312" y="7078"/>
                  </a:lnTo>
                  <a:lnTo>
                    <a:pt x="32387" y="7245"/>
                  </a:lnTo>
                  <a:lnTo>
                    <a:pt x="32479" y="7412"/>
                  </a:lnTo>
                  <a:lnTo>
                    <a:pt x="32572" y="7560"/>
                  </a:lnTo>
                  <a:lnTo>
                    <a:pt x="32683" y="7690"/>
                  </a:lnTo>
                  <a:lnTo>
                    <a:pt x="32813" y="7838"/>
                  </a:lnTo>
                  <a:lnTo>
                    <a:pt x="32942" y="7949"/>
                  </a:lnTo>
                  <a:lnTo>
                    <a:pt x="33091" y="8060"/>
                  </a:lnTo>
                  <a:lnTo>
                    <a:pt x="33239" y="8171"/>
                  </a:lnTo>
                  <a:lnTo>
                    <a:pt x="33406" y="8264"/>
                  </a:lnTo>
                  <a:lnTo>
                    <a:pt x="33572" y="8338"/>
                  </a:lnTo>
                  <a:lnTo>
                    <a:pt x="33739" y="8394"/>
                  </a:lnTo>
                  <a:lnTo>
                    <a:pt x="33795" y="8598"/>
                  </a:lnTo>
                  <a:lnTo>
                    <a:pt x="33850" y="8801"/>
                  </a:lnTo>
                  <a:lnTo>
                    <a:pt x="33906" y="9005"/>
                  </a:lnTo>
                  <a:lnTo>
                    <a:pt x="33999" y="9191"/>
                  </a:lnTo>
                  <a:lnTo>
                    <a:pt x="34091" y="9394"/>
                  </a:lnTo>
                  <a:lnTo>
                    <a:pt x="34184" y="9561"/>
                  </a:lnTo>
                  <a:lnTo>
                    <a:pt x="34295" y="9746"/>
                  </a:lnTo>
                  <a:lnTo>
                    <a:pt x="34425" y="9895"/>
                  </a:lnTo>
                  <a:lnTo>
                    <a:pt x="34332" y="9895"/>
                  </a:lnTo>
                  <a:lnTo>
                    <a:pt x="33813" y="9913"/>
                  </a:lnTo>
                  <a:lnTo>
                    <a:pt x="33294" y="9950"/>
                  </a:lnTo>
                  <a:lnTo>
                    <a:pt x="32794" y="10024"/>
                  </a:lnTo>
                  <a:lnTo>
                    <a:pt x="32294" y="10117"/>
                  </a:lnTo>
                  <a:lnTo>
                    <a:pt x="31812" y="10228"/>
                  </a:lnTo>
                  <a:lnTo>
                    <a:pt x="31331" y="10376"/>
                  </a:lnTo>
                  <a:lnTo>
                    <a:pt x="30849" y="10543"/>
                  </a:lnTo>
                  <a:lnTo>
                    <a:pt x="30404" y="10747"/>
                  </a:lnTo>
                  <a:lnTo>
                    <a:pt x="29959" y="10951"/>
                  </a:lnTo>
                  <a:lnTo>
                    <a:pt x="29515" y="11192"/>
                  </a:lnTo>
                  <a:lnTo>
                    <a:pt x="29107" y="11432"/>
                  </a:lnTo>
                  <a:lnTo>
                    <a:pt x="28700" y="11710"/>
                  </a:lnTo>
                  <a:lnTo>
                    <a:pt x="28310" y="12007"/>
                  </a:lnTo>
                  <a:lnTo>
                    <a:pt x="27921" y="12322"/>
                  </a:lnTo>
                  <a:lnTo>
                    <a:pt x="27569" y="12655"/>
                  </a:lnTo>
                  <a:lnTo>
                    <a:pt x="27236" y="13007"/>
                  </a:lnTo>
                  <a:lnTo>
                    <a:pt x="27217" y="13007"/>
                  </a:lnTo>
                  <a:lnTo>
                    <a:pt x="23956" y="16787"/>
                  </a:lnTo>
                  <a:lnTo>
                    <a:pt x="21159" y="13582"/>
                  </a:lnTo>
                  <a:lnTo>
                    <a:pt x="20825" y="13193"/>
                  </a:lnTo>
                  <a:lnTo>
                    <a:pt x="20473" y="12822"/>
                  </a:lnTo>
                  <a:lnTo>
                    <a:pt x="20121" y="12470"/>
                  </a:lnTo>
                  <a:lnTo>
                    <a:pt x="19732" y="12136"/>
                  </a:lnTo>
                  <a:lnTo>
                    <a:pt x="19343" y="11821"/>
                  </a:lnTo>
                  <a:lnTo>
                    <a:pt x="18917" y="11525"/>
                  </a:lnTo>
                  <a:lnTo>
                    <a:pt x="18491" y="11266"/>
                  </a:lnTo>
                  <a:lnTo>
                    <a:pt x="18046" y="11006"/>
                  </a:lnTo>
                  <a:lnTo>
                    <a:pt x="17583" y="10784"/>
                  </a:lnTo>
                  <a:lnTo>
                    <a:pt x="17101" y="10580"/>
                  </a:lnTo>
                  <a:lnTo>
                    <a:pt x="16619" y="10395"/>
                  </a:lnTo>
                  <a:lnTo>
                    <a:pt x="16119" y="10247"/>
                  </a:lnTo>
                  <a:lnTo>
                    <a:pt x="15619" y="10135"/>
                  </a:lnTo>
                  <a:lnTo>
                    <a:pt x="15100" y="10024"/>
                  </a:lnTo>
                  <a:lnTo>
                    <a:pt x="14581" y="9950"/>
                  </a:lnTo>
                  <a:lnTo>
                    <a:pt x="14044" y="9913"/>
                  </a:lnTo>
                  <a:lnTo>
                    <a:pt x="14248" y="9746"/>
                  </a:lnTo>
                  <a:lnTo>
                    <a:pt x="14433" y="9561"/>
                  </a:lnTo>
                  <a:lnTo>
                    <a:pt x="14600" y="9339"/>
                  </a:lnTo>
                  <a:lnTo>
                    <a:pt x="14748" y="9116"/>
                  </a:lnTo>
                  <a:lnTo>
                    <a:pt x="14859" y="8857"/>
                  </a:lnTo>
                  <a:lnTo>
                    <a:pt x="14933" y="8598"/>
                  </a:lnTo>
                  <a:lnTo>
                    <a:pt x="14989" y="8320"/>
                  </a:lnTo>
                  <a:lnTo>
                    <a:pt x="15008" y="8042"/>
                  </a:lnTo>
                  <a:lnTo>
                    <a:pt x="15008" y="2317"/>
                  </a:lnTo>
                  <a:lnTo>
                    <a:pt x="14989" y="2076"/>
                  </a:lnTo>
                  <a:lnTo>
                    <a:pt x="14952" y="1853"/>
                  </a:lnTo>
                  <a:lnTo>
                    <a:pt x="14896" y="1631"/>
                  </a:lnTo>
                  <a:lnTo>
                    <a:pt x="14822" y="1409"/>
                  </a:lnTo>
                  <a:lnTo>
                    <a:pt x="14730" y="1205"/>
                  </a:lnTo>
                  <a:lnTo>
                    <a:pt x="14600" y="1020"/>
                  </a:lnTo>
                  <a:lnTo>
                    <a:pt x="14470" y="834"/>
                  </a:lnTo>
                  <a:lnTo>
                    <a:pt x="14322" y="668"/>
                  </a:lnTo>
                  <a:lnTo>
                    <a:pt x="14155" y="519"/>
                  </a:lnTo>
                  <a:lnTo>
                    <a:pt x="13988" y="390"/>
                  </a:lnTo>
                  <a:lnTo>
                    <a:pt x="13785" y="279"/>
                  </a:lnTo>
                  <a:lnTo>
                    <a:pt x="13581" y="186"/>
                  </a:lnTo>
                  <a:lnTo>
                    <a:pt x="13377" y="93"/>
                  </a:lnTo>
                  <a:lnTo>
                    <a:pt x="13155" y="38"/>
                  </a:lnTo>
                  <a:lnTo>
                    <a:pt x="12914" y="1"/>
                  </a:lnTo>
                  <a:close/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57150" dir="42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strike="noStrike" kern="0" cap="none" spc="0" normalizeH="0" baseline="0" noProof="0">
                <a:ln>
                  <a:noFill/>
                </a:ln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5" name="Google Shape;16655;p41">
              <a:extLst>
                <a:ext uri="{FF2B5EF4-FFF2-40B4-BE49-F238E27FC236}">
                  <a16:creationId xmlns:a16="http://schemas.microsoft.com/office/drawing/2014/main" id="{9B8F88FD-5A92-70E3-D4F8-C4328F292F38}"/>
                </a:ext>
              </a:extLst>
            </p:cNvPr>
            <p:cNvSpPr/>
            <p:nvPr/>
          </p:nvSpPr>
          <p:spPr>
            <a:xfrm>
              <a:off x="3312819" y="2757706"/>
              <a:ext cx="1447" cy="38"/>
            </a:xfrm>
            <a:custGeom>
              <a:avLst/>
              <a:gdLst/>
              <a:ahLst/>
              <a:cxnLst/>
              <a:rect l="l" t="t" r="r" b="b"/>
              <a:pathLst>
                <a:path w="38" h="1" fill="none" extrusionOk="0">
                  <a:moveTo>
                    <a:pt x="38" y="1"/>
                  </a:moveTo>
                  <a:lnTo>
                    <a:pt x="38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38" y="1"/>
                  </a:lnTo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strike="noStrike" kern="0" cap="none" spc="0" normalizeH="0" baseline="0" noProof="0">
                <a:ln>
                  <a:noFill/>
                </a:ln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6" name="Google Shape;16656;p41">
              <a:extLst>
                <a:ext uri="{FF2B5EF4-FFF2-40B4-BE49-F238E27FC236}">
                  <a16:creationId xmlns:a16="http://schemas.microsoft.com/office/drawing/2014/main" id="{3E30158B-275F-1DA9-A5A4-0CAFD8514A62}"/>
                </a:ext>
              </a:extLst>
            </p:cNvPr>
            <p:cNvSpPr/>
            <p:nvPr/>
          </p:nvSpPr>
          <p:spPr>
            <a:xfrm>
              <a:off x="4106043" y="2757706"/>
              <a:ext cx="10588" cy="38"/>
            </a:xfrm>
            <a:custGeom>
              <a:avLst/>
              <a:gdLst/>
              <a:ahLst/>
              <a:cxnLst/>
              <a:rect l="l" t="t" r="r" b="b"/>
              <a:pathLst>
                <a:path w="278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278" y="1"/>
                  </a:lnTo>
                  <a:lnTo>
                    <a:pt x="27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strike="noStrike" kern="0" cap="none" spc="0" normalizeH="0" baseline="0" noProof="0">
                <a:ln>
                  <a:noFill/>
                </a:ln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7" name="Google Shape;16657;p41">
              <a:extLst>
                <a:ext uri="{FF2B5EF4-FFF2-40B4-BE49-F238E27FC236}">
                  <a16:creationId xmlns:a16="http://schemas.microsoft.com/office/drawing/2014/main" id="{B92950E9-1272-D91A-6B4D-E52130F97C76}"/>
                </a:ext>
              </a:extLst>
            </p:cNvPr>
            <p:cNvSpPr/>
            <p:nvPr/>
          </p:nvSpPr>
          <p:spPr>
            <a:xfrm>
              <a:off x="3325540" y="2757020"/>
              <a:ext cx="3542" cy="724"/>
            </a:xfrm>
            <a:custGeom>
              <a:avLst/>
              <a:gdLst/>
              <a:ahLst/>
              <a:cxnLst/>
              <a:rect l="l" t="t" r="r" b="b"/>
              <a:pathLst>
                <a:path w="93" h="19" fill="none" extrusionOk="0">
                  <a:moveTo>
                    <a:pt x="0" y="19"/>
                  </a:moveTo>
                  <a:lnTo>
                    <a:pt x="0" y="19"/>
                  </a:lnTo>
                  <a:lnTo>
                    <a:pt x="93" y="0"/>
                  </a:lnTo>
                  <a:lnTo>
                    <a:pt x="93" y="0"/>
                  </a:lnTo>
                  <a:lnTo>
                    <a:pt x="0" y="19"/>
                  </a:lnTo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strike="noStrike" kern="0" cap="none" spc="0" normalizeH="0" baseline="0" noProof="0">
                <a:ln>
                  <a:noFill/>
                </a:ln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8" name="Google Shape;16658;p41">
              <a:extLst>
                <a:ext uri="{FF2B5EF4-FFF2-40B4-BE49-F238E27FC236}">
                  <a16:creationId xmlns:a16="http://schemas.microsoft.com/office/drawing/2014/main" id="{1DD238C1-08E0-1D4D-9CE2-7B788E58F1DE}"/>
                </a:ext>
              </a:extLst>
            </p:cNvPr>
            <p:cNvSpPr/>
            <p:nvPr/>
          </p:nvSpPr>
          <p:spPr>
            <a:xfrm>
              <a:off x="4090504" y="2757020"/>
              <a:ext cx="4266" cy="724"/>
            </a:xfrm>
            <a:custGeom>
              <a:avLst/>
              <a:gdLst/>
              <a:ahLst/>
              <a:cxnLst/>
              <a:rect l="l" t="t" r="r" b="b"/>
              <a:pathLst>
                <a:path w="112" h="19" fill="none" extrusionOk="0">
                  <a:moveTo>
                    <a:pt x="112" y="19"/>
                  </a:moveTo>
                  <a:lnTo>
                    <a:pt x="112" y="19"/>
                  </a:lnTo>
                  <a:lnTo>
                    <a:pt x="0" y="0"/>
                  </a:lnTo>
                  <a:lnTo>
                    <a:pt x="0" y="0"/>
                  </a:lnTo>
                  <a:lnTo>
                    <a:pt x="112" y="19"/>
                  </a:lnTo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strike="noStrike" kern="0" cap="none" spc="0" normalizeH="0" baseline="0" noProof="0">
                <a:ln>
                  <a:noFill/>
                </a:ln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9" name="Google Shape;16659;p41">
              <a:extLst>
                <a:ext uri="{FF2B5EF4-FFF2-40B4-BE49-F238E27FC236}">
                  <a16:creationId xmlns:a16="http://schemas.microsoft.com/office/drawing/2014/main" id="{B26B940C-9B60-2916-BE03-F7ED4CF8CEE4}"/>
                </a:ext>
              </a:extLst>
            </p:cNvPr>
            <p:cNvSpPr/>
            <p:nvPr/>
          </p:nvSpPr>
          <p:spPr>
            <a:xfrm>
              <a:off x="3298726" y="2757020"/>
              <a:ext cx="4266" cy="724"/>
            </a:xfrm>
            <a:custGeom>
              <a:avLst/>
              <a:gdLst/>
              <a:ahLst/>
              <a:cxnLst/>
              <a:rect l="l" t="t" r="r" b="b"/>
              <a:pathLst>
                <a:path w="112" h="19" fill="none" extrusionOk="0">
                  <a:moveTo>
                    <a:pt x="111" y="19"/>
                  </a:moveTo>
                  <a:lnTo>
                    <a:pt x="111" y="19"/>
                  </a:lnTo>
                  <a:lnTo>
                    <a:pt x="0" y="0"/>
                  </a:lnTo>
                  <a:lnTo>
                    <a:pt x="0" y="0"/>
                  </a:lnTo>
                  <a:lnTo>
                    <a:pt x="111" y="19"/>
                  </a:lnTo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strike="noStrike" kern="0" cap="none" spc="0" normalizeH="0" baseline="0" noProof="0">
                <a:ln>
                  <a:noFill/>
                </a:ln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0" name="Google Shape;16660;p41">
              <a:extLst>
                <a:ext uri="{FF2B5EF4-FFF2-40B4-BE49-F238E27FC236}">
                  <a16:creationId xmlns:a16="http://schemas.microsoft.com/office/drawing/2014/main" id="{1194502A-9DA4-786B-103A-69B0AA58D6A4}"/>
                </a:ext>
              </a:extLst>
            </p:cNvPr>
            <p:cNvSpPr/>
            <p:nvPr/>
          </p:nvSpPr>
          <p:spPr>
            <a:xfrm>
              <a:off x="3289547" y="2756296"/>
              <a:ext cx="2857" cy="38"/>
            </a:xfrm>
            <a:custGeom>
              <a:avLst/>
              <a:gdLst/>
              <a:ahLst/>
              <a:cxnLst/>
              <a:rect l="l" t="t" r="r" b="b"/>
              <a:pathLst>
                <a:path w="75" h="1" fill="none" extrusionOk="0">
                  <a:moveTo>
                    <a:pt x="74" y="1"/>
                  </a:moveTo>
                  <a:lnTo>
                    <a:pt x="74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74" y="1"/>
                  </a:lnTo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strike="noStrike" kern="0" cap="none" spc="0" normalizeH="0" baseline="0" noProof="0">
                <a:ln>
                  <a:noFill/>
                </a:ln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1" name="Google Shape;16661;p41">
              <a:extLst>
                <a:ext uri="{FF2B5EF4-FFF2-40B4-BE49-F238E27FC236}">
                  <a16:creationId xmlns:a16="http://schemas.microsoft.com/office/drawing/2014/main" id="{FEBE5A5A-BBE1-AF8A-B15F-AEA0441F6A6E}"/>
                </a:ext>
              </a:extLst>
            </p:cNvPr>
            <p:cNvSpPr/>
            <p:nvPr/>
          </p:nvSpPr>
          <p:spPr>
            <a:xfrm>
              <a:off x="4128592" y="2756296"/>
              <a:ext cx="2895" cy="38"/>
            </a:xfrm>
            <a:custGeom>
              <a:avLst/>
              <a:gdLst/>
              <a:ahLst/>
              <a:cxnLst/>
              <a:rect l="l" t="t" r="r" b="b"/>
              <a:pathLst>
                <a:path w="76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75" y="1"/>
                  </a:lnTo>
                  <a:lnTo>
                    <a:pt x="75" y="1"/>
                  </a:lnTo>
                  <a:lnTo>
                    <a:pt x="1" y="1"/>
                  </a:lnTo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strike="noStrike" kern="0" cap="none" spc="0" normalizeH="0" baseline="0" noProof="0">
                <a:ln>
                  <a:noFill/>
                </a:ln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2" name="Google Shape;16662;p41">
              <a:extLst>
                <a:ext uri="{FF2B5EF4-FFF2-40B4-BE49-F238E27FC236}">
                  <a16:creationId xmlns:a16="http://schemas.microsoft.com/office/drawing/2014/main" id="{BD9EE705-6105-D50B-6E55-1ADCBC933B38}"/>
                </a:ext>
              </a:extLst>
            </p:cNvPr>
            <p:cNvSpPr/>
            <p:nvPr/>
          </p:nvSpPr>
          <p:spPr>
            <a:xfrm>
              <a:off x="3340357" y="2756296"/>
              <a:ext cx="38" cy="38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strike="noStrike" kern="0" cap="none" spc="0" normalizeH="0" baseline="0" noProof="0">
                <a:ln>
                  <a:noFill/>
                </a:ln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3" name="Google Shape;16663;p41">
              <a:extLst>
                <a:ext uri="{FF2B5EF4-FFF2-40B4-BE49-F238E27FC236}">
                  <a16:creationId xmlns:a16="http://schemas.microsoft.com/office/drawing/2014/main" id="{88B5A864-F3D1-603A-8824-B2FEB6436E0E}"/>
                </a:ext>
              </a:extLst>
            </p:cNvPr>
            <p:cNvSpPr/>
            <p:nvPr/>
          </p:nvSpPr>
          <p:spPr>
            <a:xfrm>
              <a:off x="4140589" y="2754887"/>
              <a:ext cx="762" cy="38"/>
            </a:xfrm>
            <a:custGeom>
              <a:avLst/>
              <a:gdLst/>
              <a:ahLst/>
              <a:cxnLst/>
              <a:rect l="l" t="t" r="r" b="b"/>
              <a:pathLst>
                <a:path w="20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9" y="1"/>
                  </a:lnTo>
                  <a:lnTo>
                    <a:pt x="19" y="1"/>
                  </a:lnTo>
                  <a:lnTo>
                    <a:pt x="1" y="1"/>
                  </a:lnTo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strike="noStrike" kern="0" cap="none" spc="0" normalizeH="0" baseline="0" noProof="0">
                <a:ln>
                  <a:noFill/>
                </a:ln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4" name="Google Shape;16664;p41">
              <a:extLst>
                <a:ext uri="{FF2B5EF4-FFF2-40B4-BE49-F238E27FC236}">
                  <a16:creationId xmlns:a16="http://schemas.microsoft.com/office/drawing/2014/main" id="{EC5A360D-F3AC-09C3-41C5-239800FAA017}"/>
                </a:ext>
              </a:extLst>
            </p:cNvPr>
            <p:cNvSpPr/>
            <p:nvPr/>
          </p:nvSpPr>
          <p:spPr>
            <a:xfrm>
              <a:off x="3348812" y="2754887"/>
              <a:ext cx="2171" cy="38"/>
            </a:xfrm>
            <a:custGeom>
              <a:avLst/>
              <a:gdLst/>
              <a:ahLst/>
              <a:cxnLst/>
              <a:rect l="l" t="t" r="r" b="b"/>
              <a:pathLst>
                <a:path w="57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56" y="1"/>
                  </a:lnTo>
                  <a:lnTo>
                    <a:pt x="56" y="1"/>
                  </a:lnTo>
                  <a:lnTo>
                    <a:pt x="1" y="1"/>
                  </a:lnTo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strike="noStrike" kern="0" cap="none" spc="0" normalizeH="0" baseline="0" noProof="0">
                <a:ln>
                  <a:noFill/>
                </a:ln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5" name="Google Shape;16665;p41">
              <a:extLst>
                <a:ext uri="{FF2B5EF4-FFF2-40B4-BE49-F238E27FC236}">
                  <a16:creationId xmlns:a16="http://schemas.microsoft.com/office/drawing/2014/main" id="{EF386ABB-725A-7BF6-2335-305C467AD28B}"/>
                </a:ext>
              </a:extLst>
            </p:cNvPr>
            <p:cNvSpPr/>
            <p:nvPr/>
          </p:nvSpPr>
          <p:spPr>
            <a:xfrm>
              <a:off x="3276140" y="2754202"/>
              <a:ext cx="2857" cy="724"/>
            </a:xfrm>
            <a:custGeom>
              <a:avLst/>
              <a:gdLst/>
              <a:ahLst/>
              <a:cxnLst/>
              <a:rect l="l" t="t" r="r" b="b"/>
              <a:pathLst>
                <a:path w="75" h="19" fill="none" extrusionOk="0">
                  <a:moveTo>
                    <a:pt x="74" y="19"/>
                  </a:moveTo>
                  <a:lnTo>
                    <a:pt x="74" y="19"/>
                  </a:lnTo>
                  <a:lnTo>
                    <a:pt x="0" y="0"/>
                  </a:lnTo>
                  <a:lnTo>
                    <a:pt x="0" y="0"/>
                  </a:lnTo>
                  <a:lnTo>
                    <a:pt x="74" y="19"/>
                  </a:lnTo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strike="noStrike" kern="0" cap="none" spc="0" normalizeH="0" baseline="0" noProof="0">
                <a:ln>
                  <a:noFill/>
                </a:ln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6" name="Google Shape;16666;p41">
              <a:extLst>
                <a:ext uri="{FF2B5EF4-FFF2-40B4-BE49-F238E27FC236}">
                  <a16:creationId xmlns:a16="http://schemas.microsoft.com/office/drawing/2014/main" id="{1E0ADEDA-FCD5-4957-61EF-A7CF2DA7D0B5}"/>
                </a:ext>
              </a:extLst>
            </p:cNvPr>
            <p:cNvSpPr/>
            <p:nvPr/>
          </p:nvSpPr>
          <p:spPr>
            <a:xfrm>
              <a:off x="4151178" y="2752792"/>
              <a:ext cx="2857" cy="724"/>
            </a:xfrm>
            <a:custGeom>
              <a:avLst/>
              <a:gdLst/>
              <a:ahLst/>
              <a:cxnLst/>
              <a:rect l="l" t="t" r="r" b="b"/>
              <a:pathLst>
                <a:path w="75" h="19" fill="none" extrusionOk="0">
                  <a:moveTo>
                    <a:pt x="1" y="19"/>
                  </a:moveTo>
                  <a:lnTo>
                    <a:pt x="1" y="19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1" y="19"/>
                  </a:lnTo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strike="noStrike" kern="0" cap="none" spc="0" normalizeH="0" baseline="0" noProof="0">
                <a:ln>
                  <a:noFill/>
                </a:ln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7" name="Google Shape;16667;p41">
              <a:extLst>
                <a:ext uri="{FF2B5EF4-FFF2-40B4-BE49-F238E27FC236}">
                  <a16:creationId xmlns:a16="http://schemas.microsoft.com/office/drawing/2014/main" id="{019F24A1-A738-ACD4-7E04-BBE2EBE16796}"/>
                </a:ext>
              </a:extLst>
            </p:cNvPr>
            <p:cNvSpPr/>
            <p:nvPr/>
          </p:nvSpPr>
          <p:spPr>
            <a:xfrm>
              <a:off x="4058052" y="2752792"/>
              <a:ext cx="2133" cy="38"/>
            </a:xfrm>
            <a:custGeom>
              <a:avLst/>
              <a:gdLst/>
              <a:ahLst/>
              <a:cxnLst/>
              <a:rect l="l" t="t" r="r" b="b"/>
              <a:pathLst>
                <a:path w="56" h="1" fill="none" extrusionOk="0">
                  <a:moveTo>
                    <a:pt x="56" y="0"/>
                  </a:moveTo>
                  <a:lnTo>
                    <a:pt x="56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56" y="0"/>
                  </a:lnTo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strike="noStrike" kern="0" cap="none" spc="0" normalizeH="0" baseline="0" noProof="0">
                <a:ln>
                  <a:noFill/>
                </a:ln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8" name="Google Shape;16668;p41">
              <a:extLst>
                <a:ext uri="{FF2B5EF4-FFF2-40B4-BE49-F238E27FC236}">
                  <a16:creationId xmlns:a16="http://schemas.microsoft.com/office/drawing/2014/main" id="{8DD00680-37DF-7B89-311F-F73156EC0197}"/>
                </a:ext>
              </a:extLst>
            </p:cNvPr>
            <p:cNvSpPr/>
            <p:nvPr/>
          </p:nvSpPr>
          <p:spPr>
            <a:xfrm>
              <a:off x="3361534" y="2752069"/>
              <a:ext cx="2857" cy="762"/>
            </a:xfrm>
            <a:custGeom>
              <a:avLst/>
              <a:gdLst/>
              <a:ahLst/>
              <a:cxnLst/>
              <a:rect l="l" t="t" r="r" b="b"/>
              <a:pathLst>
                <a:path w="75" h="20" fill="none" extrusionOk="0">
                  <a:moveTo>
                    <a:pt x="0" y="19"/>
                  </a:moveTo>
                  <a:lnTo>
                    <a:pt x="0" y="19"/>
                  </a:lnTo>
                  <a:lnTo>
                    <a:pt x="74" y="1"/>
                  </a:lnTo>
                  <a:lnTo>
                    <a:pt x="74" y="1"/>
                  </a:lnTo>
                  <a:lnTo>
                    <a:pt x="0" y="19"/>
                  </a:lnTo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strike="noStrike" kern="0" cap="none" spc="0" normalizeH="0" baseline="0" noProof="0">
                <a:ln>
                  <a:noFill/>
                </a:ln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9" name="Google Shape;16669;p41">
              <a:extLst>
                <a:ext uri="{FF2B5EF4-FFF2-40B4-BE49-F238E27FC236}">
                  <a16:creationId xmlns:a16="http://schemas.microsoft.com/office/drawing/2014/main" id="{B4449271-FCE7-AE53-9936-FDB712BDE712}"/>
                </a:ext>
              </a:extLst>
            </p:cNvPr>
            <p:cNvSpPr/>
            <p:nvPr/>
          </p:nvSpPr>
          <p:spPr>
            <a:xfrm>
              <a:off x="4163176" y="2750659"/>
              <a:ext cx="762" cy="38"/>
            </a:xfrm>
            <a:custGeom>
              <a:avLst/>
              <a:gdLst/>
              <a:ahLst/>
              <a:cxnLst/>
              <a:rect l="l" t="t" r="r" b="b"/>
              <a:pathLst>
                <a:path w="20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" y="0"/>
                  </a:lnTo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strike="noStrike" kern="0" cap="none" spc="0" normalizeH="0" baseline="0" noProof="0">
                <a:ln>
                  <a:noFill/>
                </a:ln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0" name="Google Shape;16670;p41">
              <a:extLst>
                <a:ext uri="{FF2B5EF4-FFF2-40B4-BE49-F238E27FC236}">
                  <a16:creationId xmlns:a16="http://schemas.microsoft.com/office/drawing/2014/main" id="{345B3884-5B01-7581-E3F3-7E8AE9F10900}"/>
                </a:ext>
              </a:extLst>
            </p:cNvPr>
            <p:cNvSpPr/>
            <p:nvPr/>
          </p:nvSpPr>
          <p:spPr>
            <a:xfrm>
              <a:off x="4045331" y="2749250"/>
              <a:ext cx="3580" cy="1447"/>
            </a:xfrm>
            <a:custGeom>
              <a:avLst/>
              <a:gdLst/>
              <a:ahLst/>
              <a:cxnLst/>
              <a:rect l="l" t="t" r="r" b="b"/>
              <a:pathLst>
                <a:path w="94" h="38" fill="none" extrusionOk="0">
                  <a:moveTo>
                    <a:pt x="93" y="37"/>
                  </a:moveTo>
                  <a:lnTo>
                    <a:pt x="93" y="37"/>
                  </a:lnTo>
                  <a:lnTo>
                    <a:pt x="1" y="0"/>
                  </a:lnTo>
                  <a:lnTo>
                    <a:pt x="1" y="0"/>
                  </a:lnTo>
                  <a:lnTo>
                    <a:pt x="93" y="37"/>
                  </a:lnTo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strike="noStrike" kern="0" cap="none" spc="0" normalizeH="0" baseline="0" noProof="0">
                <a:ln>
                  <a:noFill/>
                </a:ln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1" name="Google Shape;16671;p41">
              <a:extLst>
                <a:ext uri="{FF2B5EF4-FFF2-40B4-BE49-F238E27FC236}">
                  <a16:creationId xmlns:a16="http://schemas.microsoft.com/office/drawing/2014/main" id="{7F90EC20-14C9-CE12-682D-FAEC4CE1958A}"/>
                </a:ext>
              </a:extLst>
            </p:cNvPr>
            <p:cNvSpPr/>
            <p:nvPr/>
          </p:nvSpPr>
          <p:spPr>
            <a:xfrm>
              <a:off x="3372122" y="2749250"/>
              <a:ext cx="3542" cy="724"/>
            </a:xfrm>
            <a:custGeom>
              <a:avLst/>
              <a:gdLst/>
              <a:ahLst/>
              <a:cxnLst/>
              <a:rect l="l" t="t" r="r" b="b"/>
              <a:pathLst>
                <a:path w="93" h="19" fill="none" extrusionOk="0">
                  <a:moveTo>
                    <a:pt x="0" y="19"/>
                  </a:moveTo>
                  <a:lnTo>
                    <a:pt x="0" y="19"/>
                  </a:lnTo>
                  <a:lnTo>
                    <a:pt x="93" y="0"/>
                  </a:lnTo>
                  <a:lnTo>
                    <a:pt x="93" y="0"/>
                  </a:lnTo>
                  <a:lnTo>
                    <a:pt x="0" y="19"/>
                  </a:lnTo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strike="noStrike" kern="0" cap="none" spc="0" normalizeH="0" baseline="0" noProof="0">
                <a:ln>
                  <a:noFill/>
                </a:ln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2" name="Google Shape;16672;p41">
              <a:extLst>
                <a:ext uri="{FF2B5EF4-FFF2-40B4-BE49-F238E27FC236}">
                  <a16:creationId xmlns:a16="http://schemas.microsoft.com/office/drawing/2014/main" id="{C4512CC5-D622-94A8-436A-F9E3FD4F286E}"/>
                </a:ext>
              </a:extLst>
            </p:cNvPr>
            <p:cNvSpPr/>
            <p:nvPr/>
          </p:nvSpPr>
          <p:spPr>
            <a:xfrm>
              <a:off x="4173079" y="2747117"/>
              <a:ext cx="2857" cy="762"/>
            </a:xfrm>
            <a:custGeom>
              <a:avLst/>
              <a:gdLst/>
              <a:ahLst/>
              <a:cxnLst/>
              <a:rect l="l" t="t" r="r" b="b"/>
              <a:pathLst>
                <a:path w="75" h="20" fill="none" extrusionOk="0">
                  <a:moveTo>
                    <a:pt x="0" y="19"/>
                  </a:moveTo>
                  <a:lnTo>
                    <a:pt x="0" y="19"/>
                  </a:lnTo>
                  <a:lnTo>
                    <a:pt x="74" y="1"/>
                  </a:lnTo>
                  <a:lnTo>
                    <a:pt x="74" y="1"/>
                  </a:lnTo>
                  <a:lnTo>
                    <a:pt x="0" y="19"/>
                  </a:lnTo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strike="noStrike" kern="0" cap="none" spc="0" normalizeH="0" baseline="0" noProof="0">
                <a:ln>
                  <a:noFill/>
                </a:ln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3" name="Google Shape;16673;p41">
              <a:extLst>
                <a:ext uri="{FF2B5EF4-FFF2-40B4-BE49-F238E27FC236}">
                  <a16:creationId xmlns:a16="http://schemas.microsoft.com/office/drawing/2014/main" id="{F7769BB7-2027-AC41-1B3B-829CCAAD4874}"/>
                </a:ext>
              </a:extLst>
            </p:cNvPr>
            <p:cNvSpPr/>
            <p:nvPr/>
          </p:nvSpPr>
          <p:spPr>
            <a:xfrm>
              <a:off x="3383396" y="2746432"/>
              <a:ext cx="2171" cy="724"/>
            </a:xfrm>
            <a:custGeom>
              <a:avLst/>
              <a:gdLst/>
              <a:ahLst/>
              <a:cxnLst/>
              <a:rect l="l" t="t" r="r" b="b"/>
              <a:pathLst>
                <a:path w="57" h="19" fill="none" extrusionOk="0">
                  <a:moveTo>
                    <a:pt x="1" y="19"/>
                  </a:moveTo>
                  <a:lnTo>
                    <a:pt x="1" y="19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1" y="19"/>
                  </a:lnTo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strike="noStrike" kern="0" cap="none" spc="0" normalizeH="0" baseline="0" noProof="0">
                <a:ln>
                  <a:noFill/>
                </a:ln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4" name="Google Shape;16674;p41">
              <a:extLst>
                <a:ext uri="{FF2B5EF4-FFF2-40B4-BE49-F238E27FC236}">
                  <a16:creationId xmlns:a16="http://schemas.microsoft.com/office/drawing/2014/main" id="{B07FC81D-DD47-7FC5-E1AE-2425D7B4A0BC}"/>
                </a:ext>
              </a:extLst>
            </p:cNvPr>
            <p:cNvSpPr/>
            <p:nvPr/>
          </p:nvSpPr>
          <p:spPr>
            <a:xfrm>
              <a:off x="4185762" y="2743613"/>
              <a:ext cx="38" cy="38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strike="noStrike" kern="0" cap="none" spc="0" normalizeH="0" baseline="0" noProof="0">
                <a:ln>
                  <a:noFill/>
                </a:ln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5" name="Google Shape;16675;p41">
              <a:extLst>
                <a:ext uri="{FF2B5EF4-FFF2-40B4-BE49-F238E27FC236}">
                  <a16:creationId xmlns:a16="http://schemas.microsoft.com/office/drawing/2014/main" id="{6C1F94A1-F84D-97AB-EEC9-7A1E522E7CF9}"/>
                </a:ext>
              </a:extLst>
            </p:cNvPr>
            <p:cNvSpPr/>
            <p:nvPr/>
          </p:nvSpPr>
          <p:spPr>
            <a:xfrm>
              <a:off x="3396118" y="2742204"/>
              <a:ext cx="1447" cy="724"/>
            </a:xfrm>
            <a:custGeom>
              <a:avLst/>
              <a:gdLst/>
              <a:ahLst/>
              <a:cxnLst/>
              <a:rect l="l" t="t" r="r" b="b"/>
              <a:pathLst>
                <a:path w="38" h="19" fill="none" extrusionOk="0">
                  <a:moveTo>
                    <a:pt x="0" y="19"/>
                  </a:moveTo>
                  <a:lnTo>
                    <a:pt x="0" y="19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0" y="19"/>
                  </a:lnTo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strike="noStrike" kern="0" cap="none" spc="0" normalizeH="0" baseline="0" noProof="0">
                <a:ln>
                  <a:noFill/>
                </a:ln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6" name="Google Shape;16676;p41">
              <a:extLst>
                <a:ext uri="{FF2B5EF4-FFF2-40B4-BE49-F238E27FC236}">
                  <a16:creationId xmlns:a16="http://schemas.microsoft.com/office/drawing/2014/main" id="{8075DC77-6447-BE78-7278-29E0EC6767A9}"/>
                </a:ext>
              </a:extLst>
            </p:cNvPr>
            <p:cNvSpPr/>
            <p:nvPr/>
          </p:nvSpPr>
          <p:spPr>
            <a:xfrm>
              <a:off x="4019926" y="2740795"/>
              <a:ext cx="4989" cy="2133"/>
            </a:xfrm>
            <a:custGeom>
              <a:avLst/>
              <a:gdLst/>
              <a:ahLst/>
              <a:cxnLst/>
              <a:rect l="l" t="t" r="r" b="b"/>
              <a:pathLst>
                <a:path w="131" h="56" fill="none" extrusionOk="0">
                  <a:moveTo>
                    <a:pt x="130" y="56"/>
                  </a:moveTo>
                  <a:lnTo>
                    <a:pt x="130" y="56"/>
                  </a:lnTo>
                  <a:lnTo>
                    <a:pt x="1" y="0"/>
                  </a:lnTo>
                  <a:lnTo>
                    <a:pt x="1" y="0"/>
                  </a:lnTo>
                  <a:lnTo>
                    <a:pt x="130" y="56"/>
                  </a:lnTo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strike="noStrike" kern="0" cap="none" spc="0" normalizeH="0" baseline="0" noProof="0">
                <a:ln>
                  <a:noFill/>
                </a:ln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7" name="Google Shape;16677;p41">
              <a:extLst>
                <a:ext uri="{FF2B5EF4-FFF2-40B4-BE49-F238E27FC236}">
                  <a16:creationId xmlns:a16="http://schemas.microsoft.com/office/drawing/2014/main" id="{84685775-DD7D-93DD-F208-35969DCFFE1C}"/>
                </a:ext>
              </a:extLst>
            </p:cNvPr>
            <p:cNvSpPr/>
            <p:nvPr/>
          </p:nvSpPr>
          <p:spPr>
            <a:xfrm>
              <a:off x="4194256" y="2738662"/>
              <a:ext cx="2857" cy="1447"/>
            </a:xfrm>
            <a:custGeom>
              <a:avLst/>
              <a:gdLst/>
              <a:ahLst/>
              <a:cxnLst/>
              <a:rect l="l" t="t" r="r" b="b"/>
              <a:pathLst>
                <a:path w="75" h="38" fill="none" extrusionOk="0">
                  <a:moveTo>
                    <a:pt x="0" y="38"/>
                  </a:moveTo>
                  <a:lnTo>
                    <a:pt x="0" y="38"/>
                  </a:lnTo>
                  <a:lnTo>
                    <a:pt x="74" y="1"/>
                  </a:lnTo>
                  <a:lnTo>
                    <a:pt x="74" y="1"/>
                  </a:lnTo>
                  <a:lnTo>
                    <a:pt x="0" y="38"/>
                  </a:lnTo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strike="noStrike" kern="0" cap="none" spc="0" normalizeH="0" baseline="0" noProof="0">
                <a:ln>
                  <a:noFill/>
                </a:ln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8" name="Google Shape;16678;p41">
              <a:extLst>
                <a:ext uri="{FF2B5EF4-FFF2-40B4-BE49-F238E27FC236}">
                  <a16:creationId xmlns:a16="http://schemas.microsoft.com/office/drawing/2014/main" id="{E6BDECE5-DC44-3FB9-B37C-9942C689DB54}"/>
                </a:ext>
              </a:extLst>
            </p:cNvPr>
            <p:cNvSpPr/>
            <p:nvPr/>
          </p:nvSpPr>
          <p:spPr>
            <a:xfrm>
              <a:off x="4012156" y="2737252"/>
              <a:ext cx="2171" cy="1447"/>
            </a:xfrm>
            <a:custGeom>
              <a:avLst/>
              <a:gdLst/>
              <a:ahLst/>
              <a:cxnLst/>
              <a:rect l="l" t="t" r="r" b="b"/>
              <a:pathLst>
                <a:path w="57" h="38" fill="none" extrusionOk="0">
                  <a:moveTo>
                    <a:pt x="56" y="38"/>
                  </a:moveTo>
                  <a:lnTo>
                    <a:pt x="56" y="38"/>
                  </a:lnTo>
                  <a:lnTo>
                    <a:pt x="1" y="0"/>
                  </a:lnTo>
                  <a:lnTo>
                    <a:pt x="1" y="0"/>
                  </a:lnTo>
                  <a:lnTo>
                    <a:pt x="56" y="38"/>
                  </a:lnTo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strike="noStrike" kern="0" cap="none" spc="0" normalizeH="0" baseline="0" noProof="0">
                <a:ln>
                  <a:noFill/>
                </a:ln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9" name="Google Shape;16679;p41">
              <a:extLst>
                <a:ext uri="{FF2B5EF4-FFF2-40B4-BE49-F238E27FC236}">
                  <a16:creationId xmlns:a16="http://schemas.microsoft.com/office/drawing/2014/main" id="{951EBED4-45E2-9668-8D9B-A415C96A9EDB}"/>
                </a:ext>
              </a:extLst>
            </p:cNvPr>
            <p:cNvSpPr/>
            <p:nvPr/>
          </p:nvSpPr>
          <p:spPr>
            <a:xfrm>
              <a:off x="3405983" y="2737252"/>
              <a:ext cx="2857" cy="1447"/>
            </a:xfrm>
            <a:custGeom>
              <a:avLst/>
              <a:gdLst/>
              <a:ahLst/>
              <a:cxnLst/>
              <a:rect l="l" t="t" r="r" b="b"/>
              <a:pathLst>
                <a:path w="75" h="38" fill="none" extrusionOk="0">
                  <a:moveTo>
                    <a:pt x="0" y="38"/>
                  </a:moveTo>
                  <a:lnTo>
                    <a:pt x="0" y="38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0" y="38"/>
                  </a:lnTo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strike="noStrike" kern="0" cap="none" spc="0" normalizeH="0" baseline="0" noProof="0">
                <a:ln>
                  <a:noFill/>
                </a:ln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0" name="Google Shape;16680;p41">
              <a:extLst>
                <a:ext uri="{FF2B5EF4-FFF2-40B4-BE49-F238E27FC236}">
                  <a16:creationId xmlns:a16="http://schemas.microsoft.com/office/drawing/2014/main" id="{9F528840-68D2-BC41-904B-38766DC5FB21}"/>
                </a:ext>
              </a:extLst>
            </p:cNvPr>
            <p:cNvSpPr/>
            <p:nvPr/>
          </p:nvSpPr>
          <p:spPr>
            <a:xfrm>
              <a:off x="4011471" y="2737252"/>
              <a:ext cx="724" cy="38"/>
            </a:xfrm>
            <a:custGeom>
              <a:avLst/>
              <a:gdLst/>
              <a:ahLst/>
              <a:cxnLst/>
              <a:rect l="l" t="t" r="r" b="b"/>
              <a:pathLst>
                <a:path w="19" h="1" fill="none" extrusionOk="0">
                  <a:moveTo>
                    <a:pt x="19" y="0"/>
                  </a:moveTo>
                  <a:lnTo>
                    <a:pt x="19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9" y="0"/>
                  </a:lnTo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strike="noStrike" kern="0" cap="none" spc="0" normalizeH="0" baseline="0" noProof="0">
                <a:ln>
                  <a:noFill/>
                </a:ln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1" name="Google Shape;16681;p41">
              <a:extLst>
                <a:ext uri="{FF2B5EF4-FFF2-40B4-BE49-F238E27FC236}">
                  <a16:creationId xmlns:a16="http://schemas.microsoft.com/office/drawing/2014/main" id="{6BF60893-291B-88FE-1ED8-47943F3DC0FE}"/>
                </a:ext>
              </a:extLst>
            </p:cNvPr>
            <p:cNvSpPr/>
            <p:nvPr/>
          </p:nvSpPr>
          <p:spPr>
            <a:xfrm>
              <a:off x="4205530" y="2735119"/>
              <a:ext cx="724" cy="38"/>
            </a:xfrm>
            <a:custGeom>
              <a:avLst/>
              <a:gdLst/>
              <a:ahLst/>
              <a:cxnLst/>
              <a:rect l="l" t="t" r="r" b="b"/>
              <a:pathLst>
                <a:path w="19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9" y="1"/>
                  </a:lnTo>
                  <a:lnTo>
                    <a:pt x="19" y="1"/>
                  </a:lnTo>
                  <a:lnTo>
                    <a:pt x="0" y="1"/>
                  </a:lnTo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strike="noStrike" kern="0" cap="none" spc="0" normalizeH="0" baseline="0" noProof="0">
                <a:ln>
                  <a:noFill/>
                </a:ln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2" name="Google Shape;16682;p41">
              <a:extLst>
                <a:ext uri="{FF2B5EF4-FFF2-40B4-BE49-F238E27FC236}">
                  <a16:creationId xmlns:a16="http://schemas.microsoft.com/office/drawing/2014/main" id="{684B71D8-E915-E651-DC46-CDC7CBE78E26}"/>
                </a:ext>
              </a:extLst>
            </p:cNvPr>
            <p:cNvSpPr/>
            <p:nvPr/>
          </p:nvSpPr>
          <p:spPr>
            <a:xfrm>
              <a:off x="3415848" y="2733025"/>
              <a:ext cx="2171" cy="724"/>
            </a:xfrm>
            <a:custGeom>
              <a:avLst/>
              <a:gdLst/>
              <a:ahLst/>
              <a:cxnLst/>
              <a:rect l="l" t="t" r="r" b="b"/>
              <a:pathLst>
                <a:path w="57" h="19" fill="none" extrusionOk="0">
                  <a:moveTo>
                    <a:pt x="1" y="19"/>
                  </a:moveTo>
                  <a:lnTo>
                    <a:pt x="1" y="19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1" y="19"/>
                  </a:lnTo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strike="noStrike" kern="0" cap="none" spc="0" normalizeH="0" baseline="0" noProof="0">
                <a:ln>
                  <a:noFill/>
                </a:ln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3" name="Google Shape;16683;p41">
              <a:extLst>
                <a:ext uri="{FF2B5EF4-FFF2-40B4-BE49-F238E27FC236}">
                  <a16:creationId xmlns:a16="http://schemas.microsoft.com/office/drawing/2014/main" id="{CBDB7F43-DFED-BEBB-BB26-7A6EE1B22C2F}"/>
                </a:ext>
              </a:extLst>
            </p:cNvPr>
            <p:cNvSpPr/>
            <p:nvPr/>
          </p:nvSpPr>
          <p:spPr>
            <a:xfrm>
              <a:off x="4214709" y="2729482"/>
              <a:ext cx="2133" cy="762"/>
            </a:xfrm>
            <a:custGeom>
              <a:avLst/>
              <a:gdLst/>
              <a:ahLst/>
              <a:cxnLst/>
              <a:rect l="l" t="t" r="r" b="b"/>
              <a:pathLst>
                <a:path w="56" h="20" fill="none" extrusionOk="0">
                  <a:moveTo>
                    <a:pt x="0" y="19"/>
                  </a:moveTo>
                  <a:lnTo>
                    <a:pt x="0" y="19"/>
                  </a:lnTo>
                  <a:lnTo>
                    <a:pt x="56" y="1"/>
                  </a:lnTo>
                  <a:lnTo>
                    <a:pt x="56" y="1"/>
                  </a:lnTo>
                  <a:lnTo>
                    <a:pt x="0" y="19"/>
                  </a:lnTo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strike="noStrike" kern="0" cap="none" spc="0" normalizeH="0" baseline="0" noProof="0">
                <a:ln>
                  <a:noFill/>
                </a:ln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4" name="Google Shape;16684;p41">
              <a:extLst>
                <a:ext uri="{FF2B5EF4-FFF2-40B4-BE49-F238E27FC236}">
                  <a16:creationId xmlns:a16="http://schemas.microsoft.com/office/drawing/2014/main" id="{EA0C04DB-A1E2-6936-810F-8381E2879502}"/>
                </a:ext>
              </a:extLst>
            </p:cNvPr>
            <p:cNvSpPr/>
            <p:nvPr/>
          </p:nvSpPr>
          <p:spPr>
            <a:xfrm>
              <a:off x="4224574" y="2724531"/>
              <a:ext cx="1447" cy="38"/>
            </a:xfrm>
            <a:custGeom>
              <a:avLst/>
              <a:gdLst/>
              <a:ahLst/>
              <a:cxnLst/>
              <a:rect l="l" t="t" r="r" b="b"/>
              <a:pathLst>
                <a:path w="38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1" y="1"/>
                  </a:lnTo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strike="noStrike" kern="0" cap="none" spc="0" normalizeH="0" baseline="0" noProof="0">
                <a:ln>
                  <a:noFill/>
                </a:ln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5" name="Google Shape;16685;p41">
              <a:extLst>
                <a:ext uri="{FF2B5EF4-FFF2-40B4-BE49-F238E27FC236}">
                  <a16:creationId xmlns:a16="http://schemas.microsoft.com/office/drawing/2014/main" id="{C5691813-D396-2704-72C5-1FC036E9C31D}"/>
                </a:ext>
              </a:extLst>
            </p:cNvPr>
            <p:cNvSpPr/>
            <p:nvPr/>
          </p:nvSpPr>
          <p:spPr>
            <a:xfrm>
              <a:off x="3983247" y="2721712"/>
              <a:ext cx="3542" cy="2171"/>
            </a:xfrm>
            <a:custGeom>
              <a:avLst/>
              <a:gdLst/>
              <a:ahLst/>
              <a:cxnLst/>
              <a:rect l="l" t="t" r="r" b="b"/>
              <a:pathLst>
                <a:path w="93" h="57" fill="none" extrusionOk="0">
                  <a:moveTo>
                    <a:pt x="93" y="56"/>
                  </a:moveTo>
                  <a:lnTo>
                    <a:pt x="93" y="56"/>
                  </a:lnTo>
                  <a:lnTo>
                    <a:pt x="0" y="1"/>
                  </a:lnTo>
                  <a:lnTo>
                    <a:pt x="0" y="1"/>
                  </a:lnTo>
                  <a:lnTo>
                    <a:pt x="93" y="56"/>
                  </a:lnTo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strike="noStrike" kern="0" cap="none" spc="0" normalizeH="0" baseline="0" noProof="0">
                <a:ln>
                  <a:noFill/>
                </a:ln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6" name="Google Shape;16686;p41">
              <a:extLst>
                <a:ext uri="{FF2B5EF4-FFF2-40B4-BE49-F238E27FC236}">
                  <a16:creationId xmlns:a16="http://schemas.microsoft.com/office/drawing/2014/main" id="{9EBC975B-0E83-EC67-A3AB-187650BFE3A3}"/>
                </a:ext>
              </a:extLst>
            </p:cNvPr>
            <p:cNvSpPr/>
            <p:nvPr/>
          </p:nvSpPr>
          <p:spPr>
            <a:xfrm>
              <a:off x="3437025" y="2721027"/>
              <a:ext cx="1447" cy="1447"/>
            </a:xfrm>
            <a:custGeom>
              <a:avLst/>
              <a:gdLst/>
              <a:ahLst/>
              <a:cxnLst/>
              <a:rect l="l" t="t" r="r" b="b"/>
              <a:pathLst>
                <a:path w="38" h="38" fill="none" extrusionOk="0">
                  <a:moveTo>
                    <a:pt x="1" y="37"/>
                  </a:moveTo>
                  <a:lnTo>
                    <a:pt x="1" y="37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" y="37"/>
                  </a:lnTo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strike="noStrike" kern="0" cap="none" spc="0" normalizeH="0" baseline="0" noProof="0">
                <a:ln>
                  <a:noFill/>
                </a:ln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7" name="Google Shape;16687;p41">
              <a:extLst>
                <a:ext uri="{FF2B5EF4-FFF2-40B4-BE49-F238E27FC236}">
                  <a16:creationId xmlns:a16="http://schemas.microsoft.com/office/drawing/2014/main" id="{B11F4A1F-A010-9149-94DC-097FD2D3BE73}"/>
                </a:ext>
              </a:extLst>
            </p:cNvPr>
            <p:cNvSpPr/>
            <p:nvPr/>
          </p:nvSpPr>
          <p:spPr>
            <a:xfrm>
              <a:off x="4233753" y="2717485"/>
              <a:ext cx="2171" cy="1447"/>
            </a:xfrm>
            <a:custGeom>
              <a:avLst/>
              <a:gdLst/>
              <a:ahLst/>
              <a:cxnLst/>
              <a:rect l="l" t="t" r="r" b="b"/>
              <a:pathLst>
                <a:path w="57" h="38" fill="none" extrusionOk="0">
                  <a:moveTo>
                    <a:pt x="1" y="38"/>
                  </a:moveTo>
                  <a:lnTo>
                    <a:pt x="1" y="38"/>
                  </a:lnTo>
                  <a:lnTo>
                    <a:pt x="56" y="1"/>
                  </a:lnTo>
                  <a:lnTo>
                    <a:pt x="56" y="1"/>
                  </a:lnTo>
                  <a:lnTo>
                    <a:pt x="1" y="38"/>
                  </a:lnTo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strike="noStrike" kern="0" cap="none" spc="0" normalizeH="0" baseline="0" noProof="0">
                <a:ln>
                  <a:noFill/>
                </a:ln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8" name="Google Shape;16688;p41">
              <a:extLst>
                <a:ext uri="{FF2B5EF4-FFF2-40B4-BE49-F238E27FC236}">
                  <a16:creationId xmlns:a16="http://schemas.microsoft.com/office/drawing/2014/main" id="{6EF63580-74B8-CF4D-C0D8-B1A68AAE6F09}"/>
                </a:ext>
              </a:extLst>
            </p:cNvPr>
            <p:cNvSpPr/>
            <p:nvPr/>
          </p:nvSpPr>
          <p:spPr>
            <a:xfrm>
              <a:off x="3446204" y="2714666"/>
              <a:ext cx="1447" cy="1447"/>
            </a:xfrm>
            <a:custGeom>
              <a:avLst/>
              <a:gdLst/>
              <a:ahLst/>
              <a:cxnLst/>
              <a:rect l="l" t="t" r="r" b="b"/>
              <a:pathLst>
                <a:path w="38" h="38" fill="none" extrusionOk="0">
                  <a:moveTo>
                    <a:pt x="1" y="38"/>
                  </a:moveTo>
                  <a:lnTo>
                    <a:pt x="1" y="38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1" y="38"/>
                  </a:lnTo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strike="noStrike" kern="0" cap="none" spc="0" normalizeH="0" baseline="0" noProof="0">
                <a:ln>
                  <a:noFill/>
                </a:ln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9" name="Google Shape;16689;p41">
              <a:extLst>
                <a:ext uri="{FF2B5EF4-FFF2-40B4-BE49-F238E27FC236}">
                  <a16:creationId xmlns:a16="http://schemas.microsoft.com/office/drawing/2014/main" id="{A3CD54A4-5D68-2D69-390F-5B8549887195}"/>
                </a:ext>
              </a:extLst>
            </p:cNvPr>
            <p:cNvSpPr/>
            <p:nvPr/>
          </p:nvSpPr>
          <p:spPr>
            <a:xfrm>
              <a:off x="4242932" y="2711848"/>
              <a:ext cx="724" cy="724"/>
            </a:xfrm>
            <a:custGeom>
              <a:avLst/>
              <a:gdLst/>
              <a:ahLst/>
              <a:cxnLst/>
              <a:rect l="l" t="t" r="r" b="b"/>
              <a:pathLst>
                <a:path w="19" h="19" fill="none" extrusionOk="0">
                  <a:moveTo>
                    <a:pt x="0" y="19"/>
                  </a:moveTo>
                  <a:lnTo>
                    <a:pt x="0" y="19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0" y="19"/>
                  </a:lnTo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strike="noStrike" kern="0" cap="none" spc="0" normalizeH="0" baseline="0" noProof="0">
                <a:ln>
                  <a:noFill/>
                </a:ln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0" name="Google Shape;16690;p41">
              <a:extLst>
                <a:ext uri="{FF2B5EF4-FFF2-40B4-BE49-F238E27FC236}">
                  <a16:creationId xmlns:a16="http://schemas.microsoft.com/office/drawing/2014/main" id="{A2606961-9A64-6A45-21AD-0A438C9A192A}"/>
                </a:ext>
              </a:extLst>
            </p:cNvPr>
            <p:cNvSpPr/>
            <p:nvPr/>
          </p:nvSpPr>
          <p:spPr>
            <a:xfrm>
              <a:off x="3967707" y="2711124"/>
              <a:ext cx="5675" cy="4304"/>
            </a:xfrm>
            <a:custGeom>
              <a:avLst/>
              <a:gdLst/>
              <a:ahLst/>
              <a:cxnLst/>
              <a:rect l="l" t="t" r="r" b="b"/>
              <a:pathLst>
                <a:path w="149" h="113" fill="none" extrusionOk="0">
                  <a:moveTo>
                    <a:pt x="149" y="112"/>
                  </a:moveTo>
                  <a:lnTo>
                    <a:pt x="149" y="11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49" y="112"/>
                  </a:lnTo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strike="noStrike" kern="0" cap="none" spc="0" normalizeH="0" baseline="0" noProof="0">
                <a:ln>
                  <a:noFill/>
                </a:ln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1" name="Google Shape;16691;p41">
              <a:extLst>
                <a:ext uri="{FF2B5EF4-FFF2-40B4-BE49-F238E27FC236}">
                  <a16:creationId xmlns:a16="http://schemas.microsoft.com/office/drawing/2014/main" id="{D7FAD0D2-2867-3B52-D3BB-ED7DC96DD991}"/>
                </a:ext>
              </a:extLst>
            </p:cNvPr>
            <p:cNvSpPr/>
            <p:nvPr/>
          </p:nvSpPr>
          <p:spPr>
            <a:xfrm>
              <a:off x="3454659" y="2707620"/>
              <a:ext cx="2171" cy="2133"/>
            </a:xfrm>
            <a:custGeom>
              <a:avLst/>
              <a:gdLst/>
              <a:ahLst/>
              <a:cxnLst/>
              <a:rect l="l" t="t" r="r" b="b"/>
              <a:pathLst>
                <a:path w="57" h="56" fill="none" extrusionOk="0">
                  <a:moveTo>
                    <a:pt x="1" y="56"/>
                  </a:moveTo>
                  <a:lnTo>
                    <a:pt x="1" y="56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1" y="56"/>
                  </a:lnTo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strike="noStrike" kern="0" cap="none" spc="0" normalizeH="0" baseline="0" noProof="0">
                <a:ln>
                  <a:noFill/>
                </a:ln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2" name="Google Shape;16692;p41">
              <a:extLst>
                <a:ext uri="{FF2B5EF4-FFF2-40B4-BE49-F238E27FC236}">
                  <a16:creationId xmlns:a16="http://schemas.microsoft.com/office/drawing/2014/main" id="{63EA1406-831C-4445-E83A-20FFF0DCE0CA}"/>
                </a:ext>
              </a:extLst>
            </p:cNvPr>
            <p:cNvSpPr/>
            <p:nvPr/>
          </p:nvSpPr>
          <p:spPr>
            <a:xfrm>
              <a:off x="3962070" y="2706210"/>
              <a:ext cx="2857" cy="2857"/>
            </a:xfrm>
            <a:custGeom>
              <a:avLst/>
              <a:gdLst/>
              <a:ahLst/>
              <a:cxnLst/>
              <a:rect l="l" t="t" r="r" b="b"/>
              <a:pathLst>
                <a:path w="75" h="75" fill="none" extrusionOk="0">
                  <a:moveTo>
                    <a:pt x="74" y="74"/>
                  </a:moveTo>
                  <a:lnTo>
                    <a:pt x="74" y="7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4" y="74"/>
                  </a:lnTo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strike="noStrike" kern="0" cap="none" spc="0" normalizeH="0" baseline="0" noProof="0">
                <a:ln>
                  <a:noFill/>
                </a:ln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3" name="Google Shape;16693;p41">
              <a:extLst>
                <a:ext uri="{FF2B5EF4-FFF2-40B4-BE49-F238E27FC236}">
                  <a16:creationId xmlns:a16="http://schemas.microsoft.com/office/drawing/2014/main" id="{EE057C30-0090-FDC8-0C34-43EDA4516330}"/>
                </a:ext>
              </a:extLst>
            </p:cNvPr>
            <p:cNvSpPr/>
            <p:nvPr/>
          </p:nvSpPr>
          <p:spPr>
            <a:xfrm>
              <a:off x="4251388" y="2704078"/>
              <a:ext cx="2171" cy="2171"/>
            </a:xfrm>
            <a:custGeom>
              <a:avLst/>
              <a:gdLst/>
              <a:ahLst/>
              <a:cxnLst/>
              <a:rect l="l" t="t" r="r" b="b"/>
              <a:pathLst>
                <a:path w="57" h="57" fill="none" extrusionOk="0">
                  <a:moveTo>
                    <a:pt x="1" y="56"/>
                  </a:moveTo>
                  <a:lnTo>
                    <a:pt x="1" y="56"/>
                  </a:lnTo>
                  <a:lnTo>
                    <a:pt x="56" y="1"/>
                  </a:lnTo>
                  <a:lnTo>
                    <a:pt x="56" y="1"/>
                  </a:lnTo>
                  <a:lnTo>
                    <a:pt x="1" y="56"/>
                  </a:lnTo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strike="noStrike" kern="0" cap="none" spc="0" normalizeH="0" baseline="0" noProof="0">
                <a:ln>
                  <a:noFill/>
                </a:ln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4" name="Google Shape;16694;p41">
              <a:extLst>
                <a:ext uri="{FF2B5EF4-FFF2-40B4-BE49-F238E27FC236}">
                  <a16:creationId xmlns:a16="http://schemas.microsoft.com/office/drawing/2014/main" id="{21186524-4DEA-3C97-1EB1-FAA31337F827}"/>
                </a:ext>
              </a:extLst>
            </p:cNvPr>
            <p:cNvSpPr/>
            <p:nvPr/>
          </p:nvSpPr>
          <p:spPr>
            <a:xfrm>
              <a:off x="3463839" y="2700573"/>
              <a:ext cx="1447" cy="1447"/>
            </a:xfrm>
            <a:custGeom>
              <a:avLst/>
              <a:gdLst/>
              <a:ahLst/>
              <a:cxnLst/>
              <a:rect l="l" t="t" r="r" b="b"/>
              <a:pathLst>
                <a:path w="38" h="38" fill="none" extrusionOk="0">
                  <a:moveTo>
                    <a:pt x="1" y="37"/>
                  </a:moveTo>
                  <a:lnTo>
                    <a:pt x="1" y="37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1" y="37"/>
                  </a:lnTo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strike="noStrike" kern="0" cap="none" spc="0" normalizeH="0" baseline="0" noProof="0">
                <a:ln>
                  <a:noFill/>
                </a:ln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5" name="Google Shape;16695;p41">
              <a:extLst>
                <a:ext uri="{FF2B5EF4-FFF2-40B4-BE49-F238E27FC236}">
                  <a16:creationId xmlns:a16="http://schemas.microsoft.com/office/drawing/2014/main" id="{70C01C44-E023-7423-FC97-E4002A9408B0}"/>
                </a:ext>
              </a:extLst>
            </p:cNvPr>
            <p:cNvSpPr/>
            <p:nvPr/>
          </p:nvSpPr>
          <p:spPr>
            <a:xfrm>
              <a:off x="4259882" y="2697717"/>
              <a:ext cx="1447" cy="762"/>
            </a:xfrm>
            <a:custGeom>
              <a:avLst/>
              <a:gdLst/>
              <a:ahLst/>
              <a:cxnLst/>
              <a:rect l="l" t="t" r="r" b="b"/>
              <a:pathLst>
                <a:path w="38" h="20" fill="none" extrusionOk="0">
                  <a:moveTo>
                    <a:pt x="0" y="19"/>
                  </a:moveTo>
                  <a:lnTo>
                    <a:pt x="0" y="19"/>
                  </a:lnTo>
                  <a:lnTo>
                    <a:pt x="37" y="1"/>
                  </a:lnTo>
                  <a:lnTo>
                    <a:pt x="37" y="1"/>
                  </a:lnTo>
                  <a:lnTo>
                    <a:pt x="0" y="19"/>
                  </a:lnTo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strike="noStrike" kern="0" cap="none" spc="0" normalizeH="0" baseline="0" noProof="0">
                <a:ln>
                  <a:noFill/>
                </a:ln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6" name="Google Shape;16696;p41">
              <a:extLst>
                <a:ext uri="{FF2B5EF4-FFF2-40B4-BE49-F238E27FC236}">
                  <a16:creationId xmlns:a16="http://schemas.microsoft.com/office/drawing/2014/main" id="{3DC8F818-9861-35DD-4DA2-6346D7D70830}"/>
                </a:ext>
              </a:extLst>
            </p:cNvPr>
            <p:cNvSpPr/>
            <p:nvPr/>
          </p:nvSpPr>
          <p:spPr>
            <a:xfrm>
              <a:off x="4267614" y="2689261"/>
              <a:ext cx="2171" cy="2171"/>
            </a:xfrm>
            <a:custGeom>
              <a:avLst/>
              <a:gdLst/>
              <a:ahLst/>
              <a:cxnLst/>
              <a:rect l="l" t="t" r="r" b="b"/>
              <a:pathLst>
                <a:path w="57" h="57" fill="none" extrusionOk="0">
                  <a:moveTo>
                    <a:pt x="1" y="56"/>
                  </a:moveTo>
                  <a:lnTo>
                    <a:pt x="1" y="56"/>
                  </a:lnTo>
                  <a:lnTo>
                    <a:pt x="56" y="1"/>
                  </a:lnTo>
                  <a:lnTo>
                    <a:pt x="56" y="1"/>
                  </a:lnTo>
                  <a:lnTo>
                    <a:pt x="1" y="56"/>
                  </a:lnTo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strike="noStrike" kern="0" cap="none" spc="0" normalizeH="0" baseline="0" noProof="0">
                <a:ln>
                  <a:noFill/>
                </a:ln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7" name="Google Shape;16697;p41">
              <a:extLst>
                <a:ext uri="{FF2B5EF4-FFF2-40B4-BE49-F238E27FC236}">
                  <a16:creationId xmlns:a16="http://schemas.microsoft.com/office/drawing/2014/main" id="{253E7FE3-ED70-21C1-FC5E-C498884F3B55}"/>
                </a:ext>
              </a:extLst>
            </p:cNvPr>
            <p:cNvSpPr/>
            <p:nvPr/>
          </p:nvSpPr>
          <p:spPr>
            <a:xfrm>
              <a:off x="4276107" y="2682215"/>
              <a:ext cx="724" cy="724"/>
            </a:xfrm>
            <a:custGeom>
              <a:avLst/>
              <a:gdLst/>
              <a:ahLst/>
              <a:cxnLst/>
              <a:rect l="l" t="t" r="r" b="b"/>
              <a:pathLst>
                <a:path w="19" h="19" fill="none" extrusionOk="0">
                  <a:moveTo>
                    <a:pt x="0" y="19"/>
                  </a:moveTo>
                  <a:lnTo>
                    <a:pt x="0" y="19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0" y="19"/>
                  </a:lnTo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strike="noStrike" kern="0" cap="none" spc="0" normalizeH="0" baseline="0" noProof="0">
                <a:ln>
                  <a:noFill/>
                </a:ln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8" name="Google Shape;16698;p41">
              <a:extLst>
                <a:ext uri="{FF2B5EF4-FFF2-40B4-BE49-F238E27FC236}">
                  <a16:creationId xmlns:a16="http://schemas.microsoft.com/office/drawing/2014/main" id="{A452DA4C-3F16-1B3D-8F87-20B0972BC74D}"/>
                </a:ext>
              </a:extLst>
            </p:cNvPr>
            <p:cNvSpPr/>
            <p:nvPr/>
          </p:nvSpPr>
          <p:spPr>
            <a:xfrm>
              <a:off x="3136395" y="2673721"/>
              <a:ext cx="2171" cy="2171"/>
            </a:xfrm>
            <a:custGeom>
              <a:avLst/>
              <a:gdLst/>
              <a:ahLst/>
              <a:cxnLst/>
              <a:rect l="l" t="t" r="r" b="b"/>
              <a:pathLst>
                <a:path w="57" h="57" fill="none" extrusionOk="0">
                  <a:moveTo>
                    <a:pt x="56" y="57"/>
                  </a:moveTo>
                  <a:lnTo>
                    <a:pt x="56" y="57"/>
                  </a:lnTo>
                  <a:lnTo>
                    <a:pt x="1" y="1"/>
                  </a:lnTo>
                  <a:lnTo>
                    <a:pt x="1" y="1"/>
                  </a:lnTo>
                  <a:lnTo>
                    <a:pt x="56" y="57"/>
                  </a:lnTo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strike="noStrike" kern="0" cap="none" spc="0" normalizeH="0" baseline="0" noProof="0">
                <a:ln>
                  <a:noFill/>
                </a:ln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9" name="Google Shape;16699;p41">
              <a:extLst>
                <a:ext uri="{FF2B5EF4-FFF2-40B4-BE49-F238E27FC236}">
                  <a16:creationId xmlns:a16="http://schemas.microsoft.com/office/drawing/2014/main" id="{894551ED-8A2B-2CF2-BA81-04BC3A2B6AA4}"/>
                </a:ext>
              </a:extLst>
            </p:cNvPr>
            <p:cNvSpPr/>
            <p:nvPr/>
          </p:nvSpPr>
          <p:spPr>
            <a:xfrm>
              <a:off x="3136395" y="2673036"/>
              <a:ext cx="38" cy="724"/>
            </a:xfrm>
            <a:custGeom>
              <a:avLst/>
              <a:gdLst/>
              <a:ahLst/>
              <a:cxnLst/>
              <a:rect l="l" t="t" r="r" b="b"/>
              <a:pathLst>
                <a:path w="1" h="19" fill="none" extrusionOk="0">
                  <a:moveTo>
                    <a:pt x="1" y="19"/>
                  </a:moveTo>
                  <a:lnTo>
                    <a:pt x="1" y="19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19"/>
                  </a:lnTo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strike="noStrike" kern="0" cap="none" spc="0" normalizeH="0" baseline="0" noProof="0">
                <a:ln>
                  <a:noFill/>
                </a:ln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0" name="Google Shape;16700;p41">
              <a:extLst>
                <a:ext uri="{FF2B5EF4-FFF2-40B4-BE49-F238E27FC236}">
                  <a16:creationId xmlns:a16="http://schemas.microsoft.com/office/drawing/2014/main" id="{C4262956-8A89-3CCB-A5E5-FEF7FFBDA531}"/>
                </a:ext>
              </a:extLst>
            </p:cNvPr>
            <p:cNvSpPr/>
            <p:nvPr/>
          </p:nvSpPr>
          <p:spPr>
            <a:xfrm>
              <a:off x="4282430" y="2673036"/>
              <a:ext cx="2171" cy="2171"/>
            </a:xfrm>
            <a:custGeom>
              <a:avLst/>
              <a:gdLst/>
              <a:ahLst/>
              <a:cxnLst/>
              <a:rect l="l" t="t" r="r" b="b"/>
              <a:pathLst>
                <a:path w="57" h="57" fill="none" extrusionOk="0">
                  <a:moveTo>
                    <a:pt x="1" y="56"/>
                  </a:moveTo>
                  <a:lnTo>
                    <a:pt x="1" y="56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1" y="56"/>
                  </a:lnTo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strike="noStrike" kern="0" cap="none" spc="0" normalizeH="0" baseline="0" noProof="0">
                <a:ln>
                  <a:noFill/>
                </a:ln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1" name="Google Shape;16701;p41">
              <a:extLst>
                <a:ext uri="{FF2B5EF4-FFF2-40B4-BE49-F238E27FC236}">
                  <a16:creationId xmlns:a16="http://schemas.microsoft.com/office/drawing/2014/main" id="{D5426127-506A-AB0C-AA79-583060DA565E}"/>
                </a:ext>
              </a:extLst>
            </p:cNvPr>
            <p:cNvSpPr/>
            <p:nvPr/>
          </p:nvSpPr>
          <p:spPr>
            <a:xfrm>
              <a:off x="4290200" y="2665266"/>
              <a:ext cx="762" cy="762"/>
            </a:xfrm>
            <a:custGeom>
              <a:avLst/>
              <a:gdLst/>
              <a:ahLst/>
              <a:cxnLst/>
              <a:rect l="l" t="t" r="r" b="b"/>
              <a:pathLst>
                <a:path w="20" h="20" fill="none" extrusionOk="0">
                  <a:moveTo>
                    <a:pt x="1" y="19"/>
                  </a:moveTo>
                  <a:lnTo>
                    <a:pt x="1" y="19"/>
                  </a:lnTo>
                  <a:lnTo>
                    <a:pt x="19" y="1"/>
                  </a:lnTo>
                  <a:lnTo>
                    <a:pt x="19" y="1"/>
                  </a:lnTo>
                  <a:lnTo>
                    <a:pt x="1" y="19"/>
                  </a:lnTo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strike="noStrike" kern="0" cap="none" spc="0" normalizeH="0" baseline="0" noProof="0">
                <a:ln>
                  <a:noFill/>
                </a:ln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2" name="Google Shape;16702;p41">
              <a:extLst>
                <a:ext uri="{FF2B5EF4-FFF2-40B4-BE49-F238E27FC236}">
                  <a16:creationId xmlns:a16="http://schemas.microsoft.com/office/drawing/2014/main" id="{184BFF0F-E387-C9BB-9707-EC61E9D15824}"/>
                </a:ext>
              </a:extLst>
            </p:cNvPr>
            <p:cNvSpPr/>
            <p:nvPr/>
          </p:nvSpPr>
          <p:spPr>
            <a:xfrm>
              <a:off x="4295875" y="2654677"/>
              <a:ext cx="2133" cy="2857"/>
            </a:xfrm>
            <a:custGeom>
              <a:avLst/>
              <a:gdLst/>
              <a:ahLst/>
              <a:cxnLst/>
              <a:rect l="l" t="t" r="r" b="b"/>
              <a:pathLst>
                <a:path w="56" h="75" fill="none" extrusionOk="0">
                  <a:moveTo>
                    <a:pt x="0" y="75"/>
                  </a:moveTo>
                  <a:lnTo>
                    <a:pt x="0" y="75"/>
                  </a:lnTo>
                  <a:lnTo>
                    <a:pt x="56" y="1"/>
                  </a:lnTo>
                  <a:lnTo>
                    <a:pt x="56" y="1"/>
                  </a:lnTo>
                  <a:lnTo>
                    <a:pt x="0" y="75"/>
                  </a:lnTo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strike="noStrike" kern="0" cap="none" spc="0" normalizeH="0" baseline="0" noProof="0">
                <a:ln>
                  <a:noFill/>
                </a:ln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3" name="Google Shape;16703;p41">
              <a:extLst>
                <a:ext uri="{FF2B5EF4-FFF2-40B4-BE49-F238E27FC236}">
                  <a16:creationId xmlns:a16="http://schemas.microsoft.com/office/drawing/2014/main" id="{81BF983D-4450-F470-A9B4-E8990A1F2DC3}"/>
                </a:ext>
              </a:extLst>
            </p:cNvPr>
            <p:cNvSpPr/>
            <p:nvPr/>
          </p:nvSpPr>
          <p:spPr>
            <a:xfrm>
              <a:off x="4302198" y="2646907"/>
              <a:ext cx="762" cy="762"/>
            </a:xfrm>
            <a:custGeom>
              <a:avLst/>
              <a:gdLst/>
              <a:ahLst/>
              <a:cxnLst/>
              <a:rect l="l" t="t" r="r" b="b"/>
              <a:pathLst>
                <a:path w="20" h="20" fill="none" extrusionOk="0">
                  <a:moveTo>
                    <a:pt x="1" y="19"/>
                  </a:moveTo>
                  <a:lnTo>
                    <a:pt x="19" y="1"/>
                  </a:lnTo>
                  <a:lnTo>
                    <a:pt x="1" y="19"/>
                  </a:lnTo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strike="noStrike" kern="0" cap="none" spc="0" normalizeH="0" baseline="0" noProof="0">
                <a:ln>
                  <a:noFill/>
                </a:ln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4" name="Google Shape;16704;p41">
              <a:extLst>
                <a:ext uri="{FF2B5EF4-FFF2-40B4-BE49-F238E27FC236}">
                  <a16:creationId xmlns:a16="http://schemas.microsoft.com/office/drawing/2014/main" id="{B3284BFD-BE01-46F7-CDEC-90FFE99E773A}"/>
                </a:ext>
              </a:extLst>
            </p:cNvPr>
            <p:cNvSpPr/>
            <p:nvPr/>
          </p:nvSpPr>
          <p:spPr>
            <a:xfrm>
              <a:off x="4309282" y="2636319"/>
              <a:ext cx="38" cy="38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strike="noStrike" kern="0" cap="none" spc="0" normalizeH="0" baseline="0" noProof="0">
                <a:ln>
                  <a:noFill/>
                </a:ln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5" name="Google Shape;16705;p41">
              <a:extLst>
                <a:ext uri="{FF2B5EF4-FFF2-40B4-BE49-F238E27FC236}">
                  <a16:creationId xmlns:a16="http://schemas.microsoft.com/office/drawing/2014/main" id="{FF7CEEC3-F1BB-7EE5-F6B2-3FD91991BE38}"/>
                </a:ext>
              </a:extLst>
            </p:cNvPr>
            <p:cNvSpPr/>
            <p:nvPr/>
          </p:nvSpPr>
          <p:spPr>
            <a:xfrm>
              <a:off x="4313510" y="2626454"/>
              <a:ext cx="724" cy="1447"/>
            </a:xfrm>
            <a:custGeom>
              <a:avLst/>
              <a:gdLst/>
              <a:ahLst/>
              <a:cxnLst/>
              <a:rect l="l" t="t" r="r" b="b"/>
              <a:pathLst>
                <a:path w="19" h="38" fill="none" extrusionOk="0">
                  <a:moveTo>
                    <a:pt x="0" y="38"/>
                  </a:moveTo>
                  <a:lnTo>
                    <a:pt x="0" y="38"/>
                  </a:lnTo>
                  <a:lnTo>
                    <a:pt x="19" y="1"/>
                  </a:lnTo>
                  <a:lnTo>
                    <a:pt x="19" y="1"/>
                  </a:lnTo>
                  <a:lnTo>
                    <a:pt x="0" y="38"/>
                  </a:lnTo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strike="noStrike" kern="0" cap="none" spc="0" normalizeH="0" baseline="0" noProof="0">
                <a:ln>
                  <a:noFill/>
                </a:ln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6" name="Google Shape;16706;p41">
              <a:extLst>
                <a:ext uri="{FF2B5EF4-FFF2-40B4-BE49-F238E27FC236}">
                  <a16:creationId xmlns:a16="http://schemas.microsoft.com/office/drawing/2014/main" id="{C4B94692-F33C-BA20-D297-7E9BF346CF23}"/>
                </a:ext>
              </a:extLst>
            </p:cNvPr>
            <p:cNvSpPr/>
            <p:nvPr/>
          </p:nvSpPr>
          <p:spPr>
            <a:xfrm>
              <a:off x="4317738" y="2616589"/>
              <a:ext cx="724" cy="2133"/>
            </a:xfrm>
            <a:custGeom>
              <a:avLst/>
              <a:gdLst/>
              <a:ahLst/>
              <a:cxnLst/>
              <a:rect l="l" t="t" r="r" b="b"/>
              <a:pathLst>
                <a:path w="19" h="56" fill="none" extrusionOk="0">
                  <a:moveTo>
                    <a:pt x="0" y="56"/>
                  </a:moveTo>
                  <a:lnTo>
                    <a:pt x="0" y="56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0" y="56"/>
                  </a:lnTo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strike="noStrike" kern="0" cap="none" spc="0" normalizeH="0" baseline="0" noProof="0">
                <a:ln>
                  <a:noFill/>
                </a:ln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7" name="Google Shape;16707;p41">
              <a:extLst>
                <a:ext uri="{FF2B5EF4-FFF2-40B4-BE49-F238E27FC236}">
                  <a16:creationId xmlns:a16="http://schemas.microsoft.com/office/drawing/2014/main" id="{CDA5B621-E458-E1D0-0298-AEA938B2B890}"/>
                </a:ext>
              </a:extLst>
            </p:cNvPr>
            <p:cNvSpPr/>
            <p:nvPr/>
          </p:nvSpPr>
          <p:spPr>
            <a:xfrm>
              <a:off x="4321965" y="2605277"/>
              <a:ext cx="762" cy="2857"/>
            </a:xfrm>
            <a:custGeom>
              <a:avLst/>
              <a:gdLst/>
              <a:ahLst/>
              <a:cxnLst/>
              <a:rect l="l" t="t" r="r" b="b"/>
              <a:pathLst>
                <a:path w="20" h="75" fill="none" extrusionOk="0">
                  <a:moveTo>
                    <a:pt x="1" y="75"/>
                  </a:moveTo>
                  <a:lnTo>
                    <a:pt x="1" y="75"/>
                  </a:lnTo>
                  <a:lnTo>
                    <a:pt x="19" y="1"/>
                  </a:lnTo>
                  <a:lnTo>
                    <a:pt x="19" y="1"/>
                  </a:lnTo>
                  <a:lnTo>
                    <a:pt x="1" y="75"/>
                  </a:lnTo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strike="noStrike" kern="0" cap="none" spc="0" normalizeH="0" baseline="0" noProof="0">
                <a:ln>
                  <a:noFill/>
                </a:ln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8" name="Google Shape;16708;p41">
              <a:extLst>
                <a:ext uri="{FF2B5EF4-FFF2-40B4-BE49-F238E27FC236}">
                  <a16:creationId xmlns:a16="http://schemas.microsoft.com/office/drawing/2014/main" id="{24AD01D6-1DBC-C65D-CC25-22472E5EB04E}"/>
                </a:ext>
              </a:extLst>
            </p:cNvPr>
            <p:cNvSpPr/>
            <p:nvPr/>
          </p:nvSpPr>
          <p:spPr>
            <a:xfrm>
              <a:off x="4325508" y="2594688"/>
              <a:ext cx="724" cy="2171"/>
            </a:xfrm>
            <a:custGeom>
              <a:avLst/>
              <a:gdLst/>
              <a:ahLst/>
              <a:cxnLst/>
              <a:rect l="l" t="t" r="r" b="b"/>
              <a:pathLst>
                <a:path w="19" h="57" fill="none" extrusionOk="0">
                  <a:moveTo>
                    <a:pt x="0" y="56"/>
                  </a:moveTo>
                  <a:lnTo>
                    <a:pt x="0" y="56"/>
                  </a:lnTo>
                  <a:lnTo>
                    <a:pt x="19" y="1"/>
                  </a:lnTo>
                  <a:lnTo>
                    <a:pt x="19" y="1"/>
                  </a:lnTo>
                  <a:lnTo>
                    <a:pt x="0" y="56"/>
                  </a:lnTo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strike="noStrike" kern="0" cap="none" spc="0" normalizeH="0" baseline="0" noProof="0">
                <a:ln>
                  <a:noFill/>
                </a:ln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9" name="Google Shape;16709;p41">
              <a:extLst>
                <a:ext uri="{FF2B5EF4-FFF2-40B4-BE49-F238E27FC236}">
                  <a16:creationId xmlns:a16="http://schemas.microsoft.com/office/drawing/2014/main" id="{A8757D59-694A-9196-8FB3-74E88E32F63F}"/>
                </a:ext>
              </a:extLst>
            </p:cNvPr>
            <p:cNvSpPr/>
            <p:nvPr/>
          </p:nvSpPr>
          <p:spPr>
            <a:xfrm>
              <a:off x="4328326" y="2584100"/>
              <a:ext cx="724" cy="2895"/>
            </a:xfrm>
            <a:custGeom>
              <a:avLst/>
              <a:gdLst/>
              <a:ahLst/>
              <a:cxnLst/>
              <a:rect l="l" t="t" r="r" b="b"/>
              <a:pathLst>
                <a:path w="19" h="76" fill="none" extrusionOk="0">
                  <a:moveTo>
                    <a:pt x="0" y="75"/>
                  </a:moveTo>
                  <a:lnTo>
                    <a:pt x="0" y="75"/>
                  </a:lnTo>
                  <a:lnTo>
                    <a:pt x="19" y="1"/>
                  </a:lnTo>
                  <a:lnTo>
                    <a:pt x="19" y="1"/>
                  </a:lnTo>
                  <a:lnTo>
                    <a:pt x="0" y="75"/>
                  </a:lnTo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strike="noStrike" kern="0" cap="none" spc="0" normalizeH="0" baseline="0" noProof="0">
                <a:ln>
                  <a:noFill/>
                </a:ln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0" name="Google Shape;16710;p41">
              <a:extLst>
                <a:ext uri="{FF2B5EF4-FFF2-40B4-BE49-F238E27FC236}">
                  <a16:creationId xmlns:a16="http://schemas.microsoft.com/office/drawing/2014/main" id="{C564262F-E52C-91C5-CE70-8F82F88FD1CD}"/>
                </a:ext>
              </a:extLst>
            </p:cNvPr>
            <p:cNvSpPr/>
            <p:nvPr/>
          </p:nvSpPr>
          <p:spPr>
            <a:xfrm>
              <a:off x="3091260" y="2583414"/>
              <a:ext cx="724" cy="4266"/>
            </a:xfrm>
            <a:custGeom>
              <a:avLst/>
              <a:gdLst/>
              <a:ahLst/>
              <a:cxnLst/>
              <a:rect l="l" t="t" r="r" b="b"/>
              <a:pathLst>
                <a:path w="19" h="112" fill="none" extrusionOk="0">
                  <a:moveTo>
                    <a:pt x="19" y="112"/>
                  </a:moveTo>
                  <a:lnTo>
                    <a:pt x="19" y="112"/>
                  </a:lnTo>
                  <a:lnTo>
                    <a:pt x="0" y="0"/>
                  </a:lnTo>
                  <a:lnTo>
                    <a:pt x="0" y="0"/>
                  </a:lnTo>
                  <a:lnTo>
                    <a:pt x="19" y="112"/>
                  </a:lnTo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strike="noStrike" kern="0" cap="none" spc="0" normalizeH="0" baseline="0" noProof="0">
                <a:ln>
                  <a:noFill/>
                </a:ln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1" name="Google Shape;16711;p41">
              <a:extLst>
                <a:ext uri="{FF2B5EF4-FFF2-40B4-BE49-F238E27FC236}">
                  <a16:creationId xmlns:a16="http://schemas.microsoft.com/office/drawing/2014/main" id="{3599D152-831E-8483-DDA9-17569AEC6AD0}"/>
                </a:ext>
              </a:extLst>
            </p:cNvPr>
            <p:cNvSpPr/>
            <p:nvPr/>
          </p:nvSpPr>
          <p:spPr>
            <a:xfrm>
              <a:off x="4331145" y="2572826"/>
              <a:ext cx="724" cy="2171"/>
            </a:xfrm>
            <a:custGeom>
              <a:avLst/>
              <a:gdLst/>
              <a:ahLst/>
              <a:cxnLst/>
              <a:rect l="l" t="t" r="r" b="b"/>
              <a:pathLst>
                <a:path w="19" h="57" fill="none" extrusionOk="0">
                  <a:moveTo>
                    <a:pt x="0" y="56"/>
                  </a:moveTo>
                  <a:lnTo>
                    <a:pt x="0" y="56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0" y="56"/>
                  </a:lnTo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strike="noStrike" kern="0" cap="none" spc="0" normalizeH="0" baseline="0" noProof="0">
                <a:ln>
                  <a:noFill/>
                </a:ln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2" name="Google Shape;16712;p41">
              <a:extLst>
                <a:ext uri="{FF2B5EF4-FFF2-40B4-BE49-F238E27FC236}">
                  <a16:creationId xmlns:a16="http://schemas.microsoft.com/office/drawing/2014/main" id="{A24991A8-5C55-DFC0-9DF2-970EE7EFB25E}"/>
                </a:ext>
              </a:extLst>
            </p:cNvPr>
            <p:cNvSpPr/>
            <p:nvPr/>
          </p:nvSpPr>
          <p:spPr>
            <a:xfrm>
              <a:off x="4333240" y="2562237"/>
              <a:ext cx="762" cy="762"/>
            </a:xfrm>
            <a:custGeom>
              <a:avLst/>
              <a:gdLst/>
              <a:ahLst/>
              <a:cxnLst/>
              <a:rect l="l" t="t" r="r" b="b"/>
              <a:pathLst>
                <a:path w="20" h="20" fill="none" extrusionOk="0">
                  <a:moveTo>
                    <a:pt x="1" y="19"/>
                  </a:moveTo>
                  <a:lnTo>
                    <a:pt x="20" y="1"/>
                  </a:lnTo>
                  <a:lnTo>
                    <a:pt x="1" y="19"/>
                  </a:lnTo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strike="noStrike" kern="0" cap="none" spc="0" normalizeH="0" baseline="0" noProof="0">
                <a:ln>
                  <a:noFill/>
                </a:ln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3" name="Google Shape;16713;p41">
              <a:extLst>
                <a:ext uri="{FF2B5EF4-FFF2-40B4-BE49-F238E27FC236}">
                  <a16:creationId xmlns:a16="http://schemas.microsoft.com/office/drawing/2014/main" id="{9B45962A-13F2-2CDD-DFA4-51ACC1C48180}"/>
                </a:ext>
              </a:extLst>
            </p:cNvPr>
            <p:cNvSpPr/>
            <p:nvPr/>
          </p:nvSpPr>
          <p:spPr>
            <a:xfrm>
              <a:off x="4334687" y="2550239"/>
              <a:ext cx="724" cy="2171"/>
            </a:xfrm>
            <a:custGeom>
              <a:avLst/>
              <a:gdLst/>
              <a:ahLst/>
              <a:cxnLst/>
              <a:rect l="l" t="t" r="r" b="b"/>
              <a:pathLst>
                <a:path w="19" h="57" fill="none" extrusionOk="0">
                  <a:moveTo>
                    <a:pt x="0" y="56"/>
                  </a:moveTo>
                  <a:lnTo>
                    <a:pt x="0" y="56"/>
                  </a:lnTo>
                  <a:lnTo>
                    <a:pt x="19" y="1"/>
                  </a:lnTo>
                  <a:lnTo>
                    <a:pt x="19" y="1"/>
                  </a:lnTo>
                  <a:lnTo>
                    <a:pt x="0" y="56"/>
                  </a:lnTo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strike="noStrike" kern="0" cap="none" spc="0" normalizeH="0" baseline="0" noProof="0">
                <a:ln>
                  <a:noFill/>
                </a:ln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4" name="Google Shape;16714;p41">
              <a:extLst>
                <a:ext uri="{FF2B5EF4-FFF2-40B4-BE49-F238E27FC236}">
                  <a16:creationId xmlns:a16="http://schemas.microsoft.com/office/drawing/2014/main" id="{B03B90BF-AA21-C133-FED9-C439352863BB}"/>
                </a:ext>
              </a:extLst>
            </p:cNvPr>
            <p:cNvSpPr/>
            <p:nvPr/>
          </p:nvSpPr>
          <p:spPr>
            <a:xfrm>
              <a:off x="3085585" y="2549554"/>
              <a:ext cx="38" cy="2857"/>
            </a:xfrm>
            <a:custGeom>
              <a:avLst/>
              <a:gdLst/>
              <a:ahLst/>
              <a:cxnLst/>
              <a:rect l="l" t="t" r="r" b="b"/>
              <a:pathLst>
                <a:path w="1" h="75" fill="none" extrusionOk="0">
                  <a:moveTo>
                    <a:pt x="1" y="74"/>
                  </a:moveTo>
                  <a:lnTo>
                    <a:pt x="1" y="74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74"/>
                  </a:lnTo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strike="noStrike" kern="0" cap="none" spc="0" normalizeH="0" baseline="0" noProof="0">
                <a:ln>
                  <a:noFill/>
                </a:ln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5" name="Google Shape;16715;p41">
              <a:extLst>
                <a:ext uri="{FF2B5EF4-FFF2-40B4-BE49-F238E27FC236}">
                  <a16:creationId xmlns:a16="http://schemas.microsoft.com/office/drawing/2014/main" id="{758F2A09-9D5D-D301-45B9-7DD7531C43D1}"/>
                </a:ext>
              </a:extLst>
            </p:cNvPr>
            <p:cNvSpPr/>
            <p:nvPr/>
          </p:nvSpPr>
          <p:spPr>
            <a:xfrm>
              <a:off x="4336096" y="2538241"/>
              <a:ext cx="38" cy="2171"/>
            </a:xfrm>
            <a:custGeom>
              <a:avLst/>
              <a:gdLst/>
              <a:ahLst/>
              <a:cxnLst/>
              <a:rect l="l" t="t" r="r" b="b"/>
              <a:pathLst>
                <a:path w="1" h="57" fill="none" extrusionOk="0">
                  <a:moveTo>
                    <a:pt x="0" y="56"/>
                  </a:moveTo>
                  <a:lnTo>
                    <a:pt x="0" y="56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56"/>
                  </a:lnTo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strike="noStrike" kern="0" cap="none" spc="0" normalizeH="0" baseline="0" noProof="0">
                <a:ln>
                  <a:noFill/>
                </a:ln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6" name="Google Shape;16716;p41">
              <a:extLst>
                <a:ext uri="{FF2B5EF4-FFF2-40B4-BE49-F238E27FC236}">
                  <a16:creationId xmlns:a16="http://schemas.microsoft.com/office/drawing/2014/main" id="{FAF43828-2659-C635-91C8-8841A69F9198}"/>
                </a:ext>
              </a:extLst>
            </p:cNvPr>
            <p:cNvSpPr/>
            <p:nvPr/>
          </p:nvSpPr>
          <p:spPr>
            <a:xfrm>
              <a:off x="3516781" y="2410532"/>
              <a:ext cx="101656" cy="118566"/>
            </a:xfrm>
            <a:custGeom>
              <a:avLst/>
              <a:gdLst/>
              <a:ahLst/>
              <a:cxnLst/>
              <a:rect l="l" t="t" r="r" b="b"/>
              <a:pathLst>
                <a:path w="2669" h="3113" fill="none" extrusionOk="0">
                  <a:moveTo>
                    <a:pt x="2613" y="3113"/>
                  </a:moveTo>
                  <a:lnTo>
                    <a:pt x="2613" y="3113"/>
                  </a:lnTo>
                  <a:lnTo>
                    <a:pt x="2668" y="3057"/>
                  </a:lnTo>
                  <a:lnTo>
                    <a:pt x="2668" y="3057"/>
                  </a:lnTo>
                  <a:lnTo>
                    <a:pt x="0" y="0"/>
                  </a:lnTo>
                  <a:lnTo>
                    <a:pt x="0" y="0"/>
                  </a:lnTo>
                  <a:lnTo>
                    <a:pt x="2668" y="3057"/>
                  </a:lnTo>
                  <a:lnTo>
                    <a:pt x="2668" y="3057"/>
                  </a:lnTo>
                  <a:lnTo>
                    <a:pt x="2613" y="3113"/>
                  </a:lnTo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strike="noStrike" kern="0" cap="none" spc="0" normalizeH="0" baseline="0" noProof="0">
                <a:ln>
                  <a:noFill/>
                </a:ln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7" name="Google Shape;16717;p41">
              <a:extLst>
                <a:ext uri="{FF2B5EF4-FFF2-40B4-BE49-F238E27FC236}">
                  <a16:creationId xmlns:a16="http://schemas.microsoft.com/office/drawing/2014/main" id="{2BD918F0-2A6F-A958-7E08-2F8F45617479}"/>
                </a:ext>
              </a:extLst>
            </p:cNvPr>
            <p:cNvSpPr/>
            <p:nvPr/>
          </p:nvSpPr>
          <p:spPr>
            <a:xfrm>
              <a:off x="3116665" y="2297600"/>
              <a:ext cx="302758" cy="112244"/>
            </a:xfrm>
            <a:custGeom>
              <a:avLst/>
              <a:gdLst/>
              <a:ahLst/>
              <a:cxnLst/>
              <a:rect l="l" t="t" r="r" b="b"/>
              <a:pathLst>
                <a:path w="7949" h="2947" fill="none" extrusionOk="0">
                  <a:moveTo>
                    <a:pt x="0" y="2947"/>
                  </a:moveTo>
                  <a:lnTo>
                    <a:pt x="0" y="2947"/>
                  </a:lnTo>
                  <a:lnTo>
                    <a:pt x="222" y="2613"/>
                  </a:lnTo>
                  <a:lnTo>
                    <a:pt x="445" y="2317"/>
                  </a:lnTo>
                  <a:lnTo>
                    <a:pt x="686" y="2020"/>
                  </a:lnTo>
                  <a:lnTo>
                    <a:pt x="963" y="1742"/>
                  </a:lnTo>
                  <a:lnTo>
                    <a:pt x="1241" y="1483"/>
                  </a:lnTo>
                  <a:lnTo>
                    <a:pt x="1538" y="1242"/>
                  </a:lnTo>
                  <a:lnTo>
                    <a:pt x="1853" y="1020"/>
                  </a:lnTo>
                  <a:lnTo>
                    <a:pt x="2168" y="816"/>
                  </a:lnTo>
                  <a:lnTo>
                    <a:pt x="2501" y="631"/>
                  </a:lnTo>
                  <a:lnTo>
                    <a:pt x="2853" y="464"/>
                  </a:lnTo>
                  <a:lnTo>
                    <a:pt x="3224" y="334"/>
                  </a:lnTo>
                  <a:lnTo>
                    <a:pt x="3594" y="223"/>
                  </a:lnTo>
                  <a:lnTo>
                    <a:pt x="3984" y="130"/>
                  </a:lnTo>
                  <a:lnTo>
                    <a:pt x="4373" y="56"/>
                  </a:lnTo>
                  <a:lnTo>
                    <a:pt x="4780" y="19"/>
                  </a:lnTo>
                  <a:lnTo>
                    <a:pt x="5188" y="1"/>
                  </a:lnTo>
                  <a:lnTo>
                    <a:pt x="5188" y="1"/>
                  </a:lnTo>
                  <a:lnTo>
                    <a:pt x="5558" y="19"/>
                  </a:lnTo>
                  <a:lnTo>
                    <a:pt x="5910" y="56"/>
                  </a:lnTo>
                  <a:lnTo>
                    <a:pt x="6281" y="112"/>
                  </a:lnTo>
                  <a:lnTo>
                    <a:pt x="6633" y="186"/>
                  </a:lnTo>
                  <a:lnTo>
                    <a:pt x="6966" y="279"/>
                  </a:lnTo>
                  <a:lnTo>
                    <a:pt x="7300" y="390"/>
                  </a:lnTo>
                  <a:lnTo>
                    <a:pt x="7633" y="519"/>
                  </a:lnTo>
                  <a:lnTo>
                    <a:pt x="7948" y="668"/>
                  </a:lnTo>
                  <a:lnTo>
                    <a:pt x="7948" y="668"/>
                  </a:lnTo>
                  <a:lnTo>
                    <a:pt x="7633" y="519"/>
                  </a:lnTo>
                  <a:lnTo>
                    <a:pt x="7300" y="390"/>
                  </a:lnTo>
                  <a:lnTo>
                    <a:pt x="6966" y="279"/>
                  </a:lnTo>
                  <a:lnTo>
                    <a:pt x="6633" y="186"/>
                  </a:lnTo>
                  <a:lnTo>
                    <a:pt x="6281" y="112"/>
                  </a:lnTo>
                  <a:lnTo>
                    <a:pt x="5910" y="56"/>
                  </a:lnTo>
                  <a:lnTo>
                    <a:pt x="5558" y="19"/>
                  </a:lnTo>
                  <a:lnTo>
                    <a:pt x="5188" y="1"/>
                  </a:lnTo>
                  <a:lnTo>
                    <a:pt x="5188" y="1"/>
                  </a:lnTo>
                  <a:lnTo>
                    <a:pt x="4780" y="19"/>
                  </a:lnTo>
                  <a:lnTo>
                    <a:pt x="4373" y="56"/>
                  </a:lnTo>
                  <a:lnTo>
                    <a:pt x="3984" y="130"/>
                  </a:lnTo>
                  <a:lnTo>
                    <a:pt x="3594" y="223"/>
                  </a:lnTo>
                  <a:lnTo>
                    <a:pt x="3224" y="334"/>
                  </a:lnTo>
                  <a:lnTo>
                    <a:pt x="2853" y="464"/>
                  </a:lnTo>
                  <a:lnTo>
                    <a:pt x="2501" y="631"/>
                  </a:lnTo>
                  <a:lnTo>
                    <a:pt x="2168" y="816"/>
                  </a:lnTo>
                  <a:lnTo>
                    <a:pt x="1853" y="1020"/>
                  </a:lnTo>
                  <a:lnTo>
                    <a:pt x="1538" y="1242"/>
                  </a:lnTo>
                  <a:lnTo>
                    <a:pt x="1241" y="1483"/>
                  </a:lnTo>
                  <a:lnTo>
                    <a:pt x="963" y="1742"/>
                  </a:lnTo>
                  <a:lnTo>
                    <a:pt x="686" y="2020"/>
                  </a:lnTo>
                  <a:lnTo>
                    <a:pt x="445" y="2317"/>
                  </a:lnTo>
                  <a:lnTo>
                    <a:pt x="222" y="2613"/>
                  </a:lnTo>
                  <a:lnTo>
                    <a:pt x="0" y="2947"/>
                  </a:lnTo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strike="noStrike" kern="0" cap="none" spc="0" normalizeH="0" baseline="0" noProof="0">
                <a:ln>
                  <a:noFill/>
                </a:ln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8" name="Google Shape;16718;p41">
              <a:extLst>
                <a:ext uri="{FF2B5EF4-FFF2-40B4-BE49-F238E27FC236}">
                  <a16:creationId xmlns:a16="http://schemas.microsoft.com/office/drawing/2014/main" id="{DC4BC147-9733-2E6A-942D-19F652C2CD7E}"/>
                </a:ext>
              </a:extLst>
            </p:cNvPr>
            <p:cNvSpPr/>
            <p:nvPr/>
          </p:nvSpPr>
          <p:spPr>
            <a:xfrm>
              <a:off x="4046055" y="2297600"/>
              <a:ext cx="258309" cy="113653"/>
            </a:xfrm>
            <a:custGeom>
              <a:avLst/>
              <a:gdLst/>
              <a:ahLst/>
              <a:cxnLst/>
              <a:rect l="l" t="t" r="r" b="b"/>
              <a:pathLst>
                <a:path w="6782" h="2984" fill="none" extrusionOk="0">
                  <a:moveTo>
                    <a:pt x="0" y="223"/>
                  </a:moveTo>
                  <a:lnTo>
                    <a:pt x="0" y="223"/>
                  </a:lnTo>
                  <a:lnTo>
                    <a:pt x="389" y="130"/>
                  </a:lnTo>
                  <a:lnTo>
                    <a:pt x="778" y="56"/>
                  </a:lnTo>
                  <a:lnTo>
                    <a:pt x="1167" y="19"/>
                  </a:lnTo>
                  <a:lnTo>
                    <a:pt x="1575" y="1"/>
                  </a:lnTo>
                  <a:lnTo>
                    <a:pt x="1575" y="1"/>
                  </a:lnTo>
                  <a:lnTo>
                    <a:pt x="2001" y="19"/>
                  </a:lnTo>
                  <a:lnTo>
                    <a:pt x="2390" y="56"/>
                  </a:lnTo>
                  <a:lnTo>
                    <a:pt x="2798" y="130"/>
                  </a:lnTo>
                  <a:lnTo>
                    <a:pt x="3187" y="223"/>
                  </a:lnTo>
                  <a:lnTo>
                    <a:pt x="3557" y="334"/>
                  </a:lnTo>
                  <a:lnTo>
                    <a:pt x="3928" y="482"/>
                  </a:lnTo>
                  <a:lnTo>
                    <a:pt x="4280" y="649"/>
                  </a:lnTo>
                  <a:lnTo>
                    <a:pt x="4614" y="834"/>
                  </a:lnTo>
                  <a:lnTo>
                    <a:pt x="4947" y="1038"/>
                  </a:lnTo>
                  <a:lnTo>
                    <a:pt x="5262" y="1261"/>
                  </a:lnTo>
                  <a:lnTo>
                    <a:pt x="5559" y="1501"/>
                  </a:lnTo>
                  <a:lnTo>
                    <a:pt x="5836" y="1761"/>
                  </a:lnTo>
                  <a:lnTo>
                    <a:pt x="6096" y="2057"/>
                  </a:lnTo>
                  <a:lnTo>
                    <a:pt x="6355" y="2354"/>
                  </a:lnTo>
                  <a:lnTo>
                    <a:pt x="6578" y="2650"/>
                  </a:lnTo>
                  <a:lnTo>
                    <a:pt x="6781" y="2984"/>
                  </a:lnTo>
                  <a:lnTo>
                    <a:pt x="6781" y="2984"/>
                  </a:lnTo>
                  <a:lnTo>
                    <a:pt x="6578" y="2650"/>
                  </a:lnTo>
                  <a:lnTo>
                    <a:pt x="6355" y="2354"/>
                  </a:lnTo>
                  <a:lnTo>
                    <a:pt x="6096" y="2057"/>
                  </a:lnTo>
                  <a:lnTo>
                    <a:pt x="5836" y="1761"/>
                  </a:lnTo>
                  <a:lnTo>
                    <a:pt x="5559" y="1501"/>
                  </a:lnTo>
                  <a:lnTo>
                    <a:pt x="5262" y="1261"/>
                  </a:lnTo>
                  <a:lnTo>
                    <a:pt x="4947" y="1038"/>
                  </a:lnTo>
                  <a:lnTo>
                    <a:pt x="4614" y="834"/>
                  </a:lnTo>
                  <a:lnTo>
                    <a:pt x="4280" y="649"/>
                  </a:lnTo>
                  <a:lnTo>
                    <a:pt x="3928" y="482"/>
                  </a:lnTo>
                  <a:lnTo>
                    <a:pt x="3557" y="334"/>
                  </a:lnTo>
                  <a:lnTo>
                    <a:pt x="3187" y="223"/>
                  </a:lnTo>
                  <a:lnTo>
                    <a:pt x="2798" y="130"/>
                  </a:lnTo>
                  <a:lnTo>
                    <a:pt x="2390" y="56"/>
                  </a:lnTo>
                  <a:lnTo>
                    <a:pt x="2001" y="19"/>
                  </a:lnTo>
                  <a:lnTo>
                    <a:pt x="1575" y="1"/>
                  </a:lnTo>
                  <a:lnTo>
                    <a:pt x="1575" y="1"/>
                  </a:lnTo>
                  <a:lnTo>
                    <a:pt x="1167" y="19"/>
                  </a:lnTo>
                  <a:lnTo>
                    <a:pt x="778" y="56"/>
                  </a:lnTo>
                  <a:lnTo>
                    <a:pt x="389" y="130"/>
                  </a:lnTo>
                  <a:lnTo>
                    <a:pt x="0" y="223"/>
                  </a:lnTo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strike="noStrike" kern="0" cap="none" spc="0" normalizeH="0" baseline="0" noProof="0">
                <a:ln>
                  <a:noFill/>
                </a:ln>
                <a:effectLst/>
                <a:uLnTx/>
                <a:uFillTx/>
                <a:cs typeface="Arial"/>
                <a:sym typeface="Arial"/>
              </a:endParaRPr>
            </a:p>
          </p:txBody>
        </p:sp>
        <p:grpSp>
          <p:nvGrpSpPr>
            <p:cNvPr id="89" name="Google Shape;16719;p41">
              <a:extLst>
                <a:ext uri="{FF2B5EF4-FFF2-40B4-BE49-F238E27FC236}">
                  <a16:creationId xmlns:a16="http://schemas.microsoft.com/office/drawing/2014/main" id="{7F28639C-7A2F-A038-BF58-1354AC1CAF9E}"/>
                </a:ext>
              </a:extLst>
            </p:cNvPr>
            <p:cNvGrpSpPr/>
            <p:nvPr/>
          </p:nvGrpSpPr>
          <p:grpSpPr>
            <a:xfrm>
              <a:off x="2782868" y="1768497"/>
              <a:ext cx="1870080" cy="1118561"/>
              <a:chOff x="5420733" y="1686475"/>
              <a:chExt cx="1870080" cy="1118561"/>
            </a:xfrm>
          </p:grpSpPr>
          <p:sp>
            <p:nvSpPr>
              <p:cNvPr id="90" name="Google Shape;16720;p41">
                <a:extLst>
                  <a:ext uri="{FF2B5EF4-FFF2-40B4-BE49-F238E27FC236}">
                    <a16:creationId xmlns:a16="http://schemas.microsoft.com/office/drawing/2014/main" id="{D0895E28-9A10-7405-E188-2D2DA8664856}"/>
                  </a:ext>
                </a:extLst>
              </p:cNvPr>
              <p:cNvSpPr/>
              <p:nvPr/>
            </p:nvSpPr>
            <p:spPr>
              <a:xfrm>
                <a:off x="6424928" y="2204436"/>
                <a:ext cx="533530" cy="459450"/>
              </a:xfrm>
              <a:custGeom>
                <a:avLst/>
                <a:gdLst/>
                <a:ahLst/>
                <a:cxnLst/>
                <a:rect l="l" t="t" r="r" b="b"/>
                <a:pathLst>
                  <a:path w="14008" h="12063" extrusionOk="0">
                    <a:moveTo>
                      <a:pt x="7634" y="1"/>
                    </a:moveTo>
                    <a:lnTo>
                      <a:pt x="7319" y="38"/>
                    </a:lnTo>
                    <a:lnTo>
                      <a:pt x="6985" y="75"/>
                    </a:lnTo>
                    <a:lnTo>
                      <a:pt x="6670" y="131"/>
                    </a:lnTo>
                    <a:lnTo>
                      <a:pt x="6374" y="205"/>
                    </a:lnTo>
                    <a:lnTo>
                      <a:pt x="6078" y="297"/>
                    </a:lnTo>
                    <a:lnTo>
                      <a:pt x="5781" y="409"/>
                    </a:lnTo>
                    <a:lnTo>
                      <a:pt x="5485" y="520"/>
                    </a:lnTo>
                    <a:lnTo>
                      <a:pt x="5207" y="668"/>
                    </a:lnTo>
                    <a:lnTo>
                      <a:pt x="4929" y="816"/>
                    </a:lnTo>
                    <a:lnTo>
                      <a:pt x="4669" y="964"/>
                    </a:lnTo>
                    <a:lnTo>
                      <a:pt x="4429" y="1150"/>
                    </a:lnTo>
                    <a:lnTo>
                      <a:pt x="4169" y="1335"/>
                    </a:lnTo>
                    <a:lnTo>
                      <a:pt x="3947" y="1539"/>
                    </a:lnTo>
                    <a:lnTo>
                      <a:pt x="3724" y="1743"/>
                    </a:lnTo>
                    <a:lnTo>
                      <a:pt x="3502" y="1965"/>
                    </a:lnTo>
                    <a:lnTo>
                      <a:pt x="223" y="5763"/>
                    </a:lnTo>
                    <a:lnTo>
                      <a:pt x="0" y="6041"/>
                    </a:lnTo>
                    <a:lnTo>
                      <a:pt x="3502" y="10099"/>
                    </a:lnTo>
                    <a:lnTo>
                      <a:pt x="3521" y="10117"/>
                    </a:lnTo>
                    <a:lnTo>
                      <a:pt x="3780" y="10377"/>
                    </a:lnTo>
                    <a:lnTo>
                      <a:pt x="4058" y="10636"/>
                    </a:lnTo>
                    <a:lnTo>
                      <a:pt x="4466" y="10951"/>
                    </a:lnTo>
                    <a:lnTo>
                      <a:pt x="4688" y="11099"/>
                    </a:lnTo>
                    <a:lnTo>
                      <a:pt x="4910" y="11229"/>
                    </a:lnTo>
                    <a:lnTo>
                      <a:pt x="5133" y="11359"/>
                    </a:lnTo>
                    <a:lnTo>
                      <a:pt x="5373" y="11488"/>
                    </a:lnTo>
                    <a:lnTo>
                      <a:pt x="5614" y="11599"/>
                    </a:lnTo>
                    <a:lnTo>
                      <a:pt x="5855" y="11692"/>
                    </a:lnTo>
                    <a:lnTo>
                      <a:pt x="6096" y="11766"/>
                    </a:lnTo>
                    <a:lnTo>
                      <a:pt x="6355" y="11859"/>
                    </a:lnTo>
                    <a:lnTo>
                      <a:pt x="6615" y="11914"/>
                    </a:lnTo>
                    <a:lnTo>
                      <a:pt x="6874" y="11970"/>
                    </a:lnTo>
                    <a:lnTo>
                      <a:pt x="7134" y="12007"/>
                    </a:lnTo>
                    <a:lnTo>
                      <a:pt x="7412" y="12044"/>
                    </a:lnTo>
                    <a:lnTo>
                      <a:pt x="7689" y="12063"/>
                    </a:lnTo>
                    <a:lnTo>
                      <a:pt x="8282" y="12063"/>
                    </a:lnTo>
                    <a:lnTo>
                      <a:pt x="8690" y="12026"/>
                    </a:lnTo>
                    <a:lnTo>
                      <a:pt x="9079" y="11970"/>
                    </a:lnTo>
                    <a:lnTo>
                      <a:pt x="9468" y="11877"/>
                    </a:lnTo>
                    <a:lnTo>
                      <a:pt x="9857" y="11766"/>
                    </a:lnTo>
                    <a:lnTo>
                      <a:pt x="10228" y="11636"/>
                    </a:lnTo>
                    <a:lnTo>
                      <a:pt x="10580" y="11470"/>
                    </a:lnTo>
                    <a:lnTo>
                      <a:pt x="10932" y="11284"/>
                    </a:lnTo>
                    <a:lnTo>
                      <a:pt x="11265" y="11081"/>
                    </a:lnTo>
                    <a:lnTo>
                      <a:pt x="11580" y="10858"/>
                    </a:lnTo>
                    <a:lnTo>
                      <a:pt x="11877" y="10617"/>
                    </a:lnTo>
                    <a:lnTo>
                      <a:pt x="12173" y="10358"/>
                    </a:lnTo>
                    <a:lnTo>
                      <a:pt x="12433" y="10080"/>
                    </a:lnTo>
                    <a:lnTo>
                      <a:pt x="12692" y="9784"/>
                    </a:lnTo>
                    <a:lnTo>
                      <a:pt x="12914" y="9487"/>
                    </a:lnTo>
                    <a:lnTo>
                      <a:pt x="13137" y="9154"/>
                    </a:lnTo>
                    <a:lnTo>
                      <a:pt x="13322" y="8820"/>
                    </a:lnTo>
                    <a:lnTo>
                      <a:pt x="13470" y="8505"/>
                    </a:lnTo>
                    <a:lnTo>
                      <a:pt x="13618" y="8172"/>
                    </a:lnTo>
                    <a:lnTo>
                      <a:pt x="13729" y="7838"/>
                    </a:lnTo>
                    <a:lnTo>
                      <a:pt x="13822" y="7486"/>
                    </a:lnTo>
                    <a:lnTo>
                      <a:pt x="13896" y="7134"/>
                    </a:lnTo>
                    <a:lnTo>
                      <a:pt x="13952" y="6782"/>
                    </a:lnTo>
                    <a:lnTo>
                      <a:pt x="13989" y="6412"/>
                    </a:lnTo>
                    <a:lnTo>
                      <a:pt x="14007" y="6041"/>
                    </a:lnTo>
                    <a:lnTo>
                      <a:pt x="13989" y="5726"/>
                    </a:lnTo>
                    <a:lnTo>
                      <a:pt x="13970" y="5411"/>
                    </a:lnTo>
                    <a:lnTo>
                      <a:pt x="13933" y="5115"/>
                    </a:lnTo>
                    <a:lnTo>
                      <a:pt x="13878" y="4818"/>
                    </a:lnTo>
                    <a:lnTo>
                      <a:pt x="13804" y="4522"/>
                    </a:lnTo>
                    <a:lnTo>
                      <a:pt x="13729" y="4244"/>
                    </a:lnTo>
                    <a:lnTo>
                      <a:pt x="13637" y="3966"/>
                    </a:lnTo>
                    <a:lnTo>
                      <a:pt x="13526" y="3688"/>
                    </a:lnTo>
                    <a:lnTo>
                      <a:pt x="13396" y="3410"/>
                    </a:lnTo>
                    <a:lnTo>
                      <a:pt x="13266" y="3151"/>
                    </a:lnTo>
                    <a:lnTo>
                      <a:pt x="13118" y="2910"/>
                    </a:lnTo>
                    <a:lnTo>
                      <a:pt x="12970" y="2669"/>
                    </a:lnTo>
                    <a:lnTo>
                      <a:pt x="12803" y="2428"/>
                    </a:lnTo>
                    <a:lnTo>
                      <a:pt x="12618" y="2187"/>
                    </a:lnTo>
                    <a:lnTo>
                      <a:pt x="12433" y="1983"/>
                    </a:lnTo>
                    <a:lnTo>
                      <a:pt x="12229" y="1761"/>
                    </a:lnTo>
                    <a:lnTo>
                      <a:pt x="12025" y="1557"/>
                    </a:lnTo>
                    <a:lnTo>
                      <a:pt x="11803" y="1372"/>
                    </a:lnTo>
                    <a:lnTo>
                      <a:pt x="11580" y="1205"/>
                    </a:lnTo>
                    <a:lnTo>
                      <a:pt x="11339" y="1020"/>
                    </a:lnTo>
                    <a:lnTo>
                      <a:pt x="11099" y="872"/>
                    </a:lnTo>
                    <a:lnTo>
                      <a:pt x="10839" y="724"/>
                    </a:lnTo>
                    <a:lnTo>
                      <a:pt x="10580" y="594"/>
                    </a:lnTo>
                    <a:lnTo>
                      <a:pt x="10302" y="464"/>
                    </a:lnTo>
                    <a:lnTo>
                      <a:pt x="10042" y="371"/>
                    </a:lnTo>
                    <a:lnTo>
                      <a:pt x="9765" y="260"/>
                    </a:lnTo>
                    <a:lnTo>
                      <a:pt x="9468" y="186"/>
                    </a:lnTo>
                    <a:lnTo>
                      <a:pt x="9172" y="112"/>
                    </a:lnTo>
                    <a:lnTo>
                      <a:pt x="8875" y="57"/>
                    </a:lnTo>
                    <a:lnTo>
                      <a:pt x="8579" y="19"/>
                    </a:lnTo>
                    <a:lnTo>
                      <a:pt x="8282" y="1"/>
                    </a:lnTo>
                    <a:close/>
                  </a:path>
                </a:pathLst>
              </a:custGeom>
              <a:solidFill>
                <a:srgbClr val="E7C59E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91" name="Google Shape;16721;p41">
                <a:extLst>
                  <a:ext uri="{FF2B5EF4-FFF2-40B4-BE49-F238E27FC236}">
                    <a16:creationId xmlns:a16="http://schemas.microsoft.com/office/drawing/2014/main" id="{38AF2C55-0C69-DB86-8D0A-CDB730816C23}"/>
                  </a:ext>
                </a:extLst>
              </p:cNvPr>
              <p:cNvSpPr/>
              <p:nvPr/>
            </p:nvSpPr>
            <p:spPr>
              <a:xfrm>
                <a:off x="6740375" y="2526244"/>
                <a:ext cx="191961" cy="137648"/>
              </a:xfrm>
              <a:custGeom>
                <a:avLst/>
                <a:gdLst/>
                <a:ahLst/>
                <a:cxnLst/>
                <a:rect l="l" t="t" r="r" b="b"/>
                <a:pathLst>
                  <a:path w="5040" h="3614" extrusionOk="0">
                    <a:moveTo>
                      <a:pt x="3484" y="1"/>
                    </a:moveTo>
                    <a:lnTo>
                      <a:pt x="3132" y="19"/>
                    </a:lnTo>
                    <a:lnTo>
                      <a:pt x="2779" y="75"/>
                    </a:lnTo>
                    <a:lnTo>
                      <a:pt x="2446" y="167"/>
                    </a:lnTo>
                    <a:lnTo>
                      <a:pt x="2131" y="279"/>
                    </a:lnTo>
                    <a:lnTo>
                      <a:pt x="1816" y="427"/>
                    </a:lnTo>
                    <a:lnTo>
                      <a:pt x="1538" y="594"/>
                    </a:lnTo>
                    <a:lnTo>
                      <a:pt x="1260" y="797"/>
                    </a:lnTo>
                    <a:lnTo>
                      <a:pt x="1019" y="1020"/>
                    </a:lnTo>
                    <a:lnTo>
                      <a:pt x="797" y="1279"/>
                    </a:lnTo>
                    <a:lnTo>
                      <a:pt x="593" y="1538"/>
                    </a:lnTo>
                    <a:lnTo>
                      <a:pt x="408" y="1835"/>
                    </a:lnTo>
                    <a:lnTo>
                      <a:pt x="260" y="2131"/>
                    </a:lnTo>
                    <a:lnTo>
                      <a:pt x="149" y="2465"/>
                    </a:lnTo>
                    <a:lnTo>
                      <a:pt x="56" y="2798"/>
                    </a:lnTo>
                    <a:lnTo>
                      <a:pt x="0" y="3132"/>
                    </a:lnTo>
                    <a:lnTo>
                      <a:pt x="0" y="3502"/>
                    </a:lnTo>
                    <a:lnTo>
                      <a:pt x="0" y="3614"/>
                    </a:lnTo>
                    <a:lnTo>
                      <a:pt x="408" y="3577"/>
                    </a:lnTo>
                    <a:lnTo>
                      <a:pt x="797" y="3521"/>
                    </a:lnTo>
                    <a:lnTo>
                      <a:pt x="1186" y="3428"/>
                    </a:lnTo>
                    <a:lnTo>
                      <a:pt x="1575" y="3317"/>
                    </a:lnTo>
                    <a:lnTo>
                      <a:pt x="1946" y="3187"/>
                    </a:lnTo>
                    <a:lnTo>
                      <a:pt x="2298" y="3021"/>
                    </a:lnTo>
                    <a:lnTo>
                      <a:pt x="2650" y="2835"/>
                    </a:lnTo>
                    <a:lnTo>
                      <a:pt x="2983" y="2632"/>
                    </a:lnTo>
                    <a:lnTo>
                      <a:pt x="3298" y="2409"/>
                    </a:lnTo>
                    <a:lnTo>
                      <a:pt x="3595" y="2168"/>
                    </a:lnTo>
                    <a:lnTo>
                      <a:pt x="3891" y="1909"/>
                    </a:lnTo>
                    <a:lnTo>
                      <a:pt x="4151" y="1631"/>
                    </a:lnTo>
                    <a:lnTo>
                      <a:pt x="4410" y="1335"/>
                    </a:lnTo>
                    <a:lnTo>
                      <a:pt x="4632" y="1038"/>
                    </a:lnTo>
                    <a:lnTo>
                      <a:pt x="4855" y="705"/>
                    </a:lnTo>
                    <a:lnTo>
                      <a:pt x="5040" y="371"/>
                    </a:lnTo>
                    <a:lnTo>
                      <a:pt x="4855" y="279"/>
                    </a:lnTo>
                    <a:lnTo>
                      <a:pt x="4669" y="204"/>
                    </a:lnTo>
                    <a:lnTo>
                      <a:pt x="4484" y="149"/>
                    </a:lnTo>
                    <a:lnTo>
                      <a:pt x="4299" y="93"/>
                    </a:lnTo>
                    <a:lnTo>
                      <a:pt x="4095" y="56"/>
                    </a:lnTo>
                    <a:lnTo>
                      <a:pt x="3891" y="19"/>
                    </a:lnTo>
                    <a:lnTo>
                      <a:pt x="3687" y="1"/>
                    </a:lnTo>
                    <a:close/>
                  </a:path>
                </a:pathLst>
              </a:custGeom>
              <a:solidFill>
                <a:srgbClr val="F1B7D6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92" name="Google Shape;16722;p41">
                <a:extLst>
                  <a:ext uri="{FF2B5EF4-FFF2-40B4-BE49-F238E27FC236}">
                    <a16:creationId xmlns:a16="http://schemas.microsoft.com/office/drawing/2014/main" id="{34614584-1590-0F08-2A41-BA26B719CFE5}"/>
                  </a:ext>
                </a:extLst>
              </p:cNvPr>
              <p:cNvSpPr/>
              <p:nvPr/>
            </p:nvSpPr>
            <p:spPr>
              <a:xfrm>
                <a:off x="6424928" y="2421082"/>
                <a:ext cx="166557" cy="188457"/>
              </a:xfrm>
              <a:custGeom>
                <a:avLst/>
                <a:gdLst/>
                <a:ahLst/>
                <a:cxnLst/>
                <a:rect l="l" t="t" r="r" b="b"/>
                <a:pathLst>
                  <a:path w="4373" h="4948" extrusionOk="0">
                    <a:moveTo>
                      <a:pt x="871" y="1"/>
                    </a:moveTo>
                    <a:lnTo>
                      <a:pt x="556" y="20"/>
                    </a:lnTo>
                    <a:lnTo>
                      <a:pt x="223" y="75"/>
                    </a:lnTo>
                    <a:lnTo>
                      <a:pt x="0" y="353"/>
                    </a:lnTo>
                    <a:lnTo>
                      <a:pt x="3502" y="4411"/>
                    </a:lnTo>
                    <a:lnTo>
                      <a:pt x="3521" y="4429"/>
                    </a:lnTo>
                    <a:lnTo>
                      <a:pt x="3780" y="4689"/>
                    </a:lnTo>
                    <a:lnTo>
                      <a:pt x="4058" y="4948"/>
                    </a:lnTo>
                    <a:lnTo>
                      <a:pt x="4188" y="4614"/>
                    </a:lnTo>
                    <a:lnTo>
                      <a:pt x="4299" y="4262"/>
                    </a:lnTo>
                    <a:lnTo>
                      <a:pt x="4354" y="3892"/>
                    </a:lnTo>
                    <a:lnTo>
                      <a:pt x="4373" y="3503"/>
                    </a:lnTo>
                    <a:lnTo>
                      <a:pt x="4354" y="3151"/>
                    </a:lnTo>
                    <a:lnTo>
                      <a:pt x="4299" y="2799"/>
                    </a:lnTo>
                    <a:lnTo>
                      <a:pt x="4225" y="2465"/>
                    </a:lnTo>
                    <a:lnTo>
                      <a:pt x="4095" y="2150"/>
                    </a:lnTo>
                    <a:lnTo>
                      <a:pt x="3947" y="1835"/>
                    </a:lnTo>
                    <a:lnTo>
                      <a:pt x="3780" y="1557"/>
                    </a:lnTo>
                    <a:lnTo>
                      <a:pt x="3576" y="1279"/>
                    </a:lnTo>
                    <a:lnTo>
                      <a:pt x="3354" y="1039"/>
                    </a:lnTo>
                    <a:lnTo>
                      <a:pt x="3095" y="816"/>
                    </a:lnTo>
                    <a:lnTo>
                      <a:pt x="2835" y="612"/>
                    </a:lnTo>
                    <a:lnTo>
                      <a:pt x="2539" y="427"/>
                    </a:lnTo>
                    <a:lnTo>
                      <a:pt x="2242" y="279"/>
                    </a:lnTo>
                    <a:lnTo>
                      <a:pt x="1909" y="168"/>
                    </a:lnTo>
                    <a:lnTo>
                      <a:pt x="1575" y="75"/>
                    </a:lnTo>
                    <a:lnTo>
                      <a:pt x="1242" y="20"/>
                    </a:lnTo>
                    <a:lnTo>
                      <a:pt x="871" y="1"/>
                    </a:lnTo>
                    <a:close/>
                  </a:path>
                </a:pathLst>
              </a:custGeom>
              <a:solidFill>
                <a:srgbClr val="F1B7D6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93" name="Google Shape;16723;p41">
                <a:extLst>
                  <a:ext uri="{FF2B5EF4-FFF2-40B4-BE49-F238E27FC236}">
                    <a16:creationId xmlns:a16="http://schemas.microsoft.com/office/drawing/2014/main" id="{21035797-C255-17F7-0414-303DFA29E83D}"/>
                  </a:ext>
                </a:extLst>
              </p:cNvPr>
              <p:cNvSpPr/>
              <p:nvPr/>
            </p:nvSpPr>
            <p:spPr>
              <a:xfrm>
                <a:off x="5705823" y="2204436"/>
                <a:ext cx="534253" cy="459450"/>
              </a:xfrm>
              <a:custGeom>
                <a:avLst/>
                <a:gdLst/>
                <a:ahLst/>
                <a:cxnLst/>
                <a:rect l="l" t="t" r="r" b="b"/>
                <a:pathLst>
                  <a:path w="14027" h="12063" extrusionOk="0">
                    <a:moveTo>
                      <a:pt x="5744" y="1"/>
                    </a:moveTo>
                    <a:lnTo>
                      <a:pt x="5429" y="19"/>
                    </a:lnTo>
                    <a:lnTo>
                      <a:pt x="5133" y="57"/>
                    </a:lnTo>
                    <a:lnTo>
                      <a:pt x="4836" y="112"/>
                    </a:lnTo>
                    <a:lnTo>
                      <a:pt x="4540" y="186"/>
                    </a:lnTo>
                    <a:lnTo>
                      <a:pt x="4262" y="260"/>
                    </a:lnTo>
                    <a:lnTo>
                      <a:pt x="3966" y="371"/>
                    </a:lnTo>
                    <a:lnTo>
                      <a:pt x="3706" y="464"/>
                    </a:lnTo>
                    <a:lnTo>
                      <a:pt x="3428" y="594"/>
                    </a:lnTo>
                    <a:lnTo>
                      <a:pt x="3169" y="724"/>
                    </a:lnTo>
                    <a:lnTo>
                      <a:pt x="2909" y="872"/>
                    </a:lnTo>
                    <a:lnTo>
                      <a:pt x="2669" y="1020"/>
                    </a:lnTo>
                    <a:lnTo>
                      <a:pt x="2428" y="1205"/>
                    </a:lnTo>
                    <a:lnTo>
                      <a:pt x="2205" y="1372"/>
                    </a:lnTo>
                    <a:lnTo>
                      <a:pt x="1983" y="1557"/>
                    </a:lnTo>
                    <a:lnTo>
                      <a:pt x="1779" y="1761"/>
                    </a:lnTo>
                    <a:lnTo>
                      <a:pt x="1575" y="1983"/>
                    </a:lnTo>
                    <a:lnTo>
                      <a:pt x="1390" y="2187"/>
                    </a:lnTo>
                    <a:lnTo>
                      <a:pt x="1205" y="2428"/>
                    </a:lnTo>
                    <a:lnTo>
                      <a:pt x="1038" y="2669"/>
                    </a:lnTo>
                    <a:lnTo>
                      <a:pt x="890" y="2910"/>
                    </a:lnTo>
                    <a:lnTo>
                      <a:pt x="742" y="3151"/>
                    </a:lnTo>
                    <a:lnTo>
                      <a:pt x="612" y="3410"/>
                    </a:lnTo>
                    <a:lnTo>
                      <a:pt x="482" y="3688"/>
                    </a:lnTo>
                    <a:lnTo>
                      <a:pt x="371" y="3966"/>
                    </a:lnTo>
                    <a:lnTo>
                      <a:pt x="278" y="4244"/>
                    </a:lnTo>
                    <a:lnTo>
                      <a:pt x="204" y="4522"/>
                    </a:lnTo>
                    <a:lnTo>
                      <a:pt x="130" y="4818"/>
                    </a:lnTo>
                    <a:lnTo>
                      <a:pt x="75" y="5115"/>
                    </a:lnTo>
                    <a:lnTo>
                      <a:pt x="38" y="5411"/>
                    </a:lnTo>
                    <a:lnTo>
                      <a:pt x="19" y="5726"/>
                    </a:lnTo>
                    <a:lnTo>
                      <a:pt x="1" y="6041"/>
                    </a:lnTo>
                    <a:lnTo>
                      <a:pt x="19" y="6504"/>
                    </a:lnTo>
                    <a:lnTo>
                      <a:pt x="75" y="6986"/>
                    </a:lnTo>
                    <a:lnTo>
                      <a:pt x="167" y="7431"/>
                    </a:lnTo>
                    <a:lnTo>
                      <a:pt x="297" y="7875"/>
                    </a:lnTo>
                    <a:lnTo>
                      <a:pt x="445" y="8264"/>
                    </a:lnTo>
                    <a:lnTo>
                      <a:pt x="593" y="8635"/>
                    </a:lnTo>
                    <a:lnTo>
                      <a:pt x="797" y="9005"/>
                    </a:lnTo>
                    <a:lnTo>
                      <a:pt x="1001" y="9339"/>
                    </a:lnTo>
                    <a:lnTo>
                      <a:pt x="1242" y="9672"/>
                    </a:lnTo>
                    <a:lnTo>
                      <a:pt x="1483" y="9987"/>
                    </a:lnTo>
                    <a:lnTo>
                      <a:pt x="1761" y="10284"/>
                    </a:lnTo>
                    <a:lnTo>
                      <a:pt x="2057" y="10562"/>
                    </a:lnTo>
                    <a:lnTo>
                      <a:pt x="2372" y="10821"/>
                    </a:lnTo>
                    <a:lnTo>
                      <a:pt x="2706" y="11044"/>
                    </a:lnTo>
                    <a:lnTo>
                      <a:pt x="3039" y="11266"/>
                    </a:lnTo>
                    <a:lnTo>
                      <a:pt x="3391" y="11451"/>
                    </a:lnTo>
                    <a:lnTo>
                      <a:pt x="3780" y="11618"/>
                    </a:lnTo>
                    <a:lnTo>
                      <a:pt x="4151" y="11766"/>
                    </a:lnTo>
                    <a:lnTo>
                      <a:pt x="4558" y="11877"/>
                    </a:lnTo>
                    <a:lnTo>
                      <a:pt x="4966" y="11970"/>
                    </a:lnTo>
                    <a:lnTo>
                      <a:pt x="5225" y="12007"/>
                    </a:lnTo>
                    <a:lnTo>
                      <a:pt x="5503" y="12044"/>
                    </a:lnTo>
                    <a:lnTo>
                      <a:pt x="5763" y="12063"/>
                    </a:lnTo>
                    <a:lnTo>
                      <a:pt x="6041" y="12063"/>
                    </a:lnTo>
                    <a:lnTo>
                      <a:pt x="6541" y="12044"/>
                    </a:lnTo>
                    <a:lnTo>
                      <a:pt x="7023" y="11988"/>
                    </a:lnTo>
                    <a:lnTo>
                      <a:pt x="7486" y="11896"/>
                    </a:lnTo>
                    <a:lnTo>
                      <a:pt x="7949" y="11766"/>
                    </a:lnTo>
                    <a:lnTo>
                      <a:pt x="8394" y="11599"/>
                    </a:lnTo>
                    <a:lnTo>
                      <a:pt x="8820" y="11396"/>
                    </a:lnTo>
                    <a:lnTo>
                      <a:pt x="9227" y="11173"/>
                    </a:lnTo>
                    <a:lnTo>
                      <a:pt x="9616" y="10914"/>
                    </a:lnTo>
                    <a:lnTo>
                      <a:pt x="9839" y="10729"/>
                    </a:lnTo>
                    <a:lnTo>
                      <a:pt x="10043" y="10543"/>
                    </a:lnTo>
                    <a:lnTo>
                      <a:pt x="10246" y="10358"/>
                    </a:lnTo>
                    <a:lnTo>
                      <a:pt x="10450" y="10154"/>
                    </a:lnTo>
                    <a:lnTo>
                      <a:pt x="13878" y="6189"/>
                    </a:lnTo>
                    <a:lnTo>
                      <a:pt x="14026" y="6022"/>
                    </a:lnTo>
                    <a:lnTo>
                      <a:pt x="10450" y="1909"/>
                    </a:lnTo>
                    <a:lnTo>
                      <a:pt x="10228" y="1687"/>
                    </a:lnTo>
                    <a:lnTo>
                      <a:pt x="10006" y="1483"/>
                    </a:lnTo>
                    <a:lnTo>
                      <a:pt x="9783" y="1298"/>
                    </a:lnTo>
                    <a:lnTo>
                      <a:pt x="9542" y="1113"/>
                    </a:lnTo>
                    <a:lnTo>
                      <a:pt x="9283" y="946"/>
                    </a:lnTo>
                    <a:lnTo>
                      <a:pt x="9024" y="779"/>
                    </a:lnTo>
                    <a:lnTo>
                      <a:pt x="8764" y="649"/>
                    </a:lnTo>
                    <a:lnTo>
                      <a:pt x="8486" y="501"/>
                    </a:lnTo>
                    <a:lnTo>
                      <a:pt x="8208" y="390"/>
                    </a:lnTo>
                    <a:lnTo>
                      <a:pt x="7912" y="297"/>
                    </a:lnTo>
                    <a:lnTo>
                      <a:pt x="7615" y="205"/>
                    </a:lnTo>
                    <a:lnTo>
                      <a:pt x="7319" y="131"/>
                    </a:lnTo>
                    <a:lnTo>
                      <a:pt x="7004" y="75"/>
                    </a:lnTo>
                    <a:lnTo>
                      <a:pt x="6689" y="38"/>
                    </a:lnTo>
                    <a:lnTo>
                      <a:pt x="6374" y="1"/>
                    </a:lnTo>
                    <a:close/>
                  </a:path>
                </a:pathLst>
              </a:custGeom>
              <a:solidFill>
                <a:srgbClr val="F0A661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94" name="Google Shape;16724;p41">
                <a:extLst>
                  <a:ext uri="{FF2B5EF4-FFF2-40B4-BE49-F238E27FC236}">
                    <a16:creationId xmlns:a16="http://schemas.microsoft.com/office/drawing/2014/main" id="{C0E520AF-D41D-4E82-94D4-0592D916E251}"/>
                  </a:ext>
                </a:extLst>
              </p:cNvPr>
              <p:cNvSpPr/>
              <p:nvPr/>
            </p:nvSpPr>
            <p:spPr>
              <a:xfrm>
                <a:off x="5705823" y="2204436"/>
                <a:ext cx="534253" cy="459450"/>
              </a:xfrm>
              <a:custGeom>
                <a:avLst/>
                <a:gdLst/>
                <a:ahLst/>
                <a:cxnLst/>
                <a:rect l="l" t="t" r="r" b="b"/>
                <a:pathLst>
                  <a:path w="14027" h="12063" fill="none" extrusionOk="0">
                    <a:moveTo>
                      <a:pt x="14026" y="6022"/>
                    </a:moveTo>
                    <a:lnTo>
                      <a:pt x="14026" y="6022"/>
                    </a:lnTo>
                    <a:lnTo>
                      <a:pt x="13878" y="6189"/>
                    </a:lnTo>
                    <a:lnTo>
                      <a:pt x="13878" y="6189"/>
                    </a:lnTo>
                    <a:lnTo>
                      <a:pt x="10450" y="10154"/>
                    </a:lnTo>
                    <a:lnTo>
                      <a:pt x="10450" y="10154"/>
                    </a:lnTo>
                    <a:lnTo>
                      <a:pt x="10246" y="10358"/>
                    </a:lnTo>
                    <a:lnTo>
                      <a:pt x="10043" y="10543"/>
                    </a:lnTo>
                    <a:lnTo>
                      <a:pt x="9839" y="10729"/>
                    </a:lnTo>
                    <a:lnTo>
                      <a:pt x="9616" y="10914"/>
                    </a:lnTo>
                    <a:lnTo>
                      <a:pt x="9616" y="10914"/>
                    </a:lnTo>
                    <a:lnTo>
                      <a:pt x="9227" y="11173"/>
                    </a:lnTo>
                    <a:lnTo>
                      <a:pt x="8820" y="11396"/>
                    </a:lnTo>
                    <a:lnTo>
                      <a:pt x="8394" y="11599"/>
                    </a:lnTo>
                    <a:lnTo>
                      <a:pt x="7949" y="11766"/>
                    </a:lnTo>
                    <a:lnTo>
                      <a:pt x="7486" y="11896"/>
                    </a:lnTo>
                    <a:lnTo>
                      <a:pt x="7023" y="11988"/>
                    </a:lnTo>
                    <a:lnTo>
                      <a:pt x="6541" y="12044"/>
                    </a:lnTo>
                    <a:lnTo>
                      <a:pt x="6041" y="12063"/>
                    </a:lnTo>
                    <a:lnTo>
                      <a:pt x="6041" y="12063"/>
                    </a:lnTo>
                    <a:lnTo>
                      <a:pt x="5763" y="12063"/>
                    </a:lnTo>
                    <a:lnTo>
                      <a:pt x="5503" y="12044"/>
                    </a:lnTo>
                    <a:lnTo>
                      <a:pt x="5225" y="12007"/>
                    </a:lnTo>
                    <a:lnTo>
                      <a:pt x="4966" y="11970"/>
                    </a:lnTo>
                    <a:lnTo>
                      <a:pt x="4966" y="11970"/>
                    </a:lnTo>
                    <a:lnTo>
                      <a:pt x="4558" y="11877"/>
                    </a:lnTo>
                    <a:lnTo>
                      <a:pt x="4151" y="11766"/>
                    </a:lnTo>
                    <a:lnTo>
                      <a:pt x="3780" y="11618"/>
                    </a:lnTo>
                    <a:lnTo>
                      <a:pt x="3391" y="11451"/>
                    </a:lnTo>
                    <a:lnTo>
                      <a:pt x="3039" y="11266"/>
                    </a:lnTo>
                    <a:lnTo>
                      <a:pt x="2706" y="11044"/>
                    </a:lnTo>
                    <a:lnTo>
                      <a:pt x="2372" y="10821"/>
                    </a:lnTo>
                    <a:lnTo>
                      <a:pt x="2057" y="10562"/>
                    </a:lnTo>
                    <a:lnTo>
                      <a:pt x="1761" y="10284"/>
                    </a:lnTo>
                    <a:lnTo>
                      <a:pt x="1483" y="9987"/>
                    </a:lnTo>
                    <a:lnTo>
                      <a:pt x="1242" y="9672"/>
                    </a:lnTo>
                    <a:lnTo>
                      <a:pt x="1001" y="9339"/>
                    </a:lnTo>
                    <a:lnTo>
                      <a:pt x="797" y="9005"/>
                    </a:lnTo>
                    <a:lnTo>
                      <a:pt x="593" y="8635"/>
                    </a:lnTo>
                    <a:lnTo>
                      <a:pt x="445" y="8264"/>
                    </a:lnTo>
                    <a:lnTo>
                      <a:pt x="297" y="7875"/>
                    </a:lnTo>
                    <a:lnTo>
                      <a:pt x="297" y="7875"/>
                    </a:lnTo>
                    <a:lnTo>
                      <a:pt x="167" y="7431"/>
                    </a:lnTo>
                    <a:lnTo>
                      <a:pt x="75" y="6986"/>
                    </a:lnTo>
                    <a:lnTo>
                      <a:pt x="19" y="6504"/>
                    </a:lnTo>
                    <a:lnTo>
                      <a:pt x="1" y="6041"/>
                    </a:lnTo>
                    <a:lnTo>
                      <a:pt x="1" y="6041"/>
                    </a:lnTo>
                    <a:lnTo>
                      <a:pt x="19" y="5726"/>
                    </a:lnTo>
                    <a:lnTo>
                      <a:pt x="38" y="5411"/>
                    </a:lnTo>
                    <a:lnTo>
                      <a:pt x="75" y="5115"/>
                    </a:lnTo>
                    <a:lnTo>
                      <a:pt x="130" y="4818"/>
                    </a:lnTo>
                    <a:lnTo>
                      <a:pt x="204" y="4522"/>
                    </a:lnTo>
                    <a:lnTo>
                      <a:pt x="278" y="4244"/>
                    </a:lnTo>
                    <a:lnTo>
                      <a:pt x="371" y="3966"/>
                    </a:lnTo>
                    <a:lnTo>
                      <a:pt x="482" y="3688"/>
                    </a:lnTo>
                    <a:lnTo>
                      <a:pt x="612" y="3410"/>
                    </a:lnTo>
                    <a:lnTo>
                      <a:pt x="742" y="3151"/>
                    </a:lnTo>
                    <a:lnTo>
                      <a:pt x="890" y="2910"/>
                    </a:lnTo>
                    <a:lnTo>
                      <a:pt x="1038" y="2669"/>
                    </a:lnTo>
                    <a:lnTo>
                      <a:pt x="1205" y="2428"/>
                    </a:lnTo>
                    <a:lnTo>
                      <a:pt x="1390" y="2187"/>
                    </a:lnTo>
                    <a:lnTo>
                      <a:pt x="1575" y="1983"/>
                    </a:lnTo>
                    <a:lnTo>
                      <a:pt x="1779" y="1761"/>
                    </a:lnTo>
                    <a:lnTo>
                      <a:pt x="1983" y="1557"/>
                    </a:lnTo>
                    <a:lnTo>
                      <a:pt x="2205" y="1372"/>
                    </a:lnTo>
                    <a:lnTo>
                      <a:pt x="2428" y="1205"/>
                    </a:lnTo>
                    <a:lnTo>
                      <a:pt x="2669" y="1020"/>
                    </a:lnTo>
                    <a:lnTo>
                      <a:pt x="2909" y="872"/>
                    </a:lnTo>
                    <a:lnTo>
                      <a:pt x="3169" y="724"/>
                    </a:lnTo>
                    <a:lnTo>
                      <a:pt x="3428" y="594"/>
                    </a:lnTo>
                    <a:lnTo>
                      <a:pt x="3706" y="464"/>
                    </a:lnTo>
                    <a:lnTo>
                      <a:pt x="3966" y="371"/>
                    </a:lnTo>
                    <a:lnTo>
                      <a:pt x="4262" y="260"/>
                    </a:lnTo>
                    <a:lnTo>
                      <a:pt x="4540" y="186"/>
                    </a:lnTo>
                    <a:lnTo>
                      <a:pt x="4836" y="112"/>
                    </a:lnTo>
                    <a:lnTo>
                      <a:pt x="5133" y="57"/>
                    </a:lnTo>
                    <a:lnTo>
                      <a:pt x="5429" y="19"/>
                    </a:lnTo>
                    <a:lnTo>
                      <a:pt x="5744" y="1"/>
                    </a:lnTo>
                    <a:lnTo>
                      <a:pt x="6041" y="1"/>
                    </a:lnTo>
                    <a:lnTo>
                      <a:pt x="6041" y="1"/>
                    </a:lnTo>
                    <a:lnTo>
                      <a:pt x="6374" y="1"/>
                    </a:lnTo>
                    <a:lnTo>
                      <a:pt x="6689" y="38"/>
                    </a:lnTo>
                    <a:lnTo>
                      <a:pt x="7004" y="75"/>
                    </a:lnTo>
                    <a:lnTo>
                      <a:pt x="7319" y="131"/>
                    </a:lnTo>
                    <a:lnTo>
                      <a:pt x="7615" y="205"/>
                    </a:lnTo>
                    <a:lnTo>
                      <a:pt x="7912" y="297"/>
                    </a:lnTo>
                    <a:lnTo>
                      <a:pt x="8208" y="390"/>
                    </a:lnTo>
                    <a:lnTo>
                      <a:pt x="8486" y="501"/>
                    </a:lnTo>
                    <a:lnTo>
                      <a:pt x="8764" y="649"/>
                    </a:lnTo>
                    <a:lnTo>
                      <a:pt x="9024" y="779"/>
                    </a:lnTo>
                    <a:lnTo>
                      <a:pt x="9283" y="946"/>
                    </a:lnTo>
                    <a:lnTo>
                      <a:pt x="9542" y="1113"/>
                    </a:lnTo>
                    <a:lnTo>
                      <a:pt x="9783" y="1298"/>
                    </a:lnTo>
                    <a:lnTo>
                      <a:pt x="10006" y="1483"/>
                    </a:lnTo>
                    <a:lnTo>
                      <a:pt x="10228" y="1687"/>
                    </a:lnTo>
                    <a:lnTo>
                      <a:pt x="10450" y="1909"/>
                    </a:lnTo>
                    <a:lnTo>
                      <a:pt x="10450" y="1909"/>
                    </a:lnTo>
                    <a:lnTo>
                      <a:pt x="14026" y="602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95" name="Google Shape;16725;p41">
                <a:extLst>
                  <a:ext uri="{FF2B5EF4-FFF2-40B4-BE49-F238E27FC236}">
                    <a16:creationId xmlns:a16="http://schemas.microsoft.com/office/drawing/2014/main" id="{E66ACBB4-B0F4-6FAB-F80F-DA1D4F3E0D03}"/>
                  </a:ext>
                </a:extLst>
              </p:cNvPr>
              <p:cNvSpPr/>
              <p:nvPr/>
            </p:nvSpPr>
            <p:spPr>
              <a:xfrm>
                <a:off x="5717136" y="2495202"/>
                <a:ext cx="181373" cy="165147"/>
              </a:xfrm>
              <a:custGeom>
                <a:avLst/>
                <a:gdLst/>
                <a:ahLst/>
                <a:cxnLst/>
                <a:rect l="l" t="t" r="r" b="b"/>
                <a:pathLst>
                  <a:path w="4762" h="4336" extrusionOk="0">
                    <a:moveTo>
                      <a:pt x="1167" y="0"/>
                    </a:moveTo>
                    <a:lnTo>
                      <a:pt x="963" y="19"/>
                    </a:lnTo>
                    <a:lnTo>
                      <a:pt x="760" y="37"/>
                    </a:lnTo>
                    <a:lnTo>
                      <a:pt x="574" y="75"/>
                    </a:lnTo>
                    <a:lnTo>
                      <a:pt x="371" y="130"/>
                    </a:lnTo>
                    <a:lnTo>
                      <a:pt x="185" y="186"/>
                    </a:lnTo>
                    <a:lnTo>
                      <a:pt x="0" y="241"/>
                    </a:lnTo>
                    <a:lnTo>
                      <a:pt x="148" y="630"/>
                    </a:lnTo>
                    <a:lnTo>
                      <a:pt x="296" y="1001"/>
                    </a:lnTo>
                    <a:lnTo>
                      <a:pt x="500" y="1371"/>
                    </a:lnTo>
                    <a:lnTo>
                      <a:pt x="704" y="1705"/>
                    </a:lnTo>
                    <a:lnTo>
                      <a:pt x="945" y="2038"/>
                    </a:lnTo>
                    <a:lnTo>
                      <a:pt x="1186" y="2353"/>
                    </a:lnTo>
                    <a:lnTo>
                      <a:pt x="1464" y="2650"/>
                    </a:lnTo>
                    <a:lnTo>
                      <a:pt x="1760" y="2928"/>
                    </a:lnTo>
                    <a:lnTo>
                      <a:pt x="2075" y="3187"/>
                    </a:lnTo>
                    <a:lnTo>
                      <a:pt x="2409" y="3410"/>
                    </a:lnTo>
                    <a:lnTo>
                      <a:pt x="2742" y="3632"/>
                    </a:lnTo>
                    <a:lnTo>
                      <a:pt x="3094" y="3817"/>
                    </a:lnTo>
                    <a:lnTo>
                      <a:pt x="3483" y="3984"/>
                    </a:lnTo>
                    <a:lnTo>
                      <a:pt x="3854" y="4132"/>
                    </a:lnTo>
                    <a:lnTo>
                      <a:pt x="4261" y="4243"/>
                    </a:lnTo>
                    <a:lnTo>
                      <a:pt x="4669" y="4336"/>
                    </a:lnTo>
                    <a:lnTo>
                      <a:pt x="4725" y="4077"/>
                    </a:lnTo>
                    <a:lnTo>
                      <a:pt x="4762" y="3817"/>
                    </a:lnTo>
                    <a:lnTo>
                      <a:pt x="4762" y="3465"/>
                    </a:lnTo>
                    <a:lnTo>
                      <a:pt x="4743" y="3113"/>
                    </a:lnTo>
                    <a:lnTo>
                      <a:pt x="4688" y="2761"/>
                    </a:lnTo>
                    <a:lnTo>
                      <a:pt x="4595" y="2446"/>
                    </a:lnTo>
                    <a:lnTo>
                      <a:pt x="4484" y="2113"/>
                    </a:lnTo>
                    <a:lnTo>
                      <a:pt x="4336" y="1816"/>
                    </a:lnTo>
                    <a:lnTo>
                      <a:pt x="4150" y="1538"/>
                    </a:lnTo>
                    <a:lnTo>
                      <a:pt x="3946" y="1260"/>
                    </a:lnTo>
                    <a:lnTo>
                      <a:pt x="3724" y="1019"/>
                    </a:lnTo>
                    <a:lnTo>
                      <a:pt x="3483" y="797"/>
                    </a:lnTo>
                    <a:lnTo>
                      <a:pt x="3205" y="593"/>
                    </a:lnTo>
                    <a:lnTo>
                      <a:pt x="2909" y="408"/>
                    </a:lnTo>
                    <a:lnTo>
                      <a:pt x="2612" y="278"/>
                    </a:lnTo>
                    <a:lnTo>
                      <a:pt x="2279" y="149"/>
                    </a:lnTo>
                    <a:lnTo>
                      <a:pt x="1945" y="75"/>
                    </a:lnTo>
                    <a:lnTo>
                      <a:pt x="1593" y="19"/>
                    </a:lnTo>
                    <a:lnTo>
                      <a:pt x="1371" y="0"/>
                    </a:lnTo>
                    <a:close/>
                  </a:path>
                </a:pathLst>
              </a:custGeom>
              <a:solidFill>
                <a:srgbClr val="F1B7D6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96" name="Google Shape;16726;p41">
                <a:extLst>
                  <a:ext uri="{FF2B5EF4-FFF2-40B4-BE49-F238E27FC236}">
                    <a16:creationId xmlns:a16="http://schemas.microsoft.com/office/drawing/2014/main" id="{E696880F-E5CD-525C-C8BF-C771330999A0}"/>
                  </a:ext>
                </a:extLst>
              </p:cNvPr>
              <p:cNvSpPr/>
              <p:nvPr/>
            </p:nvSpPr>
            <p:spPr>
              <a:xfrm>
                <a:off x="5717136" y="2495202"/>
                <a:ext cx="181373" cy="165147"/>
              </a:xfrm>
              <a:custGeom>
                <a:avLst/>
                <a:gdLst/>
                <a:ahLst/>
                <a:cxnLst/>
                <a:rect l="l" t="t" r="r" b="b"/>
                <a:pathLst>
                  <a:path w="4762" h="4336" fill="none" extrusionOk="0">
                    <a:moveTo>
                      <a:pt x="4762" y="3817"/>
                    </a:moveTo>
                    <a:lnTo>
                      <a:pt x="4762" y="3817"/>
                    </a:lnTo>
                    <a:lnTo>
                      <a:pt x="4725" y="4077"/>
                    </a:lnTo>
                    <a:lnTo>
                      <a:pt x="4669" y="4336"/>
                    </a:lnTo>
                    <a:lnTo>
                      <a:pt x="4669" y="4336"/>
                    </a:lnTo>
                    <a:lnTo>
                      <a:pt x="4261" y="4243"/>
                    </a:lnTo>
                    <a:lnTo>
                      <a:pt x="3854" y="4132"/>
                    </a:lnTo>
                    <a:lnTo>
                      <a:pt x="3483" y="3984"/>
                    </a:lnTo>
                    <a:lnTo>
                      <a:pt x="3094" y="3817"/>
                    </a:lnTo>
                    <a:lnTo>
                      <a:pt x="2742" y="3632"/>
                    </a:lnTo>
                    <a:lnTo>
                      <a:pt x="2409" y="3410"/>
                    </a:lnTo>
                    <a:lnTo>
                      <a:pt x="2075" y="3187"/>
                    </a:lnTo>
                    <a:lnTo>
                      <a:pt x="1760" y="2928"/>
                    </a:lnTo>
                    <a:lnTo>
                      <a:pt x="1464" y="2650"/>
                    </a:lnTo>
                    <a:lnTo>
                      <a:pt x="1186" y="2353"/>
                    </a:lnTo>
                    <a:lnTo>
                      <a:pt x="945" y="2038"/>
                    </a:lnTo>
                    <a:lnTo>
                      <a:pt x="704" y="1705"/>
                    </a:lnTo>
                    <a:lnTo>
                      <a:pt x="500" y="1371"/>
                    </a:lnTo>
                    <a:lnTo>
                      <a:pt x="296" y="1001"/>
                    </a:lnTo>
                    <a:lnTo>
                      <a:pt x="148" y="630"/>
                    </a:lnTo>
                    <a:lnTo>
                      <a:pt x="0" y="241"/>
                    </a:lnTo>
                    <a:lnTo>
                      <a:pt x="0" y="241"/>
                    </a:lnTo>
                    <a:lnTo>
                      <a:pt x="185" y="186"/>
                    </a:lnTo>
                    <a:lnTo>
                      <a:pt x="371" y="130"/>
                    </a:lnTo>
                    <a:lnTo>
                      <a:pt x="574" y="75"/>
                    </a:lnTo>
                    <a:lnTo>
                      <a:pt x="760" y="37"/>
                    </a:lnTo>
                    <a:lnTo>
                      <a:pt x="963" y="19"/>
                    </a:lnTo>
                    <a:lnTo>
                      <a:pt x="1167" y="0"/>
                    </a:lnTo>
                    <a:lnTo>
                      <a:pt x="1371" y="0"/>
                    </a:lnTo>
                    <a:lnTo>
                      <a:pt x="1593" y="19"/>
                    </a:lnTo>
                    <a:lnTo>
                      <a:pt x="1593" y="19"/>
                    </a:lnTo>
                    <a:lnTo>
                      <a:pt x="1945" y="75"/>
                    </a:lnTo>
                    <a:lnTo>
                      <a:pt x="2279" y="149"/>
                    </a:lnTo>
                    <a:lnTo>
                      <a:pt x="2612" y="278"/>
                    </a:lnTo>
                    <a:lnTo>
                      <a:pt x="2909" y="408"/>
                    </a:lnTo>
                    <a:lnTo>
                      <a:pt x="3205" y="593"/>
                    </a:lnTo>
                    <a:lnTo>
                      <a:pt x="3483" y="797"/>
                    </a:lnTo>
                    <a:lnTo>
                      <a:pt x="3724" y="1019"/>
                    </a:lnTo>
                    <a:lnTo>
                      <a:pt x="3946" y="1260"/>
                    </a:lnTo>
                    <a:lnTo>
                      <a:pt x="4150" y="1538"/>
                    </a:lnTo>
                    <a:lnTo>
                      <a:pt x="4336" y="1816"/>
                    </a:lnTo>
                    <a:lnTo>
                      <a:pt x="4484" y="2113"/>
                    </a:lnTo>
                    <a:lnTo>
                      <a:pt x="4595" y="2446"/>
                    </a:lnTo>
                    <a:lnTo>
                      <a:pt x="4688" y="2761"/>
                    </a:lnTo>
                    <a:lnTo>
                      <a:pt x="4743" y="3113"/>
                    </a:lnTo>
                    <a:lnTo>
                      <a:pt x="4762" y="3465"/>
                    </a:lnTo>
                    <a:lnTo>
                      <a:pt x="4762" y="3817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97" name="Google Shape;16727;p41">
                <a:extLst>
                  <a:ext uri="{FF2B5EF4-FFF2-40B4-BE49-F238E27FC236}">
                    <a16:creationId xmlns:a16="http://schemas.microsoft.com/office/drawing/2014/main" id="{5AF1A0EF-6702-6D90-730A-E57EDCCC3BF4}"/>
                  </a:ext>
                </a:extLst>
              </p:cNvPr>
              <p:cNvSpPr/>
              <p:nvPr/>
            </p:nvSpPr>
            <p:spPr>
              <a:xfrm>
                <a:off x="6060805" y="2434527"/>
                <a:ext cx="173603" cy="185600"/>
              </a:xfrm>
              <a:custGeom>
                <a:avLst/>
                <a:gdLst/>
                <a:ahLst/>
                <a:cxnLst/>
                <a:rect l="l" t="t" r="r" b="b"/>
                <a:pathLst>
                  <a:path w="4558" h="4873" extrusionOk="0">
                    <a:moveTo>
                      <a:pt x="3465" y="0"/>
                    </a:moveTo>
                    <a:lnTo>
                      <a:pt x="3113" y="19"/>
                    </a:lnTo>
                    <a:lnTo>
                      <a:pt x="2761" y="74"/>
                    </a:lnTo>
                    <a:lnTo>
                      <a:pt x="2446" y="167"/>
                    </a:lnTo>
                    <a:lnTo>
                      <a:pt x="2112" y="278"/>
                    </a:lnTo>
                    <a:lnTo>
                      <a:pt x="1816" y="426"/>
                    </a:lnTo>
                    <a:lnTo>
                      <a:pt x="1538" y="611"/>
                    </a:lnTo>
                    <a:lnTo>
                      <a:pt x="1260" y="815"/>
                    </a:lnTo>
                    <a:lnTo>
                      <a:pt x="1019" y="1038"/>
                    </a:lnTo>
                    <a:lnTo>
                      <a:pt x="797" y="1278"/>
                    </a:lnTo>
                    <a:lnTo>
                      <a:pt x="593" y="1556"/>
                    </a:lnTo>
                    <a:lnTo>
                      <a:pt x="426" y="1853"/>
                    </a:lnTo>
                    <a:lnTo>
                      <a:pt x="278" y="2149"/>
                    </a:lnTo>
                    <a:lnTo>
                      <a:pt x="148" y="2483"/>
                    </a:lnTo>
                    <a:lnTo>
                      <a:pt x="74" y="2816"/>
                    </a:lnTo>
                    <a:lnTo>
                      <a:pt x="19" y="3168"/>
                    </a:lnTo>
                    <a:lnTo>
                      <a:pt x="0" y="3391"/>
                    </a:lnTo>
                    <a:lnTo>
                      <a:pt x="19" y="3613"/>
                    </a:lnTo>
                    <a:lnTo>
                      <a:pt x="19" y="3835"/>
                    </a:lnTo>
                    <a:lnTo>
                      <a:pt x="56" y="4058"/>
                    </a:lnTo>
                    <a:lnTo>
                      <a:pt x="93" y="4261"/>
                    </a:lnTo>
                    <a:lnTo>
                      <a:pt x="148" y="4465"/>
                    </a:lnTo>
                    <a:lnTo>
                      <a:pt x="204" y="4669"/>
                    </a:lnTo>
                    <a:lnTo>
                      <a:pt x="296" y="4873"/>
                    </a:lnTo>
                    <a:lnTo>
                      <a:pt x="519" y="4688"/>
                    </a:lnTo>
                    <a:lnTo>
                      <a:pt x="723" y="4502"/>
                    </a:lnTo>
                    <a:lnTo>
                      <a:pt x="926" y="4317"/>
                    </a:lnTo>
                    <a:lnTo>
                      <a:pt x="1130" y="4113"/>
                    </a:lnTo>
                    <a:lnTo>
                      <a:pt x="4558" y="148"/>
                    </a:lnTo>
                    <a:lnTo>
                      <a:pt x="4187" y="56"/>
                    </a:lnTo>
                    <a:lnTo>
                      <a:pt x="3817" y="19"/>
                    </a:lnTo>
                    <a:lnTo>
                      <a:pt x="3465" y="0"/>
                    </a:lnTo>
                    <a:close/>
                  </a:path>
                </a:pathLst>
              </a:custGeom>
              <a:solidFill>
                <a:srgbClr val="F1B7D6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98" name="Google Shape;16728;p41">
                <a:extLst>
                  <a:ext uri="{FF2B5EF4-FFF2-40B4-BE49-F238E27FC236}">
                    <a16:creationId xmlns:a16="http://schemas.microsoft.com/office/drawing/2014/main" id="{9CF85423-BD08-0ACC-E807-28EE73B6B72B}"/>
                  </a:ext>
                </a:extLst>
              </p:cNvPr>
              <p:cNvSpPr/>
              <p:nvPr/>
            </p:nvSpPr>
            <p:spPr>
              <a:xfrm>
                <a:off x="5566116" y="2064005"/>
                <a:ext cx="767082" cy="741030"/>
              </a:xfrm>
              <a:custGeom>
                <a:avLst/>
                <a:gdLst/>
                <a:ahLst/>
                <a:cxnLst/>
                <a:rect l="l" t="t" r="r" b="b"/>
                <a:pathLst>
                  <a:path w="20140" h="19456" extrusionOk="0">
                    <a:moveTo>
                      <a:pt x="9208" y="1"/>
                    </a:moveTo>
                    <a:lnTo>
                      <a:pt x="8727" y="56"/>
                    </a:lnTo>
                    <a:lnTo>
                      <a:pt x="8245" y="112"/>
                    </a:lnTo>
                    <a:lnTo>
                      <a:pt x="7763" y="186"/>
                    </a:lnTo>
                    <a:lnTo>
                      <a:pt x="7281" y="297"/>
                    </a:lnTo>
                    <a:lnTo>
                      <a:pt x="6818" y="427"/>
                    </a:lnTo>
                    <a:lnTo>
                      <a:pt x="6374" y="594"/>
                    </a:lnTo>
                    <a:lnTo>
                      <a:pt x="5929" y="761"/>
                    </a:lnTo>
                    <a:lnTo>
                      <a:pt x="5503" y="964"/>
                    </a:lnTo>
                    <a:lnTo>
                      <a:pt x="5077" y="1168"/>
                    </a:lnTo>
                    <a:lnTo>
                      <a:pt x="4669" y="1409"/>
                    </a:lnTo>
                    <a:lnTo>
                      <a:pt x="4280" y="1668"/>
                    </a:lnTo>
                    <a:lnTo>
                      <a:pt x="3909" y="1928"/>
                    </a:lnTo>
                    <a:lnTo>
                      <a:pt x="3539" y="2224"/>
                    </a:lnTo>
                    <a:lnTo>
                      <a:pt x="3187" y="2521"/>
                    </a:lnTo>
                    <a:lnTo>
                      <a:pt x="2835" y="2854"/>
                    </a:lnTo>
                    <a:lnTo>
                      <a:pt x="2520" y="3188"/>
                    </a:lnTo>
                    <a:lnTo>
                      <a:pt x="2223" y="3540"/>
                    </a:lnTo>
                    <a:lnTo>
                      <a:pt x="1927" y="3910"/>
                    </a:lnTo>
                    <a:lnTo>
                      <a:pt x="1649" y="4281"/>
                    </a:lnTo>
                    <a:lnTo>
                      <a:pt x="1408" y="4688"/>
                    </a:lnTo>
                    <a:lnTo>
                      <a:pt x="1167" y="5096"/>
                    </a:lnTo>
                    <a:lnTo>
                      <a:pt x="945" y="5504"/>
                    </a:lnTo>
                    <a:lnTo>
                      <a:pt x="760" y="5948"/>
                    </a:lnTo>
                    <a:lnTo>
                      <a:pt x="593" y="6374"/>
                    </a:lnTo>
                    <a:lnTo>
                      <a:pt x="426" y="6838"/>
                    </a:lnTo>
                    <a:lnTo>
                      <a:pt x="296" y="7301"/>
                    </a:lnTo>
                    <a:lnTo>
                      <a:pt x="185" y="7764"/>
                    </a:lnTo>
                    <a:lnTo>
                      <a:pt x="111" y="8246"/>
                    </a:lnTo>
                    <a:lnTo>
                      <a:pt x="37" y="8728"/>
                    </a:lnTo>
                    <a:lnTo>
                      <a:pt x="0" y="9228"/>
                    </a:lnTo>
                    <a:lnTo>
                      <a:pt x="0" y="9728"/>
                    </a:lnTo>
                    <a:lnTo>
                      <a:pt x="0" y="10228"/>
                    </a:lnTo>
                    <a:lnTo>
                      <a:pt x="37" y="10710"/>
                    </a:lnTo>
                    <a:lnTo>
                      <a:pt x="111" y="11210"/>
                    </a:lnTo>
                    <a:lnTo>
                      <a:pt x="185" y="11692"/>
                    </a:lnTo>
                    <a:lnTo>
                      <a:pt x="296" y="12155"/>
                    </a:lnTo>
                    <a:lnTo>
                      <a:pt x="426" y="12618"/>
                    </a:lnTo>
                    <a:lnTo>
                      <a:pt x="593" y="13082"/>
                    </a:lnTo>
                    <a:lnTo>
                      <a:pt x="760" y="13526"/>
                    </a:lnTo>
                    <a:lnTo>
                      <a:pt x="945" y="13971"/>
                    </a:lnTo>
                    <a:lnTo>
                      <a:pt x="1167" y="14397"/>
                    </a:lnTo>
                    <a:lnTo>
                      <a:pt x="1408" y="14805"/>
                    </a:lnTo>
                    <a:lnTo>
                      <a:pt x="1649" y="15212"/>
                    </a:lnTo>
                    <a:lnTo>
                      <a:pt x="1927" y="15601"/>
                    </a:lnTo>
                    <a:lnTo>
                      <a:pt x="2223" y="15972"/>
                    </a:lnTo>
                    <a:lnTo>
                      <a:pt x="2520" y="16324"/>
                    </a:lnTo>
                    <a:lnTo>
                      <a:pt x="2853" y="16676"/>
                    </a:lnTo>
                    <a:lnTo>
                      <a:pt x="3187" y="16991"/>
                    </a:lnTo>
                    <a:lnTo>
                      <a:pt x="3539" y="17306"/>
                    </a:lnTo>
                    <a:lnTo>
                      <a:pt x="3909" y="17602"/>
                    </a:lnTo>
                    <a:lnTo>
                      <a:pt x="4280" y="17880"/>
                    </a:lnTo>
                    <a:lnTo>
                      <a:pt x="4688" y="18121"/>
                    </a:lnTo>
                    <a:lnTo>
                      <a:pt x="5095" y="18362"/>
                    </a:lnTo>
                    <a:lnTo>
                      <a:pt x="5503" y="18584"/>
                    </a:lnTo>
                    <a:lnTo>
                      <a:pt x="5929" y="18770"/>
                    </a:lnTo>
                    <a:lnTo>
                      <a:pt x="6374" y="18936"/>
                    </a:lnTo>
                    <a:lnTo>
                      <a:pt x="6837" y="19085"/>
                    </a:lnTo>
                    <a:lnTo>
                      <a:pt x="7281" y="19214"/>
                    </a:lnTo>
                    <a:lnTo>
                      <a:pt x="7763" y="19307"/>
                    </a:lnTo>
                    <a:lnTo>
                      <a:pt x="8245" y="19381"/>
                    </a:lnTo>
                    <a:lnTo>
                      <a:pt x="8727" y="19437"/>
                    </a:lnTo>
                    <a:lnTo>
                      <a:pt x="9208" y="19455"/>
                    </a:lnTo>
                    <a:lnTo>
                      <a:pt x="9709" y="19437"/>
                    </a:lnTo>
                    <a:lnTo>
                      <a:pt x="10153" y="19418"/>
                    </a:lnTo>
                    <a:lnTo>
                      <a:pt x="10579" y="19381"/>
                    </a:lnTo>
                    <a:lnTo>
                      <a:pt x="10987" y="19325"/>
                    </a:lnTo>
                    <a:lnTo>
                      <a:pt x="11395" y="19251"/>
                    </a:lnTo>
                    <a:lnTo>
                      <a:pt x="11784" y="19159"/>
                    </a:lnTo>
                    <a:lnTo>
                      <a:pt x="12154" y="19066"/>
                    </a:lnTo>
                    <a:lnTo>
                      <a:pt x="12506" y="18973"/>
                    </a:lnTo>
                    <a:lnTo>
                      <a:pt x="12858" y="18862"/>
                    </a:lnTo>
                    <a:lnTo>
                      <a:pt x="13192" y="18733"/>
                    </a:lnTo>
                    <a:lnTo>
                      <a:pt x="13507" y="18603"/>
                    </a:lnTo>
                    <a:lnTo>
                      <a:pt x="14100" y="18343"/>
                    </a:lnTo>
                    <a:lnTo>
                      <a:pt x="14637" y="18047"/>
                    </a:lnTo>
                    <a:lnTo>
                      <a:pt x="15119" y="17751"/>
                    </a:lnTo>
                    <a:lnTo>
                      <a:pt x="15526" y="17473"/>
                    </a:lnTo>
                    <a:lnTo>
                      <a:pt x="15897" y="17195"/>
                    </a:lnTo>
                    <a:lnTo>
                      <a:pt x="16212" y="16935"/>
                    </a:lnTo>
                    <a:lnTo>
                      <a:pt x="16471" y="16694"/>
                    </a:lnTo>
                    <a:lnTo>
                      <a:pt x="16823" y="16361"/>
                    </a:lnTo>
                    <a:lnTo>
                      <a:pt x="16934" y="16213"/>
                    </a:lnTo>
                    <a:lnTo>
                      <a:pt x="14118" y="13841"/>
                    </a:lnTo>
                    <a:lnTo>
                      <a:pt x="13896" y="14064"/>
                    </a:lnTo>
                    <a:lnTo>
                      <a:pt x="13674" y="14267"/>
                    </a:lnTo>
                    <a:lnTo>
                      <a:pt x="13451" y="14453"/>
                    </a:lnTo>
                    <a:lnTo>
                      <a:pt x="13210" y="14638"/>
                    </a:lnTo>
                    <a:lnTo>
                      <a:pt x="12951" y="14805"/>
                    </a:lnTo>
                    <a:lnTo>
                      <a:pt x="12692" y="14971"/>
                    </a:lnTo>
                    <a:lnTo>
                      <a:pt x="12432" y="15120"/>
                    </a:lnTo>
                    <a:lnTo>
                      <a:pt x="12154" y="15249"/>
                    </a:lnTo>
                    <a:lnTo>
                      <a:pt x="11876" y="15360"/>
                    </a:lnTo>
                    <a:lnTo>
                      <a:pt x="11580" y="15453"/>
                    </a:lnTo>
                    <a:lnTo>
                      <a:pt x="11283" y="15546"/>
                    </a:lnTo>
                    <a:lnTo>
                      <a:pt x="10987" y="15620"/>
                    </a:lnTo>
                    <a:lnTo>
                      <a:pt x="10672" y="15675"/>
                    </a:lnTo>
                    <a:lnTo>
                      <a:pt x="10357" y="15731"/>
                    </a:lnTo>
                    <a:lnTo>
                      <a:pt x="10042" y="15750"/>
                    </a:lnTo>
                    <a:lnTo>
                      <a:pt x="9412" y="15750"/>
                    </a:lnTo>
                    <a:lnTo>
                      <a:pt x="9097" y="15731"/>
                    </a:lnTo>
                    <a:lnTo>
                      <a:pt x="8801" y="15694"/>
                    </a:lnTo>
                    <a:lnTo>
                      <a:pt x="8504" y="15638"/>
                    </a:lnTo>
                    <a:lnTo>
                      <a:pt x="8208" y="15564"/>
                    </a:lnTo>
                    <a:lnTo>
                      <a:pt x="7930" y="15490"/>
                    </a:lnTo>
                    <a:lnTo>
                      <a:pt x="7634" y="15398"/>
                    </a:lnTo>
                    <a:lnTo>
                      <a:pt x="7374" y="15286"/>
                    </a:lnTo>
                    <a:lnTo>
                      <a:pt x="7096" y="15157"/>
                    </a:lnTo>
                    <a:lnTo>
                      <a:pt x="6837" y="15027"/>
                    </a:lnTo>
                    <a:lnTo>
                      <a:pt x="6577" y="14879"/>
                    </a:lnTo>
                    <a:lnTo>
                      <a:pt x="6337" y="14731"/>
                    </a:lnTo>
                    <a:lnTo>
                      <a:pt x="6096" y="14564"/>
                    </a:lnTo>
                    <a:lnTo>
                      <a:pt x="5873" y="14379"/>
                    </a:lnTo>
                    <a:lnTo>
                      <a:pt x="5651" y="14193"/>
                    </a:lnTo>
                    <a:lnTo>
                      <a:pt x="5447" y="13989"/>
                    </a:lnTo>
                    <a:lnTo>
                      <a:pt x="5243" y="13786"/>
                    </a:lnTo>
                    <a:lnTo>
                      <a:pt x="5058" y="13563"/>
                    </a:lnTo>
                    <a:lnTo>
                      <a:pt x="4873" y="13322"/>
                    </a:lnTo>
                    <a:lnTo>
                      <a:pt x="4706" y="13100"/>
                    </a:lnTo>
                    <a:lnTo>
                      <a:pt x="4558" y="12841"/>
                    </a:lnTo>
                    <a:lnTo>
                      <a:pt x="4410" y="12600"/>
                    </a:lnTo>
                    <a:lnTo>
                      <a:pt x="4280" y="12340"/>
                    </a:lnTo>
                    <a:lnTo>
                      <a:pt x="4150" y="12063"/>
                    </a:lnTo>
                    <a:lnTo>
                      <a:pt x="4039" y="11785"/>
                    </a:lnTo>
                    <a:lnTo>
                      <a:pt x="3946" y="11507"/>
                    </a:lnTo>
                    <a:lnTo>
                      <a:pt x="3872" y="11229"/>
                    </a:lnTo>
                    <a:lnTo>
                      <a:pt x="3798" y="10932"/>
                    </a:lnTo>
                    <a:lnTo>
                      <a:pt x="3743" y="10636"/>
                    </a:lnTo>
                    <a:lnTo>
                      <a:pt x="3706" y="10339"/>
                    </a:lnTo>
                    <a:lnTo>
                      <a:pt x="3687" y="10024"/>
                    </a:lnTo>
                    <a:lnTo>
                      <a:pt x="3669" y="9728"/>
                    </a:lnTo>
                    <a:lnTo>
                      <a:pt x="3687" y="9413"/>
                    </a:lnTo>
                    <a:lnTo>
                      <a:pt x="3706" y="9098"/>
                    </a:lnTo>
                    <a:lnTo>
                      <a:pt x="3743" y="8802"/>
                    </a:lnTo>
                    <a:lnTo>
                      <a:pt x="3798" y="8505"/>
                    </a:lnTo>
                    <a:lnTo>
                      <a:pt x="3872" y="8209"/>
                    </a:lnTo>
                    <a:lnTo>
                      <a:pt x="3946" y="7931"/>
                    </a:lnTo>
                    <a:lnTo>
                      <a:pt x="4039" y="7653"/>
                    </a:lnTo>
                    <a:lnTo>
                      <a:pt x="4150" y="7375"/>
                    </a:lnTo>
                    <a:lnTo>
                      <a:pt x="4280" y="7097"/>
                    </a:lnTo>
                    <a:lnTo>
                      <a:pt x="4410" y="6838"/>
                    </a:lnTo>
                    <a:lnTo>
                      <a:pt x="4558" y="6597"/>
                    </a:lnTo>
                    <a:lnTo>
                      <a:pt x="4706" y="6356"/>
                    </a:lnTo>
                    <a:lnTo>
                      <a:pt x="4873" y="6115"/>
                    </a:lnTo>
                    <a:lnTo>
                      <a:pt x="5058" y="5874"/>
                    </a:lnTo>
                    <a:lnTo>
                      <a:pt x="5243" y="5670"/>
                    </a:lnTo>
                    <a:lnTo>
                      <a:pt x="5447" y="5448"/>
                    </a:lnTo>
                    <a:lnTo>
                      <a:pt x="5651" y="5244"/>
                    </a:lnTo>
                    <a:lnTo>
                      <a:pt x="5873" y="5059"/>
                    </a:lnTo>
                    <a:lnTo>
                      <a:pt x="6096" y="4892"/>
                    </a:lnTo>
                    <a:lnTo>
                      <a:pt x="6337" y="4707"/>
                    </a:lnTo>
                    <a:lnTo>
                      <a:pt x="6577" y="4559"/>
                    </a:lnTo>
                    <a:lnTo>
                      <a:pt x="6837" y="4411"/>
                    </a:lnTo>
                    <a:lnTo>
                      <a:pt x="7096" y="4281"/>
                    </a:lnTo>
                    <a:lnTo>
                      <a:pt x="7374" y="4151"/>
                    </a:lnTo>
                    <a:lnTo>
                      <a:pt x="7634" y="4058"/>
                    </a:lnTo>
                    <a:lnTo>
                      <a:pt x="7930" y="3947"/>
                    </a:lnTo>
                    <a:lnTo>
                      <a:pt x="8208" y="3873"/>
                    </a:lnTo>
                    <a:lnTo>
                      <a:pt x="8504" y="3799"/>
                    </a:lnTo>
                    <a:lnTo>
                      <a:pt x="8801" y="3744"/>
                    </a:lnTo>
                    <a:lnTo>
                      <a:pt x="9097" y="3706"/>
                    </a:lnTo>
                    <a:lnTo>
                      <a:pt x="9412" y="3688"/>
                    </a:lnTo>
                    <a:lnTo>
                      <a:pt x="10042" y="3688"/>
                    </a:lnTo>
                    <a:lnTo>
                      <a:pt x="10357" y="3725"/>
                    </a:lnTo>
                    <a:lnTo>
                      <a:pt x="10672" y="3762"/>
                    </a:lnTo>
                    <a:lnTo>
                      <a:pt x="10987" y="3818"/>
                    </a:lnTo>
                    <a:lnTo>
                      <a:pt x="11283" y="3892"/>
                    </a:lnTo>
                    <a:lnTo>
                      <a:pt x="11580" y="3984"/>
                    </a:lnTo>
                    <a:lnTo>
                      <a:pt x="11876" y="4077"/>
                    </a:lnTo>
                    <a:lnTo>
                      <a:pt x="12154" y="4188"/>
                    </a:lnTo>
                    <a:lnTo>
                      <a:pt x="12432" y="4336"/>
                    </a:lnTo>
                    <a:lnTo>
                      <a:pt x="12692" y="4466"/>
                    </a:lnTo>
                    <a:lnTo>
                      <a:pt x="12951" y="4633"/>
                    </a:lnTo>
                    <a:lnTo>
                      <a:pt x="13210" y="4800"/>
                    </a:lnTo>
                    <a:lnTo>
                      <a:pt x="13451" y="4985"/>
                    </a:lnTo>
                    <a:lnTo>
                      <a:pt x="13674" y="5170"/>
                    </a:lnTo>
                    <a:lnTo>
                      <a:pt x="13896" y="5374"/>
                    </a:lnTo>
                    <a:lnTo>
                      <a:pt x="14118" y="5596"/>
                    </a:lnTo>
                    <a:lnTo>
                      <a:pt x="17713" y="9728"/>
                    </a:lnTo>
                    <a:lnTo>
                      <a:pt x="20140" y="6893"/>
                    </a:lnTo>
                    <a:lnTo>
                      <a:pt x="17324" y="3669"/>
                    </a:lnTo>
                    <a:lnTo>
                      <a:pt x="16972" y="3262"/>
                    </a:lnTo>
                    <a:lnTo>
                      <a:pt x="16619" y="2873"/>
                    </a:lnTo>
                    <a:lnTo>
                      <a:pt x="16230" y="2502"/>
                    </a:lnTo>
                    <a:lnTo>
                      <a:pt x="15823" y="2150"/>
                    </a:lnTo>
                    <a:lnTo>
                      <a:pt x="15397" y="1835"/>
                    </a:lnTo>
                    <a:lnTo>
                      <a:pt x="14952" y="1520"/>
                    </a:lnTo>
                    <a:lnTo>
                      <a:pt x="14489" y="1242"/>
                    </a:lnTo>
                    <a:lnTo>
                      <a:pt x="14007" y="1001"/>
                    </a:lnTo>
                    <a:lnTo>
                      <a:pt x="13507" y="779"/>
                    </a:lnTo>
                    <a:lnTo>
                      <a:pt x="13007" y="575"/>
                    </a:lnTo>
                    <a:lnTo>
                      <a:pt x="12488" y="409"/>
                    </a:lnTo>
                    <a:lnTo>
                      <a:pt x="11950" y="260"/>
                    </a:lnTo>
                    <a:lnTo>
                      <a:pt x="11413" y="149"/>
                    </a:lnTo>
                    <a:lnTo>
                      <a:pt x="10857" y="56"/>
                    </a:lnTo>
                    <a:lnTo>
                      <a:pt x="10283" y="19"/>
                    </a:lnTo>
                    <a:lnTo>
                      <a:pt x="9709" y="1"/>
                    </a:lnTo>
                    <a:close/>
                  </a:path>
                </a:pathLst>
              </a:custGeom>
              <a:solidFill>
                <a:srgbClr val="92572B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99" name="Google Shape;16729;p41">
                <a:extLst>
                  <a:ext uri="{FF2B5EF4-FFF2-40B4-BE49-F238E27FC236}">
                    <a16:creationId xmlns:a16="http://schemas.microsoft.com/office/drawing/2014/main" id="{33BED67A-14C1-E0B0-CB43-DC0FF6EEA569}"/>
                  </a:ext>
                </a:extLst>
              </p:cNvPr>
              <p:cNvSpPr/>
              <p:nvPr/>
            </p:nvSpPr>
            <p:spPr>
              <a:xfrm>
                <a:off x="5566116" y="2064005"/>
                <a:ext cx="767082" cy="741030"/>
              </a:xfrm>
              <a:custGeom>
                <a:avLst/>
                <a:gdLst/>
                <a:ahLst/>
                <a:cxnLst/>
                <a:rect l="l" t="t" r="r" b="b"/>
                <a:pathLst>
                  <a:path w="20140" h="19456" fill="none" extrusionOk="0">
                    <a:moveTo>
                      <a:pt x="20140" y="6893"/>
                    </a:moveTo>
                    <a:lnTo>
                      <a:pt x="17713" y="9728"/>
                    </a:lnTo>
                    <a:lnTo>
                      <a:pt x="17713" y="9728"/>
                    </a:lnTo>
                    <a:lnTo>
                      <a:pt x="14118" y="5596"/>
                    </a:lnTo>
                    <a:lnTo>
                      <a:pt x="14118" y="5596"/>
                    </a:lnTo>
                    <a:lnTo>
                      <a:pt x="13896" y="5374"/>
                    </a:lnTo>
                    <a:lnTo>
                      <a:pt x="13674" y="5170"/>
                    </a:lnTo>
                    <a:lnTo>
                      <a:pt x="13451" y="4985"/>
                    </a:lnTo>
                    <a:lnTo>
                      <a:pt x="13210" y="4800"/>
                    </a:lnTo>
                    <a:lnTo>
                      <a:pt x="12951" y="4633"/>
                    </a:lnTo>
                    <a:lnTo>
                      <a:pt x="12692" y="4466"/>
                    </a:lnTo>
                    <a:lnTo>
                      <a:pt x="12432" y="4336"/>
                    </a:lnTo>
                    <a:lnTo>
                      <a:pt x="12154" y="4188"/>
                    </a:lnTo>
                    <a:lnTo>
                      <a:pt x="11876" y="4077"/>
                    </a:lnTo>
                    <a:lnTo>
                      <a:pt x="11580" y="3984"/>
                    </a:lnTo>
                    <a:lnTo>
                      <a:pt x="11283" y="3892"/>
                    </a:lnTo>
                    <a:lnTo>
                      <a:pt x="10987" y="3818"/>
                    </a:lnTo>
                    <a:lnTo>
                      <a:pt x="10672" y="3762"/>
                    </a:lnTo>
                    <a:lnTo>
                      <a:pt x="10357" y="3725"/>
                    </a:lnTo>
                    <a:lnTo>
                      <a:pt x="10042" y="3688"/>
                    </a:lnTo>
                    <a:lnTo>
                      <a:pt x="9709" y="3688"/>
                    </a:lnTo>
                    <a:lnTo>
                      <a:pt x="9709" y="3688"/>
                    </a:lnTo>
                    <a:lnTo>
                      <a:pt x="9412" y="3688"/>
                    </a:lnTo>
                    <a:lnTo>
                      <a:pt x="9097" y="3706"/>
                    </a:lnTo>
                    <a:lnTo>
                      <a:pt x="8801" y="3744"/>
                    </a:lnTo>
                    <a:lnTo>
                      <a:pt x="8504" y="3799"/>
                    </a:lnTo>
                    <a:lnTo>
                      <a:pt x="8208" y="3873"/>
                    </a:lnTo>
                    <a:lnTo>
                      <a:pt x="7930" y="3947"/>
                    </a:lnTo>
                    <a:lnTo>
                      <a:pt x="7634" y="4058"/>
                    </a:lnTo>
                    <a:lnTo>
                      <a:pt x="7374" y="4151"/>
                    </a:lnTo>
                    <a:lnTo>
                      <a:pt x="7096" y="4281"/>
                    </a:lnTo>
                    <a:lnTo>
                      <a:pt x="6837" y="4411"/>
                    </a:lnTo>
                    <a:lnTo>
                      <a:pt x="6577" y="4559"/>
                    </a:lnTo>
                    <a:lnTo>
                      <a:pt x="6337" y="4707"/>
                    </a:lnTo>
                    <a:lnTo>
                      <a:pt x="6096" y="4892"/>
                    </a:lnTo>
                    <a:lnTo>
                      <a:pt x="5873" y="5059"/>
                    </a:lnTo>
                    <a:lnTo>
                      <a:pt x="5651" y="5244"/>
                    </a:lnTo>
                    <a:lnTo>
                      <a:pt x="5447" y="5448"/>
                    </a:lnTo>
                    <a:lnTo>
                      <a:pt x="5243" y="5670"/>
                    </a:lnTo>
                    <a:lnTo>
                      <a:pt x="5058" y="5874"/>
                    </a:lnTo>
                    <a:lnTo>
                      <a:pt x="4873" y="6115"/>
                    </a:lnTo>
                    <a:lnTo>
                      <a:pt x="4706" y="6356"/>
                    </a:lnTo>
                    <a:lnTo>
                      <a:pt x="4558" y="6597"/>
                    </a:lnTo>
                    <a:lnTo>
                      <a:pt x="4410" y="6838"/>
                    </a:lnTo>
                    <a:lnTo>
                      <a:pt x="4280" y="7097"/>
                    </a:lnTo>
                    <a:lnTo>
                      <a:pt x="4150" y="7375"/>
                    </a:lnTo>
                    <a:lnTo>
                      <a:pt x="4039" y="7653"/>
                    </a:lnTo>
                    <a:lnTo>
                      <a:pt x="3946" y="7931"/>
                    </a:lnTo>
                    <a:lnTo>
                      <a:pt x="3872" y="8209"/>
                    </a:lnTo>
                    <a:lnTo>
                      <a:pt x="3798" y="8505"/>
                    </a:lnTo>
                    <a:lnTo>
                      <a:pt x="3743" y="8802"/>
                    </a:lnTo>
                    <a:lnTo>
                      <a:pt x="3706" y="9098"/>
                    </a:lnTo>
                    <a:lnTo>
                      <a:pt x="3687" y="9413"/>
                    </a:lnTo>
                    <a:lnTo>
                      <a:pt x="3669" y="9728"/>
                    </a:lnTo>
                    <a:lnTo>
                      <a:pt x="3669" y="9728"/>
                    </a:lnTo>
                    <a:lnTo>
                      <a:pt x="3687" y="10024"/>
                    </a:lnTo>
                    <a:lnTo>
                      <a:pt x="3706" y="10339"/>
                    </a:lnTo>
                    <a:lnTo>
                      <a:pt x="3743" y="10636"/>
                    </a:lnTo>
                    <a:lnTo>
                      <a:pt x="3798" y="10932"/>
                    </a:lnTo>
                    <a:lnTo>
                      <a:pt x="3872" y="11229"/>
                    </a:lnTo>
                    <a:lnTo>
                      <a:pt x="3946" y="11507"/>
                    </a:lnTo>
                    <a:lnTo>
                      <a:pt x="4039" y="11785"/>
                    </a:lnTo>
                    <a:lnTo>
                      <a:pt x="4150" y="12063"/>
                    </a:lnTo>
                    <a:lnTo>
                      <a:pt x="4280" y="12340"/>
                    </a:lnTo>
                    <a:lnTo>
                      <a:pt x="4410" y="12600"/>
                    </a:lnTo>
                    <a:lnTo>
                      <a:pt x="4558" y="12841"/>
                    </a:lnTo>
                    <a:lnTo>
                      <a:pt x="4706" y="13100"/>
                    </a:lnTo>
                    <a:lnTo>
                      <a:pt x="4873" y="13322"/>
                    </a:lnTo>
                    <a:lnTo>
                      <a:pt x="5058" y="13563"/>
                    </a:lnTo>
                    <a:lnTo>
                      <a:pt x="5243" y="13786"/>
                    </a:lnTo>
                    <a:lnTo>
                      <a:pt x="5447" y="13989"/>
                    </a:lnTo>
                    <a:lnTo>
                      <a:pt x="5651" y="14193"/>
                    </a:lnTo>
                    <a:lnTo>
                      <a:pt x="5873" y="14379"/>
                    </a:lnTo>
                    <a:lnTo>
                      <a:pt x="6096" y="14564"/>
                    </a:lnTo>
                    <a:lnTo>
                      <a:pt x="6337" y="14731"/>
                    </a:lnTo>
                    <a:lnTo>
                      <a:pt x="6577" y="14879"/>
                    </a:lnTo>
                    <a:lnTo>
                      <a:pt x="6837" y="15027"/>
                    </a:lnTo>
                    <a:lnTo>
                      <a:pt x="7096" y="15157"/>
                    </a:lnTo>
                    <a:lnTo>
                      <a:pt x="7374" y="15286"/>
                    </a:lnTo>
                    <a:lnTo>
                      <a:pt x="7634" y="15398"/>
                    </a:lnTo>
                    <a:lnTo>
                      <a:pt x="7930" y="15490"/>
                    </a:lnTo>
                    <a:lnTo>
                      <a:pt x="8208" y="15564"/>
                    </a:lnTo>
                    <a:lnTo>
                      <a:pt x="8504" y="15638"/>
                    </a:lnTo>
                    <a:lnTo>
                      <a:pt x="8801" y="15694"/>
                    </a:lnTo>
                    <a:lnTo>
                      <a:pt x="9097" y="15731"/>
                    </a:lnTo>
                    <a:lnTo>
                      <a:pt x="9412" y="15750"/>
                    </a:lnTo>
                    <a:lnTo>
                      <a:pt x="9709" y="15750"/>
                    </a:lnTo>
                    <a:lnTo>
                      <a:pt x="9709" y="15750"/>
                    </a:lnTo>
                    <a:lnTo>
                      <a:pt x="10042" y="15750"/>
                    </a:lnTo>
                    <a:lnTo>
                      <a:pt x="10357" y="15731"/>
                    </a:lnTo>
                    <a:lnTo>
                      <a:pt x="10672" y="15675"/>
                    </a:lnTo>
                    <a:lnTo>
                      <a:pt x="10987" y="15620"/>
                    </a:lnTo>
                    <a:lnTo>
                      <a:pt x="11283" y="15546"/>
                    </a:lnTo>
                    <a:lnTo>
                      <a:pt x="11580" y="15453"/>
                    </a:lnTo>
                    <a:lnTo>
                      <a:pt x="11876" y="15360"/>
                    </a:lnTo>
                    <a:lnTo>
                      <a:pt x="12154" y="15249"/>
                    </a:lnTo>
                    <a:lnTo>
                      <a:pt x="12432" y="15120"/>
                    </a:lnTo>
                    <a:lnTo>
                      <a:pt x="12692" y="14971"/>
                    </a:lnTo>
                    <a:lnTo>
                      <a:pt x="12951" y="14805"/>
                    </a:lnTo>
                    <a:lnTo>
                      <a:pt x="13210" y="14638"/>
                    </a:lnTo>
                    <a:lnTo>
                      <a:pt x="13451" y="14453"/>
                    </a:lnTo>
                    <a:lnTo>
                      <a:pt x="13674" y="14267"/>
                    </a:lnTo>
                    <a:lnTo>
                      <a:pt x="13896" y="14064"/>
                    </a:lnTo>
                    <a:lnTo>
                      <a:pt x="14118" y="13841"/>
                    </a:lnTo>
                    <a:lnTo>
                      <a:pt x="16934" y="16213"/>
                    </a:lnTo>
                    <a:lnTo>
                      <a:pt x="16934" y="16213"/>
                    </a:lnTo>
                    <a:lnTo>
                      <a:pt x="16823" y="16361"/>
                    </a:lnTo>
                    <a:lnTo>
                      <a:pt x="16471" y="16694"/>
                    </a:lnTo>
                    <a:lnTo>
                      <a:pt x="16212" y="16935"/>
                    </a:lnTo>
                    <a:lnTo>
                      <a:pt x="15897" y="17195"/>
                    </a:lnTo>
                    <a:lnTo>
                      <a:pt x="15526" y="17473"/>
                    </a:lnTo>
                    <a:lnTo>
                      <a:pt x="15119" y="17751"/>
                    </a:lnTo>
                    <a:lnTo>
                      <a:pt x="14637" y="18047"/>
                    </a:lnTo>
                    <a:lnTo>
                      <a:pt x="14100" y="18343"/>
                    </a:lnTo>
                    <a:lnTo>
                      <a:pt x="13507" y="18603"/>
                    </a:lnTo>
                    <a:lnTo>
                      <a:pt x="13192" y="18733"/>
                    </a:lnTo>
                    <a:lnTo>
                      <a:pt x="12858" y="18862"/>
                    </a:lnTo>
                    <a:lnTo>
                      <a:pt x="12506" y="18973"/>
                    </a:lnTo>
                    <a:lnTo>
                      <a:pt x="12154" y="19066"/>
                    </a:lnTo>
                    <a:lnTo>
                      <a:pt x="11784" y="19159"/>
                    </a:lnTo>
                    <a:lnTo>
                      <a:pt x="11395" y="19251"/>
                    </a:lnTo>
                    <a:lnTo>
                      <a:pt x="10987" y="19325"/>
                    </a:lnTo>
                    <a:lnTo>
                      <a:pt x="10579" y="19381"/>
                    </a:lnTo>
                    <a:lnTo>
                      <a:pt x="10153" y="19418"/>
                    </a:lnTo>
                    <a:lnTo>
                      <a:pt x="9709" y="19437"/>
                    </a:lnTo>
                    <a:lnTo>
                      <a:pt x="9709" y="19437"/>
                    </a:lnTo>
                    <a:lnTo>
                      <a:pt x="9208" y="19455"/>
                    </a:lnTo>
                    <a:lnTo>
                      <a:pt x="8727" y="19437"/>
                    </a:lnTo>
                    <a:lnTo>
                      <a:pt x="8245" y="19381"/>
                    </a:lnTo>
                    <a:lnTo>
                      <a:pt x="7763" y="19307"/>
                    </a:lnTo>
                    <a:lnTo>
                      <a:pt x="7281" y="19214"/>
                    </a:lnTo>
                    <a:lnTo>
                      <a:pt x="6837" y="19085"/>
                    </a:lnTo>
                    <a:lnTo>
                      <a:pt x="6374" y="18936"/>
                    </a:lnTo>
                    <a:lnTo>
                      <a:pt x="5929" y="18770"/>
                    </a:lnTo>
                    <a:lnTo>
                      <a:pt x="5503" y="18584"/>
                    </a:lnTo>
                    <a:lnTo>
                      <a:pt x="5095" y="18362"/>
                    </a:lnTo>
                    <a:lnTo>
                      <a:pt x="4688" y="18121"/>
                    </a:lnTo>
                    <a:lnTo>
                      <a:pt x="4280" y="17880"/>
                    </a:lnTo>
                    <a:lnTo>
                      <a:pt x="3909" y="17602"/>
                    </a:lnTo>
                    <a:lnTo>
                      <a:pt x="3539" y="17306"/>
                    </a:lnTo>
                    <a:lnTo>
                      <a:pt x="3187" y="16991"/>
                    </a:lnTo>
                    <a:lnTo>
                      <a:pt x="2853" y="16676"/>
                    </a:lnTo>
                    <a:lnTo>
                      <a:pt x="2520" y="16324"/>
                    </a:lnTo>
                    <a:lnTo>
                      <a:pt x="2223" y="15972"/>
                    </a:lnTo>
                    <a:lnTo>
                      <a:pt x="1927" y="15601"/>
                    </a:lnTo>
                    <a:lnTo>
                      <a:pt x="1649" y="15212"/>
                    </a:lnTo>
                    <a:lnTo>
                      <a:pt x="1408" y="14805"/>
                    </a:lnTo>
                    <a:lnTo>
                      <a:pt x="1167" y="14397"/>
                    </a:lnTo>
                    <a:lnTo>
                      <a:pt x="945" y="13971"/>
                    </a:lnTo>
                    <a:lnTo>
                      <a:pt x="760" y="13526"/>
                    </a:lnTo>
                    <a:lnTo>
                      <a:pt x="593" y="13082"/>
                    </a:lnTo>
                    <a:lnTo>
                      <a:pt x="426" y="12618"/>
                    </a:lnTo>
                    <a:lnTo>
                      <a:pt x="296" y="12155"/>
                    </a:lnTo>
                    <a:lnTo>
                      <a:pt x="185" y="11692"/>
                    </a:lnTo>
                    <a:lnTo>
                      <a:pt x="111" y="11210"/>
                    </a:lnTo>
                    <a:lnTo>
                      <a:pt x="37" y="10710"/>
                    </a:lnTo>
                    <a:lnTo>
                      <a:pt x="0" y="10228"/>
                    </a:lnTo>
                    <a:lnTo>
                      <a:pt x="0" y="9728"/>
                    </a:lnTo>
                    <a:lnTo>
                      <a:pt x="0" y="9728"/>
                    </a:lnTo>
                    <a:lnTo>
                      <a:pt x="0" y="9228"/>
                    </a:lnTo>
                    <a:lnTo>
                      <a:pt x="37" y="8728"/>
                    </a:lnTo>
                    <a:lnTo>
                      <a:pt x="111" y="8246"/>
                    </a:lnTo>
                    <a:lnTo>
                      <a:pt x="185" y="7764"/>
                    </a:lnTo>
                    <a:lnTo>
                      <a:pt x="296" y="7301"/>
                    </a:lnTo>
                    <a:lnTo>
                      <a:pt x="426" y="6838"/>
                    </a:lnTo>
                    <a:lnTo>
                      <a:pt x="593" y="6374"/>
                    </a:lnTo>
                    <a:lnTo>
                      <a:pt x="760" y="5948"/>
                    </a:lnTo>
                    <a:lnTo>
                      <a:pt x="945" y="5504"/>
                    </a:lnTo>
                    <a:lnTo>
                      <a:pt x="1167" y="5096"/>
                    </a:lnTo>
                    <a:lnTo>
                      <a:pt x="1408" y="4688"/>
                    </a:lnTo>
                    <a:lnTo>
                      <a:pt x="1649" y="4281"/>
                    </a:lnTo>
                    <a:lnTo>
                      <a:pt x="1927" y="3910"/>
                    </a:lnTo>
                    <a:lnTo>
                      <a:pt x="2223" y="3540"/>
                    </a:lnTo>
                    <a:lnTo>
                      <a:pt x="2520" y="3188"/>
                    </a:lnTo>
                    <a:lnTo>
                      <a:pt x="2835" y="2854"/>
                    </a:lnTo>
                    <a:lnTo>
                      <a:pt x="3187" y="2521"/>
                    </a:lnTo>
                    <a:lnTo>
                      <a:pt x="3539" y="2224"/>
                    </a:lnTo>
                    <a:lnTo>
                      <a:pt x="3909" y="1928"/>
                    </a:lnTo>
                    <a:lnTo>
                      <a:pt x="4280" y="1668"/>
                    </a:lnTo>
                    <a:lnTo>
                      <a:pt x="4669" y="1409"/>
                    </a:lnTo>
                    <a:lnTo>
                      <a:pt x="5077" y="1168"/>
                    </a:lnTo>
                    <a:lnTo>
                      <a:pt x="5503" y="964"/>
                    </a:lnTo>
                    <a:lnTo>
                      <a:pt x="5929" y="761"/>
                    </a:lnTo>
                    <a:lnTo>
                      <a:pt x="6374" y="594"/>
                    </a:lnTo>
                    <a:lnTo>
                      <a:pt x="6818" y="427"/>
                    </a:lnTo>
                    <a:lnTo>
                      <a:pt x="7281" y="297"/>
                    </a:lnTo>
                    <a:lnTo>
                      <a:pt x="7763" y="186"/>
                    </a:lnTo>
                    <a:lnTo>
                      <a:pt x="8245" y="112"/>
                    </a:lnTo>
                    <a:lnTo>
                      <a:pt x="8727" y="56"/>
                    </a:lnTo>
                    <a:lnTo>
                      <a:pt x="9208" y="1"/>
                    </a:lnTo>
                    <a:lnTo>
                      <a:pt x="9709" y="1"/>
                    </a:lnTo>
                    <a:lnTo>
                      <a:pt x="9709" y="1"/>
                    </a:lnTo>
                    <a:lnTo>
                      <a:pt x="10283" y="19"/>
                    </a:lnTo>
                    <a:lnTo>
                      <a:pt x="10857" y="56"/>
                    </a:lnTo>
                    <a:lnTo>
                      <a:pt x="11413" y="149"/>
                    </a:lnTo>
                    <a:lnTo>
                      <a:pt x="11950" y="260"/>
                    </a:lnTo>
                    <a:lnTo>
                      <a:pt x="12488" y="409"/>
                    </a:lnTo>
                    <a:lnTo>
                      <a:pt x="13007" y="575"/>
                    </a:lnTo>
                    <a:lnTo>
                      <a:pt x="13507" y="779"/>
                    </a:lnTo>
                    <a:lnTo>
                      <a:pt x="14007" y="1001"/>
                    </a:lnTo>
                    <a:lnTo>
                      <a:pt x="14489" y="1242"/>
                    </a:lnTo>
                    <a:lnTo>
                      <a:pt x="14952" y="1520"/>
                    </a:lnTo>
                    <a:lnTo>
                      <a:pt x="15397" y="1835"/>
                    </a:lnTo>
                    <a:lnTo>
                      <a:pt x="15823" y="2150"/>
                    </a:lnTo>
                    <a:lnTo>
                      <a:pt x="16230" y="2502"/>
                    </a:lnTo>
                    <a:lnTo>
                      <a:pt x="16619" y="2873"/>
                    </a:lnTo>
                    <a:lnTo>
                      <a:pt x="16972" y="3262"/>
                    </a:lnTo>
                    <a:lnTo>
                      <a:pt x="17324" y="3669"/>
                    </a:lnTo>
                    <a:lnTo>
                      <a:pt x="20140" y="689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00" name="Google Shape;16730;p41">
                <a:extLst>
                  <a:ext uri="{FF2B5EF4-FFF2-40B4-BE49-F238E27FC236}">
                    <a16:creationId xmlns:a16="http://schemas.microsoft.com/office/drawing/2014/main" id="{1850CEB7-D132-8C02-DA88-7698B3C6A60B}"/>
                  </a:ext>
                </a:extLst>
              </p:cNvPr>
              <p:cNvSpPr/>
              <p:nvPr/>
            </p:nvSpPr>
            <p:spPr>
              <a:xfrm>
                <a:off x="6006453" y="2111311"/>
                <a:ext cx="152464" cy="107292"/>
              </a:xfrm>
              <a:custGeom>
                <a:avLst/>
                <a:gdLst/>
                <a:ahLst/>
                <a:cxnLst/>
                <a:rect l="l" t="t" r="r" b="b"/>
                <a:pathLst>
                  <a:path w="4003" h="2817" extrusionOk="0">
                    <a:moveTo>
                      <a:pt x="315" y="0"/>
                    </a:moveTo>
                    <a:lnTo>
                      <a:pt x="0" y="37"/>
                    </a:lnTo>
                    <a:lnTo>
                      <a:pt x="538" y="334"/>
                    </a:lnTo>
                    <a:lnTo>
                      <a:pt x="1094" y="630"/>
                    </a:lnTo>
                    <a:lnTo>
                      <a:pt x="1612" y="927"/>
                    </a:lnTo>
                    <a:lnTo>
                      <a:pt x="2150" y="1242"/>
                    </a:lnTo>
                    <a:lnTo>
                      <a:pt x="2650" y="1594"/>
                    </a:lnTo>
                    <a:lnTo>
                      <a:pt x="3113" y="1964"/>
                    </a:lnTo>
                    <a:lnTo>
                      <a:pt x="3558" y="2372"/>
                    </a:lnTo>
                    <a:lnTo>
                      <a:pt x="4002" y="2816"/>
                    </a:lnTo>
                    <a:lnTo>
                      <a:pt x="3984" y="2631"/>
                    </a:lnTo>
                    <a:lnTo>
                      <a:pt x="3947" y="2464"/>
                    </a:lnTo>
                    <a:lnTo>
                      <a:pt x="3836" y="2149"/>
                    </a:lnTo>
                    <a:lnTo>
                      <a:pt x="3706" y="1853"/>
                    </a:lnTo>
                    <a:lnTo>
                      <a:pt x="3539" y="1575"/>
                    </a:lnTo>
                    <a:lnTo>
                      <a:pt x="3335" y="1297"/>
                    </a:lnTo>
                    <a:lnTo>
                      <a:pt x="3095" y="1056"/>
                    </a:lnTo>
                    <a:lnTo>
                      <a:pt x="2854" y="834"/>
                    </a:lnTo>
                    <a:lnTo>
                      <a:pt x="2576" y="649"/>
                    </a:lnTo>
                    <a:lnTo>
                      <a:pt x="2279" y="463"/>
                    </a:lnTo>
                    <a:lnTo>
                      <a:pt x="1964" y="315"/>
                    </a:lnTo>
                    <a:lnTo>
                      <a:pt x="1649" y="204"/>
                    </a:lnTo>
                    <a:lnTo>
                      <a:pt x="1316" y="93"/>
                    </a:lnTo>
                    <a:lnTo>
                      <a:pt x="1001" y="37"/>
                    </a:lnTo>
                    <a:lnTo>
                      <a:pt x="64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01" name="Google Shape;16731;p41">
                <a:extLst>
                  <a:ext uri="{FF2B5EF4-FFF2-40B4-BE49-F238E27FC236}">
                    <a16:creationId xmlns:a16="http://schemas.microsoft.com/office/drawing/2014/main" id="{600E4EE9-0D67-D9E9-EBB3-7E6BAF63A641}"/>
                  </a:ext>
                </a:extLst>
              </p:cNvPr>
              <p:cNvSpPr/>
              <p:nvPr/>
            </p:nvSpPr>
            <p:spPr>
              <a:xfrm>
                <a:off x="6160292" y="2222795"/>
                <a:ext cx="27575" cy="26852"/>
              </a:xfrm>
              <a:custGeom>
                <a:avLst/>
                <a:gdLst/>
                <a:ahLst/>
                <a:cxnLst/>
                <a:rect l="l" t="t" r="r" b="b"/>
                <a:pathLst>
                  <a:path w="724" h="705" extrusionOk="0">
                    <a:moveTo>
                      <a:pt x="297" y="1"/>
                    </a:moveTo>
                    <a:lnTo>
                      <a:pt x="223" y="19"/>
                    </a:lnTo>
                    <a:lnTo>
                      <a:pt x="167" y="56"/>
                    </a:lnTo>
                    <a:lnTo>
                      <a:pt x="93" y="93"/>
                    </a:lnTo>
                    <a:lnTo>
                      <a:pt x="38" y="167"/>
                    </a:lnTo>
                    <a:lnTo>
                      <a:pt x="19" y="223"/>
                    </a:lnTo>
                    <a:lnTo>
                      <a:pt x="0" y="316"/>
                    </a:lnTo>
                    <a:lnTo>
                      <a:pt x="0" y="408"/>
                    </a:lnTo>
                    <a:lnTo>
                      <a:pt x="19" y="482"/>
                    </a:lnTo>
                    <a:lnTo>
                      <a:pt x="56" y="538"/>
                    </a:lnTo>
                    <a:lnTo>
                      <a:pt x="93" y="594"/>
                    </a:lnTo>
                    <a:lnTo>
                      <a:pt x="149" y="631"/>
                    </a:lnTo>
                    <a:lnTo>
                      <a:pt x="223" y="668"/>
                    </a:lnTo>
                    <a:lnTo>
                      <a:pt x="278" y="686"/>
                    </a:lnTo>
                    <a:lnTo>
                      <a:pt x="352" y="705"/>
                    </a:lnTo>
                    <a:lnTo>
                      <a:pt x="427" y="705"/>
                    </a:lnTo>
                    <a:lnTo>
                      <a:pt x="501" y="686"/>
                    </a:lnTo>
                    <a:lnTo>
                      <a:pt x="556" y="649"/>
                    </a:lnTo>
                    <a:lnTo>
                      <a:pt x="612" y="594"/>
                    </a:lnTo>
                    <a:lnTo>
                      <a:pt x="649" y="538"/>
                    </a:lnTo>
                    <a:lnTo>
                      <a:pt x="686" y="482"/>
                    </a:lnTo>
                    <a:lnTo>
                      <a:pt x="705" y="427"/>
                    </a:lnTo>
                    <a:lnTo>
                      <a:pt x="723" y="353"/>
                    </a:lnTo>
                    <a:lnTo>
                      <a:pt x="723" y="279"/>
                    </a:lnTo>
                    <a:lnTo>
                      <a:pt x="705" y="204"/>
                    </a:lnTo>
                    <a:lnTo>
                      <a:pt x="667" y="149"/>
                    </a:lnTo>
                    <a:lnTo>
                      <a:pt x="630" y="112"/>
                    </a:lnTo>
                    <a:lnTo>
                      <a:pt x="593" y="75"/>
                    </a:lnTo>
                    <a:lnTo>
                      <a:pt x="501" y="19"/>
                    </a:lnTo>
                    <a:lnTo>
                      <a:pt x="39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02" name="Google Shape;16732;p41">
                <a:extLst>
                  <a:ext uri="{FF2B5EF4-FFF2-40B4-BE49-F238E27FC236}">
                    <a16:creationId xmlns:a16="http://schemas.microsoft.com/office/drawing/2014/main" id="{3FCB8113-58DE-F87A-8D86-9A0695E852C8}"/>
                  </a:ext>
                </a:extLst>
              </p:cNvPr>
              <p:cNvSpPr/>
              <p:nvPr/>
            </p:nvSpPr>
            <p:spPr>
              <a:xfrm>
                <a:off x="6060805" y="2064005"/>
                <a:ext cx="1038075" cy="740307"/>
              </a:xfrm>
              <a:custGeom>
                <a:avLst/>
                <a:gdLst/>
                <a:ahLst/>
                <a:cxnLst/>
                <a:rect l="l" t="t" r="r" b="b"/>
                <a:pathLst>
                  <a:path w="27255" h="19437" extrusionOk="0">
                    <a:moveTo>
                      <a:pt x="17842" y="3688"/>
                    </a:moveTo>
                    <a:lnTo>
                      <a:pt x="18139" y="3706"/>
                    </a:lnTo>
                    <a:lnTo>
                      <a:pt x="18435" y="3744"/>
                    </a:lnTo>
                    <a:lnTo>
                      <a:pt x="18732" y="3799"/>
                    </a:lnTo>
                    <a:lnTo>
                      <a:pt x="19028" y="3873"/>
                    </a:lnTo>
                    <a:lnTo>
                      <a:pt x="19325" y="3947"/>
                    </a:lnTo>
                    <a:lnTo>
                      <a:pt x="19602" y="4058"/>
                    </a:lnTo>
                    <a:lnTo>
                      <a:pt x="19862" y="4151"/>
                    </a:lnTo>
                    <a:lnTo>
                      <a:pt x="20140" y="4281"/>
                    </a:lnTo>
                    <a:lnTo>
                      <a:pt x="20399" y="4411"/>
                    </a:lnTo>
                    <a:lnTo>
                      <a:pt x="20659" y="4559"/>
                    </a:lnTo>
                    <a:lnTo>
                      <a:pt x="20899" y="4707"/>
                    </a:lnTo>
                    <a:lnTo>
                      <a:pt x="21140" y="4892"/>
                    </a:lnTo>
                    <a:lnTo>
                      <a:pt x="21363" y="5059"/>
                    </a:lnTo>
                    <a:lnTo>
                      <a:pt x="21585" y="5244"/>
                    </a:lnTo>
                    <a:lnTo>
                      <a:pt x="21789" y="5448"/>
                    </a:lnTo>
                    <a:lnTo>
                      <a:pt x="21993" y="5670"/>
                    </a:lnTo>
                    <a:lnTo>
                      <a:pt x="22178" y="5874"/>
                    </a:lnTo>
                    <a:lnTo>
                      <a:pt x="22363" y="6115"/>
                    </a:lnTo>
                    <a:lnTo>
                      <a:pt x="22530" y="6356"/>
                    </a:lnTo>
                    <a:lnTo>
                      <a:pt x="22678" y="6597"/>
                    </a:lnTo>
                    <a:lnTo>
                      <a:pt x="22826" y="6838"/>
                    </a:lnTo>
                    <a:lnTo>
                      <a:pt x="22956" y="7097"/>
                    </a:lnTo>
                    <a:lnTo>
                      <a:pt x="23086" y="7375"/>
                    </a:lnTo>
                    <a:lnTo>
                      <a:pt x="23197" y="7653"/>
                    </a:lnTo>
                    <a:lnTo>
                      <a:pt x="23289" y="7931"/>
                    </a:lnTo>
                    <a:lnTo>
                      <a:pt x="23364" y="8209"/>
                    </a:lnTo>
                    <a:lnTo>
                      <a:pt x="23438" y="8505"/>
                    </a:lnTo>
                    <a:lnTo>
                      <a:pt x="23493" y="8802"/>
                    </a:lnTo>
                    <a:lnTo>
                      <a:pt x="23530" y="9098"/>
                    </a:lnTo>
                    <a:lnTo>
                      <a:pt x="23549" y="9413"/>
                    </a:lnTo>
                    <a:lnTo>
                      <a:pt x="23567" y="9728"/>
                    </a:lnTo>
                    <a:lnTo>
                      <a:pt x="23549" y="10024"/>
                    </a:lnTo>
                    <a:lnTo>
                      <a:pt x="23530" y="10339"/>
                    </a:lnTo>
                    <a:lnTo>
                      <a:pt x="23493" y="10636"/>
                    </a:lnTo>
                    <a:lnTo>
                      <a:pt x="23438" y="10932"/>
                    </a:lnTo>
                    <a:lnTo>
                      <a:pt x="23364" y="11229"/>
                    </a:lnTo>
                    <a:lnTo>
                      <a:pt x="23289" y="11507"/>
                    </a:lnTo>
                    <a:lnTo>
                      <a:pt x="23197" y="11785"/>
                    </a:lnTo>
                    <a:lnTo>
                      <a:pt x="23086" y="12063"/>
                    </a:lnTo>
                    <a:lnTo>
                      <a:pt x="22956" y="12340"/>
                    </a:lnTo>
                    <a:lnTo>
                      <a:pt x="22826" y="12600"/>
                    </a:lnTo>
                    <a:lnTo>
                      <a:pt x="22678" y="12841"/>
                    </a:lnTo>
                    <a:lnTo>
                      <a:pt x="22530" y="13100"/>
                    </a:lnTo>
                    <a:lnTo>
                      <a:pt x="22363" y="13322"/>
                    </a:lnTo>
                    <a:lnTo>
                      <a:pt x="22178" y="13563"/>
                    </a:lnTo>
                    <a:lnTo>
                      <a:pt x="21993" y="13786"/>
                    </a:lnTo>
                    <a:lnTo>
                      <a:pt x="21789" y="13989"/>
                    </a:lnTo>
                    <a:lnTo>
                      <a:pt x="21585" y="14193"/>
                    </a:lnTo>
                    <a:lnTo>
                      <a:pt x="21363" y="14379"/>
                    </a:lnTo>
                    <a:lnTo>
                      <a:pt x="21140" y="14564"/>
                    </a:lnTo>
                    <a:lnTo>
                      <a:pt x="20899" y="14731"/>
                    </a:lnTo>
                    <a:lnTo>
                      <a:pt x="20659" y="14879"/>
                    </a:lnTo>
                    <a:lnTo>
                      <a:pt x="20399" y="15027"/>
                    </a:lnTo>
                    <a:lnTo>
                      <a:pt x="20140" y="15157"/>
                    </a:lnTo>
                    <a:lnTo>
                      <a:pt x="19862" y="15286"/>
                    </a:lnTo>
                    <a:lnTo>
                      <a:pt x="19602" y="15398"/>
                    </a:lnTo>
                    <a:lnTo>
                      <a:pt x="19325" y="15490"/>
                    </a:lnTo>
                    <a:lnTo>
                      <a:pt x="19028" y="15564"/>
                    </a:lnTo>
                    <a:lnTo>
                      <a:pt x="18732" y="15638"/>
                    </a:lnTo>
                    <a:lnTo>
                      <a:pt x="18435" y="15694"/>
                    </a:lnTo>
                    <a:lnTo>
                      <a:pt x="18139" y="15731"/>
                    </a:lnTo>
                    <a:lnTo>
                      <a:pt x="17842" y="15750"/>
                    </a:lnTo>
                    <a:lnTo>
                      <a:pt x="17194" y="15750"/>
                    </a:lnTo>
                    <a:lnTo>
                      <a:pt x="16879" y="15731"/>
                    </a:lnTo>
                    <a:lnTo>
                      <a:pt x="16564" y="15675"/>
                    </a:lnTo>
                    <a:lnTo>
                      <a:pt x="16249" y="15620"/>
                    </a:lnTo>
                    <a:lnTo>
                      <a:pt x="15934" y="15546"/>
                    </a:lnTo>
                    <a:lnTo>
                      <a:pt x="15638" y="15453"/>
                    </a:lnTo>
                    <a:lnTo>
                      <a:pt x="15341" y="15342"/>
                    </a:lnTo>
                    <a:lnTo>
                      <a:pt x="15063" y="15231"/>
                    </a:lnTo>
                    <a:lnTo>
                      <a:pt x="14785" y="15101"/>
                    </a:lnTo>
                    <a:lnTo>
                      <a:pt x="14507" y="14953"/>
                    </a:lnTo>
                    <a:lnTo>
                      <a:pt x="14248" y="14786"/>
                    </a:lnTo>
                    <a:lnTo>
                      <a:pt x="13989" y="14619"/>
                    </a:lnTo>
                    <a:lnTo>
                      <a:pt x="13748" y="14434"/>
                    </a:lnTo>
                    <a:lnTo>
                      <a:pt x="13507" y="14230"/>
                    </a:lnTo>
                    <a:lnTo>
                      <a:pt x="13284" y="14026"/>
                    </a:lnTo>
                    <a:lnTo>
                      <a:pt x="13081" y="13804"/>
                    </a:lnTo>
                    <a:lnTo>
                      <a:pt x="13062" y="13786"/>
                    </a:lnTo>
                    <a:lnTo>
                      <a:pt x="12877" y="13563"/>
                    </a:lnTo>
                    <a:lnTo>
                      <a:pt x="9560" y="9728"/>
                    </a:lnTo>
                    <a:lnTo>
                      <a:pt x="13062" y="5652"/>
                    </a:lnTo>
                    <a:lnTo>
                      <a:pt x="13284" y="5430"/>
                    </a:lnTo>
                    <a:lnTo>
                      <a:pt x="13507" y="5226"/>
                    </a:lnTo>
                    <a:lnTo>
                      <a:pt x="13729" y="5022"/>
                    </a:lnTo>
                    <a:lnTo>
                      <a:pt x="13989" y="4837"/>
                    </a:lnTo>
                    <a:lnTo>
                      <a:pt x="14229" y="4651"/>
                    </a:lnTo>
                    <a:lnTo>
                      <a:pt x="14489" y="4503"/>
                    </a:lnTo>
                    <a:lnTo>
                      <a:pt x="14767" y="4355"/>
                    </a:lnTo>
                    <a:lnTo>
                      <a:pt x="15045" y="4207"/>
                    </a:lnTo>
                    <a:lnTo>
                      <a:pt x="15341" y="4096"/>
                    </a:lnTo>
                    <a:lnTo>
                      <a:pt x="15638" y="3984"/>
                    </a:lnTo>
                    <a:lnTo>
                      <a:pt x="15934" y="3892"/>
                    </a:lnTo>
                    <a:lnTo>
                      <a:pt x="16230" y="3818"/>
                    </a:lnTo>
                    <a:lnTo>
                      <a:pt x="16545" y="3762"/>
                    </a:lnTo>
                    <a:lnTo>
                      <a:pt x="16879" y="3725"/>
                    </a:lnTo>
                    <a:lnTo>
                      <a:pt x="17194" y="3688"/>
                    </a:lnTo>
                    <a:close/>
                    <a:moveTo>
                      <a:pt x="17527" y="1"/>
                    </a:moveTo>
                    <a:lnTo>
                      <a:pt x="17009" y="19"/>
                    </a:lnTo>
                    <a:lnTo>
                      <a:pt x="16490" y="56"/>
                    </a:lnTo>
                    <a:lnTo>
                      <a:pt x="15971" y="112"/>
                    </a:lnTo>
                    <a:lnTo>
                      <a:pt x="15471" y="205"/>
                    </a:lnTo>
                    <a:lnTo>
                      <a:pt x="14989" y="334"/>
                    </a:lnTo>
                    <a:lnTo>
                      <a:pt x="14507" y="483"/>
                    </a:lnTo>
                    <a:lnTo>
                      <a:pt x="14044" y="649"/>
                    </a:lnTo>
                    <a:lnTo>
                      <a:pt x="13581" y="835"/>
                    </a:lnTo>
                    <a:lnTo>
                      <a:pt x="13136" y="1038"/>
                    </a:lnTo>
                    <a:lnTo>
                      <a:pt x="12710" y="1279"/>
                    </a:lnTo>
                    <a:lnTo>
                      <a:pt x="12284" y="1539"/>
                    </a:lnTo>
                    <a:lnTo>
                      <a:pt x="11876" y="1817"/>
                    </a:lnTo>
                    <a:lnTo>
                      <a:pt x="11487" y="2113"/>
                    </a:lnTo>
                    <a:lnTo>
                      <a:pt x="11117" y="2428"/>
                    </a:lnTo>
                    <a:lnTo>
                      <a:pt x="10746" y="2743"/>
                    </a:lnTo>
                    <a:lnTo>
                      <a:pt x="10413" y="3095"/>
                    </a:lnTo>
                    <a:lnTo>
                      <a:pt x="4873" y="9506"/>
                    </a:lnTo>
                    <a:lnTo>
                      <a:pt x="2372" y="12396"/>
                    </a:lnTo>
                    <a:lnTo>
                      <a:pt x="1056" y="13897"/>
                    </a:lnTo>
                    <a:lnTo>
                      <a:pt x="704" y="14286"/>
                    </a:lnTo>
                    <a:lnTo>
                      <a:pt x="445" y="14638"/>
                    </a:lnTo>
                    <a:lnTo>
                      <a:pt x="241" y="14953"/>
                    </a:lnTo>
                    <a:lnTo>
                      <a:pt x="93" y="15231"/>
                    </a:lnTo>
                    <a:lnTo>
                      <a:pt x="56" y="15342"/>
                    </a:lnTo>
                    <a:lnTo>
                      <a:pt x="19" y="15453"/>
                    </a:lnTo>
                    <a:lnTo>
                      <a:pt x="19" y="15564"/>
                    </a:lnTo>
                    <a:lnTo>
                      <a:pt x="0" y="15657"/>
                    </a:lnTo>
                    <a:lnTo>
                      <a:pt x="19" y="15750"/>
                    </a:lnTo>
                    <a:lnTo>
                      <a:pt x="37" y="15824"/>
                    </a:lnTo>
                    <a:lnTo>
                      <a:pt x="74" y="15879"/>
                    </a:lnTo>
                    <a:lnTo>
                      <a:pt x="130" y="15935"/>
                    </a:lnTo>
                    <a:lnTo>
                      <a:pt x="204" y="15990"/>
                    </a:lnTo>
                    <a:lnTo>
                      <a:pt x="296" y="16009"/>
                    </a:lnTo>
                    <a:lnTo>
                      <a:pt x="408" y="15990"/>
                    </a:lnTo>
                    <a:lnTo>
                      <a:pt x="537" y="15972"/>
                    </a:lnTo>
                    <a:lnTo>
                      <a:pt x="686" y="15916"/>
                    </a:lnTo>
                    <a:lnTo>
                      <a:pt x="852" y="15842"/>
                    </a:lnTo>
                    <a:lnTo>
                      <a:pt x="1038" y="15731"/>
                    </a:lnTo>
                    <a:lnTo>
                      <a:pt x="1223" y="15620"/>
                    </a:lnTo>
                    <a:lnTo>
                      <a:pt x="1112" y="15805"/>
                    </a:lnTo>
                    <a:lnTo>
                      <a:pt x="1019" y="15990"/>
                    </a:lnTo>
                    <a:lnTo>
                      <a:pt x="945" y="16157"/>
                    </a:lnTo>
                    <a:lnTo>
                      <a:pt x="908" y="16305"/>
                    </a:lnTo>
                    <a:lnTo>
                      <a:pt x="871" y="16435"/>
                    </a:lnTo>
                    <a:lnTo>
                      <a:pt x="871" y="16546"/>
                    </a:lnTo>
                    <a:lnTo>
                      <a:pt x="889" y="16639"/>
                    </a:lnTo>
                    <a:lnTo>
                      <a:pt x="945" y="16713"/>
                    </a:lnTo>
                    <a:lnTo>
                      <a:pt x="1019" y="16769"/>
                    </a:lnTo>
                    <a:lnTo>
                      <a:pt x="1223" y="16769"/>
                    </a:lnTo>
                    <a:lnTo>
                      <a:pt x="1353" y="16732"/>
                    </a:lnTo>
                    <a:lnTo>
                      <a:pt x="1501" y="16676"/>
                    </a:lnTo>
                    <a:lnTo>
                      <a:pt x="1668" y="16602"/>
                    </a:lnTo>
                    <a:lnTo>
                      <a:pt x="1834" y="16509"/>
                    </a:lnTo>
                    <a:lnTo>
                      <a:pt x="2038" y="16380"/>
                    </a:lnTo>
                    <a:lnTo>
                      <a:pt x="2038" y="16380"/>
                    </a:lnTo>
                    <a:lnTo>
                      <a:pt x="1927" y="16583"/>
                    </a:lnTo>
                    <a:lnTo>
                      <a:pt x="1834" y="16769"/>
                    </a:lnTo>
                    <a:lnTo>
                      <a:pt x="1760" y="16917"/>
                    </a:lnTo>
                    <a:lnTo>
                      <a:pt x="1705" y="17084"/>
                    </a:lnTo>
                    <a:lnTo>
                      <a:pt x="1686" y="17213"/>
                    </a:lnTo>
                    <a:lnTo>
                      <a:pt x="1686" y="17324"/>
                    </a:lnTo>
                    <a:lnTo>
                      <a:pt x="1705" y="17417"/>
                    </a:lnTo>
                    <a:lnTo>
                      <a:pt x="1760" y="17491"/>
                    </a:lnTo>
                    <a:lnTo>
                      <a:pt x="1816" y="17528"/>
                    </a:lnTo>
                    <a:lnTo>
                      <a:pt x="1890" y="17565"/>
                    </a:lnTo>
                    <a:lnTo>
                      <a:pt x="1964" y="17584"/>
                    </a:lnTo>
                    <a:lnTo>
                      <a:pt x="2038" y="17602"/>
                    </a:lnTo>
                    <a:lnTo>
                      <a:pt x="2131" y="17584"/>
                    </a:lnTo>
                    <a:lnTo>
                      <a:pt x="2242" y="17565"/>
                    </a:lnTo>
                    <a:lnTo>
                      <a:pt x="2353" y="17528"/>
                    </a:lnTo>
                    <a:lnTo>
                      <a:pt x="2464" y="17473"/>
                    </a:lnTo>
                    <a:lnTo>
                      <a:pt x="2742" y="17324"/>
                    </a:lnTo>
                    <a:lnTo>
                      <a:pt x="3039" y="17102"/>
                    </a:lnTo>
                    <a:lnTo>
                      <a:pt x="3372" y="16806"/>
                    </a:lnTo>
                    <a:lnTo>
                      <a:pt x="3743" y="16454"/>
                    </a:lnTo>
                    <a:lnTo>
                      <a:pt x="4336" y="15768"/>
                    </a:lnTo>
                    <a:lnTo>
                      <a:pt x="7115" y="12544"/>
                    </a:lnTo>
                    <a:lnTo>
                      <a:pt x="7170" y="12600"/>
                    </a:lnTo>
                    <a:lnTo>
                      <a:pt x="7207" y="12637"/>
                    </a:lnTo>
                    <a:lnTo>
                      <a:pt x="7782" y="13285"/>
                    </a:lnTo>
                    <a:lnTo>
                      <a:pt x="8338" y="13952"/>
                    </a:lnTo>
                    <a:lnTo>
                      <a:pt x="8912" y="14619"/>
                    </a:lnTo>
                    <a:lnTo>
                      <a:pt x="9468" y="15286"/>
                    </a:lnTo>
                    <a:lnTo>
                      <a:pt x="10061" y="15935"/>
                    </a:lnTo>
                    <a:lnTo>
                      <a:pt x="10654" y="16546"/>
                    </a:lnTo>
                    <a:lnTo>
                      <a:pt x="10950" y="16843"/>
                    </a:lnTo>
                    <a:lnTo>
                      <a:pt x="11265" y="17121"/>
                    </a:lnTo>
                    <a:lnTo>
                      <a:pt x="11580" y="17399"/>
                    </a:lnTo>
                    <a:lnTo>
                      <a:pt x="11895" y="17639"/>
                    </a:lnTo>
                    <a:lnTo>
                      <a:pt x="12210" y="17862"/>
                    </a:lnTo>
                    <a:lnTo>
                      <a:pt x="12525" y="18066"/>
                    </a:lnTo>
                    <a:lnTo>
                      <a:pt x="12840" y="18251"/>
                    </a:lnTo>
                    <a:lnTo>
                      <a:pt x="13173" y="18436"/>
                    </a:lnTo>
                    <a:lnTo>
                      <a:pt x="13507" y="18603"/>
                    </a:lnTo>
                    <a:lnTo>
                      <a:pt x="13859" y="18751"/>
                    </a:lnTo>
                    <a:lnTo>
                      <a:pt x="14211" y="18881"/>
                    </a:lnTo>
                    <a:lnTo>
                      <a:pt x="14563" y="18992"/>
                    </a:lnTo>
                    <a:lnTo>
                      <a:pt x="14915" y="19103"/>
                    </a:lnTo>
                    <a:lnTo>
                      <a:pt x="15285" y="19196"/>
                    </a:lnTo>
                    <a:lnTo>
                      <a:pt x="15656" y="19270"/>
                    </a:lnTo>
                    <a:lnTo>
                      <a:pt x="16027" y="19325"/>
                    </a:lnTo>
                    <a:lnTo>
                      <a:pt x="16397" y="19381"/>
                    </a:lnTo>
                    <a:lnTo>
                      <a:pt x="16768" y="19418"/>
                    </a:lnTo>
                    <a:lnTo>
                      <a:pt x="17138" y="19437"/>
                    </a:lnTo>
                    <a:lnTo>
                      <a:pt x="18028" y="19437"/>
                    </a:lnTo>
                    <a:lnTo>
                      <a:pt x="18509" y="19400"/>
                    </a:lnTo>
                    <a:lnTo>
                      <a:pt x="19010" y="19325"/>
                    </a:lnTo>
                    <a:lnTo>
                      <a:pt x="19473" y="19251"/>
                    </a:lnTo>
                    <a:lnTo>
                      <a:pt x="19954" y="19140"/>
                    </a:lnTo>
                    <a:lnTo>
                      <a:pt x="20418" y="19010"/>
                    </a:lnTo>
                    <a:lnTo>
                      <a:pt x="20862" y="18844"/>
                    </a:lnTo>
                    <a:lnTo>
                      <a:pt x="21307" y="18677"/>
                    </a:lnTo>
                    <a:lnTo>
                      <a:pt x="21733" y="18473"/>
                    </a:lnTo>
                    <a:lnTo>
                      <a:pt x="22159" y="18269"/>
                    </a:lnTo>
                    <a:lnTo>
                      <a:pt x="22567" y="18028"/>
                    </a:lnTo>
                    <a:lnTo>
                      <a:pt x="22956" y="17788"/>
                    </a:lnTo>
                    <a:lnTo>
                      <a:pt x="23345" y="17510"/>
                    </a:lnTo>
                    <a:lnTo>
                      <a:pt x="23697" y="17213"/>
                    </a:lnTo>
                    <a:lnTo>
                      <a:pt x="24049" y="16917"/>
                    </a:lnTo>
                    <a:lnTo>
                      <a:pt x="24401" y="16583"/>
                    </a:lnTo>
                    <a:lnTo>
                      <a:pt x="24716" y="16250"/>
                    </a:lnTo>
                    <a:lnTo>
                      <a:pt x="25031" y="15898"/>
                    </a:lnTo>
                    <a:lnTo>
                      <a:pt x="25309" y="15527"/>
                    </a:lnTo>
                    <a:lnTo>
                      <a:pt x="25587" y="15157"/>
                    </a:lnTo>
                    <a:lnTo>
                      <a:pt x="25828" y="14749"/>
                    </a:lnTo>
                    <a:lnTo>
                      <a:pt x="26069" y="14341"/>
                    </a:lnTo>
                    <a:lnTo>
                      <a:pt x="26291" y="13934"/>
                    </a:lnTo>
                    <a:lnTo>
                      <a:pt x="26476" y="13508"/>
                    </a:lnTo>
                    <a:lnTo>
                      <a:pt x="26662" y="13063"/>
                    </a:lnTo>
                    <a:lnTo>
                      <a:pt x="26810" y="12600"/>
                    </a:lnTo>
                    <a:lnTo>
                      <a:pt x="26939" y="12155"/>
                    </a:lnTo>
                    <a:lnTo>
                      <a:pt x="27051" y="11673"/>
                    </a:lnTo>
                    <a:lnTo>
                      <a:pt x="27125" y="11192"/>
                    </a:lnTo>
                    <a:lnTo>
                      <a:pt x="27199" y="10710"/>
                    </a:lnTo>
                    <a:lnTo>
                      <a:pt x="27236" y="10228"/>
                    </a:lnTo>
                    <a:lnTo>
                      <a:pt x="27254" y="9728"/>
                    </a:lnTo>
                    <a:lnTo>
                      <a:pt x="27236" y="9228"/>
                    </a:lnTo>
                    <a:lnTo>
                      <a:pt x="27199" y="8728"/>
                    </a:lnTo>
                    <a:lnTo>
                      <a:pt x="27125" y="8246"/>
                    </a:lnTo>
                    <a:lnTo>
                      <a:pt x="27051" y="7764"/>
                    </a:lnTo>
                    <a:lnTo>
                      <a:pt x="26939" y="7301"/>
                    </a:lnTo>
                    <a:lnTo>
                      <a:pt x="26810" y="6838"/>
                    </a:lnTo>
                    <a:lnTo>
                      <a:pt x="26662" y="6374"/>
                    </a:lnTo>
                    <a:lnTo>
                      <a:pt x="26476" y="5948"/>
                    </a:lnTo>
                    <a:lnTo>
                      <a:pt x="26291" y="5504"/>
                    </a:lnTo>
                    <a:lnTo>
                      <a:pt x="26069" y="5096"/>
                    </a:lnTo>
                    <a:lnTo>
                      <a:pt x="25828" y="4688"/>
                    </a:lnTo>
                    <a:lnTo>
                      <a:pt x="25587" y="4281"/>
                    </a:lnTo>
                    <a:lnTo>
                      <a:pt x="25309" y="3910"/>
                    </a:lnTo>
                    <a:lnTo>
                      <a:pt x="25031" y="3540"/>
                    </a:lnTo>
                    <a:lnTo>
                      <a:pt x="24716" y="3188"/>
                    </a:lnTo>
                    <a:lnTo>
                      <a:pt x="24401" y="2854"/>
                    </a:lnTo>
                    <a:lnTo>
                      <a:pt x="24049" y="2521"/>
                    </a:lnTo>
                    <a:lnTo>
                      <a:pt x="23697" y="2224"/>
                    </a:lnTo>
                    <a:lnTo>
                      <a:pt x="23345" y="1928"/>
                    </a:lnTo>
                    <a:lnTo>
                      <a:pt x="22956" y="1668"/>
                    </a:lnTo>
                    <a:lnTo>
                      <a:pt x="22567" y="1409"/>
                    </a:lnTo>
                    <a:lnTo>
                      <a:pt x="22159" y="1168"/>
                    </a:lnTo>
                    <a:lnTo>
                      <a:pt x="21733" y="964"/>
                    </a:lnTo>
                    <a:lnTo>
                      <a:pt x="21307" y="761"/>
                    </a:lnTo>
                    <a:lnTo>
                      <a:pt x="20862" y="594"/>
                    </a:lnTo>
                    <a:lnTo>
                      <a:pt x="20418" y="427"/>
                    </a:lnTo>
                    <a:lnTo>
                      <a:pt x="19954" y="297"/>
                    </a:lnTo>
                    <a:lnTo>
                      <a:pt x="19473" y="186"/>
                    </a:lnTo>
                    <a:lnTo>
                      <a:pt x="19010" y="112"/>
                    </a:lnTo>
                    <a:lnTo>
                      <a:pt x="18509" y="56"/>
                    </a:lnTo>
                    <a:lnTo>
                      <a:pt x="18028" y="1"/>
                    </a:lnTo>
                    <a:close/>
                  </a:path>
                </a:pathLst>
              </a:custGeom>
              <a:solidFill>
                <a:srgbClr val="EB9E7F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03" name="Google Shape;16733;p41">
                <a:extLst>
                  <a:ext uri="{FF2B5EF4-FFF2-40B4-BE49-F238E27FC236}">
                    <a16:creationId xmlns:a16="http://schemas.microsoft.com/office/drawing/2014/main" id="{8418AD0F-11FD-C171-37A9-E18C42C4650B}"/>
                  </a:ext>
                </a:extLst>
              </p:cNvPr>
              <p:cNvSpPr/>
              <p:nvPr/>
            </p:nvSpPr>
            <p:spPr>
              <a:xfrm>
                <a:off x="7012058" y="2393582"/>
                <a:ext cx="52980" cy="183506"/>
              </a:xfrm>
              <a:custGeom>
                <a:avLst/>
                <a:gdLst/>
                <a:ahLst/>
                <a:cxnLst/>
                <a:rect l="l" t="t" r="r" b="b"/>
                <a:pathLst>
                  <a:path w="1391" h="4818" extrusionOk="0">
                    <a:moveTo>
                      <a:pt x="797" y="0"/>
                    </a:moveTo>
                    <a:lnTo>
                      <a:pt x="760" y="630"/>
                    </a:lnTo>
                    <a:lnTo>
                      <a:pt x="723" y="1242"/>
                    </a:lnTo>
                    <a:lnTo>
                      <a:pt x="686" y="1853"/>
                    </a:lnTo>
                    <a:lnTo>
                      <a:pt x="612" y="2465"/>
                    </a:lnTo>
                    <a:lnTo>
                      <a:pt x="519" y="3076"/>
                    </a:lnTo>
                    <a:lnTo>
                      <a:pt x="390" y="3650"/>
                    </a:lnTo>
                    <a:lnTo>
                      <a:pt x="204" y="4225"/>
                    </a:lnTo>
                    <a:lnTo>
                      <a:pt x="1" y="4818"/>
                    </a:lnTo>
                    <a:lnTo>
                      <a:pt x="149" y="4725"/>
                    </a:lnTo>
                    <a:lnTo>
                      <a:pt x="278" y="4614"/>
                    </a:lnTo>
                    <a:lnTo>
                      <a:pt x="519" y="4391"/>
                    </a:lnTo>
                    <a:lnTo>
                      <a:pt x="742" y="4132"/>
                    </a:lnTo>
                    <a:lnTo>
                      <a:pt x="927" y="3854"/>
                    </a:lnTo>
                    <a:lnTo>
                      <a:pt x="1075" y="3558"/>
                    </a:lnTo>
                    <a:lnTo>
                      <a:pt x="1186" y="3243"/>
                    </a:lnTo>
                    <a:lnTo>
                      <a:pt x="1279" y="2928"/>
                    </a:lnTo>
                    <a:lnTo>
                      <a:pt x="1353" y="2594"/>
                    </a:lnTo>
                    <a:lnTo>
                      <a:pt x="1372" y="2261"/>
                    </a:lnTo>
                    <a:lnTo>
                      <a:pt x="1390" y="1909"/>
                    </a:lnTo>
                    <a:lnTo>
                      <a:pt x="1353" y="1575"/>
                    </a:lnTo>
                    <a:lnTo>
                      <a:pt x="1297" y="1242"/>
                    </a:lnTo>
                    <a:lnTo>
                      <a:pt x="1223" y="908"/>
                    </a:lnTo>
                    <a:lnTo>
                      <a:pt x="1094" y="593"/>
                    </a:lnTo>
                    <a:lnTo>
                      <a:pt x="964" y="278"/>
                    </a:lnTo>
                    <a:lnTo>
                      <a:pt x="79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04" name="Google Shape;16734;p41">
                <a:extLst>
                  <a:ext uri="{FF2B5EF4-FFF2-40B4-BE49-F238E27FC236}">
                    <a16:creationId xmlns:a16="http://schemas.microsoft.com/office/drawing/2014/main" id="{7BD02588-E1CA-E13F-5FA5-63E986136FDB}"/>
                  </a:ext>
                </a:extLst>
              </p:cNvPr>
              <p:cNvSpPr/>
              <p:nvPr/>
            </p:nvSpPr>
            <p:spPr>
              <a:xfrm>
                <a:off x="6994423" y="2590460"/>
                <a:ext cx="26852" cy="27575"/>
              </a:xfrm>
              <a:custGeom>
                <a:avLst/>
                <a:gdLst/>
                <a:ahLst/>
                <a:cxnLst/>
                <a:rect l="l" t="t" r="r" b="b"/>
                <a:pathLst>
                  <a:path w="705" h="724" extrusionOk="0">
                    <a:moveTo>
                      <a:pt x="352" y="1"/>
                    </a:moveTo>
                    <a:lnTo>
                      <a:pt x="260" y="19"/>
                    </a:lnTo>
                    <a:lnTo>
                      <a:pt x="186" y="38"/>
                    </a:lnTo>
                    <a:lnTo>
                      <a:pt x="111" y="93"/>
                    </a:lnTo>
                    <a:lnTo>
                      <a:pt x="56" y="149"/>
                    </a:lnTo>
                    <a:lnTo>
                      <a:pt x="19" y="204"/>
                    </a:lnTo>
                    <a:lnTo>
                      <a:pt x="0" y="279"/>
                    </a:lnTo>
                    <a:lnTo>
                      <a:pt x="0" y="353"/>
                    </a:lnTo>
                    <a:lnTo>
                      <a:pt x="0" y="408"/>
                    </a:lnTo>
                    <a:lnTo>
                      <a:pt x="19" y="482"/>
                    </a:lnTo>
                    <a:lnTo>
                      <a:pt x="37" y="557"/>
                    </a:lnTo>
                    <a:lnTo>
                      <a:pt x="74" y="612"/>
                    </a:lnTo>
                    <a:lnTo>
                      <a:pt x="130" y="649"/>
                    </a:lnTo>
                    <a:lnTo>
                      <a:pt x="186" y="686"/>
                    </a:lnTo>
                    <a:lnTo>
                      <a:pt x="260" y="705"/>
                    </a:lnTo>
                    <a:lnTo>
                      <a:pt x="334" y="723"/>
                    </a:lnTo>
                    <a:lnTo>
                      <a:pt x="389" y="723"/>
                    </a:lnTo>
                    <a:lnTo>
                      <a:pt x="464" y="705"/>
                    </a:lnTo>
                    <a:lnTo>
                      <a:pt x="538" y="686"/>
                    </a:lnTo>
                    <a:lnTo>
                      <a:pt x="593" y="631"/>
                    </a:lnTo>
                    <a:lnTo>
                      <a:pt x="630" y="594"/>
                    </a:lnTo>
                    <a:lnTo>
                      <a:pt x="667" y="538"/>
                    </a:lnTo>
                    <a:lnTo>
                      <a:pt x="704" y="482"/>
                    </a:lnTo>
                    <a:lnTo>
                      <a:pt x="704" y="427"/>
                    </a:lnTo>
                    <a:lnTo>
                      <a:pt x="704" y="316"/>
                    </a:lnTo>
                    <a:lnTo>
                      <a:pt x="667" y="204"/>
                    </a:lnTo>
                    <a:lnTo>
                      <a:pt x="612" y="149"/>
                    </a:lnTo>
                    <a:lnTo>
                      <a:pt x="556" y="93"/>
                    </a:lnTo>
                    <a:lnTo>
                      <a:pt x="501" y="38"/>
                    </a:lnTo>
                    <a:lnTo>
                      <a:pt x="426" y="19"/>
                    </a:lnTo>
                    <a:lnTo>
                      <a:pt x="352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05" name="Google Shape;16735;p41">
                <a:extLst>
                  <a:ext uri="{FF2B5EF4-FFF2-40B4-BE49-F238E27FC236}">
                    <a16:creationId xmlns:a16="http://schemas.microsoft.com/office/drawing/2014/main" id="{5102BE23-B6DB-2A27-A307-0D0520807A64}"/>
                  </a:ext>
                </a:extLst>
              </p:cNvPr>
              <p:cNvSpPr/>
              <p:nvPr/>
            </p:nvSpPr>
            <p:spPr>
              <a:xfrm>
                <a:off x="6331765" y="2434527"/>
                <a:ext cx="273849" cy="302034"/>
              </a:xfrm>
              <a:custGeom>
                <a:avLst/>
                <a:gdLst/>
                <a:ahLst/>
                <a:cxnLst/>
                <a:rect l="l" t="t" r="r" b="b"/>
                <a:pathLst>
                  <a:path w="7190" h="7930" extrusionOk="0">
                    <a:moveTo>
                      <a:pt x="2446" y="0"/>
                    </a:moveTo>
                    <a:lnTo>
                      <a:pt x="1" y="2816"/>
                    </a:lnTo>
                    <a:lnTo>
                      <a:pt x="649" y="3594"/>
                    </a:lnTo>
                    <a:lnTo>
                      <a:pt x="1261" y="4336"/>
                    </a:lnTo>
                    <a:lnTo>
                      <a:pt x="2335" y="5577"/>
                    </a:lnTo>
                    <a:lnTo>
                      <a:pt x="3113" y="6429"/>
                    </a:lnTo>
                    <a:lnTo>
                      <a:pt x="3447" y="6781"/>
                    </a:lnTo>
                    <a:lnTo>
                      <a:pt x="3817" y="7152"/>
                    </a:lnTo>
                    <a:lnTo>
                      <a:pt x="4151" y="7448"/>
                    </a:lnTo>
                    <a:lnTo>
                      <a:pt x="4447" y="7671"/>
                    </a:lnTo>
                    <a:lnTo>
                      <a:pt x="4707" y="7819"/>
                    </a:lnTo>
                    <a:lnTo>
                      <a:pt x="4818" y="7874"/>
                    </a:lnTo>
                    <a:lnTo>
                      <a:pt x="4929" y="7911"/>
                    </a:lnTo>
                    <a:lnTo>
                      <a:pt x="5040" y="7930"/>
                    </a:lnTo>
                    <a:lnTo>
                      <a:pt x="5226" y="7930"/>
                    </a:lnTo>
                    <a:lnTo>
                      <a:pt x="5300" y="7911"/>
                    </a:lnTo>
                    <a:lnTo>
                      <a:pt x="5355" y="7874"/>
                    </a:lnTo>
                    <a:lnTo>
                      <a:pt x="5411" y="7819"/>
                    </a:lnTo>
                    <a:lnTo>
                      <a:pt x="5466" y="7763"/>
                    </a:lnTo>
                    <a:lnTo>
                      <a:pt x="5485" y="7671"/>
                    </a:lnTo>
                    <a:lnTo>
                      <a:pt x="5485" y="7541"/>
                    </a:lnTo>
                    <a:lnTo>
                      <a:pt x="5466" y="7411"/>
                    </a:lnTo>
                    <a:lnTo>
                      <a:pt x="5411" y="7263"/>
                    </a:lnTo>
                    <a:lnTo>
                      <a:pt x="5355" y="7096"/>
                    </a:lnTo>
                    <a:lnTo>
                      <a:pt x="5263" y="6911"/>
                    </a:lnTo>
                    <a:lnTo>
                      <a:pt x="5151" y="6726"/>
                    </a:lnTo>
                    <a:lnTo>
                      <a:pt x="5337" y="6837"/>
                    </a:lnTo>
                    <a:lnTo>
                      <a:pt x="5503" y="6948"/>
                    </a:lnTo>
                    <a:lnTo>
                      <a:pt x="5670" y="7022"/>
                    </a:lnTo>
                    <a:lnTo>
                      <a:pt x="5818" y="7078"/>
                    </a:lnTo>
                    <a:lnTo>
                      <a:pt x="5948" y="7115"/>
                    </a:lnTo>
                    <a:lnTo>
                      <a:pt x="6059" y="7115"/>
                    </a:lnTo>
                    <a:lnTo>
                      <a:pt x="6152" y="7096"/>
                    </a:lnTo>
                    <a:lnTo>
                      <a:pt x="6226" y="7059"/>
                    </a:lnTo>
                    <a:lnTo>
                      <a:pt x="6282" y="6985"/>
                    </a:lnTo>
                    <a:lnTo>
                      <a:pt x="6300" y="6892"/>
                    </a:lnTo>
                    <a:lnTo>
                      <a:pt x="6300" y="6781"/>
                    </a:lnTo>
                    <a:lnTo>
                      <a:pt x="6282" y="6633"/>
                    </a:lnTo>
                    <a:lnTo>
                      <a:pt x="6226" y="6485"/>
                    </a:lnTo>
                    <a:lnTo>
                      <a:pt x="6152" y="6318"/>
                    </a:lnTo>
                    <a:lnTo>
                      <a:pt x="6078" y="6151"/>
                    </a:lnTo>
                    <a:lnTo>
                      <a:pt x="5967" y="5947"/>
                    </a:lnTo>
                    <a:lnTo>
                      <a:pt x="6152" y="6077"/>
                    </a:lnTo>
                    <a:lnTo>
                      <a:pt x="6319" y="6170"/>
                    </a:lnTo>
                    <a:lnTo>
                      <a:pt x="6485" y="6244"/>
                    </a:lnTo>
                    <a:lnTo>
                      <a:pt x="6634" y="6299"/>
                    </a:lnTo>
                    <a:lnTo>
                      <a:pt x="6763" y="6337"/>
                    </a:lnTo>
                    <a:lnTo>
                      <a:pt x="6875" y="6337"/>
                    </a:lnTo>
                    <a:lnTo>
                      <a:pt x="6967" y="6318"/>
                    </a:lnTo>
                    <a:lnTo>
                      <a:pt x="7041" y="6281"/>
                    </a:lnTo>
                    <a:lnTo>
                      <a:pt x="7097" y="6225"/>
                    </a:lnTo>
                    <a:lnTo>
                      <a:pt x="7134" y="6170"/>
                    </a:lnTo>
                    <a:lnTo>
                      <a:pt x="7171" y="6096"/>
                    </a:lnTo>
                    <a:lnTo>
                      <a:pt x="7190" y="6022"/>
                    </a:lnTo>
                    <a:lnTo>
                      <a:pt x="7190" y="5929"/>
                    </a:lnTo>
                    <a:lnTo>
                      <a:pt x="7190" y="5836"/>
                    </a:lnTo>
                    <a:lnTo>
                      <a:pt x="7171" y="5725"/>
                    </a:lnTo>
                    <a:lnTo>
                      <a:pt x="7134" y="5614"/>
                    </a:lnTo>
                    <a:lnTo>
                      <a:pt x="7023" y="5355"/>
                    </a:lnTo>
                    <a:lnTo>
                      <a:pt x="6837" y="5040"/>
                    </a:lnTo>
                    <a:lnTo>
                      <a:pt x="6597" y="4706"/>
                    </a:lnTo>
                    <a:lnTo>
                      <a:pt x="6263" y="4298"/>
                    </a:lnTo>
                    <a:lnTo>
                      <a:pt x="2446" y="0"/>
                    </a:lnTo>
                    <a:close/>
                  </a:path>
                </a:pathLst>
              </a:custGeom>
              <a:solidFill>
                <a:srgbClr val="92572B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06" name="Google Shape;16736;p41">
                <a:extLst>
                  <a:ext uri="{FF2B5EF4-FFF2-40B4-BE49-F238E27FC236}">
                    <a16:creationId xmlns:a16="http://schemas.microsoft.com/office/drawing/2014/main" id="{93303CED-BE33-14A6-416C-5FC6E0ACAFF4}"/>
                  </a:ext>
                </a:extLst>
              </p:cNvPr>
              <p:cNvSpPr/>
              <p:nvPr/>
            </p:nvSpPr>
            <p:spPr>
              <a:xfrm>
                <a:off x="6230869" y="2082364"/>
                <a:ext cx="110111" cy="110111"/>
              </a:xfrm>
              <a:custGeom>
                <a:avLst/>
                <a:gdLst/>
                <a:ahLst/>
                <a:cxnLst/>
                <a:rect l="l" t="t" r="r" b="b"/>
                <a:pathLst>
                  <a:path w="2891" h="2891" extrusionOk="0">
                    <a:moveTo>
                      <a:pt x="1445" y="1"/>
                    </a:moveTo>
                    <a:lnTo>
                      <a:pt x="1390" y="19"/>
                    </a:lnTo>
                    <a:lnTo>
                      <a:pt x="1353" y="93"/>
                    </a:lnTo>
                    <a:lnTo>
                      <a:pt x="1297" y="204"/>
                    </a:lnTo>
                    <a:lnTo>
                      <a:pt x="1260" y="334"/>
                    </a:lnTo>
                    <a:lnTo>
                      <a:pt x="1186" y="705"/>
                    </a:lnTo>
                    <a:lnTo>
                      <a:pt x="1149" y="1168"/>
                    </a:lnTo>
                    <a:lnTo>
                      <a:pt x="704" y="1205"/>
                    </a:lnTo>
                    <a:lnTo>
                      <a:pt x="334" y="1261"/>
                    </a:lnTo>
                    <a:lnTo>
                      <a:pt x="186" y="1298"/>
                    </a:lnTo>
                    <a:lnTo>
                      <a:pt x="93" y="1353"/>
                    </a:lnTo>
                    <a:lnTo>
                      <a:pt x="19" y="1390"/>
                    </a:lnTo>
                    <a:lnTo>
                      <a:pt x="0" y="1446"/>
                    </a:lnTo>
                    <a:lnTo>
                      <a:pt x="19" y="1501"/>
                    </a:lnTo>
                    <a:lnTo>
                      <a:pt x="93" y="1557"/>
                    </a:lnTo>
                    <a:lnTo>
                      <a:pt x="186" y="1594"/>
                    </a:lnTo>
                    <a:lnTo>
                      <a:pt x="334" y="1650"/>
                    </a:lnTo>
                    <a:lnTo>
                      <a:pt x="704" y="1705"/>
                    </a:lnTo>
                    <a:lnTo>
                      <a:pt x="1149" y="1742"/>
                    </a:lnTo>
                    <a:lnTo>
                      <a:pt x="1186" y="2205"/>
                    </a:lnTo>
                    <a:lnTo>
                      <a:pt x="1260" y="2576"/>
                    </a:lnTo>
                    <a:lnTo>
                      <a:pt x="1297" y="2706"/>
                    </a:lnTo>
                    <a:lnTo>
                      <a:pt x="1353" y="2817"/>
                    </a:lnTo>
                    <a:lnTo>
                      <a:pt x="1390" y="2872"/>
                    </a:lnTo>
                    <a:lnTo>
                      <a:pt x="1445" y="2891"/>
                    </a:lnTo>
                    <a:lnTo>
                      <a:pt x="1501" y="2872"/>
                    </a:lnTo>
                    <a:lnTo>
                      <a:pt x="1557" y="2817"/>
                    </a:lnTo>
                    <a:lnTo>
                      <a:pt x="1594" y="2706"/>
                    </a:lnTo>
                    <a:lnTo>
                      <a:pt x="1649" y="2576"/>
                    </a:lnTo>
                    <a:lnTo>
                      <a:pt x="1705" y="2205"/>
                    </a:lnTo>
                    <a:lnTo>
                      <a:pt x="1742" y="1742"/>
                    </a:lnTo>
                    <a:lnTo>
                      <a:pt x="2205" y="1705"/>
                    </a:lnTo>
                    <a:lnTo>
                      <a:pt x="2576" y="1650"/>
                    </a:lnTo>
                    <a:lnTo>
                      <a:pt x="2705" y="1594"/>
                    </a:lnTo>
                    <a:lnTo>
                      <a:pt x="2816" y="1557"/>
                    </a:lnTo>
                    <a:lnTo>
                      <a:pt x="2872" y="1501"/>
                    </a:lnTo>
                    <a:lnTo>
                      <a:pt x="2891" y="1446"/>
                    </a:lnTo>
                    <a:lnTo>
                      <a:pt x="2872" y="1390"/>
                    </a:lnTo>
                    <a:lnTo>
                      <a:pt x="2816" y="1353"/>
                    </a:lnTo>
                    <a:lnTo>
                      <a:pt x="2705" y="1298"/>
                    </a:lnTo>
                    <a:lnTo>
                      <a:pt x="2576" y="1261"/>
                    </a:lnTo>
                    <a:lnTo>
                      <a:pt x="2205" y="1205"/>
                    </a:lnTo>
                    <a:lnTo>
                      <a:pt x="1742" y="1168"/>
                    </a:lnTo>
                    <a:lnTo>
                      <a:pt x="1705" y="705"/>
                    </a:lnTo>
                    <a:lnTo>
                      <a:pt x="1649" y="334"/>
                    </a:lnTo>
                    <a:lnTo>
                      <a:pt x="1594" y="204"/>
                    </a:lnTo>
                    <a:lnTo>
                      <a:pt x="1557" y="93"/>
                    </a:lnTo>
                    <a:lnTo>
                      <a:pt x="1501" y="19"/>
                    </a:lnTo>
                    <a:lnTo>
                      <a:pt x="1445" y="1"/>
                    </a:lnTo>
                    <a:close/>
                  </a:path>
                </a:pathLst>
              </a:custGeom>
              <a:solidFill>
                <a:srgbClr val="F8D14B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07" name="Google Shape;16737;p41">
                <a:extLst>
                  <a:ext uri="{FF2B5EF4-FFF2-40B4-BE49-F238E27FC236}">
                    <a16:creationId xmlns:a16="http://schemas.microsoft.com/office/drawing/2014/main" id="{C999846C-9E6D-F22E-74AB-0B22845CB69E}"/>
                  </a:ext>
                </a:extLst>
              </p:cNvPr>
              <p:cNvSpPr/>
              <p:nvPr/>
            </p:nvSpPr>
            <p:spPr>
              <a:xfrm>
                <a:off x="5494129" y="2579186"/>
                <a:ext cx="110111" cy="110835"/>
              </a:xfrm>
              <a:custGeom>
                <a:avLst/>
                <a:gdLst/>
                <a:ahLst/>
                <a:cxnLst/>
                <a:rect l="l" t="t" r="r" b="b"/>
                <a:pathLst>
                  <a:path w="2891" h="2910" extrusionOk="0">
                    <a:moveTo>
                      <a:pt x="1445" y="0"/>
                    </a:moveTo>
                    <a:lnTo>
                      <a:pt x="1390" y="37"/>
                    </a:lnTo>
                    <a:lnTo>
                      <a:pt x="1353" y="93"/>
                    </a:lnTo>
                    <a:lnTo>
                      <a:pt x="1297" y="204"/>
                    </a:lnTo>
                    <a:lnTo>
                      <a:pt x="1260" y="334"/>
                    </a:lnTo>
                    <a:lnTo>
                      <a:pt x="1186" y="704"/>
                    </a:lnTo>
                    <a:lnTo>
                      <a:pt x="1149" y="1167"/>
                    </a:lnTo>
                    <a:lnTo>
                      <a:pt x="704" y="1205"/>
                    </a:lnTo>
                    <a:lnTo>
                      <a:pt x="334" y="1260"/>
                    </a:lnTo>
                    <a:lnTo>
                      <a:pt x="185" y="1316"/>
                    </a:lnTo>
                    <a:lnTo>
                      <a:pt x="93" y="1353"/>
                    </a:lnTo>
                    <a:lnTo>
                      <a:pt x="19" y="1408"/>
                    </a:lnTo>
                    <a:lnTo>
                      <a:pt x="0" y="1464"/>
                    </a:lnTo>
                    <a:lnTo>
                      <a:pt x="19" y="1501"/>
                    </a:lnTo>
                    <a:lnTo>
                      <a:pt x="93" y="1557"/>
                    </a:lnTo>
                    <a:lnTo>
                      <a:pt x="185" y="1612"/>
                    </a:lnTo>
                    <a:lnTo>
                      <a:pt x="334" y="1649"/>
                    </a:lnTo>
                    <a:lnTo>
                      <a:pt x="704" y="1705"/>
                    </a:lnTo>
                    <a:lnTo>
                      <a:pt x="1149" y="1742"/>
                    </a:lnTo>
                    <a:lnTo>
                      <a:pt x="1186" y="2205"/>
                    </a:lnTo>
                    <a:lnTo>
                      <a:pt x="1260" y="2576"/>
                    </a:lnTo>
                    <a:lnTo>
                      <a:pt x="1297" y="2705"/>
                    </a:lnTo>
                    <a:lnTo>
                      <a:pt x="1353" y="2816"/>
                    </a:lnTo>
                    <a:lnTo>
                      <a:pt x="1390" y="2891"/>
                    </a:lnTo>
                    <a:lnTo>
                      <a:pt x="1445" y="2909"/>
                    </a:lnTo>
                    <a:lnTo>
                      <a:pt x="1501" y="2891"/>
                    </a:lnTo>
                    <a:lnTo>
                      <a:pt x="1557" y="2816"/>
                    </a:lnTo>
                    <a:lnTo>
                      <a:pt x="1594" y="2705"/>
                    </a:lnTo>
                    <a:lnTo>
                      <a:pt x="1631" y="2576"/>
                    </a:lnTo>
                    <a:lnTo>
                      <a:pt x="1705" y="2205"/>
                    </a:lnTo>
                    <a:lnTo>
                      <a:pt x="1742" y="1742"/>
                    </a:lnTo>
                    <a:lnTo>
                      <a:pt x="2205" y="1705"/>
                    </a:lnTo>
                    <a:lnTo>
                      <a:pt x="2557" y="1649"/>
                    </a:lnTo>
                    <a:lnTo>
                      <a:pt x="2705" y="1612"/>
                    </a:lnTo>
                    <a:lnTo>
                      <a:pt x="2816" y="1557"/>
                    </a:lnTo>
                    <a:lnTo>
                      <a:pt x="2872" y="1501"/>
                    </a:lnTo>
                    <a:lnTo>
                      <a:pt x="2891" y="1464"/>
                    </a:lnTo>
                    <a:lnTo>
                      <a:pt x="2872" y="1408"/>
                    </a:lnTo>
                    <a:lnTo>
                      <a:pt x="2816" y="1353"/>
                    </a:lnTo>
                    <a:lnTo>
                      <a:pt x="2705" y="1316"/>
                    </a:lnTo>
                    <a:lnTo>
                      <a:pt x="2557" y="1260"/>
                    </a:lnTo>
                    <a:lnTo>
                      <a:pt x="2205" y="1205"/>
                    </a:lnTo>
                    <a:lnTo>
                      <a:pt x="1742" y="1167"/>
                    </a:lnTo>
                    <a:lnTo>
                      <a:pt x="1705" y="704"/>
                    </a:lnTo>
                    <a:lnTo>
                      <a:pt x="1631" y="334"/>
                    </a:lnTo>
                    <a:lnTo>
                      <a:pt x="1594" y="204"/>
                    </a:lnTo>
                    <a:lnTo>
                      <a:pt x="1557" y="93"/>
                    </a:lnTo>
                    <a:lnTo>
                      <a:pt x="1501" y="37"/>
                    </a:lnTo>
                    <a:lnTo>
                      <a:pt x="1445" y="0"/>
                    </a:lnTo>
                    <a:close/>
                  </a:path>
                </a:pathLst>
              </a:custGeom>
              <a:solidFill>
                <a:srgbClr val="F8D14B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08" name="Google Shape;16738;p41">
                <a:extLst>
                  <a:ext uri="{FF2B5EF4-FFF2-40B4-BE49-F238E27FC236}">
                    <a16:creationId xmlns:a16="http://schemas.microsoft.com/office/drawing/2014/main" id="{25AA4B05-5778-D482-D5F7-F771F8D5AF26}"/>
                  </a:ext>
                </a:extLst>
              </p:cNvPr>
              <p:cNvSpPr/>
              <p:nvPr/>
            </p:nvSpPr>
            <p:spPr>
              <a:xfrm>
                <a:off x="6373395" y="2131764"/>
                <a:ext cx="66387" cy="66387"/>
              </a:xfrm>
              <a:custGeom>
                <a:avLst/>
                <a:gdLst/>
                <a:ahLst/>
                <a:cxnLst/>
                <a:rect l="l" t="t" r="r" b="b"/>
                <a:pathLst>
                  <a:path w="1743" h="1743" extrusionOk="0">
                    <a:moveTo>
                      <a:pt x="872" y="1"/>
                    </a:moveTo>
                    <a:lnTo>
                      <a:pt x="835" y="19"/>
                    </a:lnTo>
                    <a:lnTo>
                      <a:pt x="798" y="56"/>
                    </a:lnTo>
                    <a:lnTo>
                      <a:pt x="761" y="204"/>
                    </a:lnTo>
                    <a:lnTo>
                      <a:pt x="723" y="427"/>
                    </a:lnTo>
                    <a:lnTo>
                      <a:pt x="686" y="686"/>
                    </a:lnTo>
                    <a:lnTo>
                      <a:pt x="408" y="723"/>
                    </a:lnTo>
                    <a:lnTo>
                      <a:pt x="205" y="760"/>
                    </a:lnTo>
                    <a:lnTo>
                      <a:pt x="56" y="816"/>
                    </a:lnTo>
                    <a:lnTo>
                      <a:pt x="19" y="834"/>
                    </a:lnTo>
                    <a:lnTo>
                      <a:pt x="1" y="871"/>
                    </a:lnTo>
                    <a:lnTo>
                      <a:pt x="19" y="908"/>
                    </a:lnTo>
                    <a:lnTo>
                      <a:pt x="56" y="927"/>
                    </a:lnTo>
                    <a:lnTo>
                      <a:pt x="205" y="983"/>
                    </a:lnTo>
                    <a:lnTo>
                      <a:pt x="408" y="1020"/>
                    </a:lnTo>
                    <a:lnTo>
                      <a:pt x="686" y="1038"/>
                    </a:lnTo>
                    <a:lnTo>
                      <a:pt x="723" y="1316"/>
                    </a:lnTo>
                    <a:lnTo>
                      <a:pt x="761" y="1538"/>
                    </a:lnTo>
                    <a:lnTo>
                      <a:pt x="798" y="1687"/>
                    </a:lnTo>
                    <a:lnTo>
                      <a:pt x="835" y="1724"/>
                    </a:lnTo>
                    <a:lnTo>
                      <a:pt x="872" y="1742"/>
                    </a:lnTo>
                    <a:lnTo>
                      <a:pt x="909" y="1724"/>
                    </a:lnTo>
                    <a:lnTo>
                      <a:pt x="927" y="1687"/>
                    </a:lnTo>
                    <a:lnTo>
                      <a:pt x="983" y="1538"/>
                    </a:lnTo>
                    <a:lnTo>
                      <a:pt x="1020" y="1316"/>
                    </a:lnTo>
                    <a:lnTo>
                      <a:pt x="1038" y="1038"/>
                    </a:lnTo>
                    <a:lnTo>
                      <a:pt x="1316" y="1020"/>
                    </a:lnTo>
                    <a:lnTo>
                      <a:pt x="1539" y="983"/>
                    </a:lnTo>
                    <a:lnTo>
                      <a:pt x="1687" y="927"/>
                    </a:lnTo>
                    <a:lnTo>
                      <a:pt x="1724" y="908"/>
                    </a:lnTo>
                    <a:lnTo>
                      <a:pt x="1742" y="871"/>
                    </a:lnTo>
                    <a:lnTo>
                      <a:pt x="1724" y="834"/>
                    </a:lnTo>
                    <a:lnTo>
                      <a:pt x="1687" y="816"/>
                    </a:lnTo>
                    <a:lnTo>
                      <a:pt x="1539" y="760"/>
                    </a:lnTo>
                    <a:lnTo>
                      <a:pt x="1316" y="723"/>
                    </a:lnTo>
                    <a:lnTo>
                      <a:pt x="1038" y="686"/>
                    </a:lnTo>
                    <a:lnTo>
                      <a:pt x="1020" y="427"/>
                    </a:lnTo>
                    <a:lnTo>
                      <a:pt x="983" y="204"/>
                    </a:lnTo>
                    <a:lnTo>
                      <a:pt x="927" y="56"/>
                    </a:lnTo>
                    <a:lnTo>
                      <a:pt x="909" y="19"/>
                    </a:lnTo>
                    <a:lnTo>
                      <a:pt x="872" y="1"/>
                    </a:lnTo>
                    <a:close/>
                  </a:path>
                </a:pathLst>
              </a:custGeom>
              <a:solidFill>
                <a:srgbClr val="F8D14B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09" name="Google Shape;16739;p41">
                <a:extLst>
                  <a:ext uri="{FF2B5EF4-FFF2-40B4-BE49-F238E27FC236}">
                    <a16:creationId xmlns:a16="http://schemas.microsoft.com/office/drawing/2014/main" id="{98F26EED-D3FE-D3D3-52D3-736B8ED15E03}"/>
                  </a:ext>
                </a:extLst>
              </p:cNvPr>
              <p:cNvSpPr/>
              <p:nvPr/>
            </p:nvSpPr>
            <p:spPr>
              <a:xfrm>
                <a:off x="5571029" y="2652582"/>
                <a:ext cx="66387" cy="66348"/>
              </a:xfrm>
              <a:custGeom>
                <a:avLst/>
                <a:gdLst/>
                <a:ahLst/>
                <a:cxnLst/>
                <a:rect l="l" t="t" r="r" b="b"/>
                <a:pathLst>
                  <a:path w="1743" h="1742" extrusionOk="0">
                    <a:moveTo>
                      <a:pt x="872" y="0"/>
                    </a:moveTo>
                    <a:lnTo>
                      <a:pt x="853" y="19"/>
                    </a:lnTo>
                    <a:lnTo>
                      <a:pt x="816" y="56"/>
                    </a:lnTo>
                    <a:lnTo>
                      <a:pt x="760" y="204"/>
                    </a:lnTo>
                    <a:lnTo>
                      <a:pt x="723" y="408"/>
                    </a:lnTo>
                    <a:lnTo>
                      <a:pt x="705" y="686"/>
                    </a:lnTo>
                    <a:lnTo>
                      <a:pt x="427" y="723"/>
                    </a:lnTo>
                    <a:lnTo>
                      <a:pt x="205" y="760"/>
                    </a:lnTo>
                    <a:lnTo>
                      <a:pt x="56" y="815"/>
                    </a:lnTo>
                    <a:lnTo>
                      <a:pt x="19" y="834"/>
                    </a:lnTo>
                    <a:lnTo>
                      <a:pt x="1" y="871"/>
                    </a:lnTo>
                    <a:lnTo>
                      <a:pt x="19" y="908"/>
                    </a:lnTo>
                    <a:lnTo>
                      <a:pt x="56" y="927"/>
                    </a:lnTo>
                    <a:lnTo>
                      <a:pt x="205" y="982"/>
                    </a:lnTo>
                    <a:lnTo>
                      <a:pt x="427" y="1019"/>
                    </a:lnTo>
                    <a:lnTo>
                      <a:pt x="705" y="1038"/>
                    </a:lnTo>
                    <a:lnTo>
                      <a:pt x="723" y="1316"/>
                    </a:lnTo>
                    <a:lnTo>
                      <a:pt x="760" y="1538"/>
                    </a:lnTo>
                    <a:lnTo>
                      <a:pt x="816" y="1686"/>
                    </a:lnTo>
                    <a:lnTo>
                      <a:pt x="853" y="1723"/>
                    </a:lnTo>
                    <a:lnTo>
                      <a:pt x="872" y="1742"/>
                    </a:lnTo>
                    <a:lnTo>
                      <a:pt x="909" y="1723"/>
                    </a:lnTo>
                    <a:lnTo>
                      <a:pt x="946" y="1686"/>
                    </a:lnTo>
                    <a:lnTo>
                      <a:pt x="983" y="1538"/>
                    </a:lnTo>
                    <a:lnTo>
                      <a:pt x="1038" y="1316"/>
                    </a:lnTo>
                    <a:lnTo>
                      <a:pt x="1057" y="1038"/>
                    </a:lnTo>
                    <a:lnTo>
                      <a:pt x="1335" y="1019"/>
                    </a:lnTo>
                    <a:lnTo>
                      <a:pt x="1557" y="982"/>
                    </a:lnTo>
                    <a:lnTo>
                      <a:pt x="1687" y="927"/>
                    </a:lnTo>
                    <a:lnTo>
                      <a:pt x="1742" y="908"/>
                    </a:lnTo>
                    <a:lnTo>
                      <a:pt x="1742" y="871"/>
                    </a:lnTo>
                    <a:lnTo>
                      <a:pt x="1742" y="834"/>
                    </a:lnTo>
                    <a:lnTo>
                      <a:pt x="1687" y="815"/>
                    </a:lnTo>
                    <a:lnTo>
                      <a:pt x="1557" y="760"/>
                    </a:lnTo>
                    <a:lnTo>
                      <a:pt x="1335" y="723"/>
                    </a:lnTo>
                    <a:lnTo>
                      <a:pt x="1057" y="686"/>
                    </a:lnTo>
                    <a:lnTo>
                      <a:pt x="1038" y="408"/>
                    </a:lnTo>
                    <a:lnTo>
                      <a:pt x="983" y="204"/>
                    </a:lnTo>
                    <a:lnTo>
                      <a:pt x="946" y="56"/>
                    </a:lnTo>
                    <a:lnTo>
                      <a:pt x="909" y="19"/>
                    </a:lnTo>
                    <a:lnTo>
                      <a:pt x="872" y="0"/>
                    </a:lnTo>
                    <a:close/>
                  </a:path>
                </a:pathLst>
              </a:custGeom>
              <a:solidFill>
                <a:srgbClr val="F8D14B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10" name="Google Shape;16740;p41">
                <a:extLst>
                  <a:ext uri="{FF2B5EF4-FFF2-40B4-BE49-F238E27FC236}">
                    <a16:creationId xmlns:a16="http://schemas.microsoft.com/office/drawing/2014/main" id="{F640F671-AA75-0911-DD7F-2D5A72A5C4FD}"/>
                  </a:ext>
                </a:extLst>
              </p:cNvPr>
              <p:cNvSpPr/>
              <p:nvPr/>
            </p:nvSpPr>
            <p:spPr>
              <a:xfrm>
                <a:off x="7007830" y="2134583"/>
                <a:ext cx="66348" cy="66387"/>
              </a:xfrm>
              <a:custGeom>
                <a:avLst/>
                <a:gdLst/>
                <a:ahLst/>
                <a:cxnLst/>
                <a:rect l="l" t="t" r="r" b="b"/>
                <a:pathLst>
                  <a:path w="1742" h="1743" extrusionOk="0">
                    <a:moveTo>
                      <a:pt x="871" y="1"/>
                    </a:moveTo>
                    <a:lnTo>
                      <a:pt x="834" y="19"/>
                    </a:lnTo>
                    <a:lnTo>
                      <a:pt x="816" y="56"/>
                    </a:lnTo>
                    <a:lnTo>
                      <a:pt x="760" y="204"/>
                    </a:lnTo>
                    <a:lnTo>
                      <a:pt x="723" y="427"/>
                    </a:lnTo>
                    <a:lnTo>
                      <a:pt x="704" y="705"/>
                    </a:lnTo>
                    <a:lnTo>
                      <a:pt x="426" y="723"/>
                    </a:lnTo>
                    <a:lnTo>
                      <a:pt x="204" y="760"/>
                    </a:lnTo>
                    <a:lnTo>
                      <a:pt x="56" y="816"/>
                    </a:lnTo>
                    <a:lnTo>
                      <a:pt x="19" y="853"/>
                    </a:lnTo>
                    <a:lnTo>
                      <a:pt x="0" y="871"/>
                    </a:lnTo>
                    <a:lnTo>
                      <a:pt x="19" y="909"/>
                    </a:lnTo>
                    <a:lnTo>
                      <a:pt x="56" y="946"/>
                    </a:lnTo>
                    <a:lnTo>
                      <a:pt x="204" y="1001"/>
                    </a:lnTo>
                    <a:lnTo>
                      <a:pt x="426" y="1038"/>
                    </a:lnTo>
                    <a:lnTo>
                      <a:pt x="704" y="1057"/>
                    </a:lnTo>
                    <a:lnTo>
                      <a:pt x="723" y="1335"/>
                    </a:lnTo>
                    <a:lnTo>
                      <a:pt x="760" y="1557"/>
                    </a:lnTo>
                    <a:lnTo>
                      <a:pt x="816" y="1705"/>
                    </a:lnTo>
                    <a:lnTo>
                      <a:pt x="834" y="1742"/>
                    </a:lnTo>
                    <a:lnTo>
                      <a:pt x="908" y="1742"/>
                    </a:lnTo>
                    <a:lnTo>
                      <a:pt x="927" y="1705"/>
                    </a:lnTo>
                    <a:lnTo>
                      <a:pt x="982" y="1557"/>
                    </a:lnTo>
                    <a:lnTo>
                      <a:pt x="1019" y="1335"/>
                    </a:lnTo>
                    <a:lnTo>
                      <a:pt x="1056" y="1057"/>
                    </a:lnTo>
                    <a:lnTo>
                      <a:pt x="1316" y="1038"/>
                    </a:lnTo>
                    <a:lnTo>
                      <a:pt x="1538" y="1001"/>
                    </a:lnTo>
                    <a:lnTo>
                      <a:pt x="1686" y="946"/>
                    </a:lnTo>
                    <a:lnTo>
                      <a:pt x="1723" y="909"/>
                    </a:lnTo>
                    <a:lnTo>
                      <a:pt x="1742" y="871"/>
                    </a:lnTo>
                    <a:lnTo>
                      <a:pt x="1723" y="853"/>
                    </a:lnTo>
                    <a:lnTo>
                      <a:pt x="1686" y="816"/>
                    </a:lnTo>
                    <a:lnTo>
                      <a:pt x="1538" y="760"/>
                    </a:lnTo>
                    <a:lnTo>
                      <a:pt x="1316" y="723"/>
                    </a:lnTo>
                    <a:lnTo>
                      <a:pt x="1056" y="705"/>
                    </a:lnTo>
                    <a:lnTo>
                      <a:pt x="1019" y="427"/>
                    </a:lnTo>
                    <a:lnTo>
                      <a:pt x="982" y="204"/>
                    </a:lnTo>
                    <a:lnTo>
                      <a:pt x="927" y="56"/>
                    </a:lnTo>
                    <a:lnTo>
                      <a:pt x="908" y="19"/>
                    </a:lnTo>
                    <a:lnTo>
                      <a:pt x="871" y="1"/>
                    </a:lnTo>
                    <a:close/>
                  </a:path>
                </a:pathLst>
              </a:custGeom>
              <a:solidFill>
                <a:srgbClr val="F8D14B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11" name="Google Shape;16741;p41">
                <a:extLst>
                  <a:ext uri="{FF2B5EF4-FFF2-40B4-BE49-F238E27FC236}">
                    <a16:creationId xmlns:a16="http://schemas.microsoft.com/office/drawing/2014/main" id="{7B417D5D-1970-F59C-A106-5103BE73D5CB}"/>
                  </a:ext>
                </a:extLst>
              </p:cNvPr>
              <p:cNvSpPr/>
              <p:nvPr/>
            </p:nvSpPr>
            <p:spPr>
              <a:xfrm>
                <a:off x="6290858" y="2178346"/>
                <a:ext cx="91753" cy="91067"/>
              </a:xfrm>
              <a:custGeom>
                <a:avLst/>
                <a:gdLst/>
                <a:ahLst/>
                <a:cxnLst/>
                <a:rect l="l" t="t" r="r" b="b"/>
                <a:pathLst>
                  <a:path w="2409" h="2391" extrusionOk="0">
                    <a:moveTo>
                      <a:pt x="1204" y="0"/>
                    </a:moveTo>
                    <a:lnTo>
                      <a:pt x="1167" y="19"/>
                    </a:lnTo>
                    <a:lnTo>
                      <a:pt x="1112" y="75"/>
                    </a:lnTo>
                    <a:lnTo>
                      <a:pt x="1075" y="149"/>
                    </a:lnTo>
                    <a:lnTo>
                      <a:pt x="1056" y="260"/>
                    </a:lnTo>
                    <a:lnTo>
                      <a:pt x="1001" y="575"/>
                    </a:lnTo>
                    <a:lnTo>
                      <a:pt x="964" y="945"/>
                    </a:lnTo>
                    <a:lnTo>
                      <a:pt x="593" y="982"/>
                    </a:lnTo>
                    <a:lnTo>
                      <a:pt x="278" y="1038"/>
                    </a:lnTo>
                    <a:lnTo>
                      <a:pt x="167" y="1075"/>
                    </a:lnTo>
                    <a:lnTo>
                      <a:pt x="74" y="1112"/>
                    </a:lnTo>
                    <a:lnTo>
                      <a:pt x="19" y="1149"/>
                    </a:lnTo>
                    <a:lnTo>
                      <a:pt x="0" y="1186"/>
                    </a:lnTo>
                    <a:lnTo>
                      <a:pt x="19" y="1242"/>
                    </a:lnTo>
                    <a:lnTo>
                      <a:pt x="74" y="1279"/>
                    </a:lnTo>
                    <a:lnTo>
                      <a:pt x="167" y="1316"/>
                    </a:lnTo>
                    <a:lnTo>
                      <a:pt x="278" y="1353"/>
                    </a:lnTo>
                    <a:lnTo>
                      <a:pt x="593" y="1409"/>
                    </a:lnTo>
                    <a:lnTo>
                      <a:pt x="964" y="1427"/>
                    </a:lnTo>
                    <a:lnTo>
                      <a:pt x="1001" y="1816"/>
                    </a:lnTo>
                    <a:lnTo>
                      <a:pt x="1056" y="2113"/>
                    </a:lnTo>
                    <a:lnTo>
                      <a:pt x="1075" y="2224"/>
                    </a:lnTo>
                    <a:lnTo>
                      <a:pt x="1112" y="2316"/>
                    </a:lnTo>
                    <a:lnTo>
                      <a:pt x="1167" y="2372"/>
                    </a:lnTo>
                    <a:lnTo>
                      <a:pt x="1204" y="2390"/>
                    </a:lnTo>
                    <a:lnTo>
                      <a:pt x="1241" y="2372"/>
                    </a:lnTo>
                    <a:lnTo>
                      <a:pt x="1297" y="2316"/>
                    </a:lnTo>
                    <a:lnTo>
                      <a:pt x="1334" y="2224"/>
                    </a:lnTo>
                    <a:lnTo>
                      <a:pt x="1371" y="2113"/>
                    </a:lnTo>
                    <a:lnTo>
                      <a:pt x="1408" y="1816"/>
                    </a:lnTo>
                    <a:lnTo>
                      <a:pt x="1445" y="1427"/>
                    </a:lnTo>
                    <a:lnTo>
                      <a:pt x="1834" y="1409"/>
                    </a:lnTo>
                    <a:lnTo>
                      <a:pt x="2131" y="1353"/>
                    </a:lnTo>
                    <a:lnTo>
                      <a:pt x="2242" y="1316"/>
                    </a:lnTo>
                    <a:lnTo>
                      <a:pt x="2335" y="1279"/>
                    </a:lnTo>
                    <a:lnTo>
                      <a:pt x="2390" y="1242"/>
                    </a:lnTo>
                    <a:lnTo>
                      <a:pt x="2409" y="1186"/>
                    </a:lnTo>
                    <a:lnTo>
                      <a:pt x="2390" y="1149"/>
                    </a:lnTo>
                    <a:lnTo>
                      <a:pt x="2335" y="1112"/>
                    </a:lnTo>
                    <a:lnTo>
                      <a:pt x="2242" y="1075"/>
                    </a:lnTo>
                    <a:lnTo>
                      <a:pt x="2131" y="1038"/>
                    </a:lnTo>
                    <a:lnTo>
                      <a:pt x="1834" y="982"/>
                    </a:lnTo>
                    <a:lnTo>
                      <a:pt x="1445" y="945"/>
                    </a:lnTo>
                    <a:lnTo>
                      <a:pt x="1408" y="575"/>
                    </a:lnTo>
                    <a:lnTo>
                      <a:pt x="1371" y="260"/>
                    </a:lnTo>
                    <a:lnTo>
                      <a:pt x="1334" y="149"/>
                    </a:lnTo>
                    <a:lnTo>
                      <a:pt x="1297" y="75"/>
                    </a:lnTo>
                    <a:lnTo>
                      <a:pt x="1241" y="19"/>
                    </a:lnTo>
                    <a:lnTo>
                      <a:pt x="1204" y="0"/>
                    </a:lnTo>
                    <a:close/>
                  </a:path>
                </a:pathLst>
              </a:custGeom>
              <a:solidFill>
                <a:srgbClr val="F8D14B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12" name="Google Shape;16742;p41">
                <a:extLst>
                  <a:ext uri="{FF2B5EF4-FFF2-40B4-BE49-F238E27FC236}">
                    <a16:creationId xmlns:a16="http://schemas.microsoft.com/office/drawing/2014/main" id="{6764BC1D-9C79-4B9A-18ED-A65C6E144938}"/>
                  </a:ext>
                </a:extLst>
              </p:cNvPr>
              <p:cNvSpPr/>
              <p:nvPr/>
            </p:nvSpPr>
            <p:spPr>
              <a:xfrm>
                <a:off x="6343762" y="2692080"/>
                <a:ext cx="110149" cy="110835"/>
              </a:xfrm>
              <a:custGeom>
                <a:avLst/>
                <a:gdLst/>
                <a:ahLst/>
                <a:cxnLst/>
                <a:rect l="l" t="t" r="r" b="b"/>
                <a:pathLst>
                  <a:path w="2892" h="2910" extrusionOk="0">
                    <a:moveTo>
                      <a:pt x="1446" y="1"/>
                    </a:moveTo>
                    <a:lnTo>
                      <a:pt x="1390" y="38"/>
                    </a:lnTo>
                    <a:lnTo>
                      <a:pt x="1335" y="93"/>
                    </a:lnTo>
                    <a:lnTo>
                      <a:pt x="1298" y="204"/>
                    </a:lnTo>
                    <a:lnTo>
                      <a:pt x="1242" y="334"/>
                    </a:lnTo>
                    <a:lnTo>
                      <a:pt x="1186" y="705"/>
                    </a:lnTo>
                    <a:lnTo>
                      <a:pt x="1149" y="1168"/>
                    </a:lnTo>
                    <a:lnTo>
                      <a:pt x="686" y="1205"/>
                    </a:lnTo>
                    <a:lnTo>
                      <a:pt x="316" y="1261"/>
                    </a:lnTo>
                    <a:lnTo>
                      <a:pt x="186" y="1316"/>
                    </a:lnTo>
                    <a:lnTo>
                      <a:pt x="75" y="1353"/>
                    </a:lnTo>
                    <a:lnTo>
                      <a:pt x="19" y="1409"/>
                    </a:lnTo>
                    <a:lnTo>
                      <a:pt x="1" y="1464"/>
                    </a:lnTo>
                    <a:lnTo>
                      <a:pt x="19" y="1501"/>
                    </a:lnTo>
                    <a:lnTo>
                      <a:pt x="75" y="1557"/>
                    </a:lnTo>
                    <a:lnTo>
                      <a:pt x="186" y="1613"/>
                    </a:lnTo>
                    <a:lnTo>
                      <a:pt x="316" y="1650"/>
                    </a:lnTo>
                    <a:lnTo>
                      <a:pt x="686" y="1705"/>
                    </a:lnTo>
                    <a:lnTo>
                      <a:pt x="1149" y="1742"/>
                    </a:lnTo>
                    <a:lnTo>
                      <a:pt x="1186" y="2205"/>
                    </a:lnTo>
                    <a:lnTo>
                      <a:pt x="1242" y="2576"/>
                    </a:lnTo>
                    <a:lnTo>
                      <a:pt x="1298" y="2706"/>
                    </a:lnTo>
                    <a:lnTo>
                      <a:pt x="1335" y="2817"/>
                    </a:lnTo>
                    <a:lnTo>
                      <a:pt x="1390" y="2891"/>
                    </a:lnTo>
                    <a:lnTo>
                      <a:pt x="1446" y="2910"/>
                    </a:lnTo>
                    <a:lnTo>
                      <a:pt x="1501" y="2891"/>
                    </a:lnTo>
                    <a:lnTo>
                      <a:pt x="1539" y="2817"/>
                    </a:lnTo>
                    <a:lnTo>
                      <a:pt x="1594" y="2706"/>
                    </a:lnTo>
                    <a:lnTo>
                      <a:pt x="1631" y="2576"/>
                    </a:lnTo>
                    <a:lnTo>
                      <a:pt x="1687" y="2205"/>
                    </a:lnTo>
                    <a:lnTo>
                      <a:pt x="1724" y="1742"/>
                    </a:lnTo>
                    <a:lnTo>
                      <a:pt x="2187" y="1705"/>
                    </a:lnTo>
                    <a:lnTo>
                      <a:pt x="2558" y="1650"/>
                    </a:lnTo>
                    <a:lnTo>
                      <a:pt x="2687" y="1613"/>
                    </a:lnTo>
                    <a:lnTo>
                      <a:pt x="2798" y="1557"/>
                    </a:lnTo>
                    <a:lnTo>
                      <a:pt x="2873" y="1501"/>
                    </a:lnTo>
                    <a:lnTo>
                      <a:pt x="2891" y="1464"/>
                    </a:lnTo>
                    <a:lnTo>
                      <a:pt x="2873" y="1409"/>
                    </a:lnTo>
                    <a:lnTo>
                      <a:pt x="2798" y="1353"/>
                    </a:lnTo>
                    <a:lnTo>
                      <a:pt x="2687" y="1316"/>
                    </a:lnTo>
                    <a:lnTo>
                      <a:pt x="2558" y="1261"/>
                    </a:lnTo>
                    <a:lnTo>
                      <a:pt x="2187" y="1205"/>
                    </a:lnTo>
                    <a:lnTo>
                      <a:pt x="1724" y="1168"/>
                    </a:lnTo>
                    <a:lnTo>
                      <a:pt x="1687" y="705"/>
                    </a:lnTo>
                    <a:lnTo>
                      <a:pt x="1631" y="334"/>
                    </a:lnTo>
                    <a:lnTo>
                      <a:pt x="1594" y="204"/>
                    </a:lnTo>
                    <a:lnTo>
                      <a:pt x="1539" y="93"/>
                    </a:lnTo>
                    <a:lnTo>
                      <a:pt x="1501" y="38"/>
                    </a:lnTo>
                    <a:lnTo>
                      <a:pt x="1446" y="1"/>
                    </a:lnTo>
                    <a:close/>
                  </a:path>
                </a:pathLst>
              </a:custGeom>
              <a:solidFill>
                <a:srgbClr val="F8D14B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13" name="Google Shape;16743;p41">
                <a:extLst>
                  <a:ext uri="{FF2B5EF4-FFF2-40B4-BE49-F238E27FC236}">
                    <a16:creationId xmlns:a16="http://schemas.microsoft.com/office/drawing/2014/main" id="{E1381BC0-881F-B7EC-4915-C7D6BD40C443}"/>
                  </a:ext>
                </a:extLst>
              </p:cNvPr>
              <p:cNvSpPr/>
              <p:nvPr/>
            </p:nvSpPr>
            <p:spPr>
              <a:xfrm>
                <a:off x="7041005" y="2167758"/>
                <a:ext cx="110111" cy="110835"/>
              </a:xfrm>
              <a:custGeom>
                <a:avLst/>
                <a:gdLst/>
                <a:ahLst/>
                <a:cxnLst/>
                <a:rect l="l" t="t" r="r" b="b"/>
                <a:pathLst>
                  <a:path w="2891" h="2910" extrusionOk="0">
                    <a:moveTo>
                      <a:pt x="1445" y="0"/>
                    </a:moveTo>
                    <a:lnTo>
                      <a:pt x="1390" y="38"/>
                    </a:lnTo>
                    <a:lnTo>
                      <a:pt x="1353" y="93"/>
                    </a:lnTo>
                    <a:lnTo>
                      <a:pt x="1297" y="204"/>
                    </a:lnTo>
                    <a:lnTo>
                      <a:pt x="1260" y="334"/>
                    </a:lnTo>
                    <a:lnTo>
                      <a:pt x="1186" y="705"/>
                    </a:lnTo>
                    <a:lnTo>
                      <a:pt x="1149" y="1168"/>
                    </a:lnTo>
                    <a:lnTo>
                      <a:pt x="704" y="1205"/>
                    </a:lnTo>
                    <a:lnTo>
                      <a:pt x="334" y="1260"/>
                    </a:lnTo>
                    <a:lnTo>
                      <a:pt x="185" y="1316"/>
                    </a:lnTo>
                    <a:lnTo>
                      <a:pt x="93" y="1353"/>
                    </a:lnTo>
                    <a:lnTo>
                      <a:pt x="19" y="1409"/>
                    </a:lnTo>
                    <a:lnTo>
                      <a:pt x="0" y="1464"/>
                    </a:lnTo>
                    <a:lnTo>
                      <a:pt x="19" y="1501"/>
                    </a:lnTo>
                    <a:lnTo>
                      <a:pt x="93" y="1557"/>
                    </a:lnTo>
                    <a:lnTo>
                      <a:pt x="185" y="1612"/>
                    </a:lnTo>
                    <a:lnTo>
                      <a:pt x="334" y="1649"/>
                    </a:lnTo>
                    <a:lnTo>
                      <a:pt x="704" y="1705"/>
                    </a:lnTo>
                    <a:lnTo>
                      <a:pt x="1149" y="1742"/>
                    </a:lnTo>
                    <a:lnTo>
                      <a:pt x="1186" y="2205"/>
                    </a:lnTo>
                    <a:lnTo>
                      <a:pt x="1260" y="2576"/>
                    </a:lnTo>
                    <a:lnTo>
                      <a:pt x="1297" y="2706"/>
                    </a:lnTo>
                    <a:lnTo>
                      <a:pt x="1353" y="2817"/>
                    </a:lnTo>
                    <a:lnTo>
                      <a:pt x="1390" y="2891"/>
                    </a:lnTo>
                    <a:lnTo>
                      <a:pt x="1445" y="2909"/>
                    </a:lnTo>
                    <a:lnTo>
                      <a:pt x="1501" y="2891"/>
                    </a:lnTo>
                    <a:lnTo>
                      <a:pt x="1557" y="2817"/>
                    </a:lnTo>
                    <a:lnTo>
                      <a:pt x="1594" y="2706"/>
                    </a:lnTo>
                    <a:lnTo>
                      <a:pt x="1649" y="2576"/>
                    </a:lnTo>
                    <a:lnTo>
                      <a:pt x="1705" y="2205"/>
                    </a:lnTo>
                    <a:lnTo>
                      <a:pt x="1742" y="1742"/>
                    </a:lnTo>
                    <a:lnTo>
                      <a:pt x="2205" y="1705"/>
                    </a:lnTo>
                    <a:lnTo>
                      <a:pt x="2576" y="1649"/>
                    </a:lnTo>
                    <a:lnTo>
                      <a:pt x="2705" y="1612"/>
                    </a:lnTo>
                    <a:lnTo>
                      <a:pt x="2816" y="1557"/>
                    </a:lnTo>
                    <a:lnTo>
                      <a:pt x="2872" y="1501"/>
                    </a:lnTo>
                    <a:lnTo>
                      <a:pt x="2891" y="1464"/>
                    </a:lnTo>
                    <a:lnTo>
                      <a:pt x="2872" y="1409"/>
                    </a:lnTo>
                    <a:lnTo>
                      <a:pt x="2816" y="1353"/>
                    </a:lnTo>
                    <a:lnTo>
                      <a:pt x="2705" y="1316"/>
                    </a:lnTo>
                    <a:lnTo>
                      <a:pt x="2576" y="1260"/>
                    </a:lnTo>
                    <a:lnTo>
                      <a:pt x="2205" y="1205"/>
                    </a:lnTo>
                    <a:lnTo>
                      <a:pt x="1742" y="1168"/>
                    </a:lnTo>
                    <a:lnTo>
                      <a:pt x="1705" y="705"/>
                    </a:lnTo>
                    <a:lnTo>
                      <a:pt x="1649" y="334"/>
                    </a:lnTo>
                    <a:lnTo>
                      <a:pt x="1594" y="204"/>
                    </a:lnTo>
                    <a:lnTo>
                      <a:pt x="1557" y="93"/>
                    </a:lnTo>
                    <a:lnTo>
                      <a:pt x="1501" y="38"/>
                    </a:lnTo>
                    <a:lnTo>
                      <a:pt x="1445" y="0"/>
                    </a:lnTo>
                    <a:close/>
                  </a:path>
                </a:pathLst>
              </a:custGeom>
              <a:solidFill>
                <a:srgbClr val="F8D14B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14" name="Google Shape;16744;p41">
                <a:extLst>
                  <a:ext uri="{FF2B5EF4-FFF2-40B4-BE49-F238E27FC236}">
                    <a16:creationId xmlns:a16="http://schemas.microsoft.com/office/drawing/2014/main" id="{E83C66BA-7925-6BBC-6A59-E4ECC634AB19}"/>
                  </a:ext>
                </a:extLst>
              </p:cNvPr>
              <p:cNvSpPr/>
              <p:nvPr/>
            </p:nvSpPr>
            <p:spPr>
              <a:xfrm>
                <a:off x="6244962" y="2687128"/>
                <a:ext cx="66387" cy="66387"/>
              </a:xfrm>
              <a:custGeom>
                <a:avLst/>
                <a:gdLst/>
                <a:ahLst/>
                <a:cxnLst/>
                <a:rect l="l" t="t" r="r" b="b"/>
                <a:pathLst>
                  <a:path w="1743" h="1743" extrusionOk="0">
                    <a:moveTo>
                      <a:pt x="872" y="1"/>
                    </a:moveTo>
                    <a:lnTo>
                      <a:pt x="835" y="20"/>
                    </a:lnTo>
                    <a:lnTo>
                      <a:pt x="797" y="57"/>
                    </a:lnTo>
                    <a:lnTo>
                      <a:pt x="760" y="205"/>
                    </a:lnTo>
                    <a:lnTo>
                      <a:pt x="705" y="427"/>
                    </a:lnTo>
                    <a:lnTo>
                      <a:pt x="686" y="687"/>
                    </a:lnTo>
                    <a:lnTo>
                      <a:pt x="408" y="724"/>
                    </a:lnTo>
                    <a:lnTo>
                      <a:pt x="186" y="761"/>
                    </a:lnTo>
                    <a:lnTo>
                      <a:pt x="56" y="816"/>
                    </a:lnTo>
                    <a:lnTo>
                      <a:pt x="1" y="835"/>
                    </a:lnTo>
                    <a:lnTo>
                      <a:pt x="1" y="872"/>
                    </a:lnTo>
                    <a:lnTo>
                      <a:pt x="1" y="909"/>
                    </a:lnTo>
                    <a:lnTo>
                      <a:pt x="56" y="927"/>
                    </a:lnTo>
                    <a:lnTo>
                      <a:pt x="186" y="983"/>
                    </a:lnTo>
                    <a:lnTo>
                      <a:pt x="408" y="1020"/>
                    </a:lnTo>
                    <a:lnTo>
                      <a:pt x="686" y="1039"/>
                    </a:lnTo>
                    <a:lnTo>
                      <a:pt x="705" y="1316"/>
                    </a:lnTo>
                    <a:lnTo>
                      <a:pt x="760" y="1539"/>
                    </a:lnTo>
                    <a:lnTo>
                      <a:pt x="797" y="1687"/>
                    </a:lnTo>
                    <a:lnTo>
                      <a:pt x="835" y="1724"/>
                    </a:lnTo>
                    <a:lnTo>
                      <a:pt x="872" y="1743"/>
                    </a:lnTo>
                    <a:lnTo>
                      <a:pt x="890" y="1724"/>
                    </a:lnTo>
                    <a:lnTo>
                      <a:pt x="927" y="1687"/>
                    </a:lnTo>
                    <a:lnTo>
                      <a:pt x="983" y="1539"/>
                    </a:lnTo>
                    <a:lnTo>
                      <a:pt x="1020" y="1316"/>
                    </a:lnTo>
                    <a:lnTo>
                      <a:pt x="1038" y="1039"/>
                    </a:lnTo>
                    <a:lnTo>
                      <a:pt x="1316" y="1020"/>
                    </a:lnTo>
                    <a:lnTo>
                      <a:pt x="1539" y="983"/>
                    </a:lnTo>
                    <a:lnTo>
                      <a:pt x="1687" y="927"/>
                    </a:lnTo>
                    <a:lnTo>
                      <a:pt x="1724" y="909"/>
                    </a:lnTo>
                    <a:lnTo>
                      <a:pt x="1742" y="872"/>
                    </a:lnTo>
                    <a:lnTo>
                      <a:pt x="1724" y="835"/>
                    </a:lnTo>
                    <a:lnTo>
                      <a:pt x="1687" y="816"/>
                    </a:lnTo>
                    <a:lnTo>
                      <a:pt x="1539" y="761"/>
                    </a:lnTo>
                    <a:lnTo>
                      <a:pt x="1316" y="724"/>
                    </a:lnTo>
                    <a:lnTo>
                      <a:pt x="1038" y="687"/>
                    </a:lnTo>
                    <a:lnTo>
                      <a:pt x="1020" y="427"/>
                    </a:lnTo>
                    <a:lnTo>
                      <a:pt x="983" y="205"/>
                    </a:lnTo>
                    <a:lnTo>
                      <a:pt x="927" y="57"/>
                    </a:lnTo>
                    <a:lnTo>
                      <a:pt x="890" y="20"/>
                    </a:lnTo>
                    <a:lnTo>
                      <a:pt x="872" y="1"/>
                    </a:lnTo>
                    <a:close/>
                  </a:path>
                </a:pathLst>
              </a:custGeom>
              <a:solidFill>
                <a:srgbClr val="F8D14B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15" name="Google Shape;16745;p41">
                <a:extLst>
                  <a:ext uri="{FF2B5EF4-FFF2-40B4-BE49-F238E27FC236}">
                    <a16:creationId xmlns:a16="http://schemas.microsoft.com/office/drawing/2014/main" id="{5F9862F0-7488-474C-29F5-3D128F945634}"/>
                  </a:ext>
                </a:extLst>
              </p:cNvPr>
              <p:cNvSpPr/>
              <p:nvPr/>
            </p:nvSpPr>
            <p:spPr>
              <a:xfrm>
                <a:off x="6278136" y="2595412"/>
                <a:ext cx="91067" cy="91067"/>
              </a:xfrm>
              <a:custGeom>
                <a:avLst/>
                <a:gdLst/>
                <a:ahLst/>
                <a:cxnLst/>
                <a:rect l="l" t="t" r="r" b="b"/>
                <a:pathLst>
                  <a:path w="2391" h="2391" extrusionOk="0">
                    <a:moveTo>
                      <a:pt x="1186" y="0"/>
                    </a:moveTo>
                    <a:lnTo>
                      <a:pt x="1149" y="19"/>
                    </a:lnTo>
                    <a:lnTo>
                      <a:pt x="1112" y="74"/>
                    </a:lnTo>
                    <a:lnTo>
                      <a:pt x="1075" y="149"/>
                    </a:lnTo>
                    <a:lnTo>
                      <a:pt x="1038" y="260"/>
                    </a:lnTo>
                    <a:lnTo>
                      <a:pt x="983" y="575"/>
                    </a:lnTo>
                    <a:lnTo>
                      <a:pt x="946" y="945"/>
                    </a:lnTo>
                    <a:lnTo>
                      <a:pt x="575" y="982"/>
                    </a:lnTo>
                    <a:lnTo>
                      <a:pt x="260" y="1038"/>
                    </a:lnTo>
                    <a:lnTo>
                      <a:pt x="149" y="1075"/>
                    </a:lnTo>
                    <a:lnTo>
                      <a:pt x="75" y="1112"/>
                    </a:lnTo>
                    <a:lnTo>
                      <a:pt x="19" y="1149"/>
                    </a:lnTo>
                    <a:lnTo>
                      <a:pt x="1" y="1186"/>
                    </a:lnTo>
                    <a:lnTo>
                      <a:pt x="19" y="1242"/>
                    </a:lnTo>
                    <a:lnTo>
                      <a:pt x="75" y="1279"/>
                    </a:lnTo>
                    <a:lnTo>
                      <a:pt x="149" y="1316"/>
                    </a:lnTo>
                    <a:lnTo>
                      <a:pt x="260" y="1353"/>
                    </a:lnTo>
                    <a:lnTo>
                      <a:pt x="575" y="1408"/>
                    </a:lnTo>
                    <a:lnTo>
                      <a:pt x="946" y="1427"/>
                    </a:lnTo>
                    <a:lnTo>
                      <a:pt x="983" y="1816"/>
                    </a:lnTo>
                    <a:lnTo>
                      <a:pt x="1038" y="2113"/>
                    </a:lnTo>
                    <a:lnTo>
                      <a:pt x="1075" y="2224"/>
                    </a:lnTo>
                    <a:lnTo>
                      <a:pt x="1112" y="2316"/>
                    </a:lnTo>
                    <a:lnTo>
                      <a:pt x="1149" y="2372"/>
                    </a:lnTo>
                    <a:lnTo>
                      <a:pt x="1186" y="2390"/>
                    </a:lnTo>
                    <a:lnTo>
                      <a:pt x="1242" y="2372"/>
                    </a:lnTo>
                    <a:lnTo>
                      <a:pt x="1279" y="2316"/>
                    </a:lnTo>
                    <a:lnTo>
                      <a:pt x="1316" y="2224"/>
                    </a:lnTo>
                    <a:lnTo>
                      <a:pt x="1353" y="2113"/>
                    </a:lnTo>
                    <a:lnTo>
                      <a:pt x="1409" y="1816"/>
                    </a:lnTo>
                    <a:lnTo>
                      <a:pt x="1427" y="1427"/>
                    </a:lnTo>
                    <a:lnTo>
                      <a:pt x="1816" y="1408"/>
                    </a:lnTo>
                    <a:lnTo>
                      <a:pt x="2113" y="1353"/>
                    </a:lnTo>
                    <a:lnTo>
                      <a:pt x="2242" y="1316"/>
                    </a:lnTo>
                    <a:lnTo>
                      <a:pt x="2317" y="1279"/>
                    </a:lnTo>
                    <a:lnTo>
                      <a:pt x="2372" y="1242"/>
                    </a:lnTo>
                    <a:lnTo>
                      <a:pt x="2391" y="1186"/>
                    </a:lnTo>
                    <a:lnTo>
                      <a:pt x="2372" y="1149"/>
                    </a:lnTo>
                    <a:lnTo>
                      <a:pt x="2317" y="1112"/>
                    </a:lnTo>
                    <a:lnTo>
                      <a:pt x="2242" y="1075"/>
                    </a:lnTo>
                    <a:lnTo>
                      <a:pt x="2113" y="1038"/>
                    </a:lnTo>
                    <a:lnTo>
                      <a:pt x="1816" y="982"/>
                    </a:lnTo>
                    <a:lnTo>
                      <a:pt x="1427" y="945"/>
                    </a:lnTo>
                    <a:lnTo>
                      <a:pt x="1409" y="575"/>
                    </a:lnTo>
                    <a:lnTo>
                      <a:pt x="1353" y="260"/>
                    </a:lnTo>
                    <a:lnTo>
                      <a:pt x="1316" y="149"/>
                    </a:lnTo>
                    <a:lnTo>
                      <a:pt x="1279" y="74"/>
                    </a:lnTo>
                    <a:lnTo>
                      <a:pt x="1242" y="19"/>
                    </a:lnTo>
                    <a:lnTo>
                      <a:pt x="1186" y="0"/>
                    </a:lnTo>
                    <a:close/>
                  </a:path>
                </a:pathLst>
              </a:custGeom>
              <a:solidFill>
                <a:srgbClr val="F8D14B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16" name="Google Shape;16746;p41">
                <a:extLst>
                  <a:ext uri="{FF2B5EF4-FFF2-40B4-BE49-F238E27FC236}">
                    <a16:creationId xmlns:a16="http://schemas.microsoft.com/office/drawing/2014/main" id="{AC2F4DA4-DB82-DC8C-B280-CAAFD7D0AD94}"/>
                  </a:ext>
                </a:extLst>
              </p:cNvPr>
              <p:cNvSpPr/>
              <p:nvPr/>
            </p:nvSpPr>
            <p:spPr>
              <a:xfrm>
                <a:off x="6761552" y="2379452"/>
                <a:ext cx="137648" cy="137648"/>
              </a:xfrm>
              <a:custGeom>
                <a:avLst/>
                <a:gdLst/>
                <a:ahLst/>
                <a:cxnLst/>
                <a:rect l="l" t="t" r="r" b="b"/>
                <a:pathLst>
                  <a:path w="3614" h="3614" extrusionOk="0">
                    <a:moveTo>
                      <a:pt x="1705" y="1"/>
                    </a:moveTo>
                    <a:lnTo>
                      <a:pt x="1519" y="19"/>
                    </a:lnTo>
                    <a:lnTo>
                      <a:pt x="1353" y="56"/>
                    </a:lnTo>
                    <a:lnTo>
                      <a:pt x="1186" y="112"/>
                    </a:lnTo>
                    <a:lnTo>
                      <a:pt x="1019" y="186"/>
                    </a:lnTo>
                    <a:lnTo>
                      <a:pt x="852" y="279"/>
                    </a:lnTo>
                    <a:lnTo>
                      <a:pt x="815" y="316"/>
                    </a:lnTo>
                    <a:lnTo>
                      <a:pt x="667" y="427"/>
                    </a:lnTo>
                    <a:lnTo>
                      <a:pt x="537" y="538"/>
                    </a:lnTo>
                    <a:lnTo>
                      <a:pt x="408" y="668"/>
                    </a:lnTo>
                    <a:lnTo>
                      <a:pt x="315" y="798"/>
                    </a:lnTo>
                    <a:lnTo>
                      <a:pt x="222" y="946"/>
                    </a:lnTo>
                    <a:lnTo>
                      <a:pt x="148" y="1113"/>
                    </a:lnTo>
                    <a:lnTo>
                      <a:pt x="93" y="1261"/>
                    </a:lnTo>
                    <a:lnTo>
                      <a:pt x="56" y="1427"/>
                    </a:lnTo>
                    <a:lnTo>
                      <a:pt x="19" y="1594"/>
                    </a:lnTo>
                    <a:lnTo>
                      <a:pt x="0" y="1761"/>
                    </a:lnTo>
                    <a:lnTo>
                      <a:pt x="19" y="1946"/>
                    </a:lnTo>
                    <a:lnTo>
                      <a:pt x="37" y="2113"/>
                    </a:lnTo>
                    <a:lnTo>
                      <a:pt x="74" y="2280"/>
                    </a:lnTo>
                    <a:lnTo>
                      <a:pt x="130" y="2447"/>
                    </a:lnTo>
                    <a:lnTo>
                      <a:pt x="185" y="2613"/>
                    </a:lnTo>
                    <a:lnTo>
                      <a:pt x="278" y="2761"/>
                    </a:lnTo>
                    <a:lnTo>
                      <a:pt x="371" y="2891"/>
                    </a:lnTo>
                    <a:lnTo>
                      <a:pt x="463" y="3021"/>
                    </a:lnTo>
                    <a:lnTo>
                      <a:pt x="575" y="3132"/>
                    </a:lnTo>
                    <a:lnTo>
                      <a:pt x="704" y="3225"/>
                    </a:lnTo>
                    <a:lnTo>
                      <a:pt x="834" y="3317"/>
                    </a:lnTo>
                    <a:lnTo>
                      <a:pt x="964" y="3391"/>
                    </a:lnTo>
                    <a:lnTo>
                      <a:pt x="1093" y="3466"/>
                    </a:lnTo>
                    <a:lnTo>
                      <a:pt x="1242" y="3521"/>
                    </a:lnTo>
                    <a:lnTo>
                      <a:pt x="1427" y="3577"/>
                    </a:lnTo>
                    <a:lnTo>
                      <a:pt x="1612" y="3595"/>
                    </a:lnTo>
                    <a:lnTo>
                      <a:pt x="1816" y="3614"/>
                    </a:lnTo>
                    <a:lnTo>
                      <a:pt x="2001" y="3595"/>
                    </a:lnTo>
                    <a:lnTo>
                      <a:pt x="2205" y="3577"/>
                    </a:lnTo>
                    <a:lnTo>
                      <a:pt x="2390" y="3521"/>
                    </a:lnTo>
                    <a:lnTo>
                      <a:pt x="2576" y="3447"/>
                    </a:lnTo>
                    <a:lnTo>
                      <a:pt x="2761" y="3336"/>
                    </a:lnTo>
                    <a:lnTo>
                      <a:pt x="2909" y="3243"/>
                    </a:lnTo>
                    <a:lnTo>
                      <a:pt x="3057" y="3114"/>
                    </a:lnTo>
                    <a:lnTo>
                      <a:pt x="3187" y="2984"/>
                    </a:lnTo>
                    <a:lnTo>
                      <a:pt x="3280" y="2854"/>
                    </a:lnTo>
                    <a:lnTo>
                      <a:pt x="3372" y="2706"/>
                    </a:lnTo>
                    <a:lnTo>
                      <a:pt x="3465" y="2539"/>
                    </a:lnTo>
                    <a:lnTo>
                      <a:pt x="3520" y="2391"/>
                    </a:lnTo>
                    <a:lnTo>
                      <a:pt x="3576" y="2224"/>
                    </a:lnTo>
                    <a:lnTo>
                      <a:pt x="3595" y="2039"/>
                    </a:lnTo>
                    <a:lnTo>
                      <a:pt x="3613" y="1872"/>
                    </a:lnTo>
                    <a:lnTo>
                      <a:pt x="3613" y="1705"/>
                    </a:lnTo>
                    <a:lnTo>
                      <a:pt x="3595" y="1520"/>
                    </a:lnTo>
                    <a:lnTo>
                      <a:pt x="3557" y="1353"/>
                    </a:lnTo>
                    <a:lnTo>
                      <a:pt x="3502" y="1187"/>
                    </a:lnTo>
                    <a:lnTo>
                      <a:pt x="3428" y="1020"/>
                    </a:lnTo>
                    <a:lnTo>
                      <a:pt x="3335" y="853"/>
                    </a:lnTo>
                    <a:lnTo>
                      <a:pt x="3243" y="705"/>
                    </a:lnTo>
                    <a:lnTo>
                      <a:pt x="3113" y="575"/>
                    </a:lnTo>
                    <a:lnTo>
                      <a:pt x="2983" y="446"/>
                    </a:lnTo>
                    <a:lnTo>
                      <a:pt x="2853" y="334"/>
                    </a:lnTo>
                    <a:lnTo>
                      <a:pt x="2705" y="242"/>
                    </a:lnTo>
                    <a:lnTo>
                      <a:pt x="2538" y="168"/>
                    </a:lnTo>
                    <a:lnTo>
                      <a:pt x="2390" y="93"/>
                    </a:lnTo>
                    <a:lnTo>
                      <a:pt x="2223" y="56"/>
                    </a:lnTo>
                    <a:lnTo>
                      <a:pt x="2057" y="19"/>
                    </a:lnTo>
                    <a:lnTo>
                      <a:pt x="187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17" name="Google Shape;16747;p41">
                <a:extLst>
                  <a:ext uri="{FF2B5EF4-FFF2-40B4-BE49-F238E27FC236}">
                    <a16:creationId xmlns:a16="http://schemas.microsoft.com/office/drawing/2014/main" id="{E4EE12EE-F276-1987-103F-F2F03B6A51AA}"/>
                  </a:ext>
                </a:extLst>
              </p:cNvPr>
              <p:cNvSpPr/>
              <p:nvPr/>
            </p:nvSpPr>
            <p:spPr>
              <a:xfrm>
                <a:off x="6761552" y="2391450"/>
                <a:ext cx="77660" cy="122147"/>
              </a:xfrm>
              <a:custGeom>
                <a:avLst/>
                <a:gdLst/>
                <a:ahLst/>
                <a:cxnLst/>
                <a:rect l="l" t="t" r="r" b="b"/>
                <a:pathLst>
                  <a:path w="2039" h="3207" extrusionOk="0">
                    <a:moveTo>
                      <a:pt x="815" y="1"/>
                    </a:moveTo>
                    <a:lnTo>
                      <a:pt x="667" y="112"/>
                    </a:lnTo>
                    <a:lnTo>
                      <a:pt x="537" y="223"/>
                    </a:lnTo>
                    <a:lnTo>
                      <a:pt x="408" y="353"/>
                    </a:lnTo>
                    <a:lnTo>
                      <a:pt x="315" y="483"/>
                    </a:lnTo>
                    <a:lnTo>
                      <a:pt x="222" y="631"/>
                    </a:lnTo>
                    <a:lnTo>
                      <a:pt x="148" y="798"/>
                    </a:lnTo>
                    <a:lnTo>
                      <a:pt x="93" y="946"/>
                    </a:lnTo>
                    <a:lnTo>
                      <a:pt x="56" y="1112"/>
                    </a:lnTo>
                    <a:lnTo>
                      <a:pt x="19" y="1279"/>
                    </a:lnTo>
                    <a:lnTo>
                      <a:pt x="0" y="1446"/>
                    </a:lnTo>
                    <a:lnTo>
                      <a:pt x="19" y="1631"/>
                    </a:lnTo>
                    <a:lnTo>
                      <a:pt x="37" y="1798"/>
                    </a:lnTo>
                    <a:lnTo>
                      <a:pt x="74" y="1965"/>
                    </a:lnTo>
                    <a:lnTo>
                      <a:pt x="130" y="2132"/>
                    </a:lnTo>
                    <a:lnTo>
                      <a:pt x="185" y="2298"/>
                    </a:lnTo>
                    <a:lnTo>
                      <a:pt x="278" y="2446"/>
                    </a:lnTo>
                    <a:lnTo>
                      <a:pt x="371" y="2576"/>
                    </a:lnTo>
                    <a:lnTo>
                      <a:pt x="463" y="2706"/>
                    </a:lnTo>
                    <a:lnTo>
                      <a:pt x="575" y="2817"/>
                    </a:lnTo>
                    <a:lnTo>
                      <a:pt x="704" y="2910"/>
                    </a:lnTo>
                    <a:lnTo>
                      <a:pt x="834" y="3002"/>
                    </a:lnTo>
                    <a:lnTo>
                      <a:pt x="964" y="3076"/>
                    </a:lnTo>
                    <a:lnTo>
                      <a:pt x="1093" y="3151"/>
                    </a:lnTo>
                    <a:lnTo>
                      <a:pt x="1242" y="3206"/>
                    </a:lnTo>
                    <a:lnTo>
                      <a:pt x="1371" y="3095"/>
                    </a:lnTo>
                    <a:lnTo>
                      <a:pt x="1501" y="2984"/>
                    </a:lnTo>
                    <a:lnTo>
                      <a:pt x="1631" y="2854"/>
                    </a:lnTo>
                    <a:lnTo>
                      <a:pt x="1723" y="2706"/>
                    </a:lnTo>
                    <a:lnTo>
                      <a:pt x="1816" y="2558"/>
                    </a:lnTo>
                    <a:lnTo>
                      <a:pt x="1890" y="2409"/>
                    </a:lnTo>
                    <a:lnTo>
                      <a:pt x="1946" y="2243"/>
                    </a:lnTo>
                    <a:lnTo>
                      <a:pt x="2001" y="2076"/>
                    </a:lnTo>
                    <a:lnTo>
                      <a:pt x="2020" y="1909"/>
                    </a:lnTo>
                    <a:lnTo>
                      <a:pt x="2038" y="1742"/>
                    </a:lnTo>
                    <a:lnTo>
                      <a:pt x="2038" y="1576"/>
                    </a:lnTo>
                    <a:lnTo>
                      <a:pt x="2001" y="1409"/>
                    </a:lnTo>
                    <a:lnTo>
                      <a:pt x="1964" y="1242"/>
                    </a:lnTo>
                    <a:lnTo>
                      <a:pt x="1927" y="1075"/>
                    </a:lnTo>
                    <a:lnTo>
                      <a:pt x="1853" y="909"/>
                    </a:lnTo>
                    <a:lnTo>
                      <a:pt x="1760" y="742"/>
                    </a:lnTo>
                    <a:lnTo>
                      <a:pt x="1668" y="612"/>
                    </a:lnTo>
                    <a:lnTo>
                      <a:pt x="1575" y="501"/>
                    </a:lnTo>
                    <a:lnTo>
                      <a:pt x="1464" y="390"/>
                    </a:lnTo>
                    <a:lnTo>
                      <a:pt x="1334" y="279"/>
                    </a:lnTo>
                    <a:lnTo>
                      <a:pt x="1223" y="186"/>
                    </a:lnTo>
                    <a:lnTo>
                      <a:pt x="1093" y="112"/>
                    </a:lnTo>
                    <a:lnTo>
                      <a:pt x="945" y="56"/>
                    </a:lnTo>
                    <a:lnTo>
                      <a:pt x="815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18" name="Google Shape;16748;p41">
                <a:extLst>
                  <a:ext uri="{FF2B5EF4-FFF2-40B4-BE49-F238E27FC236}">
                    <a16:creationId xmlns:a16="http://schemas.microsoft.com/office/drawing/2014/main" id="{7BE48530-3EAB-376F-42CE-64C9751511D0}"/>
                  </a:ext>
                </a:extLst>
              </p:cNvPr>
              <p:cNvSpPr/>
              <p:nvPr/>
            </p:nvSpPr>
            <p:spPr>
              <a:xfrm>
                <a:off x="6524415" y="2320187"/>
                <a:ext cx="134830" cy="135515"/>
              </a:xfrm>
              <a:custGeom>
                <a:avLst/>
                <a:gdLst/>
                <a:ahLst/>
                <a:cxnLst/>
                <a:rect l="l" t="t" r="r" b="b"/>
                <a:pathLst>
                  <a:path w="3540" h="3558" extrusionOk="0">
                    <a:moveTo>
                      <a:pt x="1835" y="0"/>
                    </a:moveTo>
                    <a:lnTo>
                      <a:pt x="1650" y="19"/>
                    </a:lnTo>
                    <a:lnTo>
                      <a:pt x="1483" y="38"/>
                    </a:lnTo>
                    <a:lnTo>
                      <a:pt x="1316" y="56"/>
                    </a:lnTo>
                    <a:lnTo>
                      <a:pt x="1150" y="112"/>
                    </a:lnTo>
                    <a:lnTo>
                      <a:pt x="983" y="186"/>
                    </a:lnTo>
                    <a:lnTo>
                      <a:pt x="835" y="278"/>
                    </a:lnTo>
                    <a:lnTo>
                      <a:pt x="779" y="315"/>
                    </a:lnTo>
                    <a:lnTo>
                      <a:pt x="631" y="408"/>
                    </a:lnTo>
                    <a:lnTo>
                      <a:pt x="501" y="538"/>
                    </a:lnTo>
                    <a:lnTo>
                      <a:pt x="390" y="668"/>
                    </a:lnTo>
                    <a:lnTo>
                      <a:pt x="297" y="797"/>
                    </a:lnTo>
                    <a:lnTo>
                      <a:pt x="205" y="945"/>
                    </a:lnTo>
                    <a:lnTo>
                      <a:pt x="131" y="1094"/>
                    </a:lnTo>
                    <a:lnTo>
                      <a:pt x="75" y="1242"/>
                    </a:lnTo>
                    <a:lnTo>
                      <a:pt x="38" y="1409"/>
                    </a:lnTo>
                    <a:lnTo>
                      <a:pt x="1" y="1575"/>
                    </a:lnTo>
                    <a:lnTo>
                      <a:pt x="1" y="1742"/>
                    </a:lnTo>
                    <a:lnTo>
                      <a:pt x="1" y="1909"/>
                    </a:lnTo>
                    <a:lnTo>
                      <a:pt x="19" y="2076"/>
                    </a:lnTo>
                    <a:lnTo>
                      <a:pt x="56" y="2242"/>
                    </a:lnTo>
                    <a:lnTo>
                      <a:pt x="112" y="2409"/>
                    </a:lnTo>
                    <a:lnTo>
                      <a:pt x="186" y="2576"/>
                    </a:lnTo>
                    <a:lnTo>
                      <a:pt x="260" y="2724"/>
                    </a:lnTo>
                    <a:lnTo>
                      <a:pt x="353" y="2854"/>
                    </a:lnTo>
                    <a:lnTo>
                      <a:pt x="445" y="2965"/>
                    </a:lnTo>
                    <a:lnTo>
                      <a:pt x="557" y="3076"/>
                    </a:lnTo>
                    <a:lnTo>
                      <a:pt x="686" y="3187"/>
                    </a:lnTo>
                    <a:lnTo>
                      <a:pt x="798" y="3261"/>
                    </a:lnTo>
                    <a:lnTo>
                      <a:pt x="927" y="3336"/>
                    </a:lnTo>
                    <a:lnTo>
                      <a:pt x="1057" y="3410"/>
                    </a:lnTo>
                    <a:lnTo>
                      <a:pt x="1205" y="3465"/>
                    </a:lnTo>
                    <a:lnTo>
                      <a:pt x="1390" y="3521"/>
                    </a:lnTo>
                    <a:lnTo>
                      <a:pt x="1576" y="3539"/>
                    </a:lnTo>
                    <a:lnTo>
                      <a:pt x="1761" y="3558"/>
                    </a:lnTo>
                    <a:lnTo>
                      <a:pt x="1965" y="3539"/>
                    </a:lnTo>
                    <a:lnTo>
                      <a:pt x="2150" y="3521"/>
                    </a:lnTo>
                    <a:lnTo>
                      <a:pt x="2354" y="3465"/>
                    </a:lnTo>
                    <a:lnTo>
                      <a:pt x="2539" y="3391"/>
                    </a:lnTo>
                    <a:lnTo>
                      <a:pt x="2706" y="3280"/>
                    </a:lnTo>
                    <a:lnTo>
                      <a:pt x="2854" y="3187"/>
                    </a:lnTo>
                    <a:lnTo>
                      <a:pt x="2984" y="3058"/>
                    </a:lnTo>
                    <a:lnTo>
                      <a:pt x="3113" y="2928"/>
                    </a:lnTo>
                    <a:lnTo>
                      <a:pt x="3225" y="2798"/>
                    </a:lnTo>
                    <a:lnTo>
                      <a:pt x="3317" y="2650"/>
                    </a:lnTo>
                    <a:lnTo>
                      <a:pt x="3391" y="2502"/>
                    </a:lnTo>
                    <a:lnTo>
                      <a:pt x="3447" y="2335"/>
                    </a:lnTo>
                    <a:lnTo>
                      <a:pt x="3503" y="2187"/>
                    </a:lnTo>
                    <a:lnTo>
                      <a:pt x="3521" y="2020"/>
                    </a:lnTo>
                    <a:lnTo>
                      <a:pt x="3540" y="1835"/>
                    </a:lnTo>
                    <a:lnTo>
                      <a:pt x="3540" y="1668"/>
                    </a:lnTo>
                    <a:lnTo>
                      <a:pt x="3521" y="1501"/>
                    </a:lnTo>
                    <a:lnTo>
                      <a:pt x="3484" y="1335"/>
                    </a:lnTo>
                    <a:lnTo>
                      <a:pt x="3428" y="1168"/>
                    </a:lnTo>
                    <a:lnTo>
                      <a:pt x="3354" y="1001"/>
                    </a:lnTo>
                    <a:lnTo>
                      <a:pt x="3262" y="834"/>
                    </a:lnTo>
                    <a:lnTo>
                      <a:pt x="3169" y="686"/>
                    </a:lnTo>
                    <a:lnTo>
                      <a:pt x="3058" y="556"/>
                    </a:lnTo>
                    <a:lnTo>
                      <a:pt x="2928" y="427"/>
                    </a:lnTo>
                    <a:lnTo>
                      <a:pt x="2780" y="334"/>
                    </a:lnTo>
                    <a:lnTo>
                      <a:pt x="2632" y="241"/>
                    </a:lnTo>
                    <a:lnTo>
                      <a:pt x="2484" y="167"/>
                    </a:lnTo>
                    <a:lnTo>
                      <a:pt x="2335" y="93"/>
                    </a:lnTo>
                    <a:lnTo>
                      <a:pt x="2169" y="56"/>
                    </a:lnTo>
                    <a:lnTo>
                      <a:pt x="2002" y="19"/>
                    </a:lnTo>
                    <a:lnTo>
                      <a:pt x="1835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19" name="Google Shape;16749;p41">
                <a:extLst>
                  <a:ext uri="{FF2B5EF4-FFF2-40B4-BE49-F238E27FC236}">
                    <a16:creationId xmlns:a16="http://schemas.microsoft.com/office/drawing/2014/main" id="{F005BFDA-FBD5-3BFB-6A8B-CE84C70ABF93}"/>
                  </a:ext>
                </a:extLst>
              </p:cNvPr>
              <p:cNvSpPr/>
              <p:nvPr/>
            </p:nvSpPr>
            <p:spPr>
              <a:xfrm>
                <a:off x="6524415" y="2332184"/>
                <a:ext cx="75566" cy="120014"/>
              </a:xfrm>
              <a:custGeom>
                <a:avLst/>
                <a:gdLst/>
                <a:ahLst/>
                <a:cxnLst/>
                <a:rect l="l" t="t" r="r" b="b"/>
                <a:pathLst>
                  <a:path w="1984" h="3151" extrusionOk="0">
                    <a:moveTo>
                      <a:pt x="779" y="0"/>
                    </a:moveTo>
                    <a:lnTo>
                      <a:pt x="631" y="93"/>
                    </a:lnTo>
                    <a:lnTo>
                      <a:pt x="501" y="223"/>
                    </a:lnTo>
                    <a:lnTo>
                      <a:pt x="390" y="353"/>
                    </a:lnTo>
                    <a:lnTo>
                      <a:pt x="297" y="482"/>
                    </a:lnTo>
                    <a:lnTo>
                      <a:pt x="205" y="630"/>
                    </a:lnTo>
                    <a:lnTo>
                      <a:pt x="131" y="779"/>
                    </a:lnTo>
                    <a:lnTo>
                      <a:pt x="75" y="927"/>
                    </a:lnTo>
                    <a:lnTo>
                      <a:pt x="38" y="1094"/>
                    </a:lnTo>
                    <a:lnTo>
                      <a:pt x="1" y="1260"/>
                    </a:lnTo>
                    <a:lnTo>
                      <a:pt x="1" y="1427"/>
                    </a:lnTo>
                    <a:lnTo>
                      <a:pt x="1" y="1594"/>
                    </a:lnTo>
                    <a:lnTo>
                      <a:pt x="19" y="1761"/>
                    </a:lnTo>
                    <a:lnTo>
                      <a:pt x="56" y="1927"/>
                    </a:lnTo>
                    <a:lnTo>
                      <a:pt x="112" y="2094"/>
                    </a:lnTo>
                    <a:lnTo>
                      <a:pt x="186" y="2261"/>
                    </a:lnTo>
                    <a:lnTo>
                      <a:pt x="260" y="2409"/>
                    </a:lnTo>
                    <a:lnTo>
                      <a:pt x="353" y="2539"/>
                    </a:lnTo>
                    <a:lnTo>
                      <a:pt x="445" y="2650"/>
                    </a:lnTo>
                    <a:lnTo>
                      <a:pt x="557" y="2761"/>
                    </a:lnTo>
                    <a:lnTo>
                      <a:pt x="686" y="2872"/>
                    </a:lnTo>
                    <a:lnTo>
                      <a:pt x="798" y="2946"/>
                    </a:lnTo>
                    <a:lnTo>
                      <a:pt x="927" y="3021"/>
                    </a:lnTo>
                    <a:lnTo>
                      <a:pt x="1057" y="3095"/>
                    </a:lnTo>
                    <a:lnTo>
                      <a:pt x="1205" y="3150"/>
                    </a:lnTo>
                    <a:lnTo>
                      <a:pt x="1353" y="3039"/>
                    </a:lnTo>
                    <a:lnTo>
                      <a:pt x="1465" y="2928"/>
                    </a:lnTo>
                    <a:lnTo>
                      <a:pt x="1594" y="2798"/>
                    </a:lnTo>
                    <a:lnTo>
                      <a:pt x="1687" y="2650"/>
                    </a:lnTo>
                    <a:lnTo>
                      <a:pt x="1779" y="2520"/>
                    </a:lnTo>
                    <a:lnTo>
                      <a:pt x="1854" y="2372"/>
                    </a:lnTo>
                    <a:lnTo>
                      <a:pt x="1909" y="2205"/>
                    </a:lnTo>
                    <a:lnTo>
                      <a:pt x="1946" y="2039"/>
                    </a:lnTo>
                    <a:lnTo>
                      <a:pt x="1983" y="1872"/>
                    </a:lnTo>
                    <a:lnTo>
                      <a:pt x="1983" y="1705"/>
                    </a:lnTo>
                    <a:lnTo>
                      <a:pt x="1983" y="1538"/>
                    </a:lnTo>
                    <a:lnTo>
                      <a:pt x="1965" y="1372"/>
                    </a:lnTo>
                    <a:lnTo>
                      <a:pt x="1928" y="1205"/>
                    </a:lnTo>
                    <a:lnTo>
                      <a:pt x="1872" y="1057"/>
                    </a:lnTo>
                    <a:lnTo>
                      <a:pt x="1798" y="890"/>
                    </a:lnTo>
                    <a:lnTo>
                      <a:pt x="1724" y="742"/>
                    </a:lnTo>
                    <a:lnTo>
                      <a:pt x="1631" y="612"/>
                    </a:lnTo>
                    <a:lnTo>
                      <a:pt x="1520" y="482"/>
                    </a:lnTo>
                    <a:lnTo>
                      <a:pt x="1427" y="371"/>
                    </a:lnTo>
                    <a:lnTo>
                      <a:pt x="1298" y="278"/>
                    </a:lnTo>
                    <a:lnTo>
                      <a:pt x="1187" y="186"/>
                    </a:lnTo>
                    <a:lnTo>
                      <a:pt x="1057" y="112"/>
                    </a:lnTo>
                    <a:lnTo>
                      <a:pt x="909" y="56"/>
                    </a:lnTo>
                    <a:lnTo>
                      <a:pt x="77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20" name="Google Shape;16750;p41">
                <a:extLst>
                  <a:ext uri="{FF2B5EF4-FFF2-40B4-BE49-F238E27FC236}">
                    <a16:creationId xmlns:a16="http://schemas.microsoft.com/office/drawing/2014/main" id="{2785C4BA-447F-B589-86D9-EE6E6985A78F}"/>
                  </a:ext>
                </a:extLst>
              </p:cNvPr>
              <p:cNvSpPr/>
              <p:nvPr/>
            </p:nvSpPr>
            <p:spPr>
              <a:xfrm>
                <a:off x="6714970" y="2458485"/>
                <a:ext cx="16263" cy="13445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53" extrusionOk="0">
                    <a:moveTo>
                      <a:pt x="297" y="1"/>
                    </a:moveTo>
                    <a:lnTo>
                      <a:pt x="223" y="57"/>
                    </a:lnTo>
                    <a:lnTo>
                      <a:pt x="167" y="131"/>
                    </a:lnTo>
                    <a:lnTo>
                      <a:pt x="111" y="168"/>
                    </a:lnTo>
                    <a:lnTo>
                      <a:pt x="37" y="205"/>
                    </a:lnTo>
                    <a:lnTo>
                      <a:pt x="0" y="260"/>
                    </a:lnTo>
                    <a:lnTo>
                      <a:pt x="0" y="297"/>
                    </a:lnTo>
                    <a:lnTo>
                      <a:pt x="56" y="334"/>
                    </a:lnTo>
                    <a:lnTo>
                      <a:pt x="93" y="353"/>
                    </a:lnTo>
                    <a:lnTo>
                      <a:pt x="186" y="353"/>
                    </a:lnTo>
                    <a:lnTo>
                      <a:pt x="278" y="297"/>
                    </a:lnTo>
                    <a:lnTo>
                      <a:pt x="371" y="186"/>
                    </a:lnTo>
                    <a:lnTo>
                      <a:pt x="408" y="131"/>
                    </a:lnTo>
                    <a:lnTo>
                      <a:pt x="426" y="75"/>
                    </a:lnTo>
                    <a:lnTo>
                      <a:pt x="408" y="19"/>
                    </a:lnTo>
                    <a:lnTo>
                      <a:pt x="371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21" name="Google Shape;16751;p41">
                <a:extLst>
                  <a:ext uri="{FF2B5EF4-FFF2-40B4-BE49-F238E27FC236}">
                    <a16:creationId xmlns:a16="http://schemas.microsoft.com/office/drawing/2014/main" id="{3EA778B0-49B1-C74A-1846-3769375B1C08}"/>
                  </a:ext>
                </a:extLst>
              </p:cNvPr>
              <p:cNvSpPr/>
              <p:nvPr/>
            </p:nvSpPr>
            <p:spPr>
              <a:xfrm>
                <a:off x="6666979" y="2388631"/>
                <a:ext cx="62121" cy="80479"/>
              </a:xfrm>
              <a:custGeom>
                <a:avLst/>
                <a:gdLst/>
                <a:ahLst/>
                <a:cxnLst/>
                <a:rect l="l" t="t" r="r" b="b"/>
                <a:pathLst>
                  <a:path w="1631" h="2113" extrusionOk="0">
                    <a:moveTo>
                      <a:pt x="1575" y="1"/>
                    </a:moveTo>
                    <a:lnTo>
                      <a:pt x="1464" y="223"/>
                    </a:lnTo>
                    <a:lnTo>
                      <a:pt x="1390" y="316"/>
                    </a:lnTo>
                    <a:lnTo>
                      <a:pt x="1297" y="408"/>
                    </a:lnTo>
                    <a:lnTo>
                      <a:pt x="1168" y="464"/>
                    </a:lnTo>
                    <a:lnTo>
                      <a:pt x="1038" y="501"/>
                    </a:lnTo>
                    <a:lnTo>
                      <a:pt x="742" y="557"/>
                    </a:lnTo>
                    <a:lnTo>
                      <a:pt x="556" y="612"/>
                    </a:lnTo>
                    <a:lnTo>
                      <a:pt x="390" y="705"/>
                    </a:lnTo>
                    <a:lnTo>
                      <a:pt x="241" y="834"/>
                    </a:lnTo>
                    <a:lnTo>
                      <a:pt x="130" y="983"/>
                    </a:lnTo>
                    <a:lnTo>
                      <a:pt x="56" y="1149"/>
                    </a:lnTo>
                    <a:lnTo>
                      <a:pt x="0" y="1335"/>
                    </a:lnTo>
                    <a:lnTo>
                      <a:pt x="0" y="1446"/>
                    </a:lnTo>
                    <a:lnTo>
                      <a:pt x="19" y="1539"/>
                    </a:lnTo>
                    <a:lnTo>
                      <a:pt x="37" y="1631"/>
                    </a:lnTo>
                    <a:lnTo>
                      <a:pt x="56" y="1705"/>
                    </a:lnTo>
                    <a:lnTo>
                      <a:pt x="93" y="1798"/>
                    </a:lnTo>
                    <a:lnTo>
                      <a:pt x="149" y="1872"/>
                    </a:lnTo>
                    <a:lnTo>
                      <a:pt x="223" y="1928"/>
                    </a:lnTo>
                    <a:lnTo>
                      <a:pt x="297" y="2002"/>
                    </a:lnTo>
                    <a:lnTo>
                      <a:pt x="371" y="2057"/>
                    </a:lnTo>
                    <a:lnTo>
                      <a:pt x="445" y="2094"/>
                    </a:lnTo>
                    <a:lnTo>
                      <a:pt x="538" y="2113"/>
                    </a:lnTo>
                    <a:lnTo>
                      <a:pt x="630" y="2113"/>
                    </a:lnTo>
                    <a:lnTo>
                      <a:pt x="519" y="2039"/>
                    </a:lnTo>
                    <a:lnTo>
                      <a:pt x="427" y="1909"/>
                    </a:lnTo>
                    <a:lnTo>
                      <a:pt x="371" y="1779"/>
                    </a:lnTo>
                    <a:lnTo>
                      <a:pt x="334" y="1650"/>
                    </a:lnTo>
                    <a:lnTo>
                      <a:pt x="334" y="1520"/>
                    </a:lnTo>
                    <a:lnTo>
                      <a:pt x="334" y="1409"/>
                    </a:lnTo>
                    <a:lnTo>
                      <a:pt x="352" y="1279"/>
                    </a:lnTo>
                    <a:lnTo>
                      <a:pt x="408" y="1168"/>
                    </a:lnTo>
                    <a:lnTo>
                      <a:pt x="482" y="1094"/>
                    </a:lnTo>
                    <a:lnTo>
                      <a:pt x="575" y="1020"/>
                    </a:lnTo>
                    <a:lnTo>
                      <a:pt x="686" y="964"/>
                    </a:lnTo>
                    <a:lnTo>
                      <a:pt x="797" y="927"/>
                    </a:lnTo>
                    <a:lnTo>
                      <a:pt x="1019" y="872"/>
                    </a:lnTo>
                    <a:lnTo>
                      <a:pt x="1131" y="834"/>
                    </a:lnTo>
                    <a:lnTo>
                      <a:pt x="1242" y="797"/>
                    </a:lnTo>
                    <a:lnTo>
                      <a:pt x="1334" y="742"/>
                    </a:lnTo>
                    <a:lnTo>
                      <a:pt x="1427" y="668"/>
                    </a:lnTo>
                    <a:lnTo>
                      <a:pt x="1520" y="575"/>
                    </a:lnTo>
                    <a:lnTo>
                      <a:pt x="1575" y="464"/>
                    </a:lnTo>
                    <a:lnTo>
                      <a:pt x="1612" y="353"/>
                    </a:lnTo>
                    <a:lnTo>
                      <a:pt x="1631" y="223"/>
                    </a:lnTo>
                    <a:lnTo>
                      <a:pt x="1612" y="112"/>
                    </a:lnTo>
                    <a:lnTo>
                      <a:pt x="1575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22" name="Google Shape;16752;p41">
                <a:extLst>
                  <a:ext uri="{FF2B5EF4-FFF2-40B4-BE49-F238E27FC236}">
                    <a16:creationId xmlns:a16="http://schemas.microsoft.com/office/drawing/2014/main" id="{DA0C37FE-30D0-9B0E-12F8-0CA3B54CE62E}"/>
                  </a:ext>
                </a:extLst>
              </p:cNvPr>
              <p:cNvSpPr/>
              <p:nvPr/>
            </p:nvSpPr>
            <p:spPr>
              <a:xfrm>
                <a:off x="6654257" y="2483204"/>
                <a:ext cx="100246" cy="52256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1372" extrusionOk="0">
                    <a:moveTo>
                      <a:pt x="2613" y="0"/>
                    </a:moveTo>
                    <a:lnTo>
                      <a:pt x="2465" y="93"/>
                    </a:lnTo>
                    <a:lnTo>
                      <a:pt x="2317" y="186"/>
                    </a:lnTo>
                    <a:lnTo>
                      <a:pt x="2169" y="260"/>
                    </a:lnTo>
                    <a:lnTo>
                      <a:pt x="2002" y="315"/>
                    </a:lnTo>
                    <a:lnTo>
                      <a:pt x="1835" y="352"/>
                    </a:lnTo>
                    <a:lnTo>
                      <a:pt x="1687" y="390"/>
                    </a:lnTo>
                    <a:lnTo>
                      <a:pt x="1520" y="408"/>
                    </a:lnTo>
                    <a:lnTo>
                      <a:pt x="1353" y="427"/>
                    </a:lnTo>
                    <a:lnTo>
                      <a:pt x="1020" y="427"/>
                    </a:lnTo>
                    <a:lnTo>
                      <a:pt x="686" y="371"/>
                    </a:lnTo>
                    <a:lnTo>
                      <a:pt x="353" y="297"/>
                    </a:lnTo>
                    <a:lnTo>
                      <a:pt x="1" y="167"/>
                    </a:lnTo>
                    <a:lnTo>
                      <a:pt x="38" y="371"/>
                    </a:lnTo>
                    <a:lnTo>
                      <a:pt x="94" y="556"/>
                    </a:lnTo>
                    <a:lnTo>
                      <a:pt x="168" y="704"/>
                    </a:lnTo>
                    <a:lnTo>
                      <a:pt x="242" y="853"/>
                    </a:lnTo>
                    <a:lnTo>
                      <a:pt x="334" y="964"/>
                    </a:lnTo>
                    <a:lnTo>
                      <a:pt x="446" y="1057"/>
                    </a:lnTo>
                    <a:lnTo>
                      <a:pt x="538" y="1149"/>
                    </a:lnTo>
                    <a:lnTo>
                      <a:pt x="649" y="1205"/>
                    </a:lnTo>
                    <a:lnTo>
                      <a:pt x="853" y="1297"/>
                    </a:lnTo>
                    <a:lnTo>
                      <a:pt x="1001" y="1334"/>
                    </a:lnTo>
                    <a:lnTo>
                      <a:pt x="1131" y="1353"/>
                    </a:lnTo>
                    <a:lnTo>
                      <a:pt x="1279" y="1371"/>
                    </a:lnTo>
                    <a:lnTo>
                      <a:pt x="1409" y="1371"/>
                    </a:lnTo>
                    <a:lnTo>
                      <a:pt x="1557" y="1353"/>
                    </a:lnTo>
                    <a:lnTo>
                      <a:pt x="1687" y="1316"/>
                    </a:lnTo>
                    <a:lnTo>
                      <a:pt x="1835" y="1279"/>
                    </a:lnTo>
                    <a:lnTo>
                      <a:pt x="1965" y="1205"/>
                    </a:lnTo>
                    <a:lnTo>
                      <a:pt x="2150" y="1094"/>
                    </a:lnTo>
                    <a:lnTo>
                      <a:pt x="2298" y="982"/>
                    </a:lnTo>
                    <a:lnTo>
                      <a:pt x="2428" y="816"/>
                    </a:lnTo>
                    <a:lnTo>
                      <a:pt x="2502" y="649"/>
                    </a:lnTo>
                    <a:lnTo>
                      <a:pt x="2576" y="482"/>
                    </a:lnTo>
                    <a:lnTo>
                      <a:pt x="2613" y="334"/>
                    </a:lnTo>
                    <a:lnTo>
                      <a:pt x="2613" y="204"/>
                    </a:lnTo>
                    <a:lnTo>
                      <a:pt x="2632" y="93"/>
                    </a:lnTo>
                    <a:lnTo>
                      <a:pt x="2613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23" name="Google Shape;16753;p41">
                <a:extLst>
                  <a:ext uri="{FF2B5EF4-FFF2-40B4-BE49-F238E27FC236}">
                    <a16:creationId xmlns:a16="http://schemas.microsoft.com/office/drawing/2014/main" id="{ED5FD776-0637-AD35-A8D5-330B3257B62F}"/>
                  </a:ext>
                </a:extLst>
              </p:cNvPr>
              <p:cNvSpPr/>
              <p:nvPr/>
            </p:nvSpPr>
            <p:spPr>
              <a:xfrm>
                <a:off x="6678976" y="2505790"/>
                <a:ext cx="62844" cy="29670"/>
              </a:xfrm>
              <a:custGeom>
                <a:avLst/>
                <a:gdLst/>
                <a:ahLst/>
                <a:cxnLst/>
                <a:rect l="l" t="t" r="r" b="b"/>
                <a:pathLst>
                  <a:path w="1650" h="779" extrusionOk="0">
                    <a:moveTo>
                      <a:pt x="890" y="0"/>
                    </a:moveTo>
                    <a:lnTo>
                      <a:pt x="742" y="19"/>
                    </a:lnTo>
                    <a:lnTo>
                      <a:pt x="593" y="37"/>
                    </a:lnTo>
                    <a:lnTo>
                      <a:pt x="464" y="93"/>
                    </a:lnTo>
                    <a:lnTo>
                      <a:pt x="352" y="167"/>
                    </a:lnTo>
                    <a:lnTo>
                      <a:pt x="241" y="260"/>
                    </a:lnTo>
                    <a:lnTo>
                      <a:pt x="149" y="371"/>
                    </a:lnTo>
                    <a:lnTo>
                      <a:pt x="56" y="482"/>
                    </a:lnTo>
                    <a:lnTo>
                      <a:pt x="0" y="612"/>
                    </a:lnTo>
                    <a:lnTo>
                      <a:pt x="204" y="704"/>
                    </a:lnTo>
                    <a:lnTo>
                      <a:pt x="352" y="741"/>
                    </a:lnTo>
                    <a:lnTo>
                      <a:pt x="482" y="760"/>
                    </a:lnTo>
                    <a:lnTo>
                      <a:pt x="630" y="778"/>
                    </a:lnTo>
                    <a:lnTo>
                      <a:pt x="760" y="778"/>
                    </a:lnTo>
                    <a:lnTo>
                      <a:pt x="908" y="760"/>
                    </a:lnTo>
                    <a:lnTo>
                      <a:pt x="1038" y="723"/>
                    </a:lnTo>
                    <a:lnTo>
                      <a:pt x="1186" y="686"/>
                    </a:lnTo>
                    <a:lnTo>
                      <a:pt x="1316" y="612"/>
                    </a:lnTo>
                    <a:lnTo>
                      <a:pt x="1501" y="501"/>
                    </a:lnTo>
                    <a:lnTo>
                      <a:pt x="1649" y="389"/>
                    </a:lnTo>
                    <a:lnTo>
                      <a:pt x="1575" y="297"/>
                    </a:lnTo>
                    <a:lnTo>
                      <a:pt x="1501" y="223"/>
                    </a:lnTo>
                    <a:lnTo>
                      <a:pt x="1409" y="167"/>
                    </a:lnTo>
                    <a:lnTo>
                      <a:pt x="1316" y="111"/>
                    </a:lnTo>
                    <a:lnTo>
                      <a:pt x="1223" y="56"/>
                    </a:lnTo>
                    <a:lnTo>
                      <a:pt x="1112" y="19"/>
                    </a:lnTo>
                    <a:lnTo>
                      <a:pt x="1001" y="0"/>
                    </a:lnTo>
                    <a:close/>
                  </a:path>
                </a:pathLst>
              </a:custGeom>
              <a:solidFill>
                <a:srgbClr val="F55854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24" name="Google Shape;16754;p41">
                <a:extLst>
                  <a:ext uri="{FF2B5EF4-FFF2-40B4-BE49-F238E27FC236}">
                    <a16:creationId xmlns:a16="http://schemas.microsoft.com/office/drawing/2014/main" id="{ADEE9352-0501-EFB6-3395-09BBCB29E084}"/>
                  </a:ext>
                </a:extLst>
              </p:cNvPr>
              <p:cNvSpPr/>
              <p:nvPr/>
            </p:nvSpPr>
            <p:spPr>
              <a:xfrm>
                <a:off x="6546315" y="2279965"/>
                <a:ext cx="93162" cy="31803"/>
              </a:xfrm>
              <a:custGeom>
                <a:avLst/>
                <a:gdLst/>
                <a:ahLst/>
                <a:cxnLst/>
                <a:rect l="l" t="t" r="r" b="b"/>
                <a:pathLst>
                  <a:path w="2446" h="835" extrusionOk="0">
                    <a:moveTo>
                      <a:pt x="1501" y="0"/>
                    </a:moveTo>
                    <a:lnTo>
                      <a:pt x="1223" y="19"/>
                    </a:lnTo>
                    <a:lnTo>
                      <a:pt x="964" y="75"/>
                    </a:lnTo>
                    <a:lnTo>
                      <a:pt x="723" y="167"/>
                    </a:lnTo>
                    <a:lnTo>
                      <a:pt x="500" y="297"/>
                    </a:lnTo>
                    <a:lnTo>
                      <a:pt x="371" y="389"/>
                    </a:lnTo>
                    <a:lnTo>
                      <a:pt x="241" y="501"/>
                    </a:lnTo>
                    <a:lnTo>
                      <a:pt x="111" y="630"/>
                    </a:lnTo>
                    <a:lnTo>
                      <a:pt x="19" y="760"/>
                    </a:lnTo>
                    <a:lnTo>
                      <a:pt x="0" y="797"/>
                    </a:lnTo>
                    <a:lnTo>
                      <a:pt x="19" y="834"/>
                    </a:lnTo>
                    <a:lnTo>
                      <a:pt x="74" y="834"/>
                    </a:lnTo>
                    <a:lnTo>
                      <a:pt x="649" y="630"/>
                    </a:lnTo>
                    <a:lnTo>
                      <a:pt x="927" y="556"/>
                    </a:lnTo>
                    <a:lnTo>
                      <a:pt x="1223" y="482"/>
                    </a:lnTo>
                    <a:lnTo>
                      <a:pt x="1519" y="427"/>
                    </a:lnTo>
                    <a:lnTo>
                      <a:pt x="1797" y="408"/>
                    </a:lnTo>
                    <a:lnTo>
                      <a:pt x="2094" y="427"/>
                    </a:lnTo>
                    <a:lnTo>
                      <a:pt x="2390" y="464"/>
                    </a:lnTo>
                    <a:lnTo>
                      <a:pt x="2427" y="464"/>
                    </a:lnTo>
                    <a:lnTo>
                      <a:pt x="2446" y="445"/>
                    </a:lnTo>
                    <a:lnTo>
                      <a:pt x="2446" y="408"/>
                    </a:lnTo>
                    <a:lnTo>
                      <a:pt x="2446" y="389"/>
                    </a:lnTo>
                    <a:lnTo>
                      <a:pt x="2335" y="297"/>
                    </a:lnTo>
                    <a:lnTo>
                      <a:pt x="2242" y="223"/>
                    </a:lnTo>
                    <a:lnTo>
                      <a:pt x="2131" y="149"/>
                    </a:lnTo>
                    <a:lnTo>
                      <a:pt x="2001" y="93"/>
                    </a:lnTo>
                    <a:lnTo>
                      <a:pt x="1890" y="56"/>
                    </a:lnTo>
                    <a:lnTo>
                      <a:pt x="1760" y="37"/>
                    </a:lnTo>
                    <a:lnTo>
                      <a:pt x="1501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25" name="Google Shape;16755;p41">
                <a:extLst>
                  <a:ext uri="{FF2B5EF4-FFF2-40B4-BE49-F238E27FC236}">
                    <a16:creationId xmlns:a16="http://schemas.microsoft.com/office/drawing/2014/main" id="{7C394D25-EE19-7CE2-20F3-7CCEBEF89361}"/>
                  </a:ext>
                </a:extLst>
              </p:cNvPr>
              <p:cNvSpPr/>
              <p:nvPr/>
            </p:nvSpPr>
            <p:spPr>
              <a:xfrm>
                <a:off x="6838452" y="2348410"/>
                <a:ext cx="80479" cy="69205"/>
              </a:xfrm>
              <a:custGeom>
                <a:avLst/>
                <a:gdLst/>
                <a:ahLst/>
                <a:cxnLst/>
                <a:rect l="l" t="t" r="r" b="b"/>
                <a:pathLst>
                  <a:path w="2113" h="1817" extrusionOk="0">
                    <a:moveTo>
                      <a:pt x="242" y="1"/>
                    </a:moveTo>
                    <a:lnTo>
                      <a:pt x="38" y="19"/>
                    </a:lnTo>
                    <a:lnTo>
                      <a:pt x="19" y="38"/>
                    </a:lnTo>
                    <a:lnTo>
                      <a:pt x="1" y="56"/>
                    </a:lnTo>
                    <a:lnTo>
                      <a:pt x="19" y="93"/>
                    </a:lnTo>
                    <a:lnTo>
                      <a:pt x="38" y="112"/>
                    </a:lnTo>
                    <a:lnTo>
                      <a:pt x="353" y="241"/>
                    </a:lnTo>
                    <a:lnTo>
                      <a:pt x="631" y="390"/>
                    </a:lnTo>
                    <a:lnTo>
                      <a:pt x="909" y="575"/>
                    </a:lnTo>
                    <a:lnTo>
                      <a:pt x="1149" y="779"/>
                    </a:lnTo>
                    <a:lnTo>
                      <a:pt x="1390" y="1020"/>
                    </a:lnTo>
                    <a:lnTo>
                      <a:pt x="1613" y="1279"/>
                    </a:lnTo>
                    <a:lnTo>
                      <a:pt x="1816" y="1538"/>
                    </a:lnTo>
                    <a:lnTo>
                      <a:pt x="2039" y="1798"/>
                    </a:lnTo>
                    <a:lnTo>
                      <a:pt x="2076" y="1816"/>
                    </a:lnTo>
                    <a:lnTo>
                      <a:pt x="2113" y="1816"/>
                    </a:lnTo>
                    <a:lnTo>
                      <a:pt x="2094" y="1613"/>
                    </a:lnTo>
                    <a:lnTo>
                      <a:pt x="2057" y="1446"/>
                    </a:lnTo>
                    <a:lnTo>
                      <a:pt x="2002" y="1261"/>
                    </a:lnTo>
                    <a:lnTo>
                      <a:pt x="1928" y="1075"/>
                    </a:lnTo>
                    <a:lnTo>
                      <a:pt x="1835" y="908"/>
                    </a:lnTo>
                    <a:lnTo>
                      <a:pt x="1724" y="760"/>
                    </a:lnTo>
                    <a:lnTo>
                      <a:pt x="1594" y="594"/>
                    </a:lnTo>
                    <a:lnTo>
                      <a:pt x="1464" y="464"/>
                    </a:lnTo>
                    <a:lnTo>
                      <a:pt x="1298" y="334"/>
                    </a:lnTo>
                    <a:lnTo>
                      <a:pt x="1149" y="241"/>
                    </a:lnTo>
                    <a:lnTo>
                      <a:pt x="983" y="149"/>
                    </a:lnTo>
                    <a:lnTo>
                      <a:pt x="797" y="75"/>
                    </a:lnTo>
                    <a:lnTo>
                      <a:pt x="612" y="19"/>
                    </a:lnTo>
                    <a:lnTo>
                      <a:pt x="427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26" name="Google Shape;16756;p41">
                <a:extLst>
                  <a:ext uri="{FF2B5EF4-FFF2-40B4-BE49-F238E27FC236}">
                    <a16:creationId xmlns:a16="http://schemas.microsoft.com/office/drawing/2014/main" id="{1E3292A4-3249-B25E-9F7F-1BB72EDD87AB}"/>
                  </a:ext>
                </a:extLst>
              </p:cNvPr>
              <p:cNvSpPr/>
              <p:nvPr/>
            </p:nvSpPr>
            <p:spPr>
              <a:xfrm>
                <a:off x="5756633" y="2358998"/>
                <a:ext cx="136925" cy="136239"/>
              </a:xfrm>
              <a:custGeom>
                <a:avLst/>
                <a:gdLst/>
                <a:ahLst/>
                <a:cxnLst/>
                <a:rect l="l" t="t" r="r" b="b"/>
                <a:pathLst>
                  <a:path w="3595" h="3577" extrusionOk="0">
                    <a:moveTo>
                      <a:pt x="1705" y="1"/>
                    </a:moveTo>
                    <a:lnTo>
                      <a:pt x="1520" y="19"/>
                    </a:lnTo>
                    <a:lnTo>
                      <a:pt x="1353" y="56"/>
                    </a:lnTo>
                    <a:lnTo>
                      <a:pt x="1186" y="93"/>
                    </a:lnTo>
                    <a:lnTo>
                      <a:pt x="1038" y="167"/>
                    </a:lnTo>
                    <a:lnTo>
                      <a:pt x="871" y="241"/>
                    </a:lnTo>
                    <a:lnTo>
                      <a:pt x="742" y="334"/>
                    </a:lnTo>
                    <a:lnTo>
                      <a:pt x="593" y="445"/>
                    </a:lnTo>
                    <a:lnTo>
                      <a:pt x="482" y="575"/>
                    </a:lnTo>
                    <a:lnTo>
                      <a:pt x="371" y="705"/>
                    </a:lnTo>
                    <a:lnTo>
                      <a:pt x="278" y="853"/>
                    </a:lnTo>
                    <a:lnTo>
                      <a:pt x="186" y="1001"/>
                    </a:lnTo>
                    <a:lnTo>
                      <a:pt x="112" y="1168"/>
                    </a:lnTo>
                    <a:lnTo>
                      <a:pt x="56" y="1335"/>
                    </a:lnTo>
                    <a:lnTo>
                      <a:pt x="19" y="1520"/>
                    </a:lnTo>
                    <a:lnTo>
                      <a:pt x="1" y="1705"/>
                    </a:lnTo>
                    <a:lnTo>
                      <a:pt x="1" y="1890"/>
                    </a:lnTo>
                    <a:lnTo>
                      <a:pt x="19" y="2057"/>
                    </a:lnTo>
                    <a:lnTo>
                      <a:pt x="56" y="2224"/>
                    </a:lnTo>
                    <a:lnTo>
                      <a:pt x="112" y="2391"/>
                    </a:lnTo>
                    <a:lnTo>
                      <a:pt x="186" y="2557"/>
                    </a:lnTo>
                    <a:lnTo>
                      <a:pt x="260" y="2706"/>
                    </a:lnTo>
                    <a:lnTo>
                      <a:pt x="353" y="2854"/>
                    </a:lnTo>
                    <a:lnTo>
                      <a:pt x="464" y="2984"/>
                    </a:lnTo>
                    <a:lnTo>
                      <a:pt x="593" y="3113"/>
                    </a:lnTo>
                    <a:lnTo>
                      <a:pt x="723" y="3224"/>
                    </a:lnTo>
                    <a:lnTo>
                      <a:pt x="853" y="3317"/>
                    </a:lnTo>
                    <a:lnTo>
                      <a:pt x="1020" y="3410"/>
                    </a:lnTo>
                    <a:lnTo>
                      <a:pt x="1186" y="3465"/>
                    </a:lnTo>
                    <a:lnTo>
                      <a:pt x="1353" y="3521"/>
                    </a:lnTo>
                    <a:lnTo>
                      <a:pt x="1538" y="3558"/>
                    </a:lnTo>
                    <a:lnTo>
                      <a:pt x="1742" y="3576"/>
                    </a:lnTo>
                    <a:lnTo>
                      <a:pt x="1946" y="3576"/>
                    </a:lnTo>
                    <a:lnTo>
                      <a:pt x="2131" y="3558"/>
                    </a:lnTo>
                    <a:lnTo>
                      <a:pt x="2335" y="3502"/>
                    </a:lnTo>
                    <a:lnTo>
                      <a:pt x="2520" y="3428"/>
                    </a:lnTo>
                    <a:lnTo>
                      <a:pt x="2687" y="3354"/>
                    </a:lnTo>
                    <a:lnTo>
                      <a:pt x="2854" y="3243"/>
                    </a:lnTo>
                    <a:lnTo>
                      <a:pt x="3002" y="3113"/>
                    </a:lnTo>
                    <a:lnTo>
                      <a:pt x="3113" y="3021"/>
                    </a:lnTo>
                    <a:lnTo>
                      <a:pt x="3206" y="2909"/>
                    </a:lnTo>
                    <a:lnTo>
                      <a:pt x="3299" y="2780"/>
                    </a:lnTo>
                    <a:lnTo>
                      <a:pt x="3373" y="2650"/>
                    </a:lnTo>
                    <a:lnTo>
                      <a:pt x="3447" y="2502"/>
                    </a:lnTo>
                    <a:lnTo>
                      <a:pt x="3502" y="2372"/>
                    </a:lnTo>
                    <a:lnTo>
                      <a:pt x="3539" y="2205"/>
                    </a:lnTo>
                    <a:lnTo>
                      <a:pt x="3576" y="2057"/>
                    </a:lnTo>
                    <a:lnTo>
                      <a:pt x="3595" y="1872"/>
                    </a:lnTo>
                    <a:lnTo>
                      <a:pt x="3595" y="1705"/>
                    </a:lnTo>
                    <a:lnTo>
                      <a:pt x="3576" y="1520"/>
                    </a:lnTo>
                    <a:lnTo>
                      <a:pt x="3539" y="1353"/>
                    </a:lnTo>
                    <a:lnTo>
                      <a:pt x="3502" y="1186"/>
                    </a:lnTo>
                    <a:lnTo>
                      <a:pt x="3428" y="1038"/>
                    </a:lnTo>
                    <a:lnTo>
                      <a:pt x="3354" y="890"/>
                    </a:lnTo>
                    <a:lnTo>
                      <a:pt x="3261" y="742"/>
                    </a:lnTo>
                    <a:lnTo>
                      <a:pt x="3150" y="612"/>
                    </a:lnTo>
                    <a:lnTo>
                      <a:pt x="3039" y="482"/>
                    </a:lnTo>
                    <a:lnTo>
                      <a:pt x="2909" y="371"/>
                    </a:lnTo>
                    <a:lnTo>
                      <a:pt x="2780" y="278"/>
                    </a:lnTo>
                    <a:lnTo>
                      <a:pt x="2632" y="186"/>
                    </a:lnTo>
                    <a:lnTo>
                      <a:pt x="2465" y="130"/>
                    </a:lnTo>
                    <a:lnTo>
                      <a:pt x="2298" y="56"/>
                    </a:lnTo>
                    <a:lnTo>
                      <a:pt x="2131" y="19"/>
                    </a:lnTo>
                    <a:lnTo>
                      <a:pt x="2076" y="19"/>
                    </a:lnTo>
                    <a:lnTo>
                      <a:pt x="189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27" name="Google Shape;16757;p41">
                <a:extLst>
                  <a:ext uri="{FF2B5EF4-FFF2-40B4-BE49-F238E27FC236}">
                    <a16:creationId xmlns:a16="http://schemas.microsoft.com/office/drawing/2014/main" id="{6BE3A62B-613C-97BD-6579-7EF0DEF39771}"/>
                  </a:ext>
                </a:extLst>
              </p:cNvPr>
              <p:cNvSpPr/>
              <p:nvPr/>
            </p:nvSpPr>
            <p:spPr>
              <a:xfrm>
                <a:off x="5815213" y="2359722"/>
                <a:ext cx="78346" cy="117881"/>
              </a:xfrm>
              <a:custGeom>
                <a:avLst/>
                <a:gdLst/>
                <a:ahLst/>
                <a:cxnLst/>
                <a:rect l="l" t="t" r="r" b="b"/>
                <a:pathLst>
                  <a:path w="2057" h="3095" extrusionOk="0">
                    <a:moveTo>
                      <a:pt x="593" y="0"/>
                    </a:moveTo>
                    <a:lnTo>
                      <a:pt x="482" y="111"/>
                    </a:lnTo>
                    <a:lnTo>
                      <a:pt x="389" y="222"/>
                    </a:lnTo>
                    <a:lnTo>
                      <a:pt x="297" y="352"/>
                    </a:lnTo>
                    <a:lnTo>
                      <a:pt x="223" y="482"/>
                    </a:lnTo>
                    <a:lnTo>
                      <a:pt x="149" y="611"/>
                    </a:lnTo>
                    <a:lnTo>
                      <a:pt x="93" y="760"/>
                    </a:lnTo>
                    <a:lnTo>
                      <a:pt x="37" y="908"/>
                    </a:lnTo>
                    <a:lnTo>
                      <a:pt x="19" y="1075"/>
                    </a:lnTo>
                    <a:lnTo>
                      <a:pt x="0" y="1241"/>
                    </a:lnTo>
                    <a:lnTo>
                      <a:pt x="0" y="1427"/>
                    </a:lnTo>
                    <a:lnTo>
                      <a:pt x="19" y="1593"/>
                    </a:lnTo>
                    <a:lnTo>
                      <a:pt x="37" y="1760"/>
                    </a:lnTo>
                    <a:lnTo>
                      <a:pt x="93" y="1927"/>
                    </a:lnTo>
                    <a:lnTo>
                      <a:pt x="167" y="2094"/>
                    </a:lnTo>
                    <a:lnTo>
                      <a:pt x="241" y="2242"/>
                    </a:lnTo>
                    <a:lnTo>
                      <a:pt x="334" y="2372"/>
                    </a:lnTo>
                    <a:lnTo>
                      <a:pt x="427" y="2520"/>
                    </a:lnTo>
                    <a:lnTo>
                      <a:pt x="556" y="2631"/>
                    </a:lnTo>
                    <a:lnTo>
                      <a:pt x="686" y="2742"/>
                    </a:lnTo>
                    <a:lnTo>
                      <a:pt x="816" y="2853"/>
                    </a:lnTo>
                    <a:lnTo>
                      <a:pt x="964" y="2927"/>
                    </a:lnTo>
                    <a:lnTo>
                      <a:pt x="1131" y="3002"/>
                    </a:lnTo>
                    <a:lnTo>
                      <a:pt x="1297" y="3057"/>
                    </a:lnTo>
                    <a:lnTo>
                      <a:pt x="1464" y="3094"/>
                    </a:lnTo>
                    <a:lnTo>
                      <a:pt x="1575" y="3002"/>
                    </a:lnTo>
                    <a:lnTo>
                      <a:pt x="1668" y="2890"/>
                    </a:lnTo>
                    <a:lnTo>
                      <a:pt x="1761" y="2761"/>
                    </a:lnTo>
                    <a:lnTo>
                      <a:pt x="1835" y="2631"/>
                    </a:lnTo>
                    <a:lnTo>
                      <a:pt x="1909" y="2483"/>
                    </a:lnTo>
                    <a:lnTo>
                      <a:pt x="1964" y="2353"/>
                    </a:lnTo>
                    <a:lnTo>
                      <a:pt x="2001" y="2186"/>
                    </a:lnTo>
                    <a:lnTo>
                      <a:pt x="2038" y="2038"/>
                    </a:lnTo>
                    <a:lnTo>
                      <a:pt x="2057" y="1853"/>
                    </a:lnTo>
                    <a:lnTo>
                      <a:pt x="2057" y="1686"/>
                    </a:lnTo>
                    <a:lnTo>
                      <a:pt x="2038" y="1501"/>
                    </a:lnTo>
                    <a:lnTo>
                      <a:pt x="2001" y="1334"/>
                    </a:lnTo>
                    <a:lnTo>
                      <a:pt x="1964" y="1167"/>
                    </a:lnTo>
                    <a:lnTo>
                      <a:pt x="1890" y="1019"/>
                    </a:lnTo>
                    <a:lnTo>
                      <a:pt x="1816" y="871"/>
                    </a:lnTo>
                    <a:lnTo>
                      <a:pt x="1723" y="723"/>
                    </a:lnTo>
                    <a:lnTo>
                      <a:pt x="1612" y="593"/>
                    </a:lnTo>
                    <a:lnTo>
                      <a:pt x="1501" y="463"/>
                    </a:lnTo>
                    <a:lnTo>
                      <a:pt x="1371" y="352"/>
                    </a:lnTo>
                    <a:lnTo>
                      <a:pt x="1242" y="259"/>
                    </a:lnTo>
                    <a:lnTo>
                      <a:pt x="1094" y="167"/>
                    </a:lnTo>
                    <a:lnTo>
                      <a:pt x="927" y="111"/>
                    </a:lnTo>
                    <a:lnTo>
                      <a:pt x="760" y="37"/>
                    </a:lnTo>
                    <a:lnTo>
                      <a:pt x="593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28" name="Google Shape;16758;p41">
                <a:extLst>
                  <a:ext uri="{FF2B5EF4-FFF2-40B4-BE49-F238E27FC236}">
                    <a16:creationId xmlns:a16="http://schemas.microsoft.com/office/drawing/2014/main" id="{6D26D052-0D65-1043-5D82-608ED55FCF60}"/>
                  </a:ext>
                </a:extLst>
              </p:cNvPr>
              <p:cNvSpPr/>
              <p:nvPr/>
            </p:nvSpPr>
            <p:spPr>
              <a:xfrm>
                <a:off x="6001502" y="2329366"/>
                <a:ext cx="134106" cy="134106"/>
              </a:xfrm>
              <a:custGeom>
                <a:avLst/>
                <a:gdLst/>
                <a:ahLst/>
                <a:cxnLst/>
                <a:rect l="l" t="t" r="r" b="b"/>
                <a:pathLst>
                  <a:path w="3521" h="3521" extrusionOk="0">
                    <a:moveTo>
                      <a:pt x="1668" y="0"/>
                    </a:moveTo>
                    <a:lnTo>
                      <a:pt x="1483" y="19"/>
                    </a:lnTo>
                    <a:lnTo>
                      <a:pt x="1316" y="37"/>
                    </a:lnTo>
                    <a:lnTo>
                      <a:pt x="1149" y="93"/>
                    </a:lnTo>
                    <a:lnTo>
                      <a:pt x="1001" y="167"/>
                    </a:lnTo>
                    <a:lnTo>
                      <a:pt x="853" y="241"/>
                    </a:lnTo>
                    <a:lnTo>
                      <a:pt x="705" y="334"/>
                    </a:lnTo>
                    <a:lnTo>
                      <a:pt x="575" y="445"/>
                    </a:lnTo>
                    <a:lnTo>
                      <a:pt x="464" y="556"/>
                    </a:lnTo>
                    <a:lnTo>
                      <a:pt x="353" y="686"/>
                    </a:lnTo>
                    <a:lnTo>
                      <a:pt x="260" y="834"/>
                    </a:lnTo>
                    <a:lnTo>
                      <a:pt x="167" y="982"/>
                    </a:lnTo>
                    <a:lnTo>
                      <a:pt x="93" y="1149"/>
                    </a:lnTo>
                    <a:lnTo>
                      <a:pt x="56" y="1316"/>
                    </a:lnTo>
                    <a:lnTo>
                      <a:pt x="19" y="1501"/>
                    </a:lnTo>
                    <a:lnTo>
                      <a:pt x="1" y="1668"/>
                    </a:lnTo>
                    <a:lnTo>
                      <a:pt x="1" y="1853"/>
                    </a:lnTo>
                    <a:lnTo>
                      <a:pt x="19" y="2020"/>
                    </a:lnTo>
                    <a:lnTo>
                      <a:pt x="38" y="2187"/>
                    </a:lnTo>
                    <a:lnTo>
                      <a:pt x="93" y="2353"/>
                    </a:lnTo>
                    <a:lnTo>
                      <a:pt x="167" y="2520"/>
                    </a:lnTo>
                    <a:lnTo>
                      <a:pt x="242" y="2668"/>
                    </a:lnTo>
                    <a:lnTo>
                      <a:pt x="334" y="2798"/>
                    </a:lnTo>
                    <a:lnTo>
                      <a:pt x="445" y="2928"/>
                    </a:lnTo>
                    <a:lnTo>
                      <a:pt x="557" y="3057"/>
                    </a:lnTo>
                    <a:lnTo>
                      <a:pt x="686" y="3169"/>
                    </a:lnTo>
                    <a:lnTo>
                      <a:pt x="834" y="3261"/>
                    </a:lnTo>
                    <a:lnTo>
                      <a:pt x="983" y="3354"/>
                    </a:lnTo>
                    <a:lnTo>
                      <a:pt x="1149" y="3409"/>
                    </a:lnTo>
                    <a:lnTo>
                      <a:pt x="1316" y="3465"/>
                    </a:lnTo>
                    <a:lnTo>
                      <a:pt x="1483" y="3502"/>
                    </a:lnTo>
                    <a:lnTo>
                      <a:pt x="1687" y="3521"/>
                    </a:lnTo>
                    <a:lnTo>
                      <a:pt x="1891" y="3521"/>
                    </a:lnTo>
                    <a:lnTo>
                      <a:pt x="2094" y="3484"/>
                    </a:lnTo>
                    <a:lnTo>
                      <a:pt x="2280" y="3447"/>
                    </a:lnTo>
                    <a:lnTo>
                      <a:pt x="2465" y="3372"/>
                    </a:lnTo>
                    <a:lnTo>
                      <a:pt x="2632" y="3298"/>
                    </a:lnTo>
                    <a:lnTo>
                      <a:pt x="2780" y="3187"/>
                    </a:lnTo>
                    <a:lnTo>
                      <a:pt x="2928" y="3076"/>
                    </a:lnTo>
                    <a:lnTo>
                      <a:pt x="3039" y="2965"/>
                    </a:lnTo>
                    <a:lnTo>
                      <a:pt x="3132" y="2854"/>
                    </a:lnTo>
                    <a:lnTo>
                      <a:pt x="3225" y="2724"/>
                    </a:lnTo>
                    <a:lnTo>
                      <a:pt x="3299" y="2613"/>
                    </a:lnTo>
                    <a:lnTo>
                      <a:pt x="3373" y="2465"/>
                    </a:lnTo>
                    <a:lnTo>
                      <a:pt x="3428" y="2335"/>
                    </a:lnTo>
                    <a:lnTo>
                      <a:pt x="3465" y="2168"/>
                    </a:lnTo>
                    <a:lnTo>
                      <a:pt x="3502" y="2020"/>
                    </a:lnTo>
                    <a:lnTo>
                      <a:pt x="3521" y="1853"/>
                    </a:lnTo>
                    <a:lnTo>
                      <a:pt x="3521" y="1668"/>
                    </a:lnTo>
                    <a:lnTo>
                      <a:pt x="3502" y="1501"/>
                    </a:lnTo>
                    <a:lnTo>
                      <a:pt x="3465" y="1334"/>
                    </a:lnTo>
                    <a:lnTo>
                      <a:pt x="3428" y="1168"/>
                    </a:lnTo>
                    <a:lnTo>
                      <a:pt x="3354" y="1019"/>
                    </a:lnTo>
                    <a:lnTo>
                      <a:pt x="3280" y="871"/>
                    </a:lnTo>
                    <a:lnTo>
                      <a:pt x="3187" y="741"/>
                    </a:lnTo>
                    <a:lnTo>
                      <a:pt x="3095" y="612"/>
                    </a:lnTo>
                    <a:lnTo>
                      <a:pt x="2984" y="482"/>
                    </a:lnTo>
                    <a:lnTo>
                      <a:pt x="2854" y="371"/>
                    </a:lnTo>
                    <a:lnTo>
                      <a:pt x="2706" y="278"/>
                    </a:lnTo>
                    <a:lnTo>
                      <a:pt x="2576" y="186"/>
                    </a:lnTo>
                    <a:lnTo>
                      <a:pt x="2409" y="112"/>
                    </a:lnTo>
                    <a:lnTo>
                      <a:pt x="2243" y="56"/>
                    </a:lnTo>
                    <a:lnTo>
                      <a:pt x="2076" y="19"/>
                    </a:lnTo>
                    <a:lnTo>
                      <a:pt x="2020" y="19"/>
                    </a:lnTo>
                    <a:lnTo>
                      <a:pt x="1835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29" name="Google Shape;16759;p41">
                <a:extLst>
                  <a:ext uri="{FF2B5EF4-FFF2-40B4-BE49-F238E27FC236}">
                    <a16:creationId xmlns:a16="http://schemas.microsoft.com/office/drawing/2014/main" id="{FB6FB832-55A5-A1EE-B8B5-26A99CE1ADB2}"/>
                  </a:ext>
                </a:extLst>
              </p:cNvPr>
              <p:cNvSpPr/>
              <p:nvPr/>
            </p:nvSpPr>
            <p:spPr>
              <a:xfrm>
                <a:off x="6058672" y="2330051"/>
                <a:ext cx="76937" cy="116472"/>
              </a:xfrm>
              <a:custGeom>
                <a:avLst/>
                <a:gdLst/>
                <a:ahLst/>
                <a:cxnLst/>
                <a:rect l="l" t="t" r="r" b="b"/>
                <a:pathLst>
                  <a:path w="2020" h="3058" extrusionOk="0">
                    <a:moveTo>
                      <a:pt x="575" y="1"/>
                    </a:moveTo>
                    <a:lnTo>
                      <a:pt x="464" y="112"/>
                    </a:lnTo>
                    <a:lnTo>
                      <a:pt x="371" y="223"/>
                    </a:lnTo>
                    <a:lnTo>
                      <a:pt x="278" y="334"/>
                    </a:lnTo>
                    <a:lnTo>
                      <a:pt x="204" y="464"/>
                    </a:lnTo>
                    <a:lnTo>
                      <a:pt x="149" y="612"/>
                    </a:lnTo>
                    <a:lnTo>
                      <a:pt x="93" y="742"/>
                    </a:lnTo>
                    <a:lnTo>
                      <a:pt x="38" y="890"/>
                    </a:lnTo>
                    <a:lnTo>
                      <a:pt x="19" y="1057"/>
                    </a:lnTo>
                    <a:lnTo>
                      <a:pt x="0" y="1224"/>
                    </a:lnTo>
                    <a:lnTo>
                      <a:pt x="0" y="1409"/>
                    </a:lnTo>
                    <a:lnTo>
                      <a:pt x="19" y="1576"/>
                    </a:lnTo>
                    <a:lnTo>
                      <a:pt x="38" y="1743"/>
                    </a:lnTo>
                    <a:lnTo>
                      <a:pt x="93" y="1891"/>
                    </a:lnTo>
                    <a:lnTo>
                      <a:pt x="149" y="2057"/>
                    </a:lnTo>
                    <a:lnTo>
                      <a:pt x="223" y="2206"/>
                    </a:lnTo>
                    <a:lnTo>
                      <a:pt x="315" y="2335"/>
                    </a:lnTo>
                    <a:lnTo>
                      <a:pt x="427" y="2465"/>
                    </a:lnTo>
                    <a:lnTo>
                      <a:pt x="538" y="2595"/>
                    </a:lnTo>
                    <a:lnTo>
                      <a:pt x="667" y="2706"/>
                    </a:lnTo>
                    <a:lnTo>
                      <a:pt x="797" y="2799"/>
                    </a:lnTo>
                    <a:lnTo>
                      <a:pt x="945" y="2891"/>
                    </a:lnTo>
                    <a:lnTo>
                      <a:pt x="1094" y="2947"/>
                    </a:lnTo>
                    <a:lnTo>
                      <a:pt x="1260" y="3002"/>
                    </a:lnTo>
                    <a:lnTo>
                      <a:pt x="1427" y="3058"/>
                    </a:lnTo>
                    <a:lnTo>
                      <a:pt x="1538" y="2947"/>
                    </a:lnTo>
                    <a:lnTo>
                      <a:pt x="1631" y="2836"/>
                    </a:lnTo>
                    <a:lnTo>
                      <a:pt x="1724" y="2706"/>
                    </a:lnTo>
                    <a:lnTo>
                      <a:pt x="1798" y="2595"/>
                    </a:lnTo>
                    <a:lnTo>
                      <a:pt x="1872" y="2447"/>
                    </a:lnTo>
                    <a:lnTo>
                      <a:pt x="1927" y="2317"/>
                    </a:lnTo>
                    <a:lnTo>
                      <a:pt x="1964" y="2150"/>
                    </a:lnTo>
                    <a:lnTo>
                      <a:pt x="2001" y="2002"/>
                    </a:lnTo>
                    <a:lnTo>
                      <a:pt x="2020" y="1835"/>
                    </a:lnTo>
                    <a:lnTo>
                      <a:pt x="2020" y="1650"/>
                    </a:lnTo>
                    <a:lnTo>
                      <a:pt x="2001" y="1483"/>
                    </a:lnTo>
                    <a:lnTo>
                      <a:pt x="1964" y="1316"/>
                    </a:lnTo>
                    <a:lnTo>
                      <a:pt x="1927" y="1150"/>
                    </a:lnTo>
                    <a:lnTo>
                      <a:pt x="1853" y="1001"/>
                    </a:lnTo>
                    <a:lnTo>
                      <a:pt x="1779" y="853"/>
                    </a:lnTo>
                    <a:lnTo>
                      <a:pt x="1686" y="723"/>
                    </a:lnTo>
                    <a:lnTo>
                      <a:pt x="1594" y="594"/>
                    </a:lnTo>
                    <a:lnTo>
                      <a:pt x="1483" y="464"/>
                    </a:lnTo>
                    <a:lnTo>
                      <a:pt x="1353" y="353"/>
                    </a:lnTo>
                    <a:lnTo>
                      <a:pt x="1205" y="260"/>
                    </a:lnTo>
                    <a:lnTo>
                      <a:pt x="1075" y="168"/>
                    </a:lnTo>
                    <a:lnTo>
                      <a:pt x="908" y="94"/>
                    </a:lnTo>
                    <a:lnTo>
                      <a:pt x="742" y="38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30" name="Google Shape;16760;p41">
                <a:extLst>
                  <a:ext uri="{FF2B5EF4-FFF2-40B4-BE49-F238E27FC236}">
                    <a16:creationId xmlns:a16="http://schemas.microsoft.com/office/drawing/2014/main" id="{DC413C87-310B-7DC4-D225-FABC381FEF1B}"/>
                  </a:ext>
                </a:extLst>
              </p:cNvPr>
              <p:cNvSpPr/>
              <p:nvPr/>
            </p:nvSpPr>
            <p:spPr>
              <a:xfrm>
                <a:off x="5940104" y="2422530"/>
                <a:ext cx="71338" cy="58579"/>
              </a:xfrm>
              <a:custGeom>
                <a:avLst/>
                <a:gdLst/>
                <a:ahLst/>
                <a:cxnLst/>
                <a:rect l="l" t="t" r="r" b="b"/>
                <a:pathLst>
                  <a:path w="1873" h="1538" extrusionOk="0">
                    <a:moveTo>
                      <a:pt x="1" y="0"/>
                    </a:moveTo>
                    <a:lnTo>
                      <a:pt x="19" y="56"/>
                    </a:lnTo>
                    <a:lnTo>
                      <a:pt x="38" y="93"/>
                    </a:lnTo>
                    <a:lnTo>
                      <a:pt x="112" y="167"/>
                    </a:lnTo>
                    <a:lnTo>
                      <a:pt x="205" y="241"/>
                    </a:lnTo>
                    <a:lnTo>
                      <a:pt x="297" y="278"/>
                    </a:lnTo>
                    <a:lnTo>
                      <a:pt x="427" y="315"/>
                    </a:lnTo>
                    <a:lnTo>
                      <a:pt x="538" y="334"/>
                    </a:lnTo>
                    <a:lnTo>
                      <a:pt x="779" y="352"/>
                    </a:lnTo>
                    <a:lnTo>
                      <a:pt x="1020" y="371"/>
                    </a:lnTo>
                    <a:lnTo>
                      <a:pt x="1261" y="408"/>
                    </a:lnTo>
                    <a:lnTo>
                      <a:pt x="1335" y="445"/>
                    </a:lnTo>
                    <a:lnTo>
                      <a:pt x="1446" y="556"/>
                    </a:lnTo>
                    <a:lnTo>
                      <a:pt x="1483" y="611"/>
                    </a:lnTo>
                    <a:lnTo>
                      <a:pt x="1520" y="667"/>
                    </a:lnTo>
                    <a:lnTo>
                      <a:pt x="1520" y="723"/>
                    </a:lnTo>
                    <a:lnTo>
                      <a:pt x="1520" y="797"/>
                    </a:lnTo>
                    <a:lnTo>
                      <a:pt x="1502" y="871"/>
                    </a:lnTo>
                    <a:lnTo>
                      <a:pt x="1483" y="945"/>
                    </a:lnTo>
                    <a:lnTo>
                      <a:pt x="1390" y="1093"/>
                    </a:lnTo>
                    <a:lnTo>
                      <a:pt x="1279" y="1260"/>
                    </a:lnTo>
                    <a:lnTo>
                      <a:pt x="1038" y="1538"/>
                    </a:lnTo>
                    <a:lnTo>
                      <a:pt x="1150" y="1519"/>
                    </a:lnTo>
                    <a:lnTo>
                      <a:pt x="1242" y="1482"/>
                    </a:lnTo>
                    <a:lnTo>
                      <a:pt x="1427" y="1390"/>
                    </a:lnTo>
                    <a:lnTo>
                      <a:pt x="1613" y="1260"/>
                    </a:lnTo>
                    <a:lnTo>
                      <a:pt x="1687" y="1186"/>
                    </a:lnTo>
                    <a:lnTo>
                      <a:pt x="1742" y="1093"/>
                    </a:lnTo>
                    <a:lnTo>
                      <a:pt x="1798" y="1038"/>
                    </a:lnTo>
                    <a:lnTo>
                      <a:pt x="1835" y="945"/>
                    </a:lnTo>
                    <a:lnTo>
                      <a:pt x="1854" y="871"/>
                    </a:lnTo>
                    <a:lnTo>
                      <a:pt x="1872" y="797"/>
                    </a:lnTo>
                    <a:lnTo>
                      <a:pt x="1854" y="649"/>
                    </a:lnTo>
                    <a:lnTo>
                      <a:pt x="1817" y="500"/>
                    </a:lnTo>
                    <a:lnTo>
                      <a:pt x="1742" y="371"/>
                    </a:lnTo>
                    <a:lnTo>
                      <a:pt x="1631" y="241"/>
                    </a:lnTo>
                    <a:lnTo>
                      <a:pt x="1483" y="167"/>
                    </a:lnTo>
                    <a:lnTo>
                      <a:pt x="1335" y="111"/>
                    </a:lnTo>
                    <a:lnTo>
                      <a:pt x="1075" y="74"/>
                    </a:lnTo>
                    <a:lnTo>
                      <a:pt x="835" y="93"/>
                    </a:lnTo>
                    <a:lnTo>
                      <a:pt x="575" y="111"/>
                    </a:lnTo>
                    <a:lnTo>
                      <a:pt x="242" y="111"/>
                    </a:lnTo>
                    <a:lnTo>
                      <a:pt x="149" y="93"/>
                    </a:lnTo>
                    <a:lnTo>
                      <a:pt x="75" y="5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31" name="Google Shape;16761;p41">
                <a:extLst>
                  <a:ext uri="{FF2B5EF4-FFF2-40B4-BE49-F238E27FC236}">
                    <a16:creationId xmlns:a16="http://schemas.microsoft.com/office/drawing/2014/main" id="{B3EFC9E6-DC26-CE97-DE83-2216D53C0895}"/>
                  </a:ext>
                </a:extLst>
              </p:cNvPr>
              <p:cNvSpPr/>
              <p:nvPr/>
            </p:nvSpPr>
            <p:spPr>
              <a:xfrm>
                <a:off x="5938009" y="2462751"/>
                <a:ext cx="16263" cy="16263"/>
              </a:xfrm>
              <a:custGeom>
                <a:avLst/>
                <a:gdLst/>
                <a:ahLst/>
                <a:cxnLst/>
                <a:rect l="l" t="t" r="r" b="b"/>
                <a:pathLst>
                  <a:path w="427" h="427" extrusionOk="0">
                    <a:moveTo>
                      <a:pt x="130" y="0"/>
                    </a:moveTo>
                    <a:lnTo>
                      <a:pt x="74" y="19"/>
                    </a:lnTo>
                    <a:lnTo>
                      <a:pt x="37" y="37"/>
                    </a:lnTo>
                    <a:lnTo>
                      <a:pt x="19" y="74"/>
                    </a:lnTo>
                    <a:lnTo>
                      <a:pt x="0" y="111"/>
                    </a:lnTo>
                    <a:lnTo>
                      <a:pt x="19" y="167"/>
                    </a:lnTo>
                    <a:lnTo>
                      <a:pt x="74" y="278"/>
                    </a:lnTo>
                    <a:lnTo>
                      <a:pt x="148" y="352"/>
                    </a:lnTo>
                    <a:lnTo>
                      <a:pt x="223" y="408"/>
                    </a:lnTo>
                    <a:lnTo>
                      <a:pt x="297" y="426"/>
                    </a:lnTo>
                    <a:lnTo>
                      <a:pt x="352" y="426"/>
                    </a:lnTo>
                    <a:lnTo>
                      <a:pt x="389" y="408"/>
                    </a:lnTo>
                    <a:lnTo>
                      <a:pt x="408" y="389"/>
                    </a:lnTo>
                    <a:lnTo>
                      <a:pt x="426" y="352"/>
                    </a:lnTo>
                    <a:lnTo>
                      <a:pt x="426" y="297"/>
                    </a:lnTo>
                    <a:lnTo>
                      <a:pt x="426" y="260"/>
                    </a:lnTo>
                    <a:lnTo>
                      <a:pt x="389" y="222"/>
                    </a:lnTo>
                    <a:lnTo>
                      <a:pt x="352" y="204"/>
                    </a:lnTo>
                    <a:lnTo>
                      <a:pt x="297" y="185"/>
                    </a:lnTo>
                    <a:lnTo>
                      <a:pt x="260" y="148"/>
                    </a:lnTo>
                    <a:lnTo>
                      <a:pt x="223" y="74"/>
                    </a:lnTo>
                    <a:lnTo>
                      <a:pt x="204" y="37"/>
                    </a:lnTo>
                    <a:lnTo>
                      <a:pt x="167" y="19"/>
                    </a:lnTo>
                    <a:lnTo>
                      <a:pt x="13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32" name="Google Shape;16762;p41">
                <a:extLst>
                  <a:ext uri="{FF2B5EF4-FFF2-40B4-BE49-F238E27FC236}">
                    <a16:creationId xmlns:a16="http://schemas.microsoft.com/office/drawing/2014/main" id="{B3521E0C-888E-CB61-F8F8-E8D44B229714}"/>
                  </a:ext>
                </a:extLst>
              </p:cNvPr>
              <p:cNvSpPr/>
              <p:nvPr/>
            </p:nvSpPr>
            <p:spPr>
              <a:xfrm>
                <a:off x="5913290" y="2486023"/>
                <a:ext cx="89658" cy="36716"/>
              </a:xfrm>
              <a:custGeom>
                <a:avLst/>
                <a:gdLst/>
                <a:ahLst/>
                <a:cxnLst/>
                <a:rect l="l" t="t" r="r" b="b"/>
                <a:pathLst>
                  <a:path w="2354" h="964" extrusionOk="0">
                    <a:moveTo>
                      <a:pt x="56" y="1"/>
                    </a:moveTo>
                    <a:lnTo>
                      <a:pt x="19" y="19"/>
                    </a:lnTo>
                    <a:lnTo>
                      <a:pt x="1" y="56"/>
                    </a:lnTo>
                    <a:lnTo>
                      <a:pt x="1" y="93"/>
                    </a:lnTo>
                    <a:lnTo>
                      <a:pt x="56" y="204"/>
                    </a:lnTo>
                    <a:lnTo>
                      <a:pt x="112" y="316"/>
                    </a:lnTo>
                    <a:lnTo>
                      <a:pt x="186" y="427"/>
                    </a:lnTo>
                    <a:lnTo>
                      <a:pt x="279" y="519"/>
                    </a:lnTo>
                    <a:lnTo>
                      <a:pt x="371" y="612"/>
                    </a:lnTo>
                    <a:lnTo>
                      <a:pt x="482" y="705"/>
                    </a:lnTo>
                    <a:lnTo>
                      <a:pt x="575" y="760"/>
                    </a:lnTo>
                    <a:lnTo>
                      <a:pt x="686" y="834"/>
                    </a:lnTo>
                    <a:lnTo>
                      <a:pt x="816" y="871"/>
                    </a:lnTo>
                    <a:lnTo>
                      <a:pt x="927" y="908"/>
                    </a:lnTo>
                    <a:lnTo>
                      <a:pt x="1057" y="945"/>
                    </a:lnTo>
                    <a:lnTo>
                      <a:pt x="1187" y="964"/>
                    </a:lnTo>
                    <a:lnTo>
                      <a:pt x="1446" y="964"/>
                    </a:lnTo>
                    <a:lnTo>
                      <a:pt x="1576" y="945"/>
                    </a:lnTo>
                    <a:lnTo>
                      <a:pt x="1705" y="908"/>
                    </a:lnTo>
                    <a:lnTo>
                      <a:pt x="1872" y="853"/>
                    </a:lnTo>
                    <a:lnTo>
                      <a:pt x="2039" y="797"/>
                    </a:lnTo>
                    <a:lnTo>
                      <a:pt x="2187" y="723"/>
                    </a:lnTo>
                    <a:lnTo>
                      <a:pt x="2317" y="630"/>
                    </a:lnTo>
                    <a:lnTo>
                      <a:pt x="2354" y="612"/>
                    </a:lnTo>
                    <a:lnTo>
                      <a:pt x="2335" y="575"/>
                    </a:lnTo>
                    <a:lnTo>
                      <a:pt x="2317" y="538"/>
                    </a:lnTo>
                    <a:lnTo>
                      <a:pt x="2280" y="538"/>
                    </a:lnTo>
                    <a:lnTo>
                      <a:pt x="1946" y="612"/>
                    </a:lnTo>
                    <a:lnTo>
                      <a:pt x="1650" y="668"/>
                    </a:lnTo>
                    <a:lnTo>
                      <a:pt x="1372" y="668"/>
                    </a:lnTo>
                    <a:lnTo>
                      <a:pt x="1094" y="649"/>
                    </a:lnTo>
                    <a:lnTo>
                      <a:pt x="964" y="612"/>
                    </a:lnTo>
                    <a:lnTo>
                      <a:pt x="834" y="575"/>
                    </a:lnTo>
                    <a:lnTo>
                      <a:pt x="705" y="519"/>
                    </a:lnTo>
                    <a:lnTo>
                      <a:pt x="575" y="445"/>
                    </a:lnTo>
                    <a:lnTo>
                      <a:pt x="445" y="371"/>
                    </a:lnTo>
                    <a:lnTo>
                      <a:pt x="334" y="260"/>
                    </a:lnTo>
                    <a:lnTo>
                      <a:pt x="205" y="149"/>
                    </a:lnTo>
                    <a:lnTo>
                      <a:pt x="93" y="19"/>
                    </a:lnTo>
                    <a:lnTo>
                      <a:pt x="56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33" name="Google Shape;16763;p41">
                <a:extLst>
                  <a:ext uri="{FF2B5EF4-FFF2-40B4-BE49-F238E27FC236}">
                    <a16:creationId xmlns:a16="http://schemas.microsoft.com/office/drawing/2014/main" id="{07FB95F1-6C5A-AB8F-5112-935F7F3A41CE}"/>
                  </a:ext>
                </a:extLst>
              </p:cNvPr>
              <p:cNvSpPr/>
              <p:nvPr/>
            </p:nvSpPr>
            <p:spPr>
              <a:xfrm>
                <a:off x="5746768" y="2292649"/>
                <a:ext cx="87525" cy="46619"/>
              </a:xfrm>
              <a:custGeom>
                <a:avLst/>
                <a:gdLst/>
                <a:ahLst/>
                <a:cxnLst/>
                <a:rect l="l" t="t" r="r" b="b"/>
                <a:pathLst>
                  <a:path w="2298" h="1224" extrusionOk="0">
                    <a:moveTo>
                      <a:pt x="1649" y="1"/>
                    </a:moveTo>
                    <a:lnTo>
                      <a:pt x="1519" y="19"/>
                    </a:lnTo>
                    <a:lnTo>
                      <a:pt x="1390" y="19"/>
                    </a:lnTo>
                    <a:lnTo>
                      <a:pt x="1260" y="56"/>
                    </a:lnTo>
                    <a:lnTo>
                      <a:pt x="1019" y="131"/>
                    </a:lnTo>
                    <a:lnTo>
                      <a:pt x="778" y="260"/>
                    </a:lnTo>
                    <a:lnTo>
                      <a:pt x="556" y="409"/>
                    </a:lnTo>
                    <a:lnTo>
                      <a:pt x="371" y="594"/>
                    </a:lnTo>
                    <a:lnTo>
                      <a:pt x="260" y="723"/>
                    </a:lnTo>
                    <a:lnTo>
                      <a:pt x="148" y="853"/>
                    </a:lnTo>
                    <a:lnTo>
                      <a:pt x="74" y="1001"/>
                    </a:lnTo>
                    <a:lnTo>
                      <a:pt x="0" y="1150"/>
                    </a:lnTo>
                    <a:lnTo>
                      <a:pt x="0" y="1187"/>
                    </a:lnTo>
                    <a:lnTo>
                      <a:pt x="37" y="1224"/>
                    </a:lnTo>
                    <a:lnTo>
                      <a:pt x="74" y="1224"/>
                    </a:lnTo>
                    <a:lnTo>
                      <a:pt x="593" y="872"/>
                    </a:lnTo>
                    <a:lnTo>
                      <a:pt x="852" y="723"/>
                    </a:lnTo>
                    <a:lnTo>
                      <a:pt x="1112" y="575"/>
                    </a:lnTo>
                    <a:lnTo>
                      <a:pt x="1390" y="464"/>
                    </a:lnTo>
                    <a:lnTo>
                      <a:pt x="1668" y="371"/>
                    </a:lnTo>
                    <a:lnTo>
                      <a:pt x="1964" y="316"/>
                    </a:lnTo>
                    <a:lnTo>
                      <a:pt x="2261" y="279"/>
                    </a:lnTo>
                    <a:lnTo>
                      <a:pt x="2279" y="260"/>
                    </a:lnTo>
                    <a:lnTo>
                      <a:pt x="2298" y="242"/>
                    </a:lnTo>
                    <a:lnTo>
                      <a:pt x="2298" y="205"/>
                    </a:lnTo>
                    <a:lnTo>
                      <a:pt x="2279" y="186"/>
                    </a:lnTo>
                    <a:lnTo>
                      <a:pt x="2168" y="131"/>
                    </a:lnTo>
                    <a:lnTo>
                      <a:pt x="2038" y="75"/>
                    </a:lnTo>
                    <a:lnTo>
                      <a:pt x="1909" y="38"/>
                    </a:lnTo>
                    <a:lnTo>
                      <a:pt x="1779" y="19"/>
                    </a:lnTo>
                    <a:lnTo>
                      <a:pt x="1649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34" name="Google Shape;16764;p41">
                <a:extLst>
                  <a:ext uri="{FF2B5EF4-FFF2-40B4-BE49-F238E27FC236}">
                    <a16:creationId xmlns:a16="http://schemas.microsoft.com/office/drawing/2014/main" id="{1A7E3954-3FFC-B32A-606C-C7C0386792BB}"/>
                  </a:ext>
                </a:extLst>
              </p:cNvPr>
              <p:cNvSpPr/>
              <p:nvPr/>
            </p:nvSpPr>
            <p:spPr>
              <a:xfrm>
                <a:off x="6038905" y="2282784"/>
                <a:ext cx="97428" cy="50123"/>
              </a:xfrm>
              <a:custGeom>
                <a:avLst/>
                <a:gdLst/>
                <a:ahLst/>
                <a:cxnLst/>
                <a:rect l="l" t="t" r="r" b="b"/>
                <a:pathLst>
                  <a:path w="2558" h="1316" extrusionOk="0">
                    <a:moveTo>
                      <a:pt x="594" y="1"/>
                    </a:moveTo>
                    <a:lnTo>
                      <a:pt x="390" y="38"/>
                    </a:lnTo>
                    <a:lnTo>
                      <a:pt x="204" y="93"/>
                    </a:lnTo>
                    <a:lnTo>
                      <a:pt x="38" y="167"/>
                    </a:lnTo>
                    <a:lnTo>
                      <a:pt x="19" y="186"/>
                    </a:lnTo>
                    <a:lnTo>
                      <a:pt x="1" y="223"/>
                    </a:lnTo>
                    <a:lnTo>
                      <a:pt x="19" y="241"/>
                    </a:lnTo>
                    <a:lnTo>
                      <a:pt x="56" y="260"/>
                    </a:lnTo>
                    <a:lnTo>
                      <a:pt x="390" y="297"/>
                    </a:lnTo>
                    <a:lnTo>
                      <a:pt x="705" y="371"/>
                    </a:lnTo>
                    <a:lnTo>
                      <a:pt x="1020" y="464"/>
                    </a:lnTo>
                    <a:lnTo>
                      <a:pt x="1335" y="593"/>
                    </a:lnTo>
                    <a:lnTo>
                      <a:pt x="1631" y="742"/>
                    </a:lnTo>
                    <a:lnTo>
                      <a:pt x="1909" y="927"/>
                    </a:lnTo>
                    <a:lnTo>
                      <a:pt x="2187" y="1131"/>
                    </a:lnTo>
                    <a:lnTo>
                      <a:pt x="2483" y="1316"/>
                    </a:lnTo>
                    <a:lnTo>
                      <a:pt x="2520" y="1316"/>
                    </a:lnTo>
                    <a:lnTo>
                      <a:pt x="2558" y="1297"/>
                    </a:lnTo>
                    <a:lnTo>
                      <a:pt x="2483" y="1131"/>
                    </a:lnTo>
                    <a:lnTo>
                      <a:pt x="2391" y="964"/>
                    </a:lnTo>
                    <a:lnTo>
                      <a:pt x="2280" y="797"/>
                    </a:lnTo>
                    <a:lnTo>
                      <a:pt x="2150" y="649"/>
                    </a:lnTo>
                    <a:lnTo>
                      <a:pt x="2020" y="519"/>
                    </a:lnTo>
                    <a:lnTo>
                      <a:pt x="1872" y="390"/>
                    </a:lnTo>
                    <a:lnTo>
                      <a:pt x="1705" y="278"/>
                    </a:lnTo>
                    <a:lnTo>
                      <a:pt x="1520" y="186"/>
                    </a:lnTo>
                    <a:lnTo>
                      <a:pt x="1353" y="112"/>
                    </a:lnTo>
                    <a:lnTo>
                      <a:pt x="1149" y="56"/>
                    </a:lnTo>
                    <a:lnTo>
                      <a:pt x="964" y="19"/>
                    </a:lnTo>
                    <a:lnTo>
                      <a:pt x="779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35" name="Google Shape;16765;p41">
                <a:extLst>
                  <a:ext uri="{FF2B5EF4-FFF2-40B4-BE49-F238E27FC236}">
                    <a16:creationId xmlns:a16="http://schemas.microsoft.com/office/drawing/2014/main" id="{6F7E3407-1C5C-7036-7630-DD07F22C7004}"/>
                  </a:ext>
                </a:extLst>
              </p:cNvPr>
              <p:cNvSpPr/>
              <p:nvPr/>
            </p:nvSpPr>
            <p:spPr>
              <a:xfrm>
                <a:off x="5420733" y="1686475"/>
                <a:ext cx="570932" cy="450956"/>
              </a:xfrm>
              <a:custGeom>
                <a:avLst/>
                <a:gdLst/>
                <a:ahLst/>
                <a:cxnLst/>
                <a:rect l="l" t="t" r="r" b="b"/>
                <a:pathLst>
                  <a:path w="14990" h="11840" extrusionOk="0">
                    <a:moveTo>
                      <a:pt x="2316" y="0"/>
                    </a:moveTo>
                    <a:lnTo>
                      <a:pt x="2075" y="19"/>
                    </a:lnTo>
                    <a:lnTo>
                      <a:pt x="1853" y="56"/>
                    </a:lnTo>
                    <a:lnTo>
                      <a:pt x="1631" y="112"/>
                    </a:lnTo>
                    <a:lnTo>
                      <a:pt x="1408" y="186"/>
                    </a:lnTo>
                    <a:lnTo>
                      <a:pt x="1205" y="278"/>
                    </a:lnTo>
                    <a:lnTo>
                      <a:pt x="1019" y="390"/>
                    </a:lnTo>
                    <a:lnTo>
                      <a:pt x="834" y="538"/>
                    </a:lnTo>
                    <a:lnTo>
                      <a:pt x="667" y="686"/>
                    </a:lnTo>
                    <a:lnTo>
                      <a:pt x="519" y="853"/>
                    </a:lnTo>
                    <a:lnTo>
                      <a:pt x="389" y="1020"/>
                    </a:lnTo>
                    <a:lnTo>
                      <a:pt x="278" y="1223"/>
                    </a:lnTo>
                    <a:lnTo>
                      <a:pt x="186" y="1427"/>
                    </a:lnTo>
                    <a:lnTo>
                      <a:pt x="93" y="1631"/>
                    </a:lnTo>
                    <a:lnTo>
                      <a:pt x="37" y="1853"/>
                    </a:lnTo>
                    <a:lnTo>
                      <a:pt x="0" y="2076"/>
                    </a:lnTo>
                    <a:lnTo>
                      <a:pt x="0" y="2316"/>
                    </a:lnTo>
                    <a:lnTo>
                      <a:pt x="0" y="8042"/>
                    </a:lnTo>
                    <a:lnTo>
                      <a:pt x="0" y="8282"/>
                    </a:lnTo>
                    <a:lnTo>
                      <a:pt x="37" y="8505"/>
                    </a:lnTo>
                    <a:lnTo>
                      <a:pt x="93" y="8727"/>
                    </a:lnTo>
                    <a:lnTo>
                      <a:pt x="186" y="8949"/>
                    </a:lnTo>
                    <a:lnTo>
                      <a:pt x="278" y="9153"/>
                    </a:lnTo>
                    <a:lnTo>
                      <a:pt x="389" y="9339"/>
                    </a:lnTo>
                    <a:lnTo>
                      <a:pt x="519" y="9524"/>
                    </a:lnTo>
                    <a:lnTo>
                      <a:pt x="667" y="9672"/>
                    </a:lnTo>
                    <a:lnTo>
                      <a:pt x="834" y="9839"/>
                    </a:lnTo>
                    <a:lnTo>
                      <a:pt x="1019" y="9968"/>
                    </a:lnTo>
                    <a:lnTo>
                      <a:pt x="1205" y="10080"/>
                    </a:lnTo>
                    <a:lnTo>
                      <a:pt x="1408" y="10172"/>
                    </a:lnTo>
                    <a:lnTo>
                      <a:pt x="1631" y="10265"/>
                    </a:lnTo>
                    <a:lnTo>
                      <a:pt x="1853" y="10321"/>
                    </a:lnTo>
                    <a:lnTo>
                      <a:pt x="2075" y="10358"/>
                    </a:lnTo>
                    <a:lnTo>
                      <a:pt x="9505" y="10358"/>
                    </a:lnTo>
                    <a:lnTo>
                      <a:pt x="10987" y="11840"/>
                    </a:lnTo>
                    <a:lnTo>
                      <a:pt x="11469" y="10358"/>
                    </a:lnTo>
                    <a:lnTo>
                      <a:pt x="12914" y="10358"/>
                    </a:lnTo>
                    <a:lnTo>
                      <a:pt x="13137" y="10321"/>
                    </a:lnTo>
                    <a:lnTo>
                      <a:pt x="13359" y="10265"/>
                    </a:lnTo>
                    <a:lnTo>
                      <a:pt x="13581" y="10172"/>
                    </a:lnTo>
                    <a:lnTo>
                      <a:pt x="13785" y="10080"/>
                    </a:lnTo>
                    <a:lnTo>
                      <a:pt x="13970" y="9968"/>
                    </a:lnTo>
                    <a:lnTo>
                      <a:pt x="14156" y="9839"/>
                    </a:lnTo>
                    <a:lnTo>
                      <a:pt x="14304" y="9672"/>
                    </a:lnTo>
                    <a:lnTo>
                      <a:pt x="14471" y="9524"/>
                    </a:lnTo>
                    <a:lnTo>
                      <a:pt x="14600" y="9339"/>
                    </a:lnTo>
                    <a:lnTo>
                      <a:pt x="14711" y="9153"/>
                    </a:lnTo>
                    <a:lnTo>
                      <a:pt x="14804" y="8949"/>
                    </a:lnTo>
                    <a:lnTo>
                      <a:pt x="14897" y="8727"/>
                    </a:lnTo>
                    <a:lnTo>
                      <a:pt x="14952" y="8505"/>
                    </a:lnTo>
                    <a:lnTo>
                      <a:pt x="14971" y="8282"/>
                    </a:lnTo>
                    <a:lnTo>
                      <a:pt x="14989" y="8042"/>
                    </a:lnTo>
                    <a:lnTo>
                      <a:pt x="14989" y="2316"/>
                    </a:lnTo>
                    <a:lnTo>
                      <a:pt x="14971" y="2076"/>
                    </a:lnTo>
                    <a:lnTo>
                      <a:pt x="14952" y="1853"/>
                    </a:lnTo>
                    <a:lnTo>
                      <a:pt x="14897" y="1631"/>
                    </a:lnTo>
                    <a:lnTo>
                      <a:pt x="14804" y="1427"/>
                    </a:lnTo>
                    <a:lnTo>
                      <a:pt x="14711" y="1223"/>
                    </a:lnTo>
                    <a:lnTo>
                      <a:pt x="14600" y="1020"/>
                    </a:lnTo>
                    <a:lnTo>
                      <a:pt x="14471" y="853"/>
                    </a:lnTo>
                    <a:lnTo>
                      <a:pt x="14304" y="686"/>
                    </a:lnTo>
                    <a:lnTo>
                      <a:pt x="14156" y="538"/>
                    </a:lnTo>
                    <a:lnTo>
                      <a:pt x="13970" y="390"/>
                    </a:lnTo>
                    <a:lnTo>
                      <a:pt x="13785" y="278"/>
                    </a:lnTo>
                    <a:lnTo>
                      <a:pt x="13581" y="186"/>
                    </a:lnTo>
                    <a:lnTo>
                      <a:pt x="13359" y="112"/>
                    </a:lnTo>
                    <a:lnTo>
                      <a:pt x="13137" y="56"/>
                    </a:lnTo>
                    <a:lnTo>
                      <a:pt x="12914" y="19"/>
                    </a:lnTo>
                    <a:lnTo>
                      <a:pt x="12673" y="0"/>
                    </a:lnTo>
                    <a:close/>
                  </a:path>
                </a:pathLst>
              </a:custGeom>
              <a:solidFill>
                <a:srgbClr val="C5F1FF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36" name="Google Shape;16766;p41">
                <a:extLst>
                  <a:ext uri="{FF2B5EF4-FFF2-40B4-BE49-F238E27FC236}">
                    <a16:creationId xmlns:a16="http://schemas.microsoft.com/office/drawing/2014/main" id="{AB8CFB61-CDC7-3B15-975E-6C4D6DCA9D25}"/>
                  </a:ext>
                </a:extLst>
              </p:cNvPr>
              <p:cNvSpPr/>
              <p:nvPr/>
            </p:nvSpPr>
            <p:spPr>
              <a:xfrm>
                <a:off x="5757357" y="2622912"/>
                <a:ext cx="39535" cy="39573"/>
              </a:xfrm>
              <a:custGeom>
                <a:avLst/>
                <a:gdLst/>
                <a:ahLst/>
                <a:cxnLst/>
                <a:rect l="l" t="t" r="r" b="b"/>
                <a:pathLst>
                  <a:path w="1038" h="1039" extrusionOk="0">
                    <a:moveTo>
                      <a:pt x="426" y="1"/>
                    </a:moveTo>
                    <a:lnTo>
                      <a:pt x="315" y="38"/>
                    </a:lnTo>
                    <a:lnTo>
                      <a:pt x="241" y="94"/>
                    </a:lnTo>
                    <a:lnTo>
                      <a:pt x="148" y="149"/>
                    </a:lnTo>
                    <a:lnTo>
                      <a:pt x="93" y="223"/>
                    </a:lnTo>
                    <a:lnTo>
                      <a:pt x="37" y="316"/>
                    </a:lnTo>
                    <a:lnTo>
                      <a:pt x="19" y="409"/>
                    </a:lnTo>
                    <a:lnTo>
                      <a:pt x="0" y="520"/>
                    </a:lnTo>
                    <a:lnTo>
                      <a:pt x="19" y="631"/>
                    </a:lnTo>
                    <a:lnTo>
                      <a:pt x="37" y="724"/>
                    </a:lnTo>
                    <a:lnTo>
                      <a:pt x="93" y="816"/>
                    </a:lnTo>
                    <a:lnTo>
                      <a:pt x="148" y="890"/>
                    </a:lnTo>
                    <a:lnTo>
                      <a:pt x="241" y="946"/>
                    </a:lnTo>
                    <a:lnTo>
                      <a:pt x="315" y="1001"/>
                    </a:lnTo>
                    <a:lnTo>
                      <a:pt x="426" y="1020"/>
                    </a:lnTo>
                    <a:lnTo>
                      <a:pt x="519" y="1039"/>
                    </a:lnTo>
                    <a:lnTo>
                      <a:pt x="630" y="1020"/>
                    </a:lnTo>
                    <a:lnTo>
                      <a:pt x="723" y="1001"/>
                    </a:lnTo>
                    <a:lnTo>
                      <a:pt x="815" y="946"/>
                    </a:lnTo>
                    <a:lnTo>
                      <a:pt x="889" y="890"/>
                    </a:lnTo>
                    <a:lnTo>
                      <a:pt x="945" y="816"/>
                    </a:lnTo>
                    <a:lnTo>
                      <a:pt x="1001" y="724"/>
                    </a:lnTo>
                    <a:lnTo>
                      <a:pt x="1038" y="631"/>
                    </a:lnTo>
                    <a:lnTo>
                      <a:pt x="1038" y="520"/>
                    </a:lnTo>
                    <a:lnTo>
                      <a:pt x="1038" y="409"/>
                    </a:lnTo>
                    <a:lnTo>
                      <a:pt x="1001" y="316"/>
                    </a:lnTo>
                    <a:lnTo>
                      <a:pt x="945" y="223"/>
                    </a:lnTo>
                    <a:lnTo>
                      <a:pt x="889" y="149"/>
                    </a:lnTo>
                    <a:lnTo>
                      <a:pt x="815" y="94"/>
                    </a:lnTo>
                    <a:lnTo>
                      <a:pt x="723" y="38"/>
                    </a:lnTo>
                    <a:lnTo>
                      <a:pt x="63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37" name="Google Shape;16767;p41">
                <a:extLst>
                  <a:ext uri="{FF2B5EF4-FFF2-40B4-BE49-F238E27FC236}">
                    <a16:creationId xmlns:a16="http://schemas.microsoft.com/office/drawing/2014/main" id="{0FEEEF64-C136-DAB7-AB60-4F8F83A66082}"/>
                  </a:ext>
                </a:extLst>
              </p:cNvPr>
              <p:cNvSpPr/>
              <p:nvPr/>
            </p:nvSpPr>
            <p:spPr>
              <a:xfrm>
                <a:off x="5757357" y="2622912"/>
                <a:ext cx="39535" cy="39573"/>
              </a:xfrm>
              <a:custGeom>
                <a:avLst/>
                <a:gdLst/>
                <a:ahLst/>
                <a:cxnLst/>
                <a:rect l="l" t="t" r="r" b="b"/>
                <a:pathLst>
                  <a:path w="1038" h="1039" fill="none" extrusionOk="0">
                    <a:moveTo>
                      <a:pt x="519" y="1"/>
                    </a:moveTo>
                    <a:lnTo>
                      <a:pt x="519" y="1"/>
                    </a:lnTo>
                    <a:lnTo>
                      <a:pt x="426" y="1"/>
                    </a:lnTo>
                    <a:lnTo>
                      <a:pt x="315" y="38"/>
                    </a:lnTo>
                    <a:lnTo>
                      <a:pt x="241" y="94"/>
                    </a:lnTo>
                    <a:lnTo>
                      <a:pt x="148" y="149"/>
                    </a:lnTo>
                    <a:lnTo>
                      <a:pt x="93" y="223"/>
                    </a:lnTo>
                    <a:lnTo>
                      <a:pt x="37" y="316"/>
                    </a:lnTo>
                    <a:lnTo>
                      <a:pt x="19" y="409"/>
                    </a:lnTo>
                    <a:lnTo>
                      <a:pt x="0" y="520"/>
                    </a:lnTo>
                    <a:lnTo>
                      <a:pt x="0" y="520"/>
                    </a:lnTo>
                    <a:lnTo>
                      <a:pt x="19" y="631"/>
                    </a:lnTo>
                    <a:lnTo>
                      <a:pt x="37" y="724"/>
                    </a:lnTo>
                    <a:lnTo>
                      <a:pt x="93" y="816"/>
                    </a:lnTo>
                    <a:lnTo>
                      <a:pt x="148" y="890"/>
                    </a:lnTo>
                    <a:lnTo>
                      <a:pt x="241" y="946"/>
                    </a:lnTo>
                    <a:lnTo>
                      <a:pt x="315" y="1001"/>
                    </a:lnTo>
                    <a:lnTo>
                      <a:pt x="426" y="1020"/>
                    </a:lnTo>
                    <a:lnTo>
                      <a:pt x="519" y="1039"/>
                    </a:lnTo>
                    <a:lnTo>
                      <a:pt x="519" y="1039"/>
                    </a:lnTo>
                    <a:lnTo>
                      <a:pt x="630" y="1020"/>
                    </a:lnTo>
                    <a:lnTo>
                      <a:pt x="723" y="1001"/>
                    </a:lnTo>
                    <a:lnTo>
                      <a:pt x="815" y="946"/>
                    </a:lnTo>
                    <a:lnTo>
                      <a:pt x="889" y="890"/>
                    </a:lnTo>
                    <a:lnTo>
                      <a:pt x="945" y="816"/>
                    </a:lnTo>
                    <a:lnTo>
                      <a:pt x="1001" y="724"/>
                    </a:lnTo>
                    <a:lnTo>
                      <a:pt x="1038" y="631"/>
                    </a:lnTo>
                    <a:lnTo>
                      <a:pt x="1038" y="520"/>
                    </a:lnTo>
                    <a:lnTo>
                      <a:pt x="1038" y="520"/>
                    </a:lnTo>
                    <a:lnTo>
                      <a:pt x="1038" y="409"/>
                    </a:lnTo>
                    <a:lnTo>
                      <a:pt x="1001" y="316"/>
                    </a:lnTo>
                    <a:lnTo>
                      <a:pt x="945" y="223"/>
                    </a:lnTo>
                    <a:lnTo>
                      <a:pt x="889" y="149"/>
                    </a:lnTo>
                    <a:lnTo>
                      <a:pt x="815" y="94"/>
                    </a:lnTo>
                    <a:lnTo>
                      <a:pt x="723" y="38"/>
                    </a:lnTo>
                    <a:lnTo>
                      <a:pt x="630" y="1"/>
                    </a:lnTo>
                    <a:lnTo>
                      <a:pt x="519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38" name="Google Shape;16768;p41">
                <a:extLst>
                  <a:ext uri="{FF2B5EF4-FFF2-40B4-BE49-F238E27FC236}">
                    <a16:creationId xmlns:a16="http://schemas.microsoft.com/office/drawing/2014/main" id="{2237D0DB-EEFC-7B7A-8953-2B5C1104116F}"/>
                  </a:ext>
                </a:extLst>
              </p:cNvPr>
              <p:cNvSpPr/>
              <p:nvPr/>
            </p:nvSpPr>
            <p:spPr>
              <a:xfrm>
                <a:off x="6643707" y="1723154"/>
                <a:ext cx="647107" cy="448176"/>
              </a:xfrm>
              <a:custGeom>
                <a:avLst/>
                <a:gdLst/>
                <a:ahLst/>
                <a:cxnLst/>
                <a:rect l="l" t="t" r="r" b="b"/>
                <a:pathLst>
                  <a:path w="16990" h="11767" extrusionOk="0">
                    <a:moveTo>
                      <a:pt x="11839" y="1"/>
                    </a:moveTo>
                    <a:lnTo>
                      <a:pt x="11524" y="19"/>
                    </a:lnTo>
                    <a:lnTo>
                      <a:pt x="11228" y="57"/>
                    </a:lnTo>
                    <a:lnTo>
                      <a:pt x="10950" y="112"/>
                    </a:lnTo>
                    <a:lnTo>
                      <a:pt x="10653" y="205"/>
                    </a:lnTo>
                    <a:lnTo>
                      <a:pt x="10394" y="316"/>
                    </a:lnTo>
                    <a:lnTo>
                      <a:pt x="10135" y="464"/>
                    </a:lnTo>
                    <a:lnTo>
                      <a:pt x="9894" y="612"/>
                    </a:lnTo>
                    <a:lnTo>
                      <a:pt x="9653" y="779"/>
                    </a:lnTo>
                    <a:lnTo>
                      <a:pt x="9394" y="668"/>
                    </a:lnTo>
                    <a:lnTo>
                      <a:pt x="9097" y="575"/>
                    </a:lnTo>
                    <a:lnTo>
                      <a:pt x="8801" y="520"/>
                    </a:lnTo>
                    <a:lnTo>
                      <a:pt x="8504" y="501"/>
                    </a:lnTo>
                    <a:lnTo>
                      <a:pt x="8263" y="501"/>
                    </a:lnTo>
                    <a:lnTo>
                      <a:pt x="8041" y="538"/>
                    </a:lnTo>
                    <a:lnTo>
                      <a:pt x="7819" y="594"/>
                    </a:lnTo>
                    <a:lnTo>
                      <a:pt x="7596" y="668"/>
                    </a:lnTo>
                    <a:lnTo>
                      <a:pt x="7393" y="742"/>
                    </a:lnTo>
                    <a:lnTo>
                      <a:pt x="7207" y="853"/>
                    </a:lnTo>
                    <a:lnTo>
                      <a:pt x="7022" y="983"/>
                    </a:lnTo>
                    <a:lnTo>
                      <a:pt x="6855" y="1113"/>
                    </a:lnTo>
                    <a:lnTo>
                      <a:pt x="6651" y="1001"/>
                    </a:lnTo>
                    <a:lnTo>
                      <a:pt x="6429" y="890"/>
                    </a:lnTo>
                    <a:lnTo>
                      <a:pt x="6207" y="798"/>
                    </a:lnTo>
                    <a:lnTo>
                      <a:pt x="5984" y="724"/>
                    </a:lnTo>
                    <a:lnTo>
                      <a:pt x="5744" y="649"/>
                    </a:lnTo>
                    <a:lnTo>
                      <a:pt x="5503" y="612"/>
                    </a:lnTo>
                    <a:lnTo>
                      <a:pt x="5243" y="575"/>
                    </a:lnTo>
                    <a:lnTo>
                      <a:pt x="4706" y="575"/>
                    </a:lnTo>
                    <a:lnTo>
                      <a:pt x="4428" y="612"/>
                    </a:lnTo>
                    <a:lnTo>
                      <a:pt x="4169" y="668"/>
                    </a:lnTo>
                    <a:lnTo>
                      <a:pt x="3909" y="742"/>
                    </a:lnTo>
                    <a:lnTo>
                      <a:pt x="3650" y="835"/>
                    </a:lnTo>
                    <a:lnTo>
                      <a:pt x="3409" y="964"/>
                    </a:lnTo>
                    <a:lnTo>
                      <a:pt x="3187" y="1094"/>
                    </a:lnTo>
                    <a:lnTo>
                      <a:pt x="2964" y="1242"/>
                    </a:lnTo>
                    <a:lnTo>
                      <a:pt x="2761" y="1409"/>
                    </a:lnTo>
                    <a:lnTo>
                      <a:pt x="2557" y="1576"/>
                    </a:lnTo>
                    <a:lnTo>
                      <a:pt x="2390" y="1780"/>
                    </a:lnTo>
                    <a:lnTo>
                      <a:pt x="2223" y="1983"/>
                    </a:lnTo>
                    <a:lnTo>
                      <a:pt x="2075" y="2206"/>
                    </a:lnTo>
                    <a:lnTo>
                      <a:pt x="1945" y="2447"/>
                    </a:lnTo>
                    <a:lnTo>
                      <a:pt x="1834" y="2687"/>
                    </a:lnTo>
                    <a:lnTo>
                      <a:pt x="1742" y="2928"/>
                    </a:lnTo>
                    <a:lnTo>
                      <a:pt x="1556" y="2984"/>
                    </a:lnTo>
                    <a:lnTo>
                      <a:pt x="1371" y="3058"/>
                    </a:lnTo>
                    <a:lnTo>
                      <a:pt x="1204" y="3151"/>
                    </a:lnTo>
                    <a:lnTo>
                      <a:pt x="1038" y="3243"/>
                    </a:lnTo>
                    <a:lnTo>
                      <a:pt x="889" y="3354"/>
                    </a:lnTo>
                    <a:lnTo>
                      <a:pt x="741" y="3484"/>
                    </a:lnTo>
                    <a:lnTo>
                      <a:pt x="611" y="3614"/>
                    </a:lnTo>
                    <a:lnTo>
                      <a:pt x="500" y="3762"/>
                    </a:lnTo>
                    <a:lnTo>
                      <a:pt x="389" y="3910"/>
                    </a:lnTo>
                    <a:lnTo>
                      <a:pt x="278" y="4077"/>
                    </a:lnTo>
                    <a:lnTo>
                      <a:pt x="204" y="4244"/>
                    </a:lnTo>
                    <a:lnTo>
                      <a:pt x="130" y="4429"/>
                    </a:lnTo>
                    <a:lnTo>
                      <a:pt x="74" y="4614"/>
                    </a:lnTo>
                    <a:lnTo>
                      <a:pt x="37" y="4800"/>
                    </a:lnTo>
                    <a:lnTo>
                      <a:pt x="0" y="5003"/>
                    </a:lnTo>
                    <a:lnTo>
                      <a:pt x="0" y="5207"/>
                    </a:lnTo>
                    <a:lnTo>
                      <a:pt x="0" y="5393"/>
                    </a:lnTo>
                    <a:lnTo>
                      <a:pt x="37" y="5596"/>
                    </a:lnTo>
                    <a:lnTo>
                      <a:pt x="74" y="5782"/>
                    </a:lnTo>
                    <a:lnTo>
                      <a:pt x="111" y="5948"/>
                    </a:lnTo>
                    <a:lnTo>
                      <a:pt x="185" y="6134"/>
                    </a:lnTo>
                    <a:lnTo>
                      <a:pt x="259" y="6300"/>
                    </a:lnTo>
                    <a:lnTo>
                      <a:pt x="352" y="6449"/>
                    </a:lnTo>
                    <a:lnTo>
                      <a:pt x="463" y="6597"/>
                    </a:lnTo>
                    <a:lnTo>
                      <a:pt x="574" y="6745"/>
                    </a:lnTo>
                    <a:lnTo>
                      <a:pt x="704" y="6875"/>
                    </a:lnTo>
                    <a:lnTo>
                      <a:pt x="834" y="7004"/>
                    </a:lnTo>
                    <a:lnTo>
                      <a:pt x="963" y="7116"/>
                    </a:lnTo>
                    <a:lnTo>
                      <a:pt x="1130" y="7208"/>
                    </a:lnTo>
                    <a:lnTo>
                      <a:pt x="1278" y="7301"/>
                    </a:lnTo>
                    <a:lnTo>
                      <a:pt x="1445" y="7375"/>
                    </a:lnTo>
                    <a:lnTo>
                      <a:pt x="1630" y="7449"/>
                    </a:lnTo>
                    <a:lnTo>
                      <a:pt x="1686" y="7709"/>
                    </a:lnTo>
                    <a:lnTo>
                      <a:pt x="1760" y="7949"/>
                    </a:lnTo>
                    <a:lnTo>
                      <a:pt x="1853" y="8190"/>
                    </a:lnTo>
                    <a:lnTo>
                      <a:pt x="1964" y="8413"/>
                    </a:lnTo>
                    <a:lnTo>
                      <a:pt x="2075" y="8635"/>
                    </a:lnTo>
                    <a:lnTo>
                      <a:pt x="2223" y="8857"/>
                    </a:lnTo>
                    <a:lnTo>
                      <a:pt x="2390" y="9061"/>
                    </a:lnTo>
                    <a:lnTo>
                      <a:pt x="2557" y="9246"/>
                    </a:lnTo>
                    <a:lnTo>
                      <a:pt x="2742" y="9413"/>
                    </a:lnTo>
                    <a:lnTo>
                      <a:pt x="2927" y="9580"/>
                    </a:lnTo>
                    <a:lnTo>
                      <a:pt x="3150" y="9728"/>
                    </a:lnTo>
                    <a:lnTo>
                      <a:pt x="3354" y="9858"/>
                    </a:lnTo>
                    <a:lnTo>
                      <a:pt x="3594" y="9969"/>
                    </a:lnTo>
                    <a:lnTo>
                      <a:pt x="3835" y="10062"/>
                    </a:lnTo>
                    <a:lnTo>
                      <a:pt x="4076" y="10136"/>
                    </a:lnTo>
                    <a:lnTo>
                      <a:pt x="4336" y="10210"/>
                    </a:lnTo>
                    <a:lnTo>
                      <a:pt x="4224" y="10339"/>
                    </a:lnTo>
                    <a:lnTo>
                      <a:pt x="4150" y="10488"/>
                    </a:lnTo>
                    <a:lnTo>
                      <a:pt x="4095" y="10654"/>
                    </a:lnTo>
                    <a:lnTo>
                      <a:pt x="4076" y="10840"/>
                    </a:lnTo>
                    <a:lnTo>
                      <a:pt x="4095" y="11025"/>
                    </a:lnTo>
                    <a:lnTo>
                      <a:pt x="4150" y="11192"/>
                    </a:lnTo>
                    <a:lnTo>
                      <a:pt x="4224" y="11359"/>
                    </a:lnTo>
                    <a:lnTo>
                      <a:pt x="4336" y="11488"/>
                    </a:lnTo>
                    <a:lnTo>
                      <a:pt x="4484" y="11599"/>
                    </a:lnTo>
                    <a:lnTo>
                      <a:pt x="4632" y="11692"/>
                    </a:lnTo>
                    <a:lnTo>
                      <a:pt x="4817" y="11748"/>
                    </a:lnTo>
                    <a:lnTo>
                      <a:pt x="5003" y="11766"/>
                    </a:lnTo>
                    <a:lnTo>
                      <a:pt x="5188" y="11748"/>
                    </a:lnTo>
                    <a:lnTo>
                      <a:pt x="5355" y="11692"/>
                    </a:lnTo>
                    <a:lnTo>
                      <a:pt x="5503" y="11599"/>
                    </a:lnTo>
                    <a:lnTo>
                      <a:pt x="5651" y="11488"/>
                    </a:lnTo>
                    <a:lnTo>
                      <a:pt x="5762" y="11359"/>
                    </a:lnTo>
                    <a:lnTo>
                      <a:pt x="5836" y="11192"/>
                    </a:lnTo>
                    <a:lnTo>
                      <a:pt x="5892" y="11025"/>
                    </a:lnTo>
                    <a:lnTo>
                      <a:pt x="5910" y="10840"/>
                    </a:lnTo>
                    <a:lnTo>
                      <a:pt x="5892" y="10654"/>
                    </a:lnTo>
                    <a:lnTo>
                      <a:pt x="5836" y="10488"/>
                    </a:lnTo>
                    <a:lnTo>
                      <a:pt x="5762" y="10339"/>
                    </a:lnTo>
                    <a:lnTo>
                      <a:pt x="5651" y="10210"/>
                    </a:lnTo>
                    <a:lnTo>
                      <a:pt x="5984" y="10117"/>
                    </a:lnTo>
                    <a:lnTo>
                      <a:pt x="6318" y="10006"/>
                    </a:lnTo>
                    <a:lnTo>
                      <a:pt x="6614" y="9858"/>
                    </a:lnTo>
                    <a:lnTo>
                      <a:pt x="6911" y="9691"/>
                    </a:lnTo>
                    <a:lnTo>
                      <a:pt x="7152" y="9932"/>
                    </a:lnTo>
                    <a:lnTo>
                      <a:pt x="7430" y="10173"/>
                    </a:lnTo>
                    <a:lnTo>
                      <a:pt x="7726" y="10358"/>
                    </a:lnTo>
                    <a:lnTo>
                      <a:pt x="8041" y="10525"/>
                    </a:lnTo>
                    <a:lnTo>
                      <a:pt x="8375" y="10654"/>
                    </a:lnTo>
                    <a:lnTo>
                      <a:pt x="8727" y="10766"/>
                    </a:lnTo>
                    <a:lnTo>
                      <a:pt x="9079" y="10821"/>
                    </a:lnTo>
                    <a:lnTo>
                      <a:pt x="9468" y="10840"/>
                    </a:lnTo>
                    <a:lnTo>
                      <a:pt x="9820" y="10821"/>
                    </a:lnTo>
                    <a:lnTo>
                      <a:pt x="10153" y="10766"/>
                    </a:lnTo>
                    <a:lnTo>
                      <a:pt x="10487" y="10692"/>
                    </a:lnTo>
                    <a:lnTo>
                      <a:pt x="10802" y="10562"/>
                    </a:lnTo>
                    <a:lnTo>
                      <a:pt x="11098" y="10432"/>
                    </a:lnTo>
                    <a:lnTo>
                      <a:pt x="11395" y="10247"/>
                    </a:lnTo>
                    <a:lnTo>
                      <a:pt x="11654" y="10043"/>
                    </a:lnTo>
                    <a:lnTo>
                      <a:pt x="11895" y="9821"/>
                    </a:lnTo>
                    <a:lnTo>
                      <a:pt x="12080" y="9932"/>
                    </a:lnTo>
                    <a:lnTo>
                      <a:pt x="12284" y="10006"/>
                    </a:lnTo>
                    <a:lnTo>
                      <a:pt x="12488" y="10099"/>
                    </a:lnTo>
                    <a:lnTo>
                      <a:pt x="12692" y="10154"/>
                    </a:lnTo>
                    <a:lnTo>
                      <a:pt x="12895" y="10210"/>
                    </a:lnTo>
                    <a:lnTo>
                      <a:pt x="13118" y="10247"/>
                    </a:lnTo>
                    <a:lnTo>
                      <a:pt x="13340" y="10265"/>
                    </a:lnTo>
                    <a:lnTo>
                      <a:pt x="13562" y="10265"/>
                    </a:lnTo>
                    <a:lnTo>
                      <a:pt x="13914" y="10247"/>
                    </a:lnTo>
                    <a:lnTo>
                      <a:pt x="14266" y="10191"/>
                    </a:lnTo>
                    <a:lnTo>
                      <a:pt x="14581" y="10117"/>
                    </a:lnTo>
                    <a:lnTo>
                      <a:pt x="14896" y="10006"/>
                    </a:lnTo>
                    <a:lnTo>
                      <a:pt x="15193" y="9858"/>
                    </a:lnTo>
                    <a:lnTo>
                      <a:pt x="15489" y="9691"/>
                    </a:lnTo>
                    <a:lnTo>
                      <a:pt x="15749" y="9487"/>
                    </a:lnTo>
                    <a:lnTo>
                      <a:pt x="15990" y="9265"/>
                    </a:lnTo>
                    <a:lnTo>
                      <a:pt x="16212" y="9024"/>
                    </a:lnTo>
                    <a:lnTo>
                      <a:pt x="16416" y="8765"/>
                    </a:lnTo>
                    <a:lnTo>
                      <a:pt x="16582" y="8468"/>
                    </a:lnTo>
                    <a:lnTo>
                      <a:pt x="16731" y="8172"/>
                    </a:lnTo>
                    <a:lnTo>
                      <a:pt x="16842" y="7857"/>
                    </a:lnTo>
                    <a:lnTo>
                      <a:pt x="16916" y="7542"/>
                    </a:lnTo>
                    <a:lnTo>
                      <a:pt x="16971" y="7190"/>
                    </a:lnTo>
                    <a:lnTo>
                      <a:pt x="16990" y="6838"/>
                    </a:lnTo>
                    <a:lnTo>
                      <a:pt x="16990" y="6597"/>
                    </a:lnTo>
                    <a:lnTo>
                      <a:pt x="16953" y="6375"/>
                    </a:lnTo>
                    <a:lnTo>
                      <a:pt x="16916" y="6134"/>
                    </a:lnTo>
                    <a:lnTo>
                      <a:pt x="16860" y="5911"/>
                    </a:lnTo>
                    <a:lnTo>
                      <a:pt x="16786" y="5708"/>
                    </a:lnTo>
                    <a:lnTo>
                      <a:pt x="16712" y="5485"/>
                    </a:lnTo>
                    <a:lnTo>
                      <a:pt x="16619" y="5281"/>
                    </a:lnTo>
                    <a:lnTo>
                      <a:pt x="16508" y="5096"/>
                    </a:lnTo>
                    <a:lnTo>
                      <a:pt x="16379" y="4892"/>
                    </a:lnTo>
                    <a:lnTo>
                      <a:pt x="16249" y="4726"/>
                    </a:lnTo>
                    <a:lnTo>
                      <a:pt x="16101" y="4540"/>
                    </a:lnTo>
                    <a:lnTo>
                      <a:pt x="15952" y="4392"/>
                    </a:lnTo>
                    <a:lnTo>
                      <a:pt x="15786" y="4244"/>
                    </a:lnTo>
                    <a:lnTo>
                      <a:pt x="15619" y="4096"/>
                    </a:lnTo>
                    <a:lnTo>
                      <a:pt x="15434" y="3966"/>
                    </a:lnTo>
                    <a:lnTo>
                      <a:pt x="15230" y="3855"/>
                    </a:lnTo>
                    <a:lnTo>
                      <a:pt x="15248" y="3632"/>
                    </a:lnTo>
                    <a:lnTo>
                      <a:pt x="15267" y="3429"/>
                    </a:lnTo>
                    <a:lnTo>
                      <a:pt x="15248" y="3077"/>
                    </a:lnTo>
                    <a:lnTo>
                      <a:pt x="15193" y="2725"/>
                    </a:lnTo>
                    <a:lnTo>
                      <a:pt x="15100" y="2410"/>
                    </a:lnTo>
                    <a:lnTo>
                      <a:pt x="14989" y="2095"/>
                    </a:lnTo>
                    <a:lnTo>
                      <a:pt x="14841" y="1798"/>
                    </a:lnTo>
                    <a:lnTo>
                      <a:pt x="14674" y="1502"/>
                    </a:lnTo>
                    <a:lnTo>
                      <a:pt x="14489" y="1242"/>
                    </a:lnTo>
                    <a:lnTo>
                      <a:pt x="14266" y="1001"/>
                    </a:lnTo>
                    <a:lnTo>
                      <a:pt x="14007" y="779"/>
                    </a:lnTo>
                    <a:lnTo>
                      <a:pt x="13748" y="575"/>
                    </a:lnTo>
                    <a:lnTo>
                      <a:pt x="13470" y="409"/>
                    </a:lnTo>
                    <a:lnTo>
                      <a:pt x="13173" y="260"/>
                    </a:lnTo>
                    <a:lnTo>
                      <a:pt x="12858" y="149"/>
                    </a:lnTo>
                    <a:lnTo>
                      <a:pt x="12525" y="75"/>
                    </a:lnTo>
                    <a:lnTo>
                      <a:pt x="12191" y="19"/>
                    </a:lnTo>
                    <a:lnTo>
                      <a:pt x="11839" y="1"/>
                    </a:lnTo>
                    <a:close/>
                  </a:path>
                </a:pathLst>
              </a:custGeom>
              <a:solidFill>
                <a:srgbClr val="C5F1FF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39" name="Google Shape;16769;p41">
                <a:extLst>
                  <a:ext uri="{FF2B5EF4-FFF2-40B4-BE49-F238E27FC236}">
                    <a16:creationId xmlns:a16="http://schemas.microsoft.com/office/drawing/2014/main" id="{E3FD3DBE-D1C5-9FE4-59AC-0F6323522AAA}"/>
                  </a:ext>
                </a:extLst>
              </p:cNvPr>
              <p:cNvSpPr/>
              <p:nvPr/>
            </p:nvSpPr>
            <p:spPr>
              <a:xfrm>
                <a:off x="5757357" y="2622912"/>
                <a:ext cx="39535" cy="39573"/>
              </a:xfrm>
              <a:custGeom>
                <a:avLst/>
                <a:gdLst/>
                <a:ahLst/>
                <a:cxnLst/>
                <a:rect l="l" t="t" r="r" b="b"/>
                <a:pathLst>
                  <a:path w="1038" h="1039" extrusionOk="0">
                    <a:moveTo>
                      <a:pt x="426" y="1"/>
                    </a:moveTo>
                    <a:lnTo>
                      <a:pt x="315" y="38"/>
                    </a:lnTo>
                    <a:lnTo>
                      <a:pt x="241" y="94"/>
                    </a:lnTo>
                    <a:lnTo>
                      <a:pt x="148" y="149"/>
                    </a:lnTo>
                    <a:lnTo>
                      <a:pt x="93" y="223"/>
                    </a:lnTo>
                    <a:lnTo>
                      <a:pt x="37" y="316"/>
                    </a:lnTo>
                    <a:lnTo>
                      <a:pt x="19" y="409"/>
                    </a:lnTo>
                    <a:lnTo>
                      <a:pt x="0" y="520"/>
                    </a:lnTo>
                    <a:lnTo>
                      <a:pt x="19" y="631"/>
                    </a:lnTo>
                    <a:lnTo>
                      <a:pt x="37" y="724"/>
                    </a:lnTo>
                    <a:lnTo>
                      <a:pt x="93" y="816"/>
                    </a:lnTo>
                    <a:lnTo>
                      <a:pt x="148" y="890"/>
                    </a:lnTo>
                    <a:lnTo>
                      <a:pt x="241" y="946"/>
                    </a:lnTo>
                    <a:lnTo>
                      <a:pt x="315" y="1001"/>
                    </a:lnTo>
                    <a:lnTo>
                      <a:pt x="426" y="1020"/>
                    </a:lnTo>
                    <a:lnTo>
                      <a:pt x="519" y="1039"/>
                    </a:lnTo>
                    <a:lnTo>
                      <a:pt x="630" y="1020"/>
                    </a:lnTo>
                    <a:lnTo>
                      <a:pt x="723" y="1001"/>
                    </a:lnTo>
                    <a:lnTo>
                      <a:pt x="815" y="946"/>
                    </a:lnTo>
                    <a:lnTo>
                      <a:pt x="889" y="890"/>
                    </a:lnTo>
                    <a:lnTo>
                      <a:pt x="945" y="816"/>
                    </a:lnTo>
                    <a:lnTo>
                      <a:pt x="1001" y="724"/>
                    </a:lnTo>
                    <a:lnTo>
                      <a:pt x="1038" y="631"/>
                    </a:lnTo>
                    <a:lnTo>
                      <a:pt x="1038" y="520"/>
                    </a:lnTo>
                    <a:lnTo>
                      <a:pt x="1038" y="409"/>
                    </a:lnTo>
                    <a:lnTo>
                      <a:pt x="1001" y="316"/>
                    </a:lnTo>
                    <a:lnTo>
                      <a:pt x="945" y="223"/>
                    </a:lnTo>
                    <a:lnTo>
                      <a:pt x="889" y="149"/>
                    </a:lnTo>
                    <a:lnTo>
                      <a:pt x="815" y="94"/>
                    </a:lnTo>
                    <a:lnTo>
                      <a:pt x="723" y="38"/>
                    </a:lnTo>
                    <a:lnTo>
                      <a:pt x="63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40" name="Google Shape;16770;p41">
                <a:extLst>
                  <a:ext uri="{FF2B5EF4-FFF2-40B4-BE49-F238E27FC236}">
                    <a16:creationId xmlns:a16="http://schemas.microsoft.com/office/drawing/2014/main" id="{2A8FA836-6B18-BECE-5B44-94D2670E0598}"/>
                  </a:ext>
                </a:extLst>
              </p:cNvPr>
              <p:cNvSpPr/>
              <p:nvPr/>
            </p:nvSpPr>
            <p:spPr>
              <a:xfrm>
                <a:off x="5757357" y="2622912"/>
                <a:ext cx="39535" cy="39573"/>
              </a:xfrm>
              <a:custGeom>
                <a:avLst/>
                <a:gdLst/>
                <a:ahLst/>
                <a:cxnLst/>
                <a:rect l="l" t="t" r="r" b="b"/>
                <a:pathLst>
                  <a:path w="1038" h="1039" fill="none" extrusionOk="0">
                    <a:moveTo>
                      <a:pt x="519" y="1"/>
                    </a:moveTo>
                    <a:lnTo>
                      <a:pt x="519" y="1"/>
                    </a:lnTo>
                    <a:lnTo>
                      <a:pt x="426" y="1"/>
                    </a:lnTo>
                    <a:lnTo>
                      <a:pt x="315" y="38"/>
                    </a:lnTo>
                    <a:lnTo>
                      <a:pt x="241" y="94"/>
                    </a:lnTo>
                    <a:lnTo>
                      <a:pt x="148" y="149"/>
                    </a:lnTo>
                    <a:lnTo>
                      <a:pt x="93" y="223"/>
                    </a:lnTo>
                    <a:lnTo>
                      <a:pt x="37" y="316"/>
                    </a:lnTo>
                    <a:lnTo>
                      <a:pt x="19" y="409"/>
                    </a:lnTo>
                    <a:lnTo>
                      <a:pt x="0" y="520"/>
                    </a:lnTo>
                    <a:lnTo>
                      <a:pt x="0" y="520"/>
                    </a:lnTo>
                    <a:lnTo>
                      <a:pt x="19" y="631"/>
                    </a:lnTo>
                    <a:lnTo>
                      <a:pt x="37" y="724"/>
                    </a:lnTo>
                    <a:lnTo>
                      <a:pt x="93" y="816"/>
                    </a:lnTo>
                    <a:lnTo>
                      <a:pt x="148" y="890"/>
                    </a:lnTo>
                    <a:lnTo>
                      <a:pt x="241" y="946"/>
                    </a:lnTo>
                    <a:lnTo>
                      <a:pt x="315" y="1001"/>
                    </a:lnTo>
                    <a:lnTo>
                      <a:pt x="426" y="1020"/>
                    </a:lnTo>
                    <a:lnTo>
                      <a:pt x="519" y="1039"/>
                    </a:lnTo>
                    <a:lnTo>
                      <a:pt x="519" y="1039"/>
                    </a:lnTo>
                    <a:lnTo>
                      <a:pt x="630" y="1020"/>
                    </a:lnTo>
                    <a:lnTo>
                      <a:pt x="723" y="1001"/>
                    </a:lnTo>
                    <a:lnTo>
                      <a:pt x="815" y="946"/>
                    </a:lnTo>
                    <a:lnTo>
                      <a:pt x="889" y="890"/>
                    </a:lnTo>
                    <a:lnTo>
                      <a:pt x="945" y="816"/>
                    </a:lnTo>
                    <a:lnTo>
                      <a:pt x="1001" y="724"/>
                    </a:lnTo>
                    <a:lnTo>
                      <a:pt x="1038" y="631"/>
                    </a:lnTo>
                    <a:lnTo>
                      <a:pt x="1038" y="520"/>
                    </a:lnTo>
                    <a:lnTo>
                      <a:pt x="1038" y="520"/>
                    </a:lnTo>
                    <a:lnTo>
                      <a:pt x="1038" y="409"/>
                    </a:lnTo>
                    <a:lnTo>
                      <a:pt x="1001" y="316"/>
                    </a:lnTo>
                    <a:lnTo>
                      <a:pt x="945" y="223"/>
                    </a:lnTo>
                    <a:lnTo>
                      <a:pt x="889" y="149"/>
                    </a:lnTo>
                    <a:lnTo>
                      <a:pt x="815" y="94"/>
                    </a:lnTo>
                    <a:lnTo>
                      <a:pt x="723" y="38"/>
                    </a:lnTo>
                    <a:lnTo>
                      <a:pt x="630" y="1"/>
                    </a:lnTo>
                    <a:lnTo>
                      <a:pt x="519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41" name="Google Shape;16771;p41">
                <a:extLst>
                  <a:ext uri="{FF2B5EF4-FFF2-40B4-BE49-F238E27FC236}">
                    <a16:creationId xmlns:a16="http://schemas.microsoft.com/office/drawing/2014/main" id="{5426E975-9B69-1347-3EC5-2A733701472B}"/>
                  </a:ext>
                </a:extLst>
              </p:cNvPr>
              <p:cNvSpPr/>
              <p:nvPr/>
            </p:nvSpPr>
            <p:spPr>
              <a:xfrm>
                <a:off x="5757357" y="2622912"/>
                <a:ext cx="39535" cy="39573"/>
              </a:xfrm>
              <a:custGeom>
                <a:avLst/>
                <a:gdLst/>
                <a:ahLst/>
                <a:cxnLst/>
                <a:rect l="l" t="t" r="r" b="b"/>
                <a:pathLst>
                  <a:path w="1038" h="1039" extrusionOk="0">
                    <a:moveTo>
                      <a:pt x="519" y="75"/>
                    </a:moveTo>
                    <a:lnTo>
                      <a:pt x="612" y="94"/>
                    </a:lnTo>
                    <a:lnTo>
                      <a:pt x="686" y="112"/>
                    </a:lnTo>
                    <a:lnTo>
                      <a:pt x="760" y="149"/>
                    </a:lnTo>
                    <a:lnTo>
                      <a:pt x="834" y="205"/>
                    </a:lnTo>
                    <a:lnTo>
                      <a:pt x="889" y="279"/>
                    </a:lnTo>
                    <a:lnTo>
                      <a:pt x="926" y="353"/>
                    </a:lnTo>
                    <a:lnTo>
                      <a:pt x="945" y="427"/>
                    </a:lnTo>
                    <a:lnTo>
                      <a:pt x="964" y="520"/>
                    </a:lnTo>
                    <a:lnTo>
                      <a:pt x="945" y="612"/>
                    </a:lnTo>
                    <a:lnTo>
                      <a:pt x="926" y="686"/>
                    </a:lnTo>
                    <a:lnTo>
                      <a:pt x="889" y="761"/>
                    </a:lnTo>
                    <a:lnTo>
                      <a:pt x="834" y="835"/>
                    </a:lnTo>
                    <a:lnTo>
                      <a:pt x="760" y="872"/>
                    </a:lnTo>
                    <a:lnTo>
                      <a:pt x="686" y="927"/>
                    </a:lnTo>
                    <a:lnTo>
                      <a:pt x="612" y="946"/>
                    </a:lnTo>
                    <a:lnTo>
                      <a:pt x="519" y="964"/>
                    </a:lnTo>
                    <a:lnTo>
                      <a:pt x="426" y="946"/>
                    </a:lnTo>
                    <a:lnTo>
                      <a:pt x="352" y="927"/>
                    </a:lnTo>
                    <a:lnTo>
                      <a:pt x="278" y="872"/>
                    </a:lnTo>
                    <a:lnTo>
                      <a:pt x="222" y="835"/>
                    </a:lnTo>
                    <a:lnTo>
                      <a:pt x="167" y="761"/>
                    </a:lnTo>
                    <a:lnTo>
                      <a:pt x="130" y="686"/>
                    </a:lnTo>
                    <a:lnTo>
                      <a:pt x="93" y="612"/>
                    </a:lnTo>
                    <a:lnTo>
                      <a:pt x="93" y="520"/>
                    </a:lnTo>
                    <a:lnTo>
                      <a:pt x="93" y="427"/>
                    </a:lnTo>
                    <a:lnTo>
                      <a:pt x="130" y="353"/>
                    </a:lnTo>
                    <a:lnTo>
                      <a:pt x="167" y="279"/>
                    </a:lnTo>
                    <a:lnTo>
                      <a:pt x="222" y="205"/>
                    </a:lnTo>
                    <a:lnTo>
                      <a:pt x="278" y="149"/>
                    </a:lnTo>
                    <a:lnTo>
                      <a:pt x="352" y="112"/>
                    </a:lnTo>
                    <a:lnTo>
                      <a:pt x="426" y="94"/>
                    </a:lnTo>
                    <a:lnTo>
                      <a:pt x="519" y="75"/>
                    </a:lnTo>
                    <a:close/>
                    <a:moveTo>
                      <a:pt x="426" y="1"/>
                    </a:moveTo>
                    <a:lnTo>
                      <a:pt x="315" y="38"/>
                    </a:lnTo>
                    <a:lnTo>
                      <a:pt x="241" y="94"/>
                    </a:lnTo>
                    <a:lnTo>
                      <a:pt x="148" y="149"/>
                    </a:lnTo>
                    <a:lnTo>
                      <a:pt x="93" y="223"/>
                    </a:lnTo>
                    <a:lnTo>
                      <a:pt x="37" y="316"/>
                    </a:lnTo>
                    <a:lnTo>
                      <a:pt x="19" y="409"/>
                    </a:lnTo>
                    <a:lnTo>
                      <a:pt x="0" y="520"/>
                    </a:lnTo>
                    <a:lnTo>
                      <a:pt x="19" y="631"/>
                    </a:lnTo>
                    <a:lnTo>
                      <a:pt x="37" y="724"/>
                    </a:lnTo>
                    <a:lnTo>
                      <a:pt x="93" y="816"/>
                    </a:lnTo>
                    <a:lnTo>
                      <a:pt x="148" y="890"/>
                    </a:lnTo>
                    <a:lnTo>
                      <a:pt x="241" y="946"/>
                    </a:lnTo>
                    <a:lnTo>
                      <a:pt x="315" y="1001"/>
                    </a:lnTo>
                    <a:lnTo>
                      <a:pt x="426" y="1020"/>
                    </a:lnTo>
                    <a:lnTo>
                      <a:pt x="519" y="1039"/>
                    </a:lnTo>
                    <a:lnTo>
                      <a:pt x="630" y="1020"/>
                    </a:lnTo>
                    <a:lnTo>
                      <a:pt x="723" y="1001"/>
                    </a:lnTo>
                    <a:lnTo>
                      <a:pt x="815" y="946"/>
                    </a:lnTo>
                    <a:lnTo>
                      <a:pt x="889" y="890"/>
                    </a:lnTo>
                    <a:lnTo>
                      <a:pt x="945" y="816"/>
                    </a:lnTo>
                    <a:lnTo>
                      <a:pt x="1001" y="724"/>
                    </a:lnTo>
                    <a:lnTo>
                      <a:pt x="1038" y="631"/>
                    </a:lnTo>
                    <a:lnTo>
                      <a:pt x="1038" y="520"/>
                    </a:lnTo>
                    <a:lnTo>
                      <a:pt x="1038" y="409"/>
                    </a:lnTo>
                    <a:lnTo>
                      <a:pt x="1001" y="316"/>
                    </a:lnTo>
                    <a:lnTo>
                      <a:pt x="945" y="223"/>
                    </a:lnTo>
                    <a:lnTo>
                      <a:pt x="889" y="149"/>
                    </a:lnTo>
                    <a:lnTo>
                      <a:pt x="815" y="94"/>
                    </a:lnTo>
                    <a:lnTo>
                      <a:pt x="723" y="38"/>
                    </a:lnTo>
                    <a:lnTo>
                      <a:pt x="63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42" name="Google Shape;16772;p41">
                <a:extLst>
                  <a:ext uri="{FF2B5EF4-FFF2-40B4-BE49-F238E27FC236}">
                    <a16:creationId xmlns:a16="http://schemas.microsoft.com/office/drawing/2014/main" id="{E3745A14-F02B-7220-229D-40B1AD84942D}"/>
                  </a:ext>
                </a:extLst>
              </p:cNvPr>
              <p:cNvSpPr/>
              <p:nvPr/>
            </p:nvSpPr>
            <p:spPr>
              <a:xfrm>
                <a:off x="5760861" y="2625768"/>
                <a:ext cx="33212" cy="33898"/>
              </a:xfrm>
              <a:custGeom>
                <a:avLst/>
                <a:gdLst/>
                <a:ahLst/>
                <a:cxnLst/>
                <a:rect l="l" t="t" r="r" b="b"/>
                <a:pathLst>
                  <a:path w="872" h="890" fill="none" extrusionOk="0">
                    <a:moveTo>
                      <a:pt x="427" y="889"/>
                    </a:moveTo>
                    <a:lnTo>
                      <a:pt x="427" y="889"/>
                    </a:lnTo>
                    <a:lnTo>
                      <a:pt x="334" y="871"/>
                    </a:lnTo>
                    <a:lnTo>
                      <a:pt x="260" y="852"/>
                    </a:lnTo>
                    <a:lnTo>
                      <a:pt x="186" y="797"/>
                    </a:lnTo>
                    <a:lnTo>
                      <a:pt x="130" y="760"/>
                    </a:lnTo>
                    <a:lnTo>
                      <a:pt x="75" y="686"/>
                    </a:lnTo>
                    <a:lnTo>
                      <a:pt x="38" y="611"/>
                    </a:lnTo>
                    <a:lnTo>
                      <a:pt x="1" y="537"/>
                    </a:lnTo>
                    <a:lnTo>
                      <a:pt x="1" y="445"/>
                    </a:lnTo>
                    <a:lnTo>
                      <a:pt x="1" y="445"/>
                    </a:lnTo>
                    <a:lnTo>
                      <a:pt x="1" y="352"/>
                    </a:lnTo>
                    <a:lnTo>
                      <a:pt x="38" y="278"/>
                    </a:lnTo>
                    <a:lnTo>
                      <a:pt x="75" y="204"/>
                    </a:lnTo>
                    <a:lnTo>
                      <a:pt x="130" y="130"/>
                    </a:lnTo>
                    <a:lnTo>
                      <a:pt x="186" y="74"/>
                    </a:lnTo>
                    <a:lnTo>
                      <a:pt x="260" y="37"/>
                    </a:lnTo>
                    <a:lnTo>
                      <a:pt x="334" y="19"/>
                    </a:lnTo>
                    <a:lnTo>
                      <a:pt x="427" y="0"/>
                    </a:lnTo>
                    <a:lnTo>
                      <a:pt x="427" y="0"/>
                    </a:lnTo>
                    <a:lnTo>
                      <a:pt x="520" y="19"/>
                    </a:lnTo>
                    <a:lnTo>
                      <a:pt x="594" y="37"/>
                    </a:lnTo>
                    <a:lnTo>
                      <a:pt x="668" y="74"/>
                    </a:lnTo>
                    <a:lnTo>
                      <a:pt x="742" y="130"/>
                    </a:lnTo>
                    <a:lnTo>
                      <a:pt x="797" y="204"/>
                    </a:lnTo>
                    <a:lnTo>
                      <a:pt x="834" y="278"/>
                    </a:lnTo>
                    <a:lnTo>
                      <a:pt x="853" y="352"/>
                    </a:lnTo>
                    <a:lnTo>
                      <a:pt x="872" y="445"/>
                    </a:lnTo>
                    <a:lnTo>
                      <a:pt x="872" y="445"/>
                    </a:lnTo>
                    <a:lnTo>
                      <a:pt x="853" y="537"/>
                    </a:lnTo>
                    <a:lnTo>
                      <a:pt x="834" y="611"/>
                    </a:lnTo>
                    <a:lnTo>
                      <a:pt x="797" y="686"/>
                    </a:lnTo>
                    <a:lnTo>
                      <a:pt x="742" y="760"/>
                    </a:lnTo>
                    <a:lnTo>
                      <a:pt x="668" y="797"/>
                    </a:lnTo>
                    <a:lnTo>
                      <a:pt x="594" y="852"/>
                    </a:lnTo>
                    <a:lnTo>
                      <a:pt x="520" y="871"/>
                    </a:lnTo>
                    <a:lnTo>
                      <a:pt x="427" y="88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43" name="Google Shape;16773;p41">
                <a:extLst>
                  <a:ext uri="{FF2B5EF4-FFF2-40B4-BE49-F238E27FC236}">
                    <a16:creationId xmlns:a16="http://schemas.microsoft.com/office/drawing/2014/main" id="{947C0E26-7EEA-775B-3A04-F755764ABAC8}"/>
                  </a:ext>
                </a:extLst>
              </p:cNvPr>
              <p:cNvSpPr/>
              <p:nvPr/>
            </p:nvSpPr>
            <p:spPr>
              <a:xfrm>
                <a:off x="5757357" y="2622912"/>
                <a:ext cx="39535" cy="39573"/>
              </a:xfrm>
              <a:custGeom>
                <a:avLst/>
                <a:gdLst/>
                <a:ahLst/>
                <a:cxnLst/>
                <a:rect l="l" t="t" r="r" b="b"/>
                <a:pathLst>
                  <a:path w="1038" h="1039" fill="none" extrusionOk="0">
                    <a:moveTo>
                      <a:pt x="519" y="1"/>
                    </a:moveTo>
                    <a:lnTo>
                      <a:pt x="519" y="1"/>
                    </a:lnTo>
                    <a:lnTo>
                      <a:pt x="426" y="1"/>
                    </a:lnTo>
                    <a:lnTo>
                      <a:pt x="315" y="38"/>
                    </a:lnTo>
                    <a:lnTo>
                      <a:pt x="241" y="94"/>
                    </a:lnTo>
                    <a:lnTo>
                      <a:pt x="148" y="149"/>
                    </a:lnTo>
                    <a:lnTo>
                      <a:pt x="93" y="223"/>
                    </a:lnTo>
                    <a:lnTo>
                      <a:pt x="37" y="316"/>
                    </a:lnTo>
                    <a:lnTo>
                      <a:pt x="19" y="409"/>
                    </a:lnTo>
                    <a:lnTo>
                      <a:pt x="0" y="520"/>
                    </a:lnTo>
                    <a:lnTo>
                      <a:pt x="0" y="520"/>
                    </a:lnTo>
                    <a:lnTo>
                      <a:pt x="19" y="631"/>
                    </a:lnTo>
                    <a:lnTo>
                      <a:pt x="37" y="724"/>
                    </a:lnTo>
                    <a:lnTo>
                      <a:pt x="93" y="816"/>
                    </a:lnTo>
                    <a:lnTo>
                      <a:pt x="148" y="890"/>
                    </a:lnTo>
                    <a:lnTo>
                      <a:pt x="241" y="946"/>
                    </a:lnTo>
                    <a:lnTo>
                      <a:pt x="315" y="1001"/>
                    </a:lnTo>
                    <a:lnTo>
                      <a:pt x="426" y="1020"/>
                    </a:lnTo>
                    <a:lnTo>
                      <a:pt x="519" y="1039"/>
                    </a:lnTo>
                    <a:lnTo>
                      <a:pt x="519" y="1039"/>
                    </a:lnTo>
                    <a:lnTo>
                      <a:pt x="630" y="1020"/>
                    </a:lnTo>
                    <a:lnTo>
                      <a:pt x="723" y="1001"/>
                    </a:lnTo>
                    <a:lnTo>
                      <a:pt x="815" y="946"/>
                    </a:lnTo>
                    <a:lnTo>
                      <a:pt x="889" y="890"/>
                    </a:lnTo>
                    <a:lnTo>
                      <a:pt x="945" y="816"/>
                    </a:lnTo>
                    <a:lnTo>
                      <a:pt x="1001" y="724"/>
                    </a:lnTo>
                    <a:lnTo>
                      <a:pt x="1038" y="631"/>
                    </a:lnTo>
                    <a:lnTo>
                      <a:pt x="1038" y="520"/>
                    </a:lnTo>
                    <a:lnTo>
                      <a:pt x="1038" y="520"/>
                    </a:lnTo>
                    <a:lnTo>
                      <a:pt x="1038" y="409"/>
                    </a:lnTo>
                    <a:lnTo>
                      <a:pt x="1001" y="316"/>
                    </a:lnTo>
                    <a:lnTo>
                      <a:pt x="945" y="223"/>
                    </a:lnTo>
                    <a:lnTo>
                      <a:pt x="889" y="149"/>
                    </a:lnTo>
                    <a:lnTo>
                      <a:pt x="815" y="94"/>
                    </a:lnTo>
                    <a:lnTo>
                      <a:pt x="723" y="38"/>
                    </a:lnTo>
                    <a:lnTo>
                      <a:pt x="630" y="1"/>
                    </a:lnTo>
                    <a:lnTo>
                      <a:pt x="519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</p:grpSp>
      </p:grpSp>
      <p:sp>
        <p:nvSpPr>
          <p:cNvPr id="144" name="Rectangle 267">
            <a:extLst>
              <a:ext uri="{FF2B5EF4-FFF2-40B4-BE49-F238E27FC236}">
                <a16:creationId xmlns:a16="http://schemas.microsoft.com/office/drawing/2014/main" id="{FBA49110-9236-5952-E252-9B905834CA62}"/>
              </a:ext>
            </a:extLst>
          </p:cNvPr>
          <p:cNvSpPr/>
          <p:nvPr/>
        </p:nvSpPr>
        <p:spPr>
          <a:xfrm>
            <a:off x="4481578" y="1087519"/>
            <a:ext cx="3594253" cy="5788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09630">
              <a:lnSpc>
                <a:spcPct val="150000"/>
              </a:lnSpc>
              <a:buFont typeface="Arial"/>
              <a:buNone/>
              <a:defRPr/>
            </a:pPr>
            <a:r>
              <a:rPr lang="en-US" sz="2400" b="1" kern="0" dirty="0" err="1">
                <a:cs typeface="Arial"/>
                <a:sym typeface="Arial"/>
              </a:rPr>
              <a:t>Bài</a:t>
            </a:r>
            <a:r>
              <a:rPr lang="en-US" sz="2400" b="1" kern="0" dirty="0">
                <a:cs typeface="Arial"/>
                <a:sym typeface="Arial"/>
              </a:rPr>
              <a:t> </a:t>
            </a:r>
            <a:r>
              <a:rPr lang="en-US" sz="2400" b="1" kern="0" dirty="0" err="1">
                <a:cs typeface="Arial"/>
                <a:sym typeface="Arial"/>
              </a:rPr>
              <a:t>tập</a:t>
            </a:r>
            <a:r>
              <a:rPr lang="en-US" sz="2400" b="1" kern="0" dirty="0">
                <a:cs typeface="Arial"/>
                <a:sym typeface="Arial"/>
              </a:rPr>
              <a:t> 8 (SGK – tr30)</a:t>
            </a:r>
          </a:p>
        </p:txBody>
      </p:sp>
      <p:sp>
        <p:nvSpPr>
          <p:cNvPr id="145" name="Rectangle 268">
            <a:extLst>
              <a:ext uri="{FF2B5EF4-FFF2-40B4-BE49-F238E27FC236}">
                <a16:creationId xmlns:a16="http://schemas.microsoft.com/office/drawing/2014/main" id="{DFD2F541-C488-B24C-E75A-22B10A550101}"/>
              </a:ext>
            </a:extLst>
          </p:cNvPr>
          <p:cNvSpPr/>
          <p:nvPr/>
        </p:nvSpPr>
        <p:spPr>
          <a:xfrm>
            <a:off x="1155994" y="4722260"/>
            <a:ext cx="2438330" cy="16758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2400" kern="0" dirty="0">
                <a:cs typeface="Arial"/>
                <a:sym typeface="Arial"/>
              </a:rPr>
              <a:t>Chiếc đồng hồ có giá khoảng 5 triệu đồng</a:t>
            </a:r>
            <a:r>
              <a:rPr lang="en-US" sz="2400" kern="0" dirty="0">
                <a:cs typeface="Arial"/>
                <a:sym typeface="Arial"/>
              </a:rPr>
              <a:t>.</a:t>
            </a:r>
            <a:endParaRPr lang="vi-VN" sz="2400" kern="0" dirty="0">
              <a:cs typeface="Arial"/>
              <a:sym typeface="Arial"/>
            </a:endParaRPr>
          </a:p>
        </p:txBody>
      </p:sp>
      <p:sp>
        <p:nvSpPr>
          <p:cNvPr id="146" name="Rectangle 269">
            <a:extLst>
              <a:ext uri="{FF2B5EF4-FFF2-40B4-BE49-F238E27FC236}">
                <a16:creationId xmlns:a16="http://schemas.microsoft.com/office/drawing/2014/main" id="{129F6FE2-5D74-76D6-1ABA-537B4CEACA17}"/>
              </a:ext>
            </a:extLst>
          </p:cNvPr>
          <p:cNvSpPr/>
          <p:nvPr/>
        </p:nvSpPr>
        <p:spPr>
          <a:xfrm>
            <a:off x="5214148" y="1766254"/>
            <a:ext cx="1864613" cy="5678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09630">
              <a:lnSpc>
                <a:spcPct val="150000"/>
              </a:lnSpc>
              <a:buFont typeface="Arial"/>
              <a:buNone/>
              <a:defRPr/>
            </a:pPr>
            <a:r>
              <a:rPr lang="en-US" sz="2400" kern="0" dirty="0" err="1">
                <a:cs typeface="Arial"/>
                <a:sym typeface="Arial"/>
              </a:rPr>
              <a:t>Ví</a:t>
            </a:r>
            <a:r>
              <a:rPr lang="en-US" sz="2400" kern="0" dirty="0">
                <a:cs typeface="Arial"/>
                <a:sym typeface="Arial"/>
              </a:rPr>
              <a:t> </a:t>
            </a:r>
            <a:r>
              <a:rPr lang="en-US" sz="2400" kern="0" dirty="0" err="1">
                <a:cs typeface="Arial"/>
                <a:sym typeface="Arial"/>
              </a:rPr>
              <a:t>dụ</a:t>
            </a:r>
            <a:r>
              <a:rPr lang="en-US" sz="2400" kern="0" dirty="0">
                <a:cs typeface="Arial"/>
                <a:sym typeface="Arial"/>
              </a:rPr>
              <a:t> </a:t>
            </a:r>
            <a:r>
              <a:rPr lang="en-US" sz="2400" kern="0" dirty="0" err="1">
                <a:cs typeface="Arial"/>
                <a:sym typeface="Arial"/>
              </a:rPr>
              <a:t>khác</a:t>
            </a:r>
            <a:r>
              <a:rPr lang="en-US" sz="2400" kern="0" dirty="0">
                <a:cs typeface="Arial"/>
                <a:sym typeface="Arial"/>
              </a:rPr>
              <a:t>:</a:t>
            </a:r>
          </a:p>
        </p:txBody>
      </p:sp>
      <p:sp>
        <p:nvSpPr>
          <p:cNvPr id="147" name="Rectangle 270">
            <a:extLst>
              <a:ext uri="{FF2B5EF4-FFF2-40B4-BE49-F238E27FC236}">
                <a16:creationId xmlns:a16="http://schemas.microsoft.com/office/drawing/2014/main" id="{B5336940-C6A2-CB88-96BA-46D23ED85CF3}"/>
              </a:ext>
            </a:extLst>
          </p:cNvPr>
          <p:cNvSpPr/>
          <p:nvPr/>
        </p:nvSpPr>
        <p:spPr>
          <a:xfrm>
            <a:off x="8629999" y="4691077"/>
            <a:ext cx="2457012" cy="16758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2400" kern="0" dirty="0">
                <a:cs typeface="Arial"/>
                <a:sym typeface="Arial"/>
              </a:rPr>
              <a:t>Bộ sofa có giá khoảng 120 triệu đồng</a:t>
            </a:r>
            <a:r>
              <a:rPr lang="en-US" sz="2400" kern="0" dirty="0">
                <a:cs typeface="Arial"/>
                <a:sym typeface="Arial"/>
              </a:rPr>
              <a:t>.</a:t>
            </a:r>
            <a:endParaRPr lang="vi-VN" sz="2400" kern="0" dirty="0">
              <a:cs typeface="Arial"/>
              <a:sym typeface="Arial"/>
            </a:endParaRPr>
          </a:p>
        </p:txBody>
      </p:sp>
      <p:sp>
        <p:nvSpPr>
          <p:cNvPr id="148" name="Rectangle 271">
            <a:extLst>
              <a:ext uri="{FF2B5EF4-FFF2-40B4-BE49-F238E27FC236}">
                <a16:creationId xmlns:a16="http://schemas.microsoft.com/office/drawing/2014/main" id="{65528FE9-6740-0E01-141E-036449DEE1E1}"/>
              </a:ext>
            </a:extLst>
          </p:cNvPr>
          <p:cNvSpPr/>
          <p:nvPr/>
        </p:nvSpPr>
        <p:spPr>
          <a:xfrm>
            <a:off x="4809120" y="4722259"/>
            <a:ext cx="2555899" cy="16758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2400" kern="0" dirty="0">
                <a:cs typeface="Arial"/>
                <a:sym typeface="Arial"/>
              </a:rPr>
              <a:t>Chiếc ti vi có giá khoảng 16 triệu đồng</a:t>
            </a:r>
            <a:r>
              <a:rPr lang="en-US" sz="2400" kern="0" dirty="0">
                <a:cs typeface="Arial"/>
                <a:sym typeface="Arial"/>
              </a:rPr>
              <a:t>.</a:t>
            </a:r>
            <a:endParaRPr lang="vi-VN" sz="2400" kern="0" dirty="0">
              <a:cs typeface="Arial"/>
              <a:sym typeface="Arial"/>
            </a:endParaRPr>
          </a:p>
        </p:txBody>
      </p:sp>
      <p:sp>
        <p:nvSpPr>
          <p:cNvPr id="149" name="Rounded Rectangle 272">
            <a:extLst>
              <a:ext uri="{FF2B5EF4-FFF2-40B4-BE49-F238E27FC236}">
                <a16:creationId xmlns:a16="http://schemas.microsoft.com/office/drawing/2014/main" id="{DEBBDFB4-220B-8805-4FB9-B649EE80225F}"/>
              </a:ext>
            </a:extLst>
          </p:cNvPr>
          <p:cNvSpPr/>
          <p:nvPr/>
        </p:nvSpPr>
        <p:spPr>
          <a:xfrm>
            <a:off x="749178" y="2613173"/>
            <a:ext cx="3319171" cy="4064000"/>
          </a:xfrm>
          <a:prstGeom prst="roundRect">
            <a:avLst/>
          </a:prstGeom>
          <a:noFill/>
          <a:ln w="28575" cap="flat" cmpd="sng" algn="ctr">
            <a:solidFill>
              <a:srgbClr val="5E91E0">
                <a:lumMod val="50000"/>
              </a:srgbClr>
            </a:solidFill>
            <a:prstDash val="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400" b="0" i="0" strike="noStrike" kern="0" cap="none" spc="0" normalizeH="0" baseline="0" noProof="0">
              <a:ln>
                <a:noFill/>
              </a:ln>
              <a:effectLst/>
              <a:uLnTx/>
              <a:uFillTx/>
              <a:ea typeface="+mn-ea"/>
              <a:cs typeface="+mn-cs"/>
              <a:sym typeface="Arial"/>
            </a:endParaRPr>
          </a:p>
        </p:txBody>
      </p:sp>
      <p:sp>
        <p:nvSpPr>
          <p:cNvPr id="150" name="Rounded Rectangle 274">
            <a:extLst>
              <a:ext uri="{FF2B5EF4-FFF2-40B4-BE49-F238E27FC236}">
                <a16:creationId xmlns:a16="http://schemas.microsoft.com/office/drawing/2014/main" id="{7A2506D1-3796-E91E-AD4D-3F83F1AF1253}"/>
              </a:ext>
            </a:extLst>
          </p:cNvPr>
          <p:cNvSpPr/>
          <p:nvPr/>
        </p:nvSpPr>
        <p:spPr>
          <a:xfrm>
            <a:off x="4427485" y="2613173"/>
            <a:ext cx="3319171" cy="4064000"/>
          </a:xfrm>
          <a:prstGeom prst="roundRect">
            <a:avLst/>
          </a:prstGeom>
          <a:noFill/>
          <a:ln w="28575" cap="flat" cmpd="sng" algn="ctr">
            <a:solidFill>
              <a:srgbClr val="5E91E0">
                <a:lumMod val="50000"/>
              </a:srgbClr>
            </a:solidFill>
            <a:prstDash val="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400" b="0" i="0" strike="noStrike" kern="0" cap="none" spc="0" normalizeH="0" baseline="0" noProof="0">
              <a:ln>
                <a:noFill/>
              </a:ln>
              <a:effectLst/>
              <a:uLnTx/>
              <a:uFillTx/>
              <a:ea typeface="+mn-ea"/>
              <a:cs typeface="+mn-cs"/>
              <a:sym typeface="Arial"/>
            </a:endParaRPr>
          </a:p>
        </p:txBody>
      </p:sp>
      <p:sp>
        <p:nvSpPr>
          <p:cNvPr id="151" name="Rounded Rectangle 275">
            <a:extLst>
              <a:ext uri="{FF2B5EF4-FFF2-40B4-BE49-F238E27FC236}">
                <a16:creationId xmlns:a16="http://schemas.microsoft.com/office/drawing/2014/main" id="{BF1679F7-1975-0269-6366-3BE2A060A0CE}"/>
              </a:ext>
            </a:extLst>
          </p:cNvPr>
          <p:cNvSpPr/>
          <p:nvPr/>
        </p:nvSpPr>
        <p:spPr>
          <a:xfrm>
            <a:off x="8151547" y="2613173"/>
            <a:ext cx="3319171" cy="4064000"/>
          </a:xfrm>
          <a:prstGeom prst="roundRect">
            <a:avLst/>
          </a:prstGeom>
          <a:noFill/>
          <a:ln w="28575" cap="flat" cmpd="sng" algn="ctr">
            <a:solidFill>
              <a:srgbClr val="5E91E0">
                <a:lumMod val="50000"/>
              </a:srgbClr>
            </a:solidFill>
            <a:prstDash val="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400" b="0" i="0" strike="noStrike" kern="0" cap="none" spc="0" normalizeH="0" baseline="0" noProof="0">
              <a:ln>
                <a:noFill/>
              </a:ln>
              <a:effectLst/>
              <a:uLnTx/>
              <a:uFillTx/>
              <a:ea typeface="+mn-ea"/>
              <a:cs typeface="+mn-cs"/>
              <a:sym typeface="Arial"/>
            </a:endParaRPr>
          </a:p>
        </p:txBody>
      </p:sp>
      <p:pic>
        <p:nvPicPr>
          <p:cNvPr id="152" name="Picture 278">
            <a:extLst>
              <a:ext uri="{FF2B5EF4-FFF2-40B4-BE49-F238E27FC236}">
                <a16:creationId xmlns:a16="http://schemas.microsoft.com/office/drawing/2014/main" id="{86556C4C-4D23-7F88-8850-082E4CC813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276" y="2740450"/>
            <a:ext cx="2612139" cy="2109087"/>
          </a:xfrm>
          <a:prstGeom prst="rect">
            <a:avLst/>
          </a:prstGeom>
        </p:spPr>
      </p:pic>
      <p:pic>
        <p:nvPicPr>
          <p:cNvPr id="153" name="Picture 279">
            <a:extLst>
              <a:ext uri="{FF2B5EF4-FFF2-40B4-BE49-F238E27FC236}">
                <a16:creationId xmlns:a16="http://schemas.microsoft.com/office/drawing/2014/main" id="{666F0931-CC71-3666-B949-6FDF48859B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909" y="2156670"/>
            <a:ext cx="3088640" cy="2819095"/>
          </a:xfrm>
          <a:prstGeom prst="rect">
            <a:avLst/>
          </a:prstGeom>
        </p:spPr>
      </p:pic>
      <p:pic>
        <p:nvPicPr>
          <p:cNvPr id="154" name="Picture 280">
            <a:extLst>
              <a:ext uri="{FF2B5EF4-FFF2-40B4-BE49-F238E27FC236}">
                <a16:creationId xmlns:a16="http://schemas.microsoft.com/office/drawing/2014/main" id="{7AF2B24A-4BB0-F76A-80D5-2E60D2B5DD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629" y="2281637"/>
            <a:ext cx="2387600" cy="3088600"/>
          </a:xfrm>
          <a:prstGeom prst="rect">
            <a:avLst/>
          </a:prstGeom>
        </p:spPr>
      </p:pic>
      <p:grpSp>
        <p:nvGrpSpPr>
          <p:cNvPr id="155" name="Google Shape;18048;p48">
            <a:extLst>
              <a:ext uri="{FF2B5EF4-FFF2-40B4-BE49-F238E27FC236}">
                <a16:creationId xmlns:a16="http://schemas.microsoft.com/office/drawing/2014/main" id="{7C39D03E-B7DF-1969-ADE5-9044FCBAF38B}"/>
              </a:ext>
            </a:extLst>
          </p:cNvPr>
          <p:cNvGrpSpPr/>
          <p:nvPr/>
        </p:nvGrpSpPr>
        <p:grpSpPr>
          <a:xfrm rot="999943">
            <a:off x="10572865" y="917706"/>
            <a:ext cx="1255952" cy="1328601"/>
            <a:chOff x="2379671" y="3738079"/>
            <a:chExt cx="1663876" cy="1760121"/>
          </a:xfrm>
        </p:grpSpPr>
        <p:sp>
          <p:nvSpPr>
            <p:cNvPr id="156" name="Google Shape;18049;p48">
              <a:extLst>
                <a:ext uri="{FF2B5EF4-FFF2-40B4-BE49-F238E27FC236}">
                  <a16:creationId xmlns:a16="http://schemas.microsoft.com/office/drawing/2014/main" id="{78C83EDD-CDA8-A878-2881-54FF3111305D}"/>
                </a:ext>
              </a:extLst>
            </p:cNvPr>
            <p:cNvSpPr/>
            <p:nvPr/>
          </p:nvSpPr>
          <p:spPr>
            <a:xfrm>
              <a:off x="2614970" y="5201556"/>
              <a:ext cx="139576" cy="139536"/>
            </a:xfrm>
            <a:custGeom>
              <a:avLst/>
              <a:gdLst/>
              <a:ahLst/>
              <a:cxnLst/>
              <a:rect l="l" t="t" r="r" b="b"/>
              <a:pathLst>
                <a:path w="3466" h="3465" extrusionOk="0">
                  <a:moveTo>
                    <a:pt x="1705" y="0"/>
                  </a:moveTo>
                  <a:lnTo>
                    <a:pt x="1668" y="37"/>
                  </a:lnTo>
                  <a:lnTo>
                    <a:pt x="1613" y="111"/>
                  </a:lnTo>
                  <a:lnTo>
                    <a:pt x="1557" y="223"/>
                  </a:lnTo>
                  <a:lnTo>
                    <a:pt x="1501" y="389"/>
                  </a:lnTo>
                  <a:lnTo>
                    <a:pt x="1464" y="593"/>
                  </a:lnTo>
                  <a:lnTo>
                    <a:pt x="1427" y="834"/>
                  </a:lnTo>
                  <a:lnTo>
                    <a:pt x="1409" y="1093"/>
                  </a:lnTo>
                  <a:lnTo>
                    <a:pt x="1390" y="1390"/>
                  </a:lnTo>
                  <a:lnTo>
                    <a:pt x="1094" y="1408"/>
                  </a:lnTo>
                  <a:lnTo>
                    <a:pt x="834" y="1427"/>
                  </a:lnTo>
                  <a:lnTo>
                    <a:pt x="594" y="1464"/>
                  </a:lnTo>
                  <a:lnTo>
                    <a:pt x="390" y="1501"/>
                  </a:lnTo>
                  <a:lnTo>
                    <a:pt x="223" y="1557"/>
                  </a:lnTo>
                  <a:lnTo>
                    <a:pt x="112" y="1612"/>
                  </a:lnTo>
                  <a:lnTo>
                    <a:pt x="38" y="1668"/>
                  </a:lnTo>
                  <a:lnTo>
                    <a:pt x="1" y="1705"/>
                  </a:lnTo>
                  <a:lnTo>
                    <a:pt x="1" y="1742"/>
                  </a:lnTo>
                  <a:lnTo>
                    <a:pt x="1" y="1760"/>
                  </a:lnTo>
                  <a:lnTo>
                    <a:pt x="38" y="1797"/>
                  </a:lnTo>
                  <a:lnTo>
                    <a:pt x="112" y="1853"/>
                  </a:lnTo>
                  <a:lnTo>
                    <a:pt x="223" y="1909"/>
                  </a:lnTo>
                  <a:lnTo>
                    <a:pt x="390" y="1964"/>
                  </a:lnTo>
                  <a:lnTo>
                    <a:pt x="594" y="2001"/>
                  </a:lnTo>
                  <a:lnTo>
                    <a:pt x="834" y="2038"/>
                  </a:lnTo>
                  <a:lnTo>
                    <a:pt x="1094" y="2075"/>
                  </a:lnTo>
                  <a:lnTo>
                    <a:pt x="1390" y="2075"/>
                  </a:lnTo>
                  <a:lnTo>
                    <a:pt x="1409" y="2372"/>
                  </a:lnTo>
                  <a:lnTo>
                    <a:pt x="1427" y="2631"/>
                  </a:lnTo>
                  <a:lnTo>
                    <a:pt x="1464" y="2872"/>
                  </a:lnTo>
                  <a:lnTo>
                    <a:pt x="1501" y="3076"/>
                  </a:lnTo>
                  <a:lnTo>
                    <a:pt x="1557" y="3243"/>
                  </a:lnTo>
                  <a:lnTo>
                    <a:pt x="1613" y="3354"/>
                  </a:lnTo>
                  <a:lnTo>
                    <a:pt x="1668" y="3446"/>
                  </a:lnTo>
                  <a:lnTo>
                    <a:pt x="1705" y="3465"/>
                  </a:lnTo>
                  <a:lnTo>
                    <a:pt x="1761" y="3465"/>
                  </a:lnTo>
                  <a:lnTo>
                    <a:pt x="1798" y="3446"/>
                  </a:lnTo>
                  <a:lnTo>
                    <a:pt x="1853" y="3354"/>
                  </a:lnTo>
                  <a:lnTo>
                    <a:pt x="1909" y="3243"/>
                  </a:lnTo>
                  <a:lnTo>
                    <a:pt x="1965" y="3076"/>
                  </a:lnTo>
                  <a:lnTo>
                    <a:pt x="2002" y="2872"/>
                  </a:lnTo>
                  <a:lnTo>
                    <a:pt x="2039" y="2631"/>
                  </a:lnTo>
                  <a:lnTo>
                    <a:pt x="2057" y="2372"/>
                  </a:lnTo>
                  <a:lnTo>
                    <a:pt x="2076" y="2075"/>
                  </a:lnTo>
                  <a:lnTo>
                    <a:pt x="2372" y="2075"/>
                  </a:lnTo>
                  <a:lnTo>
                    <a:pt x="2632" y="2038"/>
                  </a:lnTo>
                  <a:lnTo>
                    <a:pt x="2872" y="2001"/>
                  </a:lnTo>
                  <a:lnTo>
                    <a:pt x="3076" y="1964"/>
                  </a:lnTo>
                  <a:lnTo>
                    <a:pt x="3243" y="1909"/>
                  </a:lnTo>
                  <a:lnTo>
                    <a:pt x="3354" y="1853"/>
                  </a:lnTo>
                  <a:lnTo>
                    <a:pt x="3447" y="1797"/>
                  </a:lnTo>
                  <a:lnTo>
                    <a:pt x="3465" y="1760"/>
                  </a:lnTo>
                  <a:lnTo>
                    <a:pt x="3465" y="1742"/>
                  </a:lnTo>
                  <a:lnTo>
                    <a:pt x="3465" y="1705"/>
                  </a:lnTo>
                  <a:lnTo>
                    <a:pt x="3447" y="1668"/>
                  </a:lnTo>
                  <a:lnTo>
                    <a:pt x="3354" y="1612"/>
                  </a:lnTo>
                  <a:lnTo>
                    <a:pt x="3243" y="1557"/>
                  </a:lnTo>
                  <a:lnTo>
                    <a:pt x="3076" y="1501"/>
                  </a:lnTo>
                  <a:lnTo>
                    <a:pt x="2872" y="1464"/>
                  </a:lnTo>
                  <a:lnTo>
                    <a:pt x="2632" y="1427"/>
                  </a:lnTo>
                  <a:lnTo>
                    <a:pt x="2372" y="1408"/>
                  </a:lnTo>
                  <a:lnTo>
                    <a:pt x="2076" y="1390"/>
                  </a:lnTo>
                  <a:lnTo>
                    <a:pt x="2057" y="1093"/>
                  </a:lnTo>
                  <a:lnTo>
                    <a:pt x="2039" y="834"/>
                  </a:lnTo>
                  <a:lnTo>
                    <a:pt x="2002" y="593"/>
                  </a:lnTo>
                  <a:lnTo>
                    <a:pt x="1965" y="389"/>
                  </a:lnTo>
                  <a:lnTo>
                    <a:pt x="1909" y="223"/>
                  </a:lnTo>
                  <a:lnTo>
                    <a:pt x="1853" y="111"/>
                  </a:lnTo>
                  <a:lnTo>
                    <a:pt x="1798" y="37"/>
                  </a:lnTo>
                  <a:lnTo>
                    <a:pt x="1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strike="noStrike" kern="0" cap="none" spc="0" normalizeH="0" baseline="0" noProof="0">
                <a:ln>
                  <a:noFill/>
                </a:ln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57" name="Google Shape;18050;p48">
              <a:extLst>
                <a:ext uri="{FF2B5EF4-FFF2-40B4-BE49-F238E27FC236}">
                  <a16:creationId xmlns:a16="http://schemas.microsoft.com/office/drawing/2014/main" id="{29D1807A-34B3-1676-1165-4F9BE8A28119}"/>
                </a:ext>
              </a:extLst>
            </p:cNvPr>
            <p:cNvSpPr/>
            <p:nvPr/>
          </p:nvSpPr>
          <p:spPr>
            <a:xfrm>
              <a:off x="3652056" y="5210495"/>
              <a:ext cx="112675" cy="113441"/>
            </a:xfrm>
            <a:custGeom>
              <a:avLst/>
              <a:gdLst/>
              <a:ahLst/>
              <a:cxnLst/>
              <a:rect l="l" t="t" r="r" b="b"/>
              <a:pathLst>
                <a:path w="2798" h="2817" extrusionOk="0">
                  <a:moveTo>
                    <a:pt x="1390" y="1"/>
                  </a:moveTo>
                  <a:lnTo>
                    <a:pt x="1353" y="19"/>
                  </a:lnTo>
                  <a:lnTo>
                    <a:pt x="1297" y="93"/>
                  </a:lnTo>
                  <a:lnTo>
                    <a:pt x="1260" y="186"/>
                  </a:lnTo>
                  <a:lnTo>
                    <a:pt x="1223" y="316"/>
                  </a:lnTo>
                  <a:lnTo>
                    <a:pt x="1149" y="668"/>
                  </a:lnTo>
                  <a:lnTo>
                    <a:pt x="1112" y="1112"/>
                  </a:lnTo>
                  <a:lnTo>
                    <a:pt x="667" y="1149"/>
                  </a:lnTo>
                  <a:lnTo>
                    <a:pt x="315" y="1223"/>
                  </a:lnTo>
                  <a:lnTo>
                    <a:pt x="186" y="1260"/>
                  </a:lnTo>
                  <a:lnTo>
                    <a:pt x="74" y="1298"/>
                  </a:lnTo>
                  <a:lnTo>
                    <a:pt x="19" y="1353"/>
                  </a:lnTo>
                  <a:lnTo>
                    <a:pt x="0" y="1409"/>
                  </a:lnTo>
                  <a:lnTo>
                    <a:pt x="19" y="1464"/>
                  </a:lnTo>
                  <a:lnTo>
                    <a:pt x="74" y="1501"/>
                  </a:lnTo>
                  <a:lnTo>
                    <a:pt x="186" y="1557"/>
                  </a:lnTo>
                  <a:lnTo>
                    <a:pt x="315" y="1594"/>
                  </a:lnTo>
                  <a:lnTo>
                    <a:pt x="667" y="1650"/>
                  </a:lnTo>
                  <a:lnTo>
                    <a:pt x="1112" y="1687"/>
                  </a:lnTo>
                  <a:lnTo>
                    <a:pt x="1149" y="2131"/>
                  </a:lnTo>
                  <a:lnTo>
                    <a:pt x="1223" y="2483"/>
                  </a:lnTo>
                  <a:lnTo>
                    <a:pt x="1260" y="2632"/>
                  </a:lnTo>
                  <a:lnTo>
                    <a:pt x="1297" y="2724"/>
                  </a:lnTo>
                  <a:lnTo>
                    <a:pt x="1353" y="2780"/>
                  </a:lnTo>
                  <a:lnTo>
                    <a:pt x="1390" y="2817"/>
                  </a:lnTo>
                  <a:lnTo>
                    <a:pt x="1445" y="2780"/>
                  </a:lnTo>
                  <a:lnTo>
                    <a:pt x="1501" y="2724"/>
                  </a:lnTo>
                  <a:lnTo>
                    <a:pt x="1538" y="2632"/>
                  </a:lnTo>
                  <a:lnTo>
                    <a:pt x="1575" y="2483"/>
                  </a:lnTo>
                  <a:lnTo>
                    <a:pt x="1649" y="2131"/>
                  </a:lnTo>
                  <a:lnTo>
                    <a:pt x="1686" y="1687"/>
                  </a:lnTo>
                  <a:lnTo>
                    <a:pt x="2131" y="1650"/>
                  </a:lnTo>
                  <a:lnTo>
                    <a:pt x="2483" y="1594"/>
                  </a:lnTo>
                  <a:lnTo>
                    <a:pt x="2613" y="1557"/>
                  </a:lnTo>
                  <a:lnTo>
                    <a:pt x="2724" y="1501"/>
                  </a:lnTo>
                  <a:lnTo>
                    <a:pt x="2779" y="1464"/>
                  </a:lnTo>
                  <a:lnTo>
                    <a:pt x="2798" y="1409"/>
                  </a:lnTo>
                  <a:lnTo>
                    <a:pt x="2779" y="1353"/>
                  </a:lnTo>
                  <a:lnTo>
                    <a:pt x="2724" y="1298"/>
                  </a:lnTo>
                  <a:lnTo>
                    <a:pt x="2613" y="1260"/>
                  </a:lnTo>
                  <a:lnTo>
                    <a:pt x="2483" y="1223"/>
                  </a:lnTo>
                  <a:lnTo>
                    <a:pt x="2131" y="1149"/>
                  </a:lnTo>
                  <a:lnTo>
                    <a:pt x="1686" y="1112"/>
                  </a:lnTo>
                  <a:lnTo>
                    <a:pt x="1649" y="668"/>
                  </a:lnTo>
                  <a:lnTo>
                    <a:pt x="1575" y="316"/>
                  </a:lnTo>
                  <a:lnTo>
                    <a:pt x="1538" y="186"/>
                  </a:lnTo>
                  <a:lnTo>
                    <a:pt x="1501" y="93"/>
                  </a:lnTo>
                  <a:lnTo>
                    <a:pt x="1445" y="19"/>
                  </a:lnTo>
                  <a:lnTo>
                    <a:pt x="13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strike="noStrike" kern="0" cap="none" spc="0" normalizeH="0" baseline="0" noProof="0">
                <a:ln>
                  <a:noFill/>
                </a:ln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58" name="Google Shape;18051;p48">
              <a:extLst>
                <a:ext uri="{FF2B5EF4-FFF2-40B4-BE49-F238E27FC236}">
                  <a16:creationId xmlns:a16="http://schemas.microsoft.com/office/drawing/2014/main" id="{87969BFD-6EC7-6B96-1A2E-555E37DAA876}"/>
                </a:ext>
              </a:extLst>
            </p:cNvPr>
            <p:cNvSpPr/>
            <p:nvPr/>
          </p:nvSpPr>
          <p:spPr>
            <a:xfrm>
              <a:off x="2515747" y="5154521"/>
              <a:ext cx="114931" cy="115696"/>
            </a:xfrm>
            <a:custGeom>
              <a:avLst/>
              <a:gdLst/>
              <a:ahLst/>
              <a:cxnLst/>
              <a:rect l="l" t="t" r="r" b="b"/>
              <a:pathLst>
                <a:path w="2854" h="2873" extrusionOk="0">
                  <a:moveTo>
                    <a:pt x="1427" y="1"/>
                  </a:moveTo>
                  <a:lnTo>
                    <a:pt x="1371" y="38"/>
                  </a:lnTo>
                  <a:lnTo>
                    <a:pt x="1316" y="94"/>
                  </a:lnTo>
                  <a:lnTo>
                    <a:pt x="1279" y="205"/>
                  </a:lnTo>
                  <a:lnTo>
                    <a:pt x="1242" y="334"/>
                  </a:lnTo>
                  <a:lnTo>
                    <a:pt x="1168" y="705"/>
                  </a:lnTo>
                  <a:lnTo>
                    <a:pt x="1131" y="1150"/>
                  </a:lnTo>
                  <a:lnTo>
                    <a:pt x="686" y="1187"/>
                  </a:lnTo>
                  <a:lnTo>
                    <a:pt x="315" y="1261"/>
                  </a:lnTo>
                  <a:lnTo>
                    <a:pt x="186" y="1298"/>
                  </a:lnTo>
                  <a:lnTo>
                    <a:pt x="75" y="1335"/>
                  </a:lnTo>
                  <a:lnTo>
                    <a:pt x="19" y="1391"/>
                  </a:lnTo>
                  <a:lnTo>
                    <a:pt x="0" y="1446"/>
                  </a:lnTo>
                  <a:lnTo>
                    <a:pt x="19" y="1502"/>
                  </a:lnTo>
                  <a:lnTo>
                    <a:pt x="75" y="1539"/>
                  </a:lnTo>
                  <a:lnTo>
                    <a:pt x="186" y="1594"/>
                  </a:lnTo>
                  <a:lnTo>
                    <a:pt x="315" y="1631"/>
                  </a:lnTo>
                  <a:lnTo>
                    <a:pt x="686" y="1687"/>
                  </a:lnTo>
                  <a:lnTo>
                    <a:pt x="1131" y="1724"/>
                  </a:lnTo>
                  <a:lnTo>
                    <a:pt x="1168" y="2187"/>
                  </a:lnTo>
                  <a:lnTo>
                    <a:pt x="1242" y="2539"/>
                  </a:lnTo>
                  <a:lnTo>
                    <a:pt x="1279" y="2688"/>
                  </a:lnTo>
                  <a:lnTo>
                    <a:pt x="1316" y="2780"/>
                  </a:lnTo>
                  <a:lnTo>
                    <a:pt x="1371" y="2854"/>
                  </a:lnTo>
                  <a:lnTo>
                    <a:pt x="1427" y="2873"/>
                  </a:lnTo>
                  <a:lnTo>
                    <a:pt x="1483" y="2854"/>
                  </a:lnTo>
                  <a:lnTo>
                    <a:pt x="1520" y="2780"/>
                  </a:lnTo>
                  <a:lnTo>
                    <a:pt x="1575" y="2688"/>
                  </a:lnTo>
                  <a:lnTo>
                    <a:pt x="1612" y="2539"/>
                  </a:lnTo>
                  <a:lnTo>
                    <a:pt x="1686" y="2187"/>
                  </a:lnTo>
                  <a:lnTo>
                    <a:pt x="1724" y="1724"/>
                  </a:lnTo>
                  <a:lnTo>
                    <a:pt x="2168" y="1687"/>
                  </a:lnTo>
                  <a:lnTo>
                    <a:pt x="2539" y="1631"/>
                  </a:lnTo>
                  <a:lnTo>
                    <a:pt x="2668" y="1594"/>
                  </a:lnTo>
                  <a:lnTo>
                    <a:pt x="2780" y="1539"/>
                  </a:lnTo>
                  <a:lnTo>
                    <a:pt x="2835" y="1502"/>
                  </a:lnTo>
                  <a:lnTo>
                    <a:pt x="2854" y="1446"/>
                  </a:lnTo>
                  <a:lnTo>
                    <a:pt x="2835" y="1391"/>
                  </a:lnTo>
                  <a:lnTo>
                    <a:pt x="2780" y="1335"/>
                  </a:lnTo>
                  <a:lnTo>
                    <a:pt x="2668" y="1298"/>
                  </a:lnTo>
                  <a:lnTo>
                    <a:pt x="2539" y="1261"/>
                  </a:lnTo>
                  <a:lnTo>
                    <a:pt x="2168" y="1187"/>
                  </a:lnTo>
                  <a:lnTo>
                    <a:pt x="1724" y="1150"/>
                  </a:lnTo>
                  <a:lnTo>
                    <a:pt x="1686" y="705"/>
                  </a:lnTo>
                  <a:lnTo>
                    <a:pt x="1612" y="334"/>
                  </a:lnTo>
                  <a:lnTo>
                    <a:pt x="1575" y="205"/>
                  </a:lnTo>
                  <a:lnTo>
                    <a:pt x="1520" y="94"/>
                  </a:lnTo>
                  <a:lnTo>
                    <a:pt x="1483" y="38"/>
                  </a:lnTo>
                  <a:lnTo>
                    <a:pt x="142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strike="noStrike" kern="0" cap="none" spc="0" normalizeH="0" baseline="0" noProof="0">
                <a:ln>
                  <a:noFill/>
                </a:ln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59" name="Google Shape;18052;p48">
              <a:extLst>
                <a:ext uri="{FF2B5EF4-FFF2-40B4-BE49-F238E27FC236}">
                  <a16:creationId xmlns:a16="http://schemas.microsoft.com/office/drawing/2014/main" id="{5F0C5323-5A6E-A1E3-AA3F-1B002B2709E3}"/>
                </a:ext>
              </a:extLst>
            </p:cNvPr>
            <p:cNvSpPr/>
            <p:nvPr/>
          </p:nvSpPr>
          <p:spPr>
            <a:xfrm>
              <a:off x="3023820" y="5034399"/>
              <a:ext cx="80621" cy="79896"/>
            </a:xfrm>
            <a:custGeom>
              <a:avLst/>
              <a:gdLst/>
              <a:ahLst/>
              <a:cxnLst/>
              <a:rect l="l" t="t" r="r" b="b"/>
              <a:pathLst>
                <a:path w="2002" h="1984" extrusionOk="0">
                  <a:moveTo>
                    <a:pt x="1001" y="1"/>
                  </a:moveTo>
                  <a:lnTo>
                    <a:pt x="964" y="20"/>
                  </a:lnTo>
                  <a:lnTo>
                    <a:pt x="927" y="57"/>
                  </a:lnTo>
                  <a:lnTo>
                    <a:pt x="909" y="131"/>
                  </a:lnTo>
                  <a:lnTo>
                    <a:pt x="872" y="223"/>
                  </a:lnTo>
                  <a:lnTo>
                    <a:pt x="835" y="483"/>
                  </a:lnTo>
                  <a:lnTo>
                    <a:pt x="798" y="798"/>
                  </a:lnTo>
                  <a:lnTo>
                    <a:pt x="483" y="816"/>
                  </a:lnTo>
                  <a:lnTo>
                    <a:pt x="242" y="872"/>
                  </a:lnTo>
                  <a:lnTo>
                    <a:pt x="149" y="890"/>
                  </a:lnTo>
                  <a:lnTo>
                    <a:pt x="75" y="927"/>
                  </a:lnTo>
                  <a:lnTo>
                    <a:pt x="19" y="964"/>
                  </a:lnTo>
                  <a:lnTo>
                    <a:pt x="1" y="1001"/>
                  </a:lnTo>
                  <a:lnTo>
                    <a:pt x="19" y="1039"/>
                  </a:lnTo>
                  <a:lnTo>
                    <a:pt x="75" y="1076"/>
                  </a:lnTo>
                  <a:lnTo>
                    <a:pt x="149" y="1094"/>
                  </a:lnTo>
                  <a:lnTo>
                    <a:pt x="242" y="1131"/>
                  </a:lnTo>
                  <a:lnTo>
                    <a:pt x="483" y="1168"/>
                  </a:lnTo>
                  <a:lnTo>
                    <a:pt x="798" y="1205"/>
                  </a:lnTo>
                  <a:lnTo>
                    <a:pt x="835" y="1520"/>
                  </a:lnTo>
                  <a:lnTo>
                    <a:pt x="872" y="1761"/>
                  </a:lnTo>
                  <a:lnTo>
                    <a:pt x="909" y="1854"/>
                  </a:lnTo>
                  <a:lnTo>
                    <a:pt x="927" y="1928"/>
                  </a:lnTo>
                  <a:lnTo>
                    <a:pt x="964" y="1983"/>
                  </a:lnTo>
                  <a:lnTo>
                    <a:pt x="1038" y="1983"/>
                  </a:lnTo>
                  <a:lnTo>
                    <a:pt x="1075" y="1928"/>
                  </a:lnTo>
                  <a:lnTo>
                    <a:pt x="1113" y="1854"/>
                  </a:lnTo>
                  <a:lnTo>
                    <a:pt x="1131" y="1761"/>
                  </a:lnTo>
                  <a:lnTo>
                    <a:pt x="1187" y="1520"/>
                  </a:lnTo>
                  <a:lnTo>
                    <a:pt x="1205" y="1205"/>
                  </a:lnTo>
                  <a:lnTo>
                    <a:pt x="1520" y="1168"/>
                  </a:lnTo>
                  <a:lnTo>
                    <a:pt x="1780" y="1131"/>
                  </a:lnTo>
                  <a:lnTo>
                    <a:pt x="1872" y="1094"/>
                  </a:lnTo>
                  <a:lnTo>
                    <a:pt x="1946" y="1076"/>
                  </a:lnTo>
                  <a:lnTo>
                    <a:pt x="1983" y="1039"/>
                  </a:lnTo>
                  <a:lnTo>
                    <a:pt x="2002" y="1001"/>
                  </a:lnTo>
                  <a:lnTo>
                    <a:pt x="1983" y="964"/>
                  </a:lnTo>
                  <a:lnTo>
                    <a:pt x="1946" y="927"/>
                  </a:lnTo>
                  <a:lnTo>
                    <a:pt x="1872" y="890"/>
                  </a:lnTo>
                  <a:lnTo>
                    <a:pt x="1780" y="872"/>
                  </a:lnTo>
                  <a:lnTo>
                    <a:pt x="1520" y="816"/>
                  </a:lnTo>
                  <a:lnTo>
                    <a:pt x="1205" y="798"/>
                  </a:lnTo>
                  <a:lnTo>
                    <a:pt x="1187" y="483"/>
                  </a:lnTo>
                  <a:lnTo>
                    <a:pt x="1131" y="223"/>
                  </a:lnTo>
                  <a:lnTo>
                    <a:pt x="1113" y="131"/>
                  </a:lnTo>
                  <a:lnTo>
                    <a:pt x="1075" y="57"/>
                  </a:lnTo>
                  <a:lnTo>
                    <a:pt x="1038" y="20"/>
                  </a:lnTo>
                  <a:lnTo>
                    <a:pt x="100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strike="noStrike" kern="0" cap="none" spc="0" normalizeH="0" baseline="0" noProof="0">
                <a:ln>
                  <a:noFill/>
                </a:ln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60" name="Google Shape;18053;p48">
              <a:extLst>
                <a:ext uri="{FF2B5EF4-FFF2-40B4-BE49-F238E27FC236}">
                  <a16:creationId xmlns:a16="http://schemas.microsoft.com/office/drawing/2014/main" id="{2DC8665A-ACBA-7606-2AFD-CA8237ACB5BF}"/>
                </a:ext>
              </a:extLst>
            </p:cNvPr>
            <p:cNvSpPr/>
            <p:nvPr/>
          </p:nvSpPr>
          <p:spPr>
            <a:xfrm>
              <a:off x="3278240" y="4967270"/>
              <a:ext cx="81386" cy="82111"/>
            </a:xfrm>
            <a:custGeom>
              <a:avLst/>
              <a:gdLst/>
              <a:ahLst/>
              <a:cxnLst/>
              <a:rect l="l" t="t" r="r" b="b"/>
              <a:pathLst>
                <a:path w="2021" h="2039" extrusionOk="0">
                  <a:moveTo>
                    <a:pt x="1020" y="0"/>
                  </a:moveTo>
                  <a:lnTo>
                    <a:pt x="983" y="19"/>
                  </a:lnTo>
                  <a:lnTo>
                    <a:pt x="946" y="75"/>
                  </a:lnTo>
                  <a:lnTo>
                    <a:pt x="909" y="149"/>
                  </a:lnTo>
                  <a:lnTo>
                    <a:pt x="872" y="241"/>
                  </a:lnTo>
                  <a:lnTo>
                    <a:pt x="835" y="501"/>
                  </a:lnTo>
                  <a:lnTo>
                    <a:pt x="798" y="816"/>
                  </a:lnTo>
                  <a:lnTo>
                    <a:pt x="483" y="834"/>
                  </a:lnTo>
                  <a:lnTo>
                    <a:pt x="223" y="890"/>
                  </a:lnTo>
                  <a:lnTo>
                    <a:pt x="131" y="927"/>
                  </a:lnTo>
                  <a:lnTo>
                    <a:pt x="56" y="945"/>
                  </a:lnTo>
                  <a:lnTo>
                    <a:pt x="19" y="982"/>
                  </a:lnTo>
                  <a:lnTo>
                    <a:pt x="1" y="1020"/>
                  </a:lnTo>
                  <a:lnTo>
                    <a:pt x="19" y="1057"/>
                  </a:lnTo>
                  <a:lnTo>
                    <a:pt x="56" y="1094"/>
                  </a:lnTo>
                  <a:lnTo>
                    <a:pt x="131" y="1131"/>
                  </a:lnTo>
                  <a:lnTo>
                    <a:pt x="223" y="1149"/>
                  </a:lnTo>
                  <a:lnTo>
                    <a:pt x="483" y="1205"/>
                  </a:lnTo>
                  <a:lnTo>
                    <a:pt x="798" y="1223"/>
                  </a:lnTo>
                  <a:lnTo>
                    <a:pt x="835" y="1557"/>
                  </a:lnTo>
                  <a:lnTo>
                    <a:pt x="872" y="1798"/>
                  </a:lnTo>
                  <a:lnTo>
                    <a:pt x="909" y="1909"/>
                  </a:lnTo>
                  <a:lnTo>
                    <a:pt x="946" y="1983"/>
                  </a:lnTo>
                  <a:lnTo>
                    <a:pt x="983" y="2020"/>
                  </a:lnTo>
                  <a:lnTo>
                    <a:pt x="1020" y="2039"/>
                  </a:lnTo>
                  <a:lnTo>
                    <a:pt x="1057" y="2020"/>
                  </a:lnTo>
                  <a:lnTo>
                    <a:pt x="1075" y="1983"/>
                  </a:lnTo>
                  <a:lnTo>
                    <a:pt x="1113" y="1909"/>
                  </a:lnTo>
                  <a:lnTo>
                    <a:pt x="1150" y="1798"/>
                  </a:lnTo>
                  <a:lnTo>
                    <a:pt x="1187" y="1557"/>
                  </a:lnTo>
                  <a:lnTo>
                    <a:pt x="1224" y="1223"/>
                  </a:lnTo>
                  <a:lnTo>
                    <a:pt x="1539" y="1205"/>
                  </a:lnTo>
                  <a:lnTo>
                    <a:pt x="1798" y="1149"/>
                  </a:lnTo>
                  <a:lnTo>
                    <a:pt x="1891" y="1131"/>
                  </a:lnTo>
                  <a:lnTo>
                    <a:pt x="1965" y="1094"/>
                  </a:lnTo>
                  <a:lnTo>
                    <a:pt x="2002" y="1057"/>
                  </a:lnTo>
                  <a:lnTo>
                    <a:pt x="2020" y="1020"/>
                  </a:lnTo>
                  <a:lnTo>
                    <a:pt x="2002" y="982"/>
                  </a:lnTo>
                  <a:lnTo>
                    <a:pt x="1965" y="945"/>
                  </a:lnTo>
                  <a:lnTo>
                    <a:pt x="1891" y="927"/>
                  </a:lnTo>
                  <a:lnTo>
                    <a:pt x="1798" y="890"/>
                  </a:lnTo>
                  <a:lnTo>
                    <a:pt x="1539" y="834"/>
                  </a:lnTo>
                  <a:lnTo>
                    <a:pt x="1224" y="816"/>
                  </a:lnTo>
                  <a:lnTo>
                    <a:pt x="1187" y="501"/>
                  </a:lnTo>
                  <a:lnTo>
                    <a:pt x="1150" y="241"/>
                  </a:lnTo>
                  <a:lnTo>
                    <a:pt x="1113" y="149"/>
                  </a:lnTo>
                  <a:lnTo>
                    <a:pt x="1075" y="75"/>
                  </a:lnTo>
                  <a:lnTo>
                    <a:pt x="1057" y="19"/>
                  </a:lnTo>
                  <a:lnTo>
                    <a:pt x="10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strike="noStrike" kern="0" cap="none" spc="0" normalizeH="0" baseline="0" noProof="0">
                <a:ln>
                  <a:noFill/>
                </a:ln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61" name="Google Shape;18054;p48">
              <a:extLst>
                <a:ext uri="{FF2B5EF4-FFF2-40B4-BE49-F238E27FC236}">
                  <a16:creationId xmlns:a16="http://schemas.microsoft.com/office/drawing/2014/main" id="{4A93DB64-18B9-AC62-FDD2-9628A55C557F}"/>
                </a:ext>
              </a:extLst>
            </p:cNvPr>
            <p:cNvSpPr/>
            <p:nvPr/>
          </p:nvSpPr>
          <p:spPr>
            <a:xfrm>
              <a:off x="3301394" y="5044869"/>
              <a:ext cx="105226" cy="104501"/>
            </a:xfrm>
            <a:custGeom>
              <a:avLst/>
              <a:gdLst/>
              <a:ahLst/>
              <a:cxnLst/>
              <a:rect l="l" t="t" r="r" b="b"/>
              <a:pathLst>
                <a:path w="2613" h="2595" extrusionOk="0">
                  <a:moveTo>
                    <a:pt x="1316" y="0"/>
                  </a:moveTo>
                  <a:lnTo>
                    <a:pt x="1260" y="19"/>
                  </a:lnTo>
                  <a:lnTo>
                    <a:pt x="1223" y="74"/>
                  </a:lnTo>
                  <a:lnTo>
                    <a:pt x="1167" y="167"/>
                  </a:lnTo>
                  <a:lnTo>
                    <a:pt x="1130" y="297"/>
                  </a:lnTo>
                  <a:lnTo>
                    <a:pt x="1075" y="630"/>
                  </a:lnTo>
                  <a:lnTo>
                    <a:pt x="1038" y="1038"/>
                  </a:lnTo>
                  <a:lnTo>
                    <a:pt x="630" y="1075"/>
                  </a:lnTo>
                  <a:lnTo>
                    <a:pt x="297" y="1131"/>
                  </a:lnTo>
                  <a:lnTo>
                    <a:pt x="185" y="1168"/>
                  </a:lnTo>
                  <a:lnTo>
                    <a:pt x="93" y="1205"/>
                  </a:lnTo>
                  <a:lnTo>
                    <a:pt x="37" y="1242"/>
                  </a:lnTo>
                  <a:lnTo>
                    <a:pt x="0" y="1297"/>
                  </a:lnTo>
                  <a:lnTo>
                    <a:pt x="37" y="1353"/>
                  </a:lnTo>
                  <a:lnTo>
                    <a:pt x="93" y="1390"/>
                  </a:lnTo>
                  <a:lnTo>
                    <a:pt x="185" y="1427"/>
                  </a:lnTo>
                  <a:lnTo>
                    <a:pt x="297" y="1464"/>
                  </a:lnTo>
                  <a:lnTo>
                    <a:pt x="630" y="1520"/>
                  </a:lnTo>
                  <a:lnTo>
                    <a:pt x="1038" y="1557"/>
                  </a:lnTo>
                  <a:lnTo>
                    <a:pt x="1075" y="1964"/>
                  </a:lnTo>
                  <a:lnTo>
                    <a:pt x="1130" y="2298"/>
                  </a:lnTo>
                  <a:lnTo>
                    <a:pt x="1167" y="2428"/>
                  </a:lnTo>
                  <a:lnTo>
                    <a:pt x="1223" y="2520"/>
                  </a:lnTo>
                  <a:lnTo>
                    <a:pt x="1260" y="2576"/>
                  </a:lnTo>
                  <a:lnTo>
                    <a:pt x="1316" y="2594"/>
                  </a:lnTo>
                  <a:lnTo>
                    <a:pt x="1353" y="2576"/>
                  </a:lnTo>
                  <a:lnTo>
                    <a:pt x="1408" y="2520"/>
                  </a:lnTo>
                  <a:lnTo>
                    <a:pt x="1445" y="2428"/>
                  </a:lnTo>
                  <a:lnTo>
                    <a:pt x="1482" y="2298"/>
                  </a:lnTo>
                  <a:lnTo>
                    <a:pt x="1538" y="1964"/>
                  </a:lnTo>
                  <a:lnTo>
                    <a:pt x="1575" y="1557"/>
                  </a:lnTo>
                  <a:lnTo>
                    <a:pt x="1983" y="1520"/>
                  </a:lnTo>
                  <a:lnTo>
                    <a:pt x="2316" y="1464"/>
                  </a:lnTo>
                  <a:lnTo>
                    <a:pt x="2427" y="1427"/>
                  </a:lnTo>
                  <a:lnTo>
                    <a:pt x="2520" y="1390"/>
                  </a:lnTo>
                  <a:lnTo>
                    <a:pt x="2594" y="1353"/>
                  </a:lnTo>
                  <a:lnTo>
                    <a:pt x="2613" y="1297"/>
                  </a:lnTo>
                  <a:lnTo>
                    <a:pt x="2594" y="1242"/>
                  </a:lnTo>
                  <a:lnTo>
                    <a:pt x="2520" y="1205"/>
                  </a:lnTo>
                  <a:lnTo>
                    <a:pt x="2427" y="1168"/>
                  </a:lnTo>
                  <a:lnTo>
                    <a:pt x="2316" y="1131"/>
                  </a:lnTo>
                  <a:lnTo>
                    <a:pt x="1983" y="1075"/>
                  </a:lnTo>
                  <a:lnTo>
                    <a:pt x="1575" y="1038"/>
                  </a:lnTo>
                  <a:lnTo>
                    <a:pt x="1538" y="630"/>
                  </a:lnTo>
                  <a:lnTo>
                    <a:pt x="1482" y="297"/>
                  </a:lnTo>
                  <a:lnTo>
                    <a:pt x="1445" y="167"/>
                  </a:lnTo>
                  <a:lnTo>
                    <a:pt x="1408" y="74"/>
                  </a:lnTo>
                  <a:lnTo>
                    <a:pt x="1353" y="19"/>
                  </a:lnTo>
                  <a:lnTo>
                    <a:pt x="131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strike="noStrike" kern="0" cap="none" spc="0" normalizeH="0" baseline="0" noProof="0">
                <a:ln>
                  <a:noFill/>
                </a:ln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62" name="Google Shape;18055;p48">
              <a:extLst>
                <a:ext uri="{FF2B5EF4-FFF2-40B4-BE49-F238E27FC236}">
                  <a16:creationId xmlns:a16="http://schemas.microsoft.com/office/drawing/2014/main" id="{FFA3EB4A-F88E-601D-C632-33F3AE348F40}"/>
                </a:ext>
              </a:extLst>
            </p:cNvPr>
            <p:cNvSpPr/>
            <p:nvPr/>
          </p:nvSpPr>
          <p:spPr>
            <a:xfrm>
              <a:off x="3768433" y="5149327"/>
              <a:ext cx="136596" cy="137321"/>
            </a:xfrm>
            <a:custGeom>
              <a:avLst/>
              <a:gdLst/>
              <a:ahLst/>
              <a:cxnLst/>
              <a:rect l="l" t="t" r="r" b="b"/>
              <a:pathLst>
                <a:path w="3392" h="3410" extrusionOk="0">
                  <a:moveTo>
                    <a:pt x="1668" y="0"/>
                  </a:moveTo>
                  <a:lnTo>
                    <a:pt x="1631" y="37"/>
                  </a:lnTo>
                  <a:lnTo>
                    <a:pt x="1575" y="111"/>
                  </a:lnTo>
                  <a:lnTo>
                    <a:pt x="1520" y="223"/>
                  </a:lnTo>
                  <a:lnTo>
                    <a:pt x="1464" y="389"/>
                  </a:lnTo>
                  <a:lnTo>
                    <a:pt x="1427" y="593"/>
                  </a:lnTo>
                  <a:lnTo>
                    <a:pt x="1390" y="816"/>
                  </a:lnTo>
                  <a:lnTo>
                    <a:pt x="1372" y="1075"/>
                  </a:lnTo>
                  <a:lnTo>
                    <a:pt x="1353" y="1353"/>
                  </a:lnTo>
                  <a:lnTo>
                    <a:pt x="1075" y="1371"/>
                  </a:lnTo>
                  <a:lnTo>
                    <a:pt x="816" y="1408"/>
                  </a:lnTo>
                  <a:lnTo>
                    <a:pt x="575" y="1445"/>
                  </a:lnTo>
                  <a:lnTo>
                    <a:pt x="390" y="1483"/>
                  </a:lnTo>
                  <a:lnTo>
                    <a:pt x="223" y="1538"/>
                  </a:lnTo>
                  <a:lnTo>
                    <a:pt x="93" y="1575"/>
                  </a:lnTo>
                  <a:lnTo>
                    <a:pt x="19" y="1649"/>
                  </a:lnTo>
                  <a:lnTo>
                    <a:pt x="1" y="1668"/>
                  </a:lnTo>
                  <a:lnTo>
                    <a:pt x="1" y="1705"/>
                  </a:lnTo>
                  <a:lnTo>
                    <a:pt x="1" y="1742"/>
                  </a:lnTo>
                  <a:lnTo>
                    <a:pt x="19" y="1760"/>
                  </a:lnTo>
                  <a:lnTo>
                    <a:pt x="93" y="1835"/>
                  </a:lnTo>
                  <a:lnTo>
                    <a:pt x="223" y="1872"/>
                  </a:lnTo>
                  <a:lnTo>
                    <a:pt x="390" y="1927"/>
                  </a:lnTo>
                  <a:lnTo>
                    <a:pt x="575" y="1964"/>
                  </a:lnTo>
                  <a:lnTo>
                    <a:pt x="816" y="2001"/>
                  </a:lnTo>
                  <a:lnTo>
                    <a:pt x="1075" y="2038"/>
                  </a:lnTo>
                  <a:lnTo>
                    <a:pt x="1353" y="2057"/>
                  </a:lnTo>
                  <a:lnTo>
                    <a:pt x="1372" y="2335"/>
                  </a:lnTo>
                  <a:lnTo>
                    <a:pt x="1390" y="2594"/>
                  </a:lnTo>
                  <a:lnTo>
                    <a:pt x="1427" y="2817"/>
                  </a:lnTo>
                  <a:lnTo>
                    <a:pt x="1464" y="3020"/>
                  </a:lnTo>
                  <a:lnTo>
                    <a:pt x="1520" y="3187"/>
                  </a:lnTo>
                  <a:lnTo>
                    <a:pt x="1575" y="3298"/>
                  </a:lnTo>
                  <a:lnTo>
                    <a:pt x="1631" y="3372"/>
                  </a:lnTo>
                  <a:lnTo>
                    <a:pt x="1668" y="3391"/>
                  </a:lnTo>
                  <a:lnTo>
                    <a:pt x="1687" y="3409"/>
                  </a:lnTo>
                  <a:lnTo>
                    <a:pt x="1724" y="3391"/>
                  </a:lnTo>
                  <a:lnTo>
                    <a:pt x="1761" y="3372"/>
                  </a:lnTo>
                  <a:lnTo>
                    <a:pt x="1816" y="3298"/>
                  </a:lnTo>
                  <a:lnTo>
                    <a:pt x="1872" y="3187"/>
                  </a:lnTo>
                  <a:lnTo>
                    <a:pt x="1928" y="3020"/>
                  </a:lnTo>
                  <a:lnTo>
                    <a:pt x="1965" y="2817"/>
                  </a:lnTo>
                  <a:lnTo>
                    <a:pt x="2002" y="2594"/>
                  </a:lnTo>
                  <a:lnTo>
                    <a:pt x="2020" y="2335"/>
                  </a:lnTo>
                  <a:lnTo>
                    <a:pt x="2039" y="2057"/>
                  </a:lnTo>
                  <a:lnTo>
                    <a:pt x="2317" y="2038"/>
                  </a:lnTo>
                  <a:lnTo>
                    <a:pt x="2576" y="2001"/>
                  </a:lnTo>
                  <a:lnTo>
                    <a:pt x="2817" y="1964"/>
                  </a:lnTo>
                  <a:lnTo>
                    <a:pt x="3002" y="1927"/>
                  </a:lnTo>
                  <a:lnTo>
                    <a:pt x="3169" y="1872"/>
                  </a:lnTo>
                  <a:lnTo>
                    <a:pt x="3299" y="1816"/>
                  </a:lnTo>
                  <a:lnTo>
                    <a:pt x="3373" y="1760"/>
                  </a:lnTo>
                  <a:lnTo>
                    <a:pt x="3391" y="1742"/>
                  </a:lnTo>
                  <a:lnTo>
                    <a:pt x="3391" y="1705"/>
                  </a:lnTo>
                  <a:lnTo>
                    <a:pt x="3391" y="1668"/>
                  </a:lnTo>
                  <a:lnTo>
                    <a:pt x="3373" y="1649"/>
                  </a:lnTo>
                  <a:lnTo>
                    <a:pt x="3299" y="1575"/>
                  </a:lnTo>
                  <a:lnTo>
                    <a:pt x="3169" y="1538"/>
                  </a:lnTo>
                  <a:lnTo>
                    <a:pt x="3002" y="1483"/>
                  </a:lnTo>
                  <a:lnTo>
                    <a:pt x="2817" y="1445"/>
                  </a:lnTo>
                  <a:lnTo>
                    <a:pt x="2576" y="1408"/>
                  </a:lnTo>
                  <a:lnTo>
                    <a:pt x="2317" y="1371"/>
                  </a:lnTo>
                  <a:lnTo>
                    <a:pt x="2039" y="1353"/>
                  </a:lnTo>
                  <a:lnTo>
                    <a:pt x="2020" y="1075"/>
                  </a:lnTo>
                  <a:lnTo>
                    <a:pt x="2002" y="816"/>
                  </a:lnTo>
                  <a:lnTo>
                    <a:pt x="1965" y="593"/>
                  </a:lnTo>
                  <a:lnTo>
                    <a:pt x="1928" y="389"/>
                  </a:lnTo>
                  <a:lnTo>
                    <a:pt x="1872" y="223"/>
                  </a:lnTo>
                  <a:lnTo>
                    <a:pt x="1816" y="111"/>
                  </a:lnTo>
                  <a:lnTo>
                    <a:pt x="1761" y="37"/>
                  </a:lnTo>
                  <a:lnTo>
                    <a:pt x="172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strike="noStrike" kern="0" cap="none" spc="0" normalizeH="0" baseline="0" noProof="0">
                <a:ln>
                  <a:noFill/>
                </a:ln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63" name="Google Shape;18056;p48">
              <a:extLst>
                <a:ext uri="{FF2B5EF4-FFF2-40B4-BE49-F238E27FC236}">
                  <a16:creationId xmlns:a16="http://schemas.microsoft.com/office/drawing/2014/main" id="{05601F21-D5C6-73D2-CF4C-D04E29CB23C8}"/>
                </a:ext>
              </a:extLst>
            </p:cNvPr>
            <p:cNvSpPr/>
            <p:nvPr/>
          </p:nvSpPr>
          <p:spPr>
            <a:xfrm>
              <a:off x="2778381" y="4295019"/>
              <a:ext cx="99266" cy="99306"/>
            </a:xfrm>
            <a:custGeom>
              <a:avLst/>
              <a:gdLst/>
              <a:ahLst/>
              <a:cxnLst/>
              <a:rect l="l" t="t" r="r" b="b"/>
              <a:pathLst>
                <a:path w="2465" h="2466" extrusionOk="0">
                  <a:moveTo>
                    <a:pt x="1223" y="1"/>
                  </a:moveTo>
                  <a:lnTo>
                    <a:pt x="1186" y="19"/>
                  </a:lnTo>
                  <a:lnTo>
                    <a:pt x="1149" y="75"/>
                  </a:lnTo>
                  <a:lnTo>
                    <a:pt x="1112" y="168"/>
                  </a:lnTo>
                  <a:lnTo>
                    <a:pt x="1075" y="297"/>
                  </a:lnTo>
                  <a:lnTo>
                    <a:pt x="1019" y="594"/>
                  </a:lnTo>
                  <a:lnTo>
                    <a:pt x="982" y="983"/>
                  </a:lnTo>
                  <a:lnTo>
                    <a:pt x="593" y="1020"/>
                  </a:lnTo>
                  <a:lnTo>
                    <a:pt x="278" y="1076"/>
                  </a:lnTo>
                  <a:lnTo>
                    <a:pt x="167" y="1113"/>
                  </a:lnTo>
                  <a:lnTo>
                    <a:pt x="74" y="1150"/>
                  </a:lnTo>
                  <a:lnTo>
                    <a:pt x="19" y="1187"/>
                  </a:lnTo>
                  <a:lnTo>
                    <a:pt x="0" y="1242"/>
                  </a:lnTo>
                  <a:lnTo>
                    <a:pt x="19" y="1279"/>
                  </a:lnTo>
                  <a:lnTo>
                    <a:pt x="74" y="1335"/>
                  </a:lnTo>
                  <a:lnTo>
                    <a:pt x="167" y="1372"/>
                  </a:lnTo>
                  <a:lnTo>
                    <a:pt x="278" y="1409"/>
                  </a:lnTo>
                  <a:lnTo>
                    <a:pt x="593" y="1465"/>
                  </a:lnTo>
                  <a:lnTo>
                    <a:pt x="982" y="1483"/>
                  </a:lnTo>
                  <a:lnTo>
                    <a:pt x="1019" y="1872"/>
                  </a:lnTo>
                  <a:lnTo>
                    <a:pt x="1075" y="2187"/>
                  </a:lnTo>
                  <a:lnTo>
                    <a:pt x="1112" y="2317"/>
                  </a:lnTo>
                  <a:lnTo>
                    <a:pt x="1149" y="2391"/>
                  </a:lnTo>
                  <a:lnTo>
                    <a:pt x="1186" y="2447"/>
                  </a:lnTo>
                  <a:lnTo>
                    <a:pt x="1223" y="2465"/>
                  </a:lnTo>
                  <a:lnTo>
                    <a:pt x="1279" y="2447"/>
                  </a:lnTo>
                  <a:lnTo>
                    <a:pt x="1316" y="2391"/>
                  </a:lnTo>
                  <a:lnTo>
                    <a:pt x="1353" y="2317"/>
                  </a:lnTo>
                  <a:lnTo>
                    <a:pt x="1390" y="2187"/>
                  </a:lnTo>
                  <a:lnTo>
                    <a:pt x="1445" y="1872"/>
                  </a:lnTo>
                  <a:lnTo>
                    <a:pt x="1482" y="1483"/>
                  </a:lnTo>
                  <a:lnTo>
                    <a:pt x="1872" y="1465"/>
                  </a:lnTo>
                  <a:lnTo>
                    <a:pt x="2186" y="1409"/>
                  </a:lnTo>
                  <a:lnTo>
                    <a:pt x="2298" y="1372"/>
                  </a:lnTo>
                  <a:lnTo>
                    <a:pt x="2390" y="1335"/>
                  </a:lnTo>
                  <a:lnTo>
                    <a:pt x="2446" y="1279"/>
                  </a:lnTo>
                  <a:lnTo>
                    <a:pt x="2464" y="1242"/>
                  </a:lnTo>
                  <a:lnTo>
                    <a:pt x="2446" y="1187"/>
                  </a:lnTo>
                  <a:lnTo>
                    <a:pt x="2390" y="1150"/>
                  </a:lnTo>
                  <a:lnTo>
                    <a:pt x="2298" y="1113"/>
                  </a:lnTo>
                  <a:lnTo>
                    <a:pt x="2186" y="1076"/>
                  </a:lnTo>
                  <a:lnTo>
                    <a:pt x="1872" y="1020"/>
                  </a:lnTo>
                  <a:lnTo>
                    <a:pt x="1482" y="983"/>
                  </a:lnTo>
                  <a:lnTo>
                    <a:pt x="1445" y="594"/>
                  </a:lnTo>
                  <a:lnTo>
                    <a:pt x="1390" y="297"/>
                  </a:lnTo>
                  <a:lnTo>
                    <a:pt x="1353" y="168"/>
                  </a:lnTo>
                  <a:lnTo>
                    <a:pt x="1316" y="75"/>
                  </a:lnTo>
                  <a:lnTo>
                    <a:pt x="1279" y="19"/>
                  </a:lnTo>
                  <a:lnTo>
                    <a:pt x="122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strike="noStrike" kern="0" cap="none" spc="0" normalizeH="0" baseline="0" noProof="0">
                <a:ln>
                  <a:noFill/>
                </a:ln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64" name="Google Shape;18057;p48">
              <a:extLst>
                <a:ext uri="{FF2B5EF4-FFF2-40B4-BE49-F238E27FC236}">
                  <a16:creationId xmlns:a16="http://schemas.microsoft.com/office/drawing/2014/main" id="{7278BE41-9CFB-F3DE-1959-22CAD20B3346}"/>
                </a:ext>
              </a:extLst>
            </p:cNvPr>
            <p:cNvSpPr/>
            <p:nvPr/>
          </p:nvSpPr>
          <p:spPr>
            <a:xfrm>
              <a:off x="3585653" y="4295784"/>
              <a:ext cx="99266" cy="99266"/>
            </a:xfrm>
            <a:custGeom>
              <a:avLst/>
              <a:gdLst/>
              <a:ahLst/>
              <a:cxnLst/>
              <a:rect l="l" t="t" r="r" b="b"/>
              <a:pathLst>
                <a:path w="2465" h="2465" extrusionOk="0">
                  <a:moveTo>
                    <a:pt x="1242" y="0"/>
                  </a:moveTo>
                  <a:lnTo>
                    <a:pt x="1186" y="19"/>
                  </a:lnTo>
                  <a:lnTo>
                    <a:pt x="1149" y="75"/>
                  </a:lnTo>
                  <a:lnTo>
                    <a:pt x="1112" y="167"/>
                  </a:lnTo>
                  <a:lnTo>
                    <a:pt x="1075" y="278"/>
                  </a:lnTo>
                  <a:lnTo>
                    <a:pt x="1019" y="593"/>
                  </a:lnTo>
                  <a:lnTo>
                    <a:pt x="982" y="982"/>
                  </a:lnTo>
                  <a:lnTo>
                    <a:pt x="593" y="1019"/>
                  </a:lnTo>
                  <a:lnTo>
                    <a:pt x="297" y="1075"/>
                  </a:lnTo>
                  <a:lnTo>
                    <a:pt x="167" y="1112"/>
                  </a:lnTo>
                  <a:lnTo>
                    <a:pt x="74" y="1149"/>
                  </a:lnTo>
                  <a:lnTo>
                    <a:pt x="19" y="1186"/>
                  </a:lnTo>
                  <a:lnTo>
                    <a:pt x="0" y="1242"/>
                  </a:lnTo>
                  <a:lnTo>
                    <a:pt x="19" y="1279"/>
                  </a:lnTo>
                  <a:lnTo>
                    <a:pt x="74" y="1316"/>
                  </a:lnTo>
                  <a:lnTo>
                    <a:pt x="167" y="1353"/>
                  </a:lnTo>
                  <a:lnTo>
                    <a:pt x="297" y="1390"/>
                  </a:lnTo>
                  <a:lnTo>
                    <a:pt x="593" y="1446"/>
                  </a:lnTo>
                  <a:lnTo>
                    <a:pt x="982" y="1483"/>
                  </a:lnTo>
                  <a:lnTo>
                    <a:pt x="1019" y="1872"/>
                  </a:lnTo>
                  <a:lnTo>
                    <a:pt x="1075" y="2187"/>
                  </a:lnTo>
                  <a:lnTo>
                    <a:pt x="1112" y="2298"/>
                  </a:lnTo>
                  <a:lnTo>
                    <a:pt x="1149" y="2391"/>
                  </a:lnTo>
                  <a:lnTo>
                    <a:pt x="1186" y="2446"/>
                  </a:lnTo>
                  <a:lnTo>
                    <a:pt x="1242" y="2465"/>
                  </a:lnTo>
                  <a:lnTo>
                    <a:pt x="1279" y="2446"/>
                  </a:lnTo>
                  <a:lnTo>
                    <a:pt x="1334" y="2391"/>
                  </a:lnTo>
                  <a:lnTo>
                    <a:pt x="1371" y="2298"/>
                  </a:lnTo>
                  <a:lnTo>
                    <a:pt x="1408" y="2187"/>
                  </a:lnTo>
                  <a:lnTo>
                    <a:pt x="1464" y="1872"/>
                  </a:lnTo>
                  <a:lnTo>
                    <a:pt x="1483" y="1483"/>
                  </a:lnTo>
                  <a:lnTo>
                    <a:pt x="1872" y="1446"/>
                  </a:lnTo>
                  <a:lnTo>
                    <a:pt x="2187" y="1390"/>
                  </a:lnTo>
                  <a:lnTo>
                    <a:pt x="2316" y="1353"/>
                  </a:lnTo>
                  <a:lnTo>
                    <a:pt x="2390" y="1316"/>
                  </a:lnTo>
                  <a:lnTo>
                    <a:pt x="2446" y="1279"/>
                  </a:lnTo>
                  <a:lnTo>
                    <a:pt x="2464" y="1242"/>
                  </a:lnTo>
                  <a:lnTo>
                    <a:pt x="2446" y="1186"/>
                  </a:lnTo>
                  <a:lnTo>
                    <a:pt x="2390" y="1149"/>
                  </a:lnTo>
                  <a:lnTo>
                    <a:pt x="2316" y="1112"/>
                  </a:lnTo>
                  <a:lnTo>
                    <a:pt x="2187" y="1075"/>
                  </a:lnTo>
                  <a:lnTo>
                    <a:pt x="1872" y="1019"/>
                  </a:lnTo>
                  <a:lnTo>
                    <a:pt x="1483" y="982"/>
                  </a:lnTo>
                  <a:lnTo>
                    <a:pt x="1464" y="593"/>
                  </a:lnTo>
                  <a:lnTo>
                    <a:pt x="1408" y="278"/>
                  </a:lnTo>
                  <a:lnTo>
                    <a:pt x="1371" y="167"/>
                  </a:lnTo>
                  <a:lnTo>
                    <a:pt x="1334" y="75"/>
                  </a:lnTo>
                  <a:lnTo>
                    <a:pt x="1279" y="19"/>
                  </a:lnTo>
                  <a:lnTo>
                    <a:pt x="12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strike="noStrike" kern="0" cap="none" spc="0" normalizeH="0" baseline="0" noProof="0">
                <a:ln>
                  <a:noFill/>
                </a:ln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65" name="Google Shape;18058;p48">
              <a:extLst>
                <a:ext uri="{FF2B5EF4-FFF2-40B4-BE49-F238E27FC236}">
                  <a16:creationId xmlns:a16="http://schemas.microsoft.com/office/drawing/2014/main" id="{05F30DBC-0602-CF0C-3A3A-673EA0C79FF1}"/>
                </a:ext>
              </a:extLst>
            </p:cNvPr>
            <p:cNvSpPr/>
            <p:nvPr/>
          </p:nvSpPr>
          <p:spPr>
            <a:xfrm>
              <a:off x="2379671" y="3738079"/>
              <a:ext cx="1663876" cy="1760121"/>
            </a:xfrm>
            <a:custGeom>
              <a:avLst/>
              <a:gdLst/>
              <a:ahLst/>
              <a:cxnLst/>
              <a:rect l="l" t="t" r="r" b="b"/>
              <a:pathLst>
                <a:path w="41318" h="43708" extrusionOk="0">
                  <a:moveTo>
                    <a:pt x="15768" y="1"/>
                  </a:moveTo>
                  <a:lnTo>
                    <a:pt x="15360" y="19"/>
                  </a:lnTo>
                  <a:lnTo>
                    <a:pt x="14953" y="38"/>
                  </a:lnTo>
                  <a:lnTo>
                    <a:pt x="14545" y="75"/>
                  </a:lnTo>
                  <a:lnTo>
                    <a:pt x="14156" y="131"/>
                  </a:lnTo>
                  <a:lnTo>
                    <a:pt x="13748" y="205"/>
                  </a:lnTo>
                  <a:lnTo>
                    <a:pt x="13378" y="297"/>
                  </a:lnTo>
                  <a:lnTo>
                    <a:pt x="13007" y="390"/>
                  </a:lnTo>
                  <a:lnTo>
                    <a:pt x="12637" y="501"/>
                  </a:lnTo>
                  <a:lnTo>
                    <a:pt x="12266" y="631"/>
                  </a:lnTo>
                  <a:lnTo>
                    <a:pt x="11933" y="779"/>
                  </a:lnTo>
                  <a:lnTo>
                    <a:pt x="11581" y="927"/>
                  </a:lnTo>
                  <a:lnTo>
                    <a:pt x="11266" y="1094"/>
                  </a:lnTo>
                  <a:lnTo>
                    <a:pt x="10951" y="1261"/>
                  </a:lnTo>
                  <a:lnTo>
                    <a:pt x="10636" y="1465"/>
                  </a:lnTo>
                  <a:lnTo>
                    <a:pt x="10339" y="1650"/>
                  </a:lnTo>
                  <a:lnTo>
                    <a:pt x="10061" y="1872"/>
                  </a:lnTo>
                  <a:lnTo>
                    <a:pt x="9802" y="2094"/>
                  </a:lnTo>
                  <a:lnTo>
                    <a:pt x="9543" y="2317"/>
                  </a:lnTo>
                  <a:lnTo>
                    <a:pt x="9302" y="2558"/>
                  </a:lnTo>
                  <a:lnTo>
                    <a:pt x="9079" y="2817"/>
                  </a:lnTo>
                  <a:lnTo>
                    <a:pt x="8857" y="3058"/>
                  </a:lnTo>
                  <a:lnTo>
                    <a:pt x="8672" y="3336"/>
                  </a:lnTo>
                  <a:lnTo>
                    <a:pt x="8486" y="3614"/>
                  </a:lnTo>
                  <a:lnTo>
                    <a:pt x="8338" y="3892"/>
                  </a:lnTo>
                  <a:lnTo>
                    <a:pt x="8190" y="4170"/>
                  </a:lnTo>
                  <a:lnTo>
                    <a:pt x="8060" y="4466"/>
                  </a:lnTo>
                  <a:lnTo>
                    <a:pt x="7949" y="4781"/>
                  </a:lnTo>
                  <a:lnTo>
                    <a:pt x="7856" y="5077"/>
                  </a:lnTo>
                  <a:lnTo>
                    <a:pt x="7782" y="5392"/>
                  </a:lnTo>
                  <a:lnTo>
                    <a:pt x="7745" y="5707"/>
                  </a:lnTo>
                  <a:lnTo>
                    <a:pt x="7708" y="6041"/>
                  </a:lnTo>
                  <a:lnTo>
                    <a:pt x="7690" y="6356"/>
                  </a:lnTo>
                  <a:lnTo>
                    <a:pt x="7708" y="6671"/>
                  </a:lnTo>
                  <a:lnTo>
                    <a:pt x="7727" y="6986"/>
                  </a:lnTo>
                  <a:lnTo>
                    <a:pt x="7782" y="7282"/>
                  </a:lnTo>
                  <a:lnTo>
                    <a:pt x="7838" y="7597"/>
                  </a:lnTo>
                  <a:lnTo>
                    <a:pt x="7931" y="7875"/>
                  </a:lnTo>
                  <a:lnTo>
                    <a:pt x="8023" y="8172"/>
                  </a:lnTo>
                  <a:lnTo>
                    <a:pt x="8134" y="8450"/>
                  </a:lnTo>
                  <a:lnTo>
                    <a:pt x="8283" y="8727"/>
                  </a:lnTo>
                  <a:lnTo>
                    <a:pt x="8431" y="9005"/>
                  </a:lnTo>
                  <a:lnTo>
                    <a:pt x="8579" y="9265"/>
                  </a:lnTo>
                  <a:lnTo>
                    <a:pt x="8764" y="9524"/>
                  </a:lnTo>
                  <a:lnTo>
                    <a:pt x="8950" y="9784"/>
                  </a:lnTo>
                  <a:lnTo>
                    <a:pt x="9172" y="10024"/>
                  </a:lnTo>
                  <a:lnTo>
                    <a:pt x="9376" y="10247"/>
                  </a:lnTo>
                  <a:lnTo>
                    <a:pt x="9617" y="10488"/>
                  </a:lnTo>
                  <a:lnTo>
                    <a:pt x="9857" y="10691"/>
                  </a:lnTo>
                  <a:lnTo>
                    <a:pt x="10117" y="10914"/>
                  </a:lnTo>
                  <a:lnTo>
                    <a:pt x="10395" y="11099"/>
                  </a:lnTo>
                  <a:lnTo>
                    <a:pt x="10673" y="11303"/>
                  </a:lnTo>
                  <a:lnTo>
                    <a:pt x="10969" y="11470"/>
                  </a:lnTo>
                  <a:lnTo>
                    <a:pt x="11266" y="11636"/>
                  </a:lnTo>
                  <a:lnTo>
                    <a:pt x="11581" y="11803"/>
                  </a:lnTo>
                  <a:lnTo>
                    <a:pt x="11896" y="11951"/>
                  </a:lnTo>
                  <a:lnTo>
                    <a:pt x="12229" y="12081"/>
                  </a:lnTo>
                  <a:lnTo>
                    <a:pt x="12581" y="12211"/>
                  </a:lnTo>
                  <a:lnTo>
                    <a:pt x="12915" y="12322"/>
                  </a:lnTo>
                  <a:lnTo>
                    <a:pt x="13285" y="12414"/>
                  </a:lnTo>
                  <a:lnTo>
                    <a:pt x="13637" y="12507"/>
                  </a:lnTo>
                  <a:lnTo>
                    <a:pt x="14008" y="12581"/>
                  </a:lnTo>
                  <a:lnTo>
                    <a:pt x="14397" y="12637"/>
                  </a:lnTo>
                  <a:lnTo>
                    <a:pt x="14767" y="12674"/>
                  </a:lnTo>
                  <a:lnTo>
                    <a:pt x="15156" y="12711"/>
                  </a:lnTo>
                  <a:lnTo>
                    <a:pt x="14916" y="12933"/>
                  </a:lnTo>
                  <a:lnTo>
                    <a:pt x="14656" y="13174"/>
                  </a:lnTo>
                  <a:lnTo>
                    <a:pt x="14434" y="13415"/>
                  </a:lnTo>
                  <a:lnTo>
                    <a:pt x="14193" y="13674"/>
                  </a:lnTo>
                  <a:lnTo>
                    <a:pt x="13971" y="13952"/>
                  </a:lnTo>
                  <a:lnTo>
                    <a:pt x="13767" y="14212"/>
                  </a:lnTo>
                  <a:lnTo>
                    <a:pt x="13582" y="14508"/>
                  </a:lnTo>
                  <a:lnTo>
                    <a:pt x="13378" y="14805"/>
                  </a:lnTo>
                  <a:lnTo>
                    <a:pt x="13211" y="15101"/>
                  </a:lnTo>
                  <a:lnTo>
                    <a:pt x="13044" y="15416"/>
                  </a:lnTo>
                  <a:lnTo>
                    <a:pt x="12896" y="15731"/>
                  </a:lnTo>
                  <a:lnTo>
                    <a:pt x="12748" y="16046"/>
                  </a:lnTo>
                  <a:lnTo>
                    <a:pt x="12618" y="16379"/>
                  </a:lnTo>
                  <a:lnTo>
                    <a:pt x="12507" y="16731"/>
                  </a:lnTo>
                  <a:lnTo>
                    <a:pt x="12396" y="17065"/>
                  </a:lnTo>
                  <a:lnTo>
                    <a:pt x="12303" y="17417"/>
                  </a:lnTo>
                  <a:lnTo>
                    <a:pt x="12192" y="17899"/>
                  </a:lnTo>
                  <a:lnTo>
                    <a:pt x="11896" y="17750"/>
                  </a:lnTo>
                  <a:lnTo>
                    <a:pt x="11581" y="17621"/>
                  </a:lnTo>
                  <a:lnTo>
                    <a:pt x="11266" y="17510"/>
                  </a:lnTo>
                  <a:lnTo>
                    <a:pt x="10932" y="17398"/>
                  </a:lnTo>
                  <a:lnTo>
                    <a:pt x="10543" y="17287"/>
                  </a:lnTo>
                  <a:lnTo>
                    <a:pt x="10135" y="17195"/>
                  </a:lnTo>
                  <a:lnTo>
                    <a:pt x="9728" y="17139"/>
                  </a:lnTo>
                  <a:lnTo>
                    <a:pt x="9320" y="17083"/>
                  </a:lnTo>
                  <a:lnTo>
                    <a:pt x="8913" y="17046"/>
                  </a:lnTo>
                  <a:lnTo>
                    <a:pt x="8079" y="17046"/>
                  </a:lnTo>
                  <a:lnTo>
                    <a:pt x="7653" y="17083"/>
                  </a:lnTo>
                  <a:lnTo>
                    <a:pt x="7208" y="17139"/>
                  </a:lnTo>
                  <a:lnTo>
                    <a:pt x="6782" y="17213"/>
                  </a:lnTo>
                  <a:lnTo>
                    <a:pt x="6374" y="17306"/>
                  </a:lnTo>
                  <a:lnTo>
                    <a:pt x="5967" y="17436"/>
                  </a:lnTo>
                  <a:lnTo>
                    <a:pt x="5578" y="17565"/>
                  </a:lnTo>
                  <a:lnTo>
                    <a:pt x="5188" y="17713"/>
                  </a:lnTo>
                  <a:lnTo>
                    <a:pt x="4818" y="17880"/>
                  </a:lnTo>
                  <a:lnTo>
                    <a:pt x="4466" y="18065"/>
                  </a:lnTo>
                  <a:lnTo>
                    <a:pt x="4114" y="18269"/>
                  </a:lnTo>
                  <a:lnTo>
                    <a:pt x="3780" y="18492"/>
                  </a:lnTo>
                  <a:lnTo>
                    <a:pt x="3447" y="18714"/>
                  </a:lnTo>
                  <a:lnTo>
                    <a:pt x="3132" y="18955"/>
                  </a:lnTo>
                  <a:lnTo>
                    <a:pt x="2835" y="19214"/>
                  </a:lnTo>
                  <a:lnTo>
                    <a:pt x="2558" y="19492"/>
                  </a:lnTo>
                  <a:lnTo>
                    <a:pt x="2280" y="19789"/>
                  </a:lnTo>
                  <a:lnTo>
                    <a:pt x="2020" y="20085"/>
                  </a:lnTo>
                  <a:lnTo>
                    <a:pt x="1779" y="20400"/>
                  </a:lnTo>
                  <a:lnTo>
                    <a:pt x="1539" y="20715"/>
                  </a:lnTo>
                  <a:lnTo>
                    <a:pt x="1335" y="21048"/>
                  </a:lnTo>
                  <a:lnTo>
                    <a:pt x="1131" y="21382"/>
                  </a:lnTo>
                  <a:lnTo>
                    <a:pt x="946" y="21734"/>
                  </a:lnTo>
                  <a:lnTo>
                    <a:pt x="779" y="22105"/>
                  </a:lnTo>
                  <a:lnTo>
                    <a:pt x="612" y="22475"/>
                  </a:lnTo>
                  <a:lnTo>
                    <a:pt x="482" y="22846"/>
                  </a:lnTo>
                  <a:lnTo>
                    <a:pt x="371" y="23235"/>
                  </a:lnTo>
                  <a:lnTo>
                    <a:pt x="260" y="23624"/>
                  </a:lnTo>
                  <a:lnTo>
                    <a:pt x="167" y="24031"/>
                  </a:lnTo>
                  <a:lnTo>
                    <a:pt x="112" y="24439"/>
                  </a:lnTo>
                  <a:lnTo>
                    <a:pt x="56" y="24847"/>
                  </a:lnTo>
                  <a:lnTo>
                    <a:pt x="19" y="25254"/>
                  </a:lnTo>
                  <a:lnTo>
                    <a:pt x="1" y="25680"/>
                  </a:lnTo>
                  <a:lnTo>
                    <a:pt x="19" y="26088"/>
                  </a:lnTo>
                  <a:lnTo>
                    <a:pt x="38" y="26607"/>
                  </a:lnTo>
                  <a:lnTo>
                    <a:pt x="93" y="27126"/>
                  </a:lnTo>
                  <a:lnTo>
                    <a:pt x="186" y="27644"/>
                  </a:lnTo>
                  <a:lnTo>
                    <a:pt x="297" y="28145"/>
                  </a:lnTo>
                  <a:lnTo>
                    <a:pt x="390" y="28552"/>
                  </a:lnTo>
                  <a:lnTo>
                    <a:pt x="519" y="28960"/>
                  </a:lnTo>
                  <a:lnTo>
                    <a:pt x="649" y="29349"/>
                  </a:lnTo>
                  <a:lnTo>
                    <a:pt x="797" y="29738"/>
                  </a:lnTo>
                  <a:lnTo>
                    <a:pt x="1001" y="30220"/>
                  </a:lnTo>
                  <a:lnTo>
                    <a:pt x="1224" y="30683"/>
                  </a:lnTo>
                  <a:lnTo>
                    <a:pt x="1483" y="31128"/>
                  </a:lnTo>
                  <a:lnTo>
                    <a:pt x="1742" y="31572"/>
                  </a:lnTo>
                  <a:lnTo>
                    <a:pt x="2020" y="31998"/>
                  </a:lnTo>
                  <a:lnTo>
                    <a:pt x="2335" y="32406"/>
                  </a:lnTo>
                  <a:lnTo>
                    <a:pt x="2650" y="32814"/>
                  </a:lnTo>
                  <a:lnTo>
                    <a:pt x="2984" y="33221"/>
                  </a:lnTo>
                  <a:lnTo>
                    <a:pt x="3354" y="33629"/>
                  </a:lnTo>
                  <a:lnTo>
                    <a:pt x="3762" y="34018"/>
                  </a:lnTo>
                  <a:lnTo>
                    <a:pt x="3799" y="34036"/>
                  </a:lnTo>
                  <a:lnTo>
                    <a:pt x="4225" y="34426"/>
                  </a:lnTo>
                  <a:lnTo>
                    <a:pt x="4670" y="34796"/>
                  </a:lnTo>
                  <a:lnTo>
                    <a:pt x="5114" y="35148"/>
                  </a:lnTo>
                  <a:lnTo>
                    <a:pt x="5559" y="35463"/>
                  </a:lnTo>
                  <a:lnTo>
                    <a:pt x="6022" y="35778"/>
                  </a:lnTo>
                  <a:lnTo>
                    <a:pt x="6467" y="36056"/>
                  </a:lnTo>
                  <a:lnTo>
                    <a:pt x="6912" y="36315"/>
                  </a:lnTo>
                  <a:lnTo>
                    <a:pt x="7356" y="36538"/>
                  </a:lnTo>
                  <a:lnTo>
                    <a:pt x="7801" y="36760"/>
                  </a:lnTo>
                  <a:lnTo>
                    <a:pt x="8227" y="36964"/>
                  </a:lnTo>
                  <a:lnTo>
                    <a:pt x="8635" y="37131"/>
                  </a:lnTo>
                  <a:lnTo>
                    <a:pt x="9042" y="37279"/>
                  </a:lnTo>
                  <a:lnTo>
                    <a:pt x="9413" y="37409"/>
                  </a:lnTo>
                  <a:lnTo>
                    <a:pt x="9783" y="37520"/>
                  </a:lnTo>
                  <a:lnTo>
                    <a:pt x="10117" y="37612"/>
                  </a:lnTo>
                  <a:lnTo>
                    <a:pt x="10432" y="37686"/>
                  </a:lnTo>
                  <a:lnTo>
                    <a:pt x="9672" y="39854"/>
                  </a:lnTo>
                  <a:lnTo>
                    <a:pt x="10080" y="39947"/>
                  </a:lnTo>
                  <a:lnTo>
                    <a:pt x="10487" y="40021"/>
                  </a:lnTo>
                  <a:lnTo>
                    <a:pt x="10988" y="40095"/>
                  </a:lnTo>
                  <a:lnTo>
                    <a:pt x="10914" y="40336"/>
                  </a:lnTo>
                  <a:lnTo>
                    <a:pt x="10784" y="40577"/>
                  </a:lnTo>
                  <a:lnTo>
                    <a:pt x="10710" y="40688"/>
                  </a:lnTo>
                  <a:lnTo>
                    <a:pt x="10617" y="40799"/>
                  </a:lnTo>
                  <a:lnTo>
                    <a:pt x="10506" y="40910"/>
                  </a:lnTo>
                  <a:lnTo>
                    <a:pt x="10395" y="41003"/>
                  </a:lnTo>
                  <a:lnTo>
                    <a:pt x="10172" y="41170"/>
                  </a:lnTo>
                  <a:lnTo>
                    <a:pt x="9913" y="41336"/>
                  </a:lnTo>
                  <a:lnTo>
                    <a:pt x="9672" y="41503"/>
                  </a:lnTo>
                  <a:lnTo>
                    <a:pt x="9468" y="41688"/>
                  </a:lnTo>
                  <a:lnTo>
                    <a:pt x="9357" y="41781"/>
                  </a:lnTo>
                  <a:lnTo>
                    <a:pt x="9283" y="41911"/>
                  </a:lnTo>
                  <a:lnTo>
                    <a:pt x="9209" y="42041"/>
                  </a:lnTo>
                  <a:lnTo>
                    <a:pt x="9153" y="42189"/>
                  </a:lnTo>
                  <a:lnTo>
                    <a:pt x="9116" y="42300"/>
                  </a:lnTo>
                  <a:lnTo>
                    <a:pt x="9098" y="42411"/>
                  </a:lnTo>
                  <a:lnTo>
                    <a:pt x="9079" y="42522"/>
                  </a:lnTo>
                  <a:lnTo>
                    <a:pt x="9079" y="42652"/>
                  </a:lnTo>
                  <a:lnTo>
                    <a:pt x="9116" y="42874"/>
                  </a:lnTo>
                  <a:lnTo>
                    <a:pt x="9190" y="43115"/>
                  </a:lnTo>
                  <a:lnTo>
                    <a:pt x="9246" y="43208"/>
                  </a:lnTo>
                  <a:lnTo>
                    <a:pt x="9320" y="43319"/>
                  </a:lnTo>
                  <a:lnTo>
                    <a:pt x="9394" y="43412"/>
                  </a:lnTo>
                  <a:lnTo>
                    <a:pt x="9468" y="43486"/>
                  </a:lnTo>
                  <a:lnTo>
                    <a:pt x="9561" y="43560"/>
                  </a:lnTo>
                  <a:lnTo>
                    <a:pt x="9654" y="43634"/>
                  </a:lnTo>
                  <a:lnTo>
                    <a:pt x="9765" y="43671"/>
                  </a:lnTo>
                  <a:lnTo>
                    <a:pt x="9876" y="43708"/>
                  </a:lnTo>
                  <a:lnTo>
                    <a:pt x="9783" y="43597"/>
                  </a:lnTo>
                  <a:lnTo>
                    <a:pt x="9691" y="43486"/>
                  </a:lnTo>
                  <a:lnTo>
                    <a:pt x="9617" y="43337"/>
                  </a:lnTo>
                  <a:lnTo>
                    <a:pt x="9561" y="43208"/>
                  </a:lnTo>
                  <a:lnTo>
                    <a:pt x="9524" y="43060"/>
                  </a:lnTo>
                  <a:lnTo>
                    <a:pt x="9505" y="42911"/>
                  </a:lnTo>
                  <a:lnTo>
                    <a:pt x="9524" y="42763"/>
                  </a:lnTo>
                  <a:lnTo>
                    <a:pt x="9543" y="42615"/>
                  </a:lnTo>
                  <a:lnTo>
                    <a:pt x="9561" y="42504"/>
                  </a:lnTo>
                  <a:lnTo>
                    <a:pt x="9617" y="42393"/>
                  </a:lnTo>
                  <a:lnTo>
                    <a:pt x="9654" y="42300"/>
                  </a:lnTo>
                  <a:lnTo>
                    <a:pt x="9728" y="42226"/>
                  </a:lnTo>
                  <a:lnTo>
                    <a:pt x="9876" y="42059"/>
                  </a:lnTo>
                  <a:lnTo>
                    <a:pt x="10043" y="41929"/>
                  </a:lnTo>
                  <a:lnTo>
                    <a:pt x="10432" y="41688"/>
                  </a:lnTo>
                  <a:lnTo>
                    <a:pt x="10617" y="41559"/>
                  </a:lnTo>
                  <a:lnTo>
                    <a:pt x="10784" y="41392"/>
                  </a:lnTo>
                  <a:lnTo>
                    <a:pt x="10895" y="41262"/>
                  </a:lnTo>
                  <a:lnTo>
                    <a:pt x="11006" y="41133"/>
                  </a:lnTo>
                  <a:lnTo>
                    <a:pt x="11099" y="40966"/>
                  </a:lnTo>
                  <a:lnTo>
                    <a:pt x="11173" y="40818"/>
                  </a:lnTo>
                  <a:lnTo>
                    <a:pt x="11229" y="40632"/>
                  </a:lnTo>
                  <a:lnTo>
                    <a:pt x="11266" y="40466"/>
                  </a:lnTo>
                  <a:lnTo>
                    <a:pt x="11303" y="40280"/>
                  </a:lnTo>
                  <a:lnTo>
                    <a:pt x="11303" y="40114"/>
                  </a:lnTo>
                  <a:lnTo>
                    <a:pt x="11618" y="40114"/>
                  </a:lnTo>
                  <a:lnTo>
                    <a:pt x="11914" y="40095"/>
                  </a:lnTo>
                  <a:lnTo>
                    <a:pt x="12192" y="40058"/>
                  </a:lnTo>
                  <a:lnTo>
                    <a:pt x="12322" y="40021"/>
                  </a:lnTo>
                  <a:lnTo>
                    <a:pt x="12433" y="39965"/>
                  </a:lnTo>
                  <a:lnTo>
                    <a:pt x="11673" y="37594"/>
                  </a:lnTo>
                  <a:lnTo>
                    <a:pt x="11933" y="37409"/>
                  </a:lnTo>
                  <a:lnTo>
                    <a:pt x="12155" y="37223"/>
                  </a:lnTo>
                  <a:lnTo>
                    <a:pt x="12396" y="37001"/>
                  </a:lnTo>
                  <a:lnTo>
                    <a:pt x="12655" y="36742"/>
                  </a:lnTo>
                  <a:lnTo>
                    <a:pt x="12915" y="36464"/>
                  </a:lnTo>
                  <a:lnTo>
                    <a:pt x="13192" y="36130"/>
                  </a:lnTo>
                  <a:lnTo>
                    <a:pt x="13489" y="35778"/>
                  </a:lnTo>
                  <a:lnTo>
                    <a:pt x="13767" y="35389"/>
                  </a:lnTo>
                  <a:lnTo>
                    <a:pt x="14063" y="34981"/>
                  </a:lnTo>
                  <a:lnTo>
                    <a:pt x="14341" y="34537"/>
                  </a:lnTo>
                  <a:lnTo>
                    <a:pt x="14638" y="34074"/>
                  </a:lnTo>
                  <a:lnTo>
                    <a:pt x="14916" y="33592"/>
                  </a:lnTo>
                  <a:lnTo>
                    <a:pt x="15194" y="33092"/>
                  </a:lnTo>
                  <a:lnTo>
                    <a:pt x="15453" y="32573"/>
                  </a:lnTo>
                  <a:lnTo>
                    <a:pt x="15712" y="32035"/>
                  </a:lnTo>
                  <a:lnTo>
                    <a:pt x="15953" y="31480"/>
                  </a:lnTo>
                  <a:lnTo>
                    <a:pt x="16175" y="30905"/>
                  </a:lnTo>
                  <a:lnTo>
                    <a:pt x="16342" y="30405"/>
                  </a:lnTo>
                  <a:lnTo>
                    <a:pt x="16490" y="29960"/>
                  </a:lnTo>
                  <a:lnTo>
                    <a:pt x="16620" y="29516"/>
                  </a:lnTo>
                  <a:lnTo>
                    <a:pt x="17009" y="29868"/>
                  </a:lnTo>
                  <a:lnTo>
                    <a:pt x="17398" y="30201"/>
                  </a:lnTo>
                  <a:lnTo>
                    <a:pt x="17787" y="30498"/>
                  </a:lnTo>
                  <a:lnTo>
                    <a:pt x="18158" y="30757"/>
                  </a:lnTo>
                  <a:lnTo>
                    <a:pt x="18510" y="30998"/>
                  </a:lnTo>
                  <a:lnTo>
                    <a:pt x="18843" y="31202"/>
                  </a:lnTo>
                  <a:lnTo>
                    <a:pt x="19177" y="31368"/>
                  </a:lnTo>
                  <a:lnTo>
                    <a:pt x="19455" y="31498"/>
                  </a:lnTo>
                  <a:lnTo>
                    <a:pt x="18751" y="34018"/>
                  </a:lnTo>
                  <a:lnTo>
                    <a:pt x="18992" y="34055"/>
                  </a:lnTo>
                  <a:lnTo>
                    <a:pt x="19585" y="34129"/>
                  </a:lnTo>
                  <a:lnTo>
                    <a:pt x="19566" y="34351"/>
                  </a:lnTo>
                  <a:lnTo>
                    <a:pt x="19566" y="34555"/>
                  </a:lnTo>
                  <a:lnTo>
                    <a:pt x="19603" y="34741"/>
                  </a:lnTo>
                  <a:lnTo>
                    <a:pt x="19640" y="34907"/>
                  </a:lnTo>
                  <a:lnTo>
                    <a:pt x="19751" y="35259"/>
                  </a:lnTo>
                  <a:lnTo>
                    <a:pt x="19788" y="35426"/>
                  </a:lnTo>
                  <a:lnTo>
                    <a:pt x="19788" y="35611"/>
                  </a:lnTo>
                  <a:lnTo>
                    <a:pt x="19770" y="35778"/>
                  </a:lnTo>
                  <a:lnTo>
                    <a:pt x="19751" y="35852"/>
                  </a:lnTo>
                  <a:lnTo>
                    <a:pt x="19714" y="35945"/>
                  </a:lnTo>
                  <a:lnTo>
                    <a:pt x="19640" y="36037"/>
                  </a:lnTo>
                  <a:lnTo>
                    <a:pt x="19566" y="36130"/>
                  </a:lnTo>
                  <a:lnTo>
                    <a:pt x="19473" y="36223"/>
                  </a:lnTo>
                  <a:lnTo>
                    <a:pt x="19381" y="36297"/>
                  </a:lnTo>
                  <a:lnTo>
                    <a:pt x="19270" y="36352"/>
                  </a:lnTo>
                  <a:lnTo>
                    <a:pt x="19158" y="36390"/>
                  </a:lnTo>
                  <a:lnTo>
                    <a:pt x="19047" y="36427"/>
                  </a:lnTo>
                  <a:lnTo>
                    <a:pt x="18936" y="36445"/>
                  </a:lnTo>
                  <a:lnTo>
                    <a:pt x="19010" y="36482"/>
                  </a:lnTo>
                  <a:lnTo>
                    <a:pt x="19103" y="36501"/>
                  </a:lnTo>
                  <a:lnTo>
                    <a:pt x="19196" y="36519"/>
                  </a:lnTo>
                  <a:lnTo>
                    <a:pt x="19288" y="36519"/>
                  </a:lnTo>
                  <a:lnTo>
                    <a:pt x="19473" y="36482"/>
                  </a:lnTo>
                  <a:lnTo>
                    <a:pt x="19659" y="36427"/>
                  </a:lnTo>
                  <a:lnTo>
                    <a:pt x="19825" y="36334"/>
                  </a:lnTo>
                  <a:lnTo>
                    <a:pt x="19974" y="36204"/>
                  </a:lnTo>
                  <a:lnTo>
                    <a:pt x="20085" y="36056"/>
                  </a:lnTo>
                  <a:lnTo>
                    <a:pt x="20177" y="35871"/>
                  </a:lnTo>
                  <a:lnTo>
                    <a:pt x="20215" y="35760"/>
                  </a:lnTo>
                  <a:lnTo>
                    <a:pt x="20233" y="35667"/>
                  </a:lnTo>
                  <a:lnTo>
                    <a:pt x="20233" y="35556"/>
                  </a:lnTo>
                  <a:lnTo>
                    <a:pt x="20233" y="35445"/>
                  </a:lnTo>
                  <a:lnTo>
                    <a:pt x="20215" y="35222"/>
                  </a:lnTo>
                  <a:lnTo>
                    <a:pt x="20159" y="35018"/>
                  </a:lnTo>
                  <a:lnTo>
                    <a:pt x="20029" y="34592"/>
                  </a:lnTo>
                  <a:lnTo>
                    <a:pt x="19992" y="34388"/>
                  </a:lnTo>
                  <a:lnTo>
                    <a:pt x="19992" y="34166"/>
                  </a:lnTo>
                  <a:lnTo>
                    <a:pt x="20418" y="34185"/>
                  </a:lnTo>
                  <a:lnTo>
                    <a:pt x="20826" y="34148"/>
                  </a:lnTo>
                  <a:lnTo>
                    <a:pt x="21030" y="34129"/>
                  </a:lnTo>
                  <a:lnTo>
                    <a:pt x="21197" y="34074"/>
                  </a:lnTo>
                  <a:lnTo>
                    <a:pt x="21363" y="34018"/>
                  </a:lnTo>
                  <a:lnTo>
                    <a:pt x="21511" y="33962"/>
                  </a:lnTo>
                  <a:lnTo>
                    <a:pt x="20585" y="31591"/>
                  </a:lnTo>
                  <a:lnTo>
                    <a:pt x="20715" y="31535"/>
                  </a:lnTo>
                  <a:lnTo>
                    <a:pt x="21048" y="31387"/>
                  </a:lnTo>
                  <a:lnTo>
                    <a:pt x="21419" y="31183"/>
                  </a:lnTo>
                  <a:lnTo>
                    <a:pt x="21826" y="30942"/>
                  </a:lnTo>
                  <a:lnTo>
                    <a:pt x="22253" y="30664"/>
                  </a:lnTo>
                  <a:lnTo>
                    <a:pt x="22716" y="30331"/>
                  </a:lnTo>
                  <a:lnTo>
                    <a:pt x="23179" y="29979"/>
                  </a:lnTo>
                  <a:lnTo>
                    <a:pt x="23661" y="29571"/>
                  </a:lnTo>
                  <a:lnTo>
                    <a:pt x="24142" y="29127"/>
                  </a:lnTo>
                  <a:lnTo>
                    <a:pt x="24291" y="29831"/>
                  </a:lnTo>
                  <a:lnTo>
                    <a:pt x="24476" y="30516"/>
                  </a:lnTo>
                  <a:lnTo>
                    <a:pt x="24550" y="30776"/>
                  </a:lnTo>
                  <a:lnTo>
                    <a:pt x="24550" y="30813"/>
                  </a:lnTo>
                  <a:lnTo>
                    <a:pt x="24569" y="30868"/>
                  </a:lnTo>
                  <a:lnTo>
                    <a:pt x="24772" y="31461"/>
                  </a:lnTo>
                  <a:lnTo>
                    <a:pt x="24995" y="32017"/>
                  </a:lnTo>
                  <a:lnTo>
                    <a:pt x="25236" y="32554"/>
                  </a:lnTo>
                  <a:lnTo>
                    <a:pt x="25476" y="33092"/>
                  </a:lnTo>
                  <a:lnTo>
                    <a:pt x="25754" y="33592"/>
                  </a:lnTo>
                  <a:lnTo>
                    <a:pt x="26014" y="34074"/>
                  </a:lnTo>
                  <a:lnTo>
                    <a:pt x="26310" y="34537"/>
                  </a:lnTo>
                  <a:lnTo>
                    <a:pt x="26588" y="34981"/>
                  </a:lnTo>
                  <a:lnTo>
                    <a:pt x="26885" y="35389"/>
                  </a:lnTo>
                  <a:lnTo>
                    <a:pt x="27181" y="35778"/>
                  </a:lnTo>
                  <a:lnTo>
                    <a:pt x="27459" y="36130"/>
                  </a:lnTo>
                  <a:lnTo>
                    <a:pt x="27755" y="36445"/>
                  </a:lnTo>
                  <a:lnTo>
                    <a:pt x="28033" y="36742"/>
                  </a:lnTo>
                  <a:lnTo>
                    <a:pt x="28293" y="37001"/>
                  </a:lnTo>
                  <a:lnTo>
                    <a:pt x="28552" y="37242"/>
                  </a:lnTo>
                  <a:lnTo>
                    <a:pt x="28793" y="37427"/>
                  </a:lnTo>
                  <a:lnTo>
                    <a:pt x="28867" y="37483"/>
                  </a:lnTo>
                  <a:lnTo>
                    <a:pt x="28181" y="39762"/>
                  </a:lnTo>
                  <a:lnTo>
                    <a:pt x="28534" y="39817"/>
                  </a:lnTo>
                  <a:lnTo>
                    <a:pt x="28886" y="39873"/>
                  </a:lnTo>
                  <a:lnTo>
                    <a:pt x="29330" y="39910"/>
                  </a:lnTo>
                  <a:lnTo>
                    <a:pt x="29312" y="40114"/>
                  </a:lnTo>
                  <a:lnTo>
                    <a:pt x="29330" y="40317"/>
                  </a:lnTo>
                  <a:lnTo>
                    <a:pt x="29367" y="40503"/>
                  </a:lnTo>
                  <a:lnTo>
                    <a:pt x="29404" y="40706"/>
                  </a:lnTo>
                  <a:lnTo>
                    <a:pt x="29497" y="40892"/>
                  </a:lnTo>
                  <a:lnTo>
                    <a:pt x="29590" y="41059"/>
                  </a:lnTo>
                  <a:lnTo>
                    <a:pt x="29701" y="41225"/>
                  </a:lnTo>
                  <a:lnTo>
                    <a:pt x="29830" y="41355"/>
                  </a:lnTo>
                  <a:lnTo>
                    <a:pt x="30016" y="41522"/>
                  </a:lnTo>
                  <a:lnTo>
                    <a:pt x="30201" y="41651"/>
                  </a:lnTo>
                  <a:lnTo>
                    <a:pt x="30572" y="41892"/>
                  </a:lnTo>
                  <a:lnTo>
                    <a:pt x="30738" y="42041"/>
                  </a:lnTo>
                  <a:lnTo>
                    <a:pt x="30887" y="42189"/>
                  </a:lnTo>
                  <a:lnTo>
                    <a:pt x="30961" y="42263"/>
                  </a:lnTo>
                  <a:lnTo>
                    <a:pt x="31016" y="42374"/>
                  </a:lnTo>
                  <a:lnTo>
                    <a:pt x="31053" y="42467"/>
                  </a:lnTo>
                  <a:lnTo>
                    <a:pt x="31090" y="42578"/>
                  </a:lnTo>
                  <a:lnTo>
                    <a:pt x="31109" y="42726"/>
                  </a:lnTo>
                  <a:lnTo>
                    <a:pt x="31109" y="42874"/>
                  </a:lnTo>
                  <a:lnTo>
                    <a:pt x="31090" y="43022"/>
                  </a:lnTo>
                  <a:lnTo>
                    <a:pt x="31053" y="43171"/>
                  </a:lnTo>
                  <a:lnTo>
                    <a:pt x="30998" y="43319"/>
                  </a:lnTo>
                  <a:lnTo>
                    <a:pt x="30924" y="43449"/>
                  </a:lnTo>
                  <a:lnTo>
                    <a:pt x="30849" y="43560"/>
                  </a:lnTo>
                  <a:lnTo>
                    <a:pt x="30738" y="43671"/>
                  </a:lnTo>
                  <a:lnTo>
                    <a:pt x="30849" y="43634"/>
                  </a:lnTo>
                  <a:lnTo>
                    <a:pt x="30961" y="43597"/>
                  </a:lnTo>
                  <a:lnTo>
                    <a:pt x="31053" y="43523"/>
                  </a:lnTo>
                  <a:lnTo>
                    <a:pt x="31146" y="43449"/>
                  </a:lnTo>
                  <a:lnTo>
                    <a:pt x="31239" y="43375"/>
                  </a:lnTo>
                  <a:lnTo>
                    <a:pt x="31313" y="43282"/>
                  </a:lnTo>
                  <a:lnTo>
                    <a:pt x="31368" y="43189"/>
                  </a:lnTo>
                  <a:lnTo>
                    <a:pt x="31424" y="43078"/>
                  </a:lnTo>
                  <a:lnTo>
                    <a:pt x="31498" y="42856"/>
                  </a:lnTo>
                  <a:lnTo>
                    <a:pt x="31535" y="42615"/>
                  </a:lnTo>
                  <a:lnTo>
                    <a:pt x="31535" y="42485"/>
                  </a:lnTo>
                  <a:lnTo>
                    <a:pt x="31535" y="42374"/>
                  </a:lnTo>
                  <a:lnTo>
                    <a:pt x="31498" y="42263"/>
                  </a:lnTo>
                  <a:lnTo>
                    <a:pt x="31479" y="42152"/>
                  </a:lnTo>
                  <a:lnTo>
                    <a:pt x="31405" y="42003"/>
                  </a:lnTo>
                  <a:lnTo>
                    <a:pt x="31331" y="41874"/>
                  </a:lnTo>
                  <a:lnTo>
                    <a:pt x="31257" y="41763"/>
                  </a:lnTo>
                  <a:lnTo>
                    <a:pt x="31164" y="41651"/>
                  </a:lnTo>
                  <a:lnTo>
                    <a:pt x="30942" y="41466"/>
                  </a:lnTo>
                  <a:lnTo>
                    <a:pt x="30701" y="41299"/>
                  </a:lnTo>
                  <a:lnTo>
                    <a:pt x="30460" y="41133"/>
                  </a:lnTo>
                  <a:lnTo>
                    <a:pt x="30220" y="40966"/>
                  </a:lnTo>
                  <a:lnTo>
                    <a:pt x="30108" y="40873"/>
                  </a:lnTo>
                  <a:lnTo>
                    <a:pt x="29997" y="40762"/>
                  </a:lnTo>
                  <a:lnTo>
                    <a:pt x="29905" y="40651"/>
                  </a:lnTo>
                  <a:lnTo>
                    <a:pt x="29830" y="40540"/>
                  </a:lnTo>
                  <a:lnTo>
                    <a:pt x="29756" y="40392"/>
                  </a:lnTo>
                  <a:lnTo>
                    <a:pt x="29682" y="40243"/>
                  </a:lnTo>
                  <a:lnTo>
                    <a:pt x="29627" y="40095"/>
                  </a:lnTo>
                  <a:lnTo>
                    <a:pt x="29590" y="39928"/>
                  </a:lnTo>
                  <a:lnTo>
                    <a:pt x="29979" y="39928"/>
                  </a:lnTo>
                  <a:lnTo>
                    <a:pt x="30331" y="39910"/>
                  </a:lnTo>
                  <a:lnTo>
                    <a:pt x="30516" y="39891"/>
                  </a:lnTo>
                  <a:lnTo>
                    <a:pt x="30664" y="39854"/>
                  </a:lnTo>
                  <a:lnTo>
                    <a:pt x="30812" y="39799"/>
                  </a:lnTo>
                  <a:lnTo>
                    <a:pt x="30942" y="39743"/>
                  </a:lnTo>
                  <a:lnTo>
                    <a:pt x="30182" y="37724"/>
                  </a:lnTo>
                  <a:lnTo>
                    <a:pt x="30497" y="37649"/>
                  </a:lnTo>
                  <a:lnTo>
                    <a:pt x="30849" y="37557"/>
                  </a:lnTo>
                  <a:lnTo>
                    <a:pt x="31220" y="37427"/>
                  </a:lnTo>
                  <a:lnTo>
                    <a:pt x="31628" y="37297"/>
                  </a:lnTo>
                  <a:lnTo>
                    <a:pt x="32035" y="37131"/>
                  </a:lnTo>
                  <a:lnTo>
                    <a:pt x="32480" y="36945"/>
                  </a:lnTo>
                  <a:lnTo>
                    <a:pt x="32943" y="36723"/>
                  </a:lnTo>
                  <a:lnTo>
                    <a:pt x="33406" y="36482"/>
                  </a:lnTo>
                  <a:lnTo>
                    <a:pt x="33888" y="36223"/>
                  </a:lnTo>
                  <a:lnTo>
                    <a:pt x="34370" y="35945"/>
                  </a:lnTo>
                  <a:lnTo>
                    <a:pt x="34870" y="35648"/>
                  </a:lnTo>
                  <a:lnTo>
                    <a:pt x="35352" y="35315"/>
                  </a:lnTo>
                  <a:lnTo>
                    <a:pt x="35852" y="34981"/>
                  </a:lnTo>
                  <a:lnTo>
                    <a:pt x="36334" y="34611"/>
                  </a:lnTo>
                  <a:lnTo>
                    <a:pt x="36815" y="34222"/>
                  </a:lnTo>
                  <a:lnTo>
                    <a:pt x="37279" y="33814"/>
                  </a:lnTo>
                  <a:lnTo>
                    <a:pt x="37557" y="33555"/>
                  </a:lnTo>
                  <a:lnTo>
                    <a:pt x="38075" y="33054"/>
                  </a:lnTo>
                  <a:lnTo>
                    <a:pt x="38557" y="32517"/>
                  </a:lnTo>
                  <a:lnTo>
                    <a:pt x="39020" y="31943"/>
                  </a:lnTo>
                  <a:lnTo>
                    <a:pt x="39446" y="31368"/>
                  </a:lnTo>
                  <a:lnTo>
                    <a:pt x="39854" y="30757"/>
                  </a:lnTo>
                  <a:lnTo>
                    <a:pt x="40021" y="30442"/>
                  </a:lnTo>
                  <a:lnTo>
                    <a:pt x="40206" y="30127"/>
                  </a:lnTo>
                  <a:lnTo>
                    <a:pt x="40354" y="29812"/>
                  </a:lnTo>
                  <a:lnTo>
                    <a:pt x="40502" y="29479"/>
                  </a:lnTo>
                  <a:lnTo>
                    <a:pt x="40651" y="29145"/>
                  </a:lnTo>
                  <a:lnTo>
                    <a:pt x="40780" y="28812"/>
                  </a:lnTo>
                  <a:lnTo>
                    <a:pt x="40836" y="28663"/>
                  </a:lnTo>
                  <a:lnTo>
                    <a:pt x="40966" y="28237"/>
                  </a:lnTo>
                  <a:lnTo>
                    <a:pt x="41077" y="27830"/>
                  </a:lnTo>
                  <a:lnTo>
                    <a:pt x="41169" y="27385"/>
                  </a:lnTo>
                  <a:lnTo>
                    <a:pt x="41244" y="26959"/>
                  </a:lnTo>
                  <a:lnTo>
                    <a:pt x="41281" y="26514"/>
                  </a:lnTo>
                  <a:lnTo>
                    <a:pt x="41318" y="26069"/>
                  </a:lnTo>
                  <a:lnTo>
                    <a:pt x="41318" y="25625"/>
                  </a:lnTo>
                  <a:lnTo>
                    <a:pt x="41299" y="25162"/>
                  </a:lnTo>
                  <a:lnTo>
                    <a:pt x="41244" y="24587"/>
                  </a:lnTo>
                  <a:lnTo>
                    <a:pt x="41132" y="23994"/>
                  </a:lnTo>
                  <a:lnTo>
                    <a:pt x="41003" y="23439"/>
                  </a:lnTo>
                  <a:lnTo>
                    <a:pt x="40836" y="22883"/>
                  </a:lnTo>
                  <a:lnTo>
                    <a:pt x="40614" y="22345"/>
                  </a:lnTo>
                  <a:lnTo>
                    <a:pt x="40373" y="21827"/>
                  </a:lnTo>
                  <a:lnTo>
                    <a:pt x="40095" y="21326"/>
                  </a:lnTo>
                  <a:lnTo>
                    <a:pt x="39780" y="20845"/>
                  </a:lnTo>
                  <a:lnTo>
                    <a:pt x="39446" y="20381"/>
                  </a:lnTo>
                  <a:lnTo>
                    <a:pt x="39057" y="19937"/>
                  </a:lnTo>
                  <a:lnTo>
                    <a:pt x="38668" y="19529"/>
                  </a:lnTo>
                  <a:lnTo>
                    <a:pt x="38224" y="19159"/>
                  </a:lnTo>
                  <a:lnTo>
                    <a:pt x="37760" y="18807"/>
                  </a:lnTo>
                  <a:lnTo>
                    <a:pt x="37279" y="18473"/>
                  </a:lnTo>
                  <a:lnTo>
                    <a:pt x="36778" y="18195"/>
                  </a:lnTo>
                  <a:lnTo>
                    <a:pt x="36241" y="17936"/>
                  </a:lnTo>
                  <a:lnTo>
                    <a:pt x="35852" y="17788"/>
                  </a:lnTo>
                  <a:lnTo>
                    <a:pt x="35481" y="17639"/>
                  </a:lnTo>
                  <a:lnTo>
                    <a:pt x="35111" y="17528"/>
                  </a:lnTo>
                  <a:lnTo>
                    <a:pt x="34722" y="17436"/>
                  </a:lnTo>
                  <a:lnTo>
                    <a:pt x="34351" y="17361"/>
                  </a:lnTo>
                  <a:lnTo>
                    <a:pt x="33981" y="17306"/>
                  </a:lnTo>
                  <a:lnTo>
                    <a:pt x="33592" y="17250"/>
                  </a:lnTo>
                  <a:lnTo>
                    <a:pt x="33221" y="17232"/>
                  </a:lnTo>
                  <a:lnTo>
                    <a:pt x="32850" y="17213"/>
                  </a:lnTo>
                  <a:lnTo>
                    <a:pt x="32480" y="17232"/>
                  </a:lnTo>
                  <a:lnTo>
                    <a:pt x="32109" y="17250"/>
                  </a:lnTo>
                  <a:lnTo>
                    <a:pt x="31739" y="17306"/>
                  </a:lnTo>
                  <a:lnTo>
                    <a:pt x="31387" y="17361"/>
                  </a:lnTo>
                  <a:lnTo>
                    <a:pt x="31016" y="17436"/>
                  </a:lnTo>
                  <a:lnTo>
                    <a:pt x="30664" y="17510"/>
                  </a:lnTo>
                  <a:lnTo>
                    <a:pt x="30312" y="17621"/>
                  </a:lnTo>
                  <a:lnTo>
                    <a:pt x="29997" y="17732"/>
                  </a:lnTo>
                  <a:lnTo>
                    <a:pt x="29682" y="17862"/>
                  </a:lnTo>
                  <a:lnTo>
                    <a:pt x="29367" y="17991"/>
                  </a:lnTo>
                  <a:lnTo>
                    <a:pt x="29052" y="18140"/>
                  </a:lnTo>
                  <a:lnTo>
                    <a:pt x="28997" y="17806"/>
                  </a:lnTo>
                  <a:lnTo>
                    <a:pt x="28941" y="17473"/>
                  </a:lnTo>
                  <a:lnTo>
                    <a:pt x="28867" y="17139"/>
                  </a:lnTo>
                  <a:lnTo>
                    <a:pt x="28774" y="16824"/>
                  </a:lnTo>
                  <a:lnTo>
                    <a:pt x="28663" y="16491"/>
                  </a:lnTo>
                  <a:lnTo>
                    <a:pt x="28552" y="16176"/>
                  </a:lnTo>
                  <a:lnTo>
                    <a:pt x="28441" y="15879"/>
                  </a:lnTo>
                  <a:lnTo>
                    <a:pt x="28311" y="15564"/>
                  </a:lnTo>
                  <a:lnTo>
                    <a:pt x="28163" y="15268"/>
                  </a:lnTo>
                  <a:lnTo>
                    <a:pt x="27996" y="14971"/>
                  </a:lnTo>
                  <a:lnTo>
                    <a:pt x="27829" y="14693"/>
                  </a:lnTo>
                  <a:lnTo>
                    <a:pt x="27663" y="14415"/>
                  </a:lnTo>
                  <a:lnTo>
                    <a:pt x="27459" y="14138"/>
                  </a:lnTo>
                  <a:lnTo>
                    <a:pt x="27274" y="13878"/>
                  </a:lnTo>
                  <a:lnTo>
                    <a:pt x="27051" y="13619"/>
                  </a:lnTo>
                  <a:lnTo>
                    <a:pt x="26847" y="13378"/>
                  </a:lnTo>
                  <a:lnTo>
                    <a:pt x="26607" y="13137"/>
                  </a:lnTo>
                  <a:lnTo>
                    <a:pt x="26366" y="12896"/>
                  </a:lnTo>
                  <a:lnTo>
                    <a:pt x="26125" y="12674"/>
                  </a:lnTo>
                  <a:lnTo>
                    <a:pt x="25866" y="12470"/>
                  </a:lnTo>
                  <a:lnTo>
                    <a:pt x="25588" y="12266"/>
                  </a:lnTo>
                  <a:lnTo>
                    <a:pt x="25328" y="12081"/>
                  </a:lnTo>
                  <a:lnTo>
                    <a:pt x="25032" y="11896"/>
                  </a:lnTo>
                  <a:lnTo>
                    <a:pt x="24735" y="11729"/>
                  </a:lnTo>
                  <a:lnTo>
                    <a:pt x="24439" y="11562"/>
                  </a:lnTo>
                  <a:lnTo>
                    <a:pt x="24124" y="11414"/>
                  </a:lnTo>
                  <a:lnTo>
                    <a:pt x="23809" y="11284"/>
                  </a:lnTo>
                  <a:lnTo>
                    <a:pt x="23475" y="11173"/>
                  </a:lnTo>
                  <a:lnTo>
                    <a:pt x="23142" y="11062"/>
                  </a:lnTo>
                  <a:lnTo>
                    <a:pt x="22790" y="10969"/>
                  </a:lnTo>
                  <a:lnTo>
                    <a:pt x="22438" y="10877"/>
                  </a:lnTo>
                  <a:lnTo>
                    <a:pt x="22086" y="10803"/>
                  </a:lnTo>
                  <a:lnTo>
                    <a:pt x="21641" y="10747"/>
                  </a:lnTo>
                  <a:lnTo>
                    <a:pt x="21882" y="10525"/>
                  </a:lnTo>
                  <a:lnTo>
                    <a:pt x="22123" y="10302"/>
                  </a:lnTo>
                  <a:lnTo>
                    <a:pt x="22345" y="10061"/>
                  </a:lnTo>
                  <a:lnTo>
                    <a:pt x="22568" y="9821"/>
                  </a:lnTo>
                  <a:lnTo>
                    <a:pt x="22753" y="9561"/>
                  </a:lnTo>
                  <a:lnTo>
                    <a:pt x="22938" y="9302"/>
                  </a:lnTo>
                  <a:lnTo>
                    <a:pt x="23105" y="9042"/>
                  </a:lnTo>
                  <a:lnTo>
                    <a:pt x="23272" y="8764"/>
                  </a:lnTo>
                  <a:lnTo>
                    <a:pt x="23401" y="8487"/>
                  </a:lnTo>
                  <a:lnTo>
                    <a:pt x="23512" y="8190"/>
                  </a:lnTo>
                  <a:lnTo>
                    <a:pt x="23624" y="7894"/>
                  </a:lnTo>
                  <a:lnTo>
                    <a:pt x="23698" y="7597"/>
                  </a:lnTo>
                  <a:lnTo>
                    <a:pt x="23772" y="7301"/>
                  </a:lnTo>
                  <a:lnTo>
                    <a:pt x="23827" y="6986"/>
                  </a:lnTo>
                  <a:lnTo>
                    <a:pt x="23846" y="6689"/>
                  </a:lnTo>
                  <a:lnTo>
                    <a:pt x="23865" y="6356"/>
                  </a:lnTo>
                  <a:lnTo>
                    <a:pt x="23846" y="6041"/>
                  </a:lnTo>
                  <a:lnTo>
                    <a:pt x="23809" y="5707"/>
                  </a:lnTo>
                  <a:lnTo>
                    <a:pt x="23772" y="5392"/>
                  </a:lnTo>
                  <a:lnTo>
                    <a:pt x="23698" y="5077"/>
                  </a:lnTo>
                  <a:lnTo>
                    <a:pt x="23605" y="4781"/>
                  </a:lnTo>
                  <a:lnTo>
                    <a:pt x="23494" y="4466"/>
                  </a:lnTo>
                  <a:lnTo>
                    <a:pt x="23364" y="4170"/>
                  </a:lnTo>
                  <a:lnTo>
                    <a:pt x="23216" y="3892"/>
                  </a:lnTo>
                  <a:lnTo>
                    <a:pt x="23068" y="3614"/>
                  </a:lnTo>
                  <a:lnTo>
                    <a:pt x="22883" y="3336"/>
                  </a:lnTo>
                  <a:lnTo>
                    <a:pt x="22697" y="3058"/>
                  </a:lnTo>
                  <a:lnTo>
                    <a:pt x="22475" y="2817"/>
                  </a:lnTo>
                  <a:lnTo>
                    <a:pt x="22253" y="2558"/>
                  </a:lnTo>
                  <a:lnTo>
                    <a:pt x="22012" y="2317"/>
                  </a:lnTo>
                  <a:lnTo>
                    <a:pt x="21752" y="2094"/>
                  </a:lnTo>
                  <a:lnTo>
                    <a:pt x="21493" y="1872"/>
                  </a:lnTo>
                  <a:lnTo>
                    <a:pt x="21215" y="1650"/>
                  </a:lnTo>
                  <a:lnTo>
                    <a:pt x="20919" y="1465"/>
                  </a:lnTo>
                  <a:lnTo>
                    <a:pt x="20604" y="1261"/>
                  </a:lnTo>
                  <a:lnTo>
                    <a:pt x="20289" y="1094"/>
                  </a:lnTo>
                  <a:lnTo>
                    <a:pt x="19974" y="927"/>
                  </a:lnTo>
                  <a:lnTo>
                    <a:pt x="19622" y="779"/>
                  </a:lnTo>
                  <a:lnTo>
                    <a:pt x="19288" y="631"/>
                  </a:lnTo>
                  <a:lnTo>
                    <a:pt x="18918" y="501"/>
                  </a:lnTo>
                  <a:lnTo>
                    <a:pt x="18547" y="390"/>
                  </a:lnTo>
                  <a:lnTo>
                    <a:pt x="18176" y="297"/>
                  </a:lnTo>
                  <a:lnTo>
                    <a:pt x="17806" y="205"/>
                  </a:lnTo>
                  <a:lnTo>
                    <a:pt x="17398" y="131"/>
                  </a:lnTo>
                  <a:lnTo>
                    <a:pt x="17009" y="75"/>
                  </a:lnTo>
                  <a:lnTo>
                    <a:pt x="16602" y="38"/>
                  </a:lnTo>
                  <a:lnTo>
                    <a:pt x="16194" y="19"/>
                  </a:lnTo>
                  <a:lnTo>
                    <a:pt x="15768" y="1"/>
                  </a:lnTo>
                  <a:close/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strike="noStrike" kern="0" cap="none" spc="0" normalizeH="0" baseline="0" noProof="0">
                <a:ln>
                  <a:noFill/>
                </a:ln>
                <a:effectLst/>
                <a:uLnTx/>
                <a:uFillTx/>
                <a:cs typeface="Arial"/>
                <a:sym typeface="Arial"/>
              </a:endParaRPr>
            </a:p>
          </p:txBody>
        </p:sp>
        <p:grpSp>
          <p:nvGrpSpPr>
            <p:cNvPr id="166" name="Google Shape;18059;p48">
              <a:extLst>
                <a:ext uri="{FF2B5EF4-FFF2-40B4-BE49-F238E27FC236}">
                  <a16:creationId xmlns:a16="http://schemas.microsoft.com/office/drawing/2014/main" id="{4433E899-BED6-4382-2ABC-D0BB82510A8D}"/>
                </a:ext>
              </a:extLst>
            </p:cNvPr>
            <p:cNvGrpSpPr/>
            <p:nvPr/>
          </p:nvGrpSpPr>
          <p:grpSpPr>
            <a:xfrm>
              <a:off x="2379684" y="3738098"/>
              <a:ext cx="1663850" cy="1760083"/>
              <a:chOff x="4661518" y="3532525"/>
              <a:chExt cx="1663850" cy="1760083"/>
            </a:xfrm>
          </p:grpSpPr>
          <p:sp>
            <p:nvSpPr>
              <p:cNvPr id="167" name="Google Shape;18060;p48">
                <a:extLst>
                  <a:ext uri="{FF2B5EF4-FFF2-40B4-BE49-F238E27FC236}">
                    <a16:creationId xmlns:a16="http://schemas.microsoft.com/office/drawing/2014/main" id="{0DD044F0-D81C-A551-6AA9-DDDB9894FC3A}"/>
                  </a:ext>
                </a:extLst>
              </p:cNvPr>
              <p:cNvSpPr/>
              <p:nvPr/>
            </p:nvSpPr>
            <p:spPr>
              <a:xfrm>
                <a:off x="4887588" y="5017244"/>
                <a:ext cx="139576" cy="139576"/>
              </a:xfrm>
              <a:custGeom>
                <a:avLst/>
                <a:gdLst/>
                <a:ahLst/>
                <a:cxnLst/>
                <a:rect l="l" t="t" r="r" b="b"/>
                <a:pathLst>
                  <a:path w="3466" h="3466" extrusionOk="0">
                    <a:moveTo>
                      <a:pt x="1705" y="1"/>
                    </a:moveTo>
                    <a:lnTo>
                      <a:pt x="1668" y="38"/>
                    </a:lnTo>
                    <a:lnTo>
                      <a:pt x="1612" y="112"/>
                    </a:lnTo>
                    <a:lnTo>
                      <a:pt x="1557" y="223"/>
                    </a:lnTo>
                    <a:lnTo>
                      <a:pt x="1501" y="390"/>
                    </a:lnTo>
                    <a:lnTo>
                      <a:pt x="1464" y="594"/>
                    </a:lnTo>
                    <a:lnTo>
                      <a:pt x="1427" y="835"/>
                    </a:lnTo>
                    <a:lnTo>
                      <a:pt x="1408" y="1094"/>
                    </a:lnTo>
                    <a:lnTo>
                      <a:pt x="1390" y="1390"/>
                    </a:lnTo>
                    <a:lnTo>
                      <a:pt x="1093" y="1409"/>
                    </a:lnTo>
                    <a:lnTo>
                      <a:pt x="834" y="1427"/>
                    </a:lnTo>
                    <a:lnTo>
                      <a:pt x="593" y="1465"/>
                    </a:lnTo>
                    <a:lnTo>
                      <a:pt x="389" y="1502"/>
                    </a:lnTo>
                    <a:lnTo>
                      <a:pt x="241" y="1557"/>
                    </a:lnTo>
                    <a:lnTo>
                      <a:pt x="111" y="1613"/>
                    </a:lnTo>
                    <a:lnTo>
                      <a:pt x="37" y="1668"/>
                    </a:lnTo>
                    <a:lnTo>
                      <a:pt x="19" y="1705"/>
                    </a:lnTo>
                    <a:lnTo>
                      <a:pt x="0" y="1742"/>
                    </a:lnTo>
                    <a:lnTo>
                      <a:pt x="19" y="1761"/>
                    </a:lnTo>
                    <a:lnTo>
                      <a:pt x="37" y="1798"/>
                    </a:lnTo>
                    <a:lnTo>
                      <a:pt x="111" y="1854"/>
                    </a:lnTo>
                    <a:lnTo>
                      <a:pt x="241" y="1909"/>
                    </a:lnTo>
                    <a:lnTo>
                      <a:pt x="389" y="1965"/>
                    </a:lnTo>
                    <a:lnTo>
                      <a:pt x="593" y="2002"/>
                    </a:lnTo>
                    <a:lnTo>
                      <a:pt x="834" y="2039"/>
                    </a:lnTo>
                    <a:lnTo>
                      <a:pt x="1093" y="2076"/>
                    </a:lnTo>
                    <a:lnTo>
                      <a:pt x="1390" y="2076"/>
                    </a:lnTo>
                    <a:lnTo>
                      <a:pt x="1408" y="2372"/>
                    </a:lnTo>
                    <a:lnTo>
                      <a:pt x="1427" y="2632"/>
                    </a:lnTo>
                    <a:lnTo>
                      <a:pt x="1464" y="2873"/>
                    </a:lnTo>
                    <a:lnTo>
                      <a:pt x="1501" y="3076"/>
                    </a:lnTo>
                    <a:lnTo>
                      <a:pt x="1557" y="3243"/>
                    </a:lnTo>
                    <a:lnTo>
                      <a:pt x="1612" y="3354"/>
                    </a:lnTo>
                    <a:lnTo>
                      <a:pt x="1668" y="3447"/>
                    </a:lnTo>
                    <a:lnTo>
                      <a:pt x="1705" y="3466"/>
                    </a:lnTo>
                    <a:lnTo>
                      <a:pt x="1760" y="3466"/>
                    </a:lnTo>
                    <a:lnTo>
                      <a:pt x="1798" y="3447"/>
                    </a:lnTo>
                    <a:lnTo>
                      <a:pt x="1853" y="3354"/>
                    </a:lnTo>
                    <a:lnTo>
                      <a:pt x="1909" y="3243"/>
                    </a:lnTo>
                    <a:lnTo>
                      <a:pt x="1964" y="3076"/>
                    </a:lnTo>
                    <a:lnTo>
                      <a:pt x="2001" y="2873"/>
                    </a:lnTo>
                    <a:lnTo>
                      <a:pt x="2038" y="2632"/>
                    </a:lnTo>
                    <a:lnTo>
                      <a:pt x="2075" y="2372"/>
                    </a:lnTo>
                    <a:lnTo>
                      <a:pt x="2075" y="2076"/>
                    </a:lnTo>
                    <a:lnTo>
                      <a:pt x="2372" y="2076"/>
                    </a:lnTo>
                    <a:lnTo>
                      <a:pt x="2631" y="2039"/>
                    </a:lnTo>
                    <a:lnTo>
                      <a:pt x="2872" y="2002"/>
                    </a:lnTo>
                    <a:lnTo>
                      <a:pt x="3076" y="1965"/>
                    </a:lnTo>
                    <a:lnTo>
                      <a:pt x="3243" y="1909"/>
                    </a:lnTo>
                    <a:lnTo>
                      <a:pt x="3354" y="1854"/>
                    </a:lnTo>
                    <a:lnTo>
                      <a:pt x="3446" y="1798"/>
                    </a:lnTo>
                    <a:lnTo>
                      <a:pt x="3465" y="1761"/>
                    </a:lnTo>
                    <a:lnTo>
                      <a:pt x="3465" y="1742"/>
                    </a:lnTo>
                    <a:lnTo>
                      <a:pt x="3465" y="1705"/>
                    </a:lnTo>
                    <a:lnTo>
                      <a:pt x="3446" y="1668"/>
                    </a:lnTo>
                    <a:lnTo>
                      <a:pt x="3354" y="1613"/>
                    </a:lnTo>
                    <a:lnTo>
                      <a:pt x="3243" y="1557"/>
                    </a:lnTo>
                    <a:lnTo>
                      <a:pt x="3076" y="1502"/>
                    </a:lnTo>
                    <a:lnTo>
                      <a:pt x="2872" y="1465"/>
                    </a:lnTo>
                    <a:lnTo>
                      <a:pt x="2631" y="1427"/>
                    </a:lnTo>
                    <a:lnTo>
                      <a:pt x="2372" y="1409"/>
                    </a:lnTo>
                    <a:lnTo>
                      <a:pt x="2075" y="1390"/>
                    </a:lnTo>
                    <a:lnTo>
                      <a:pt x="2075" y="1094"/>
                    </a:lnTo>
                    <a:lnTo>
                      <a:pt x="2038" y="835"/>
                    </a:lnTo>
                    <a:lnTo>
                      <a:pt x="2001" y="594"/>
                    </a:lnTo>
                    <a:lnTo>
                      <a:pt x="1964" y="390"/>
                    </a:lnTo>
                    <a:lnTo>
                      <a:pt x="1909" y="223"/>
                    </a:lnTo>
                    <a:lnTo>
                      <a:pt x="1853" y="112"/>
                    </a:lnTo>
                    <a:lnTo>
                      <a:pt x="1798" y="38"/>
                    </a:lnTo>
                    <a:lnTo>
                      <a:pt x="1760" y="1"/>
                    </a:lnTo>
                    <a:close/>
                  </a:path>
                </a:pathLst>
              </a:custGeom>
              <a:solidFill>
                <a:srgbClr val="F8D14B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68" name="Google Shape;18061;p48">
                <a:extLst>
                  <a:ext uri="{FF2B5EF4-FFF2-40B4-BE49-F238E27FC236}">
                    <a16:creationId xmlns:a16="http://schemas.microsoft.com/office/drawing/2014/main" id="{38DFECE9-BF3E-B4EE-4668-34474854943D}"/>
                  </a:ext>
                </a:extLst>
              </p:cNvPr>
              <p:cNvSpPr/>
              <p:nvPr/>
            </p:nvSpPr>
            <p:spPr>
              <a:xfrm>
                <a:off x="5924634" y="5026224"/>
                <a:ext cx="112716" cy="113441"/>
              </a:xfrm>
              <a:custGeom>
                <a:avLst/>
                <a:gdLst/>
                <a:ahLst/>
                <a:cxnLst/>
                <a:rect l="l" t="t" r="r" b="b"/>
                <a:pathLst>
                  <a:path w="2799" h="2817" extrusionOk="0">
                    <a:moveTo>
                      <a:pt x="1409" y="0"/>
                    </a:moveTo>
                    <a:lnTo>
                      <a:pt x="1353" y="19"/>
                    </a:lnTo>
                    <a:lnTo>
                      <a:pt x="1298" y="93"/>
                    </a:lnTo>
                    <a:lnTo>
                      <a:pt x="1261" y="185"/>
                    </a:lnTo>
                    <a:lnTo>
                      <a:pt x="1224" y="315"/>
                    </a:lnTo>
                    <a:lnTo>
                      <a:pt x="1150" y="667"/>
                    </a:lnTo>
                    <a:lnTo>
                      <a:pt x="1113" y="1112"/>
                    </a:lnTo>
                    <a:lnTo>
                      <a:pt x="668" y="1149"/>
                    </a:lnTo>
                    <a:lnTo>
                      <a:pt x="316" y="1223"/>
                    </a:lnTo>
                    <a:lnTo>
                      <a:pt x="186" y="1260"/>
                    </a:lnTo>
                    <a:lnTo>
                      <a:pt x="75" y="1297"/>
                    </a:lnTo>
                    <a:lnTo>
                      <a:pt x="19" y="1353"/>
                    </a:lnTo>
                    <a:lnTo>
                      <a:pt x="1" y="1408"/>
                    </a:lnTo>
                    <a:lnTo>
                      <a:pt x="19" y="1464"/>
                    </a:lnTo>
                    <a:lnTo>
                      <a:pt x="75" y="1501"/>
                    </a:lnTo>
                    <a:lnTo>
                      <a:pt x="186" y="1557"/>
                    </a:lnTo>
                    <a:lnTo>
                      <a:pt x="316" y="1594"/>
                    </a:lnTo>
                    <a:lnTo>
                      <a:pt x="668" y="1649"/>
                    </a:lnTo>
                    <a:lnTo>
                      <a:pt x="1113" y="1686"/>
                    </a:lnTo>
                    <a:lnTo>
                      <a:pt x="1150" y="2131"/>
                    </a:lnTo>
                    <a:lnTo>
                      <a:pt x="1224" y="2483"/>
                    </a:lnTo>
                    <a:lnTo>
                      <a:pt x="1261" y="2631"/>
                    </a:lnTo>
                    <a:lnTo>
                      <a:pt x="1298" y="2724"/>
                    </a:lnTo>
                    <a:lnTo>
                      <a:pt x="1353" y="2779"/>
                    </a:lnTo>
                    <a:lnTo>
                      <a:pt x="1409" y="2816"/>
                    </a:lnTo>
                    <a:lnTo>
                      <a:pt x="1446" y="2779"/>
                    </a:lnTo>
                    <a:lnTo>
                      <a:pt x="1502" y="2724"/>
                    </a:lnTo>
                    <a:lnTo>
                      <a:pt x="1539" y="2631"/>
                    </a:lnTo>
                    <a:lnTo>
                      <a:pt x="1576" y="2483"/>
                    </a:lnTo>
                    <a:lnTo>
                      <a:pt x="1650" y="2131"/>
                    </a:lnTo>
                    <a:lnTo>
                      <a:pt x="1687" y="1686"/>
                    </a:lnTo>
                    <a:lnTo>
                      <a:pt x="2132" y="1649"/>
                    </a:lnTo>
                    <a:lnTo>
                      <a:pt x="2484" y="1594"/>
                    </a:lnTo>
                    <a:lnTo>
                      <a:pt x="2613" y="1557"/>
                    </a:lnTo>
                    <a:lnTo>
                      <a:pt x="2725" y="1501"/>
                    </a:lnTo>
                    <a:lnTo>
                      <a:pt x="2780" y="1464"/>
                    </a:lnTo>
                    <a:lnTo>
                      <a:pt x="2799" y="1408"/>
                    </a:lnTo>
                    <a:lnTo>
                      <a:pt x="2780" y="1353"/>
                    </a:lnTo>
                    <a:lnTo>
                      <a:pt x="2725" y="1297"/>
                    </a:lnTo>
                    <a:lnTo>
                      <a:pt x="2613" y="1260"/>
                    </a:lnTo>
                    <a:lnTo>
                      <a:pt x="2484" y="1223"/>
                    </a:lnTo>
                    <a:lnTo>
                      <a:pt x="2132" y="1149"/>
                    </a:lnTo>
                    <a:lnTo>
                      <a:pt x="1687" y="1112"/>
                    </a:lnTo>
                    <a:lnTo>
                      <a:pt x="1650" y="667"/>
                    </a:lnTo>
                    <a:lnTo>
                      <a:pt x="1576" y="315"/>
                    </a:lnTo>
                    <a:lnTo>
                      <a:pt x="1539" y="185"/>
                    </a:lnTo>
                    <a:lnTo>
                      <a:pt x="1502" y="93"/>
                    </a:lnTo>
                    <a:lnTo>
                      <a:pt x="1446" y="19"/>
                    </a:lnTo>
                    <a:lnTo>
                      <a:pt x="1409" y="0"/>
                    </a:lnTo>
                    <a:close/>
                  </a:path>
                </a:pathLst>
              </a:custGeom>
              <a:solidFill>
                <a:srgbClr val="F8D14B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69" name="Google Shape;18062;p48">
                <a:extLst>
                  <a:ext uri="{FF2B5EF4-FFF2-40B4-BE49-F238E27FC236}">
                    <a16:creationId xmlns:a16="http://schemas.microsoft.com/office/drawing/2014/main" id="{A509FCDF-7443-6978-AF25-08A87297E4D4}"/>
                  </a:ext>
                </a:extLst>
              </p:cNvPr>
              <p:cNvSpPr/>
              <p:nvPr/>
            </p:nvSpPr>
            <p:spPr>
              <a:xfrm>
                <a:off x="4788365" y="4970250"/>
                <a:ext cx="114931" cy="115696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2873" extrusionOk="0">
                    <a:moveTo>
                      <a:pt x="1427" y="1"/>
                    </a:moveTo>
                    <a:lnTo>
                      <a:pt x="1371" y="38"/>
                    </a:lnTo>
                    <a:lnTo>
                      <a:pt x="1334" y="93"/>
                    </a:lnTo>
                    <a:lnTo>
                      <a:pt x="1279" y="204"/>
                    </a:lnTo>
                    <a:lnTo>
                      <a:pt x="1241" y="334"/>
                    </a:lnTo>
                    <a:lnTo>
                      <a:pt x="1167" y="705"/>
                    </a:lnTo>
                    <a:lnTo>
                      <a:pt x="1130" y="1149"/>
                    </a:lnTo>
                    <a:lnTo>
                      <a:pt x="686" y="1186"/>
                    </a:lnTo>
                    <a:lnTo>
                      <a:pt x="315" y="1260"/>
                    </a:lnTo>
                    <a:lnTo>
                      <a:pt x="185" y="1298"/>
                    </a:lnTo>
                    <a:lnTo>
                      <a:pt x="74" y="1335"/>
                    </a:lnTo>
                    <a:lnTo>
                      <a:pt x="19" y="1390"/>
                    </a:lnTo>
                    <a:lnTo>
                      <a:pt x="0" y="1446"/>
                    </a:lnTo>
                    <a:lnTo>
                      <a:pt x="19" y="1501"/>
                    </a:lnTo>
                    <a:lnTo>
                      <a:pt x="74" y="1538"/>
                    </a:lnTo>
                    <a:lnTo>
                      <a:pt x="185" y="1594"/>
                    </a:lnTo>
                    <a:lnTo>
                      <a:pt x="315" y="1631"/>
                    </a:lnTo>
                    <a:lnTo>
                      <a:pt x="686" y="1687"/>
                    </a:lnTo>
                    <a:lnTo>
                      <a:pt x="1130" y="1724"/>
                    </a:lnTo>
                    <a:lnTo>
                      <a:pt x="1167" y="2187"/>
                    </a:lnTo>
                    <a:lnTo>
                      <a:pt x="1241" y="2539"/>
                    </a:lnTo>
                    <a:lnTo>
                      <a:pt x="1279" y="2687"/>
                    </a:lnTo>
                    <a:lnTo>
                      <a:pt x="1334" y="2780"/>
                    </a:lnTo>
                    <a:lnTo>
                      <a:pt x="1371" y="2854"/>
                    </a:lnTo>
                    <a:lnTo>
                      <a:pt x="1427" y="2872"/>
                    </a:lnTo>
                    <a:lnTo>
                      <a:pt x="1482" y="2854"/>
                    </a:lnTo>
                    <a:lnTo>
                      <a:pt x="1519" y="2780"/>
                    </a:lnTo>
                    <a:lnTo>
                      <a:pt x="1575" y="2687"/>
                    </a:lnTo>
                    <a:lnTo>
                      <a:pt x="1612" y="2539"/>
                    </a:lnTo>
                    <a:lnTo>
                      <a:pt x="1686" y="2187"/>
                    </a:lnTo>
                    <a:lnTo>
                      <a:pt x="1723" y="1724"/>
                    </a:lnTo>
                    <a:lnTo>
                      <a:pt x="2168" y="1687"/>
                    </a:lnTo>
                    <a:lnTo>
                      <a:pt x="2538" y="1631"/>
                    </a:lnTo>
                    <a:lnTo>
                      <a:pt x="2668" y="1594"/>
                    </a:lnTo>
                    <a:lnTo>
                      <a:pt x="2779" y="1538"/>
                    </a:lnTo>
                    <a:lnTo>
                      <a:pt x="2835" y="1501"/>
                    </a:lnTo>
                    <a:lnTo>
                      <a:pt x="2853" y="1446"/>
                    </a:lnTo>
                    <a:lnTo>
                      <a:pt x="2835" y="1390"/>
                    </a:lnTo>
                    <a:lnTo>
                      <a:pt x="2779" y="1335"/>
                    </a:lnTo>
                    <a:lnTo>
                      <a:pt x="2668" y="1298"/>
                    </a:lnTo>
                    <a:lnTo>
                      <a:pt x="2538" y="1260"/>
                    </a:lnTo>
                    <a:lnTo>
                      <a:pt x="2168" y="1186"/>
                    </a:lnTo>
                    <a:lnTo>
                      <a:pt x="1723" y="1149"/>
                    </a:lnTo>
                    <a:lnTo>
                      <a:pt x="1686" y="705"/>
                    </a:lnTo>
                    <a:lnTo>
                      <a:pt x="1612" y="334"/>
                    </a:lnTo>
                    <a:lnTo>
                      <a:pt x="1575" y="204"/>
                    </a:lnTo>
                    <a:lnTo>
                      <a:pt x="1519" y="93"/>
                    </a:lnTo>
                    <a:lnTo>
                      <a:pt x="1482" y="38"/>
                    </a:lnTo>
                    <a:lnTo>
                      <a:pt x="1427" y="1"/>
                    </a:lnTo>
                    <a:close/>
                  </a:path>
                </a:pathLst>
              </a:custGeom>
              <a:solidFill>
                <a:srgbClr val="F8D14B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70" name="Google Shape;18063;p48">
                <a:extLst>
                  <a:ext uri="{FF2B5EF4-FFF2-40B4-BE49-F238E27FC236}">
                    <a16:creationId xmlns:a16="http://schemas.microsoft.com/office/drawing/2014/main" id="{FF3A1AF6-0C05-5E6C-1719-A8F82798B76A}"/>
                  </a:ext>
                </a:extLst>
              </p:cNvPr>
              <p:cNvSpPr/>
              <p:nvPr/>
            </p:nvSpPr>
            <p:spPr>
              <a:xfrm>
                <a:off x="5297203" y="4850128"/>
                <a:ext cx="79855" cy="79896"/>
              </a:xfrm>
              <a:custGeom>
                <a:avLst/>
                <a:gdLst/>
                <a:ahLst/>
                <a:cxnLst/>
                <a:rect l="l" t="t" r="r" b="b"/>
                <a:pathLst>
                  <a:path w="1983" h="1984" extrusionOk="0">
                    <a:moveTo>
                      <a:pt x="982" y="1"/>
                    </a:moveTo>
                    <a:lnTo>
                      <a:pt x="945" y="19"/>
                    </a:lnTo>
                    <a:lnTo>
                      <a:pt x="908" y="56"/>
                    </a:lnTo>
                    <a:lnTo>
                      <a:pt x="889" y="130"/>
                    </a:lnTo>
                    <a:lnTo>
                      <a:pt x="852" y="223"/>
                    </a:lnTo>
                    <a:lnTo>
                      <a:pt x="815" y="482"/>
                    </a:lnTo>
                    <a:lnTo>
                      <a:pt x="778" y="797"/>
                    </a:lnTo>
                    <a:lnTo>
                      <a:pt x="463" y="816"/>
                    </a:lnTo>
                    <a:lnTo>
                      <a:pt x="222" y="871"/>
                    </a:lnTo>
                    <a:lnTo>
                      <a:pt x="130" y="890"/>
                    </a:lnTo>
                    <a:lnTo>
                      <a:pt x="56" y="927"/>
                    </a:lnTo>
                    <a:lnTo>
                      <a:pt x="0" y="964"/>
                    </a:lnTo>
                    <a:lnTo>
                      <a:pt x="0" y="1001"/>
                    </a:lnTo>
                    <a:lnTo>
                      <a:pt x="0" y="1038"/>
                    </a:lnTo>
                    <a:lnTo>
                      <a:pt x="56" y="1075"/>
                    </a:lnTo>
                    <a:lnTo>
                      <a:pt x="130" y="1094"/>
                    </a:lnTo>
                    <a:lnTo>
                      <a:pt x="222" y="1131"/>
                    </a:lnTo>
                    <a:lnTo>
                      <a:pt x="463" y="1168"/>
                    </a:lnTo>
                    <a:lnTo>
                      <a:pt x="778" y="1205"/>
                    </a:lnTo>
                    <a:lnTo>
                      <a:pt x="815" y="1520"/>
                    </a:lnTo>
                    <a:lnTo>
                      <a:pt x="852" y="1761"/>
                    </a:lnTo>
                    <a:lnTo>
                      <a:pt x="889" y="1853"/>
                    </a:lnTo>
                    <a:lnTo>
                      <a:pt x="908" y="1928"/>
                    </a:lnTo>
                    <a:lnTo>
                      <a:pt x="945" y="1983"/>
                    </a:lnTo>
                    <a:lnTo>
                      <a:pt x="1019" y="1983"/>
                    </a:lnTo>
                    <a:lnTo>
                      <a:pt x="1056" y="1928"/>
                    </a:lnTo>
                    <a:lnTo>
                      <a:pt x="1093" y="1853"/>
                    </a:lnTo>
                    <a:lnTo>
                      <a:pt x="1112" y="1761"/>
                    </a:lnTo>
                    <a:lnTo>
                      <a:pt x="1167" y="1520"/>
                    </a:lnTo>
                    <a:lnTo>
                      <a:pt x="1186" y="1205"/>
                    </a:lnTo>
                    <a:lnTo>
                      <a:pt x="1501" y="1168"/>
                    </a:lnTo>
                    <a:lnTo>
                      <a:pt x="1760" y="1131"/>
                    </a:lnTo>
                    <a:lnTo>
                      <a:pt x="1853" y="1094"/>
                    </a:lnTo>
                    <a:lnTo>
                      <a:pt x="1927" y="1075"/>
                    </a:lnTo>
                    <a:lnTo>
                      <a:pt x="1964" y="1038"/>
                    </a:lnTo>
                    <a:lnTo>
                      <a:pt x="1983" y="1001"/>
                    </a:lnTo>
                    <a:lnTo>
                      <a:pt x="1964" y="964"/>
                    </a:lnTo>
                    <a:lnTo>
                      <a:pt x="1927" y="927"/>
                    </a:lnTo>
                    <a:lnTo>
                      <a:pt x="1853" y="890"/>
                    </a:lnTo>
                    <a:lnTo>
                      <a:pt x="1760" y="871"/>
                    </a:lnTo>
                    <a:lnTo>
                      <a:pt x="1501" y="816"/>
                    </a:lnTo>
                    <a:lnTo>
                      <a:pt x="1186" y="797"/>
                    </a:lnTo>
                    <a:lnTo>
                      <a:pt x="1167" y="482"/>
                    </a:lnTo>
                    <a:lnTo>
                      <a:pt x="1112" y="223"/>
                    </a:lnTo>
                    <a:lnTo>
                      <a:pt x="1093" y="130"/>
                    </a:lnTo>
                    <a:lnTo>
                      <a:pt x="1056" y="56"/>
                    </a:lnTo>
                    <a:lnTo>
                      <a:pt x="1019" y="19"/>
                    </a:lnTo>
                    <a:lnTo>
                      <a:pt x="982" y="1"/>
                    </a:lnTo>
                    <a:close/>
                  </a:path>
                </a:pathLst>
              </a:custGeom>
              <a:solidFill>
                <a:srgbClr val="F8D14B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71" name="Google Shape;18064;p48">
                <a:extLst>
                  <a:ext uri="{FF2B5EF4-FFF2-40B4-BE49-F238E27FC236}">
                    <a16:creationId xmlns:a16="http://schemas.microsoft.com/office/drawing/2014/main" id="{B897E050-B912-7837-0D94-36601F23A8AD}"/>
                  </a:ext>
                </a:extLst>
              </p:cNvPr>
              <p:cNvSpPr/>
              <p:nvPr/>
            </p:nvSpPr>
            <p:spPr>
              <a:xfrm>
                <a:off x="5550857" y="4782999"/>
                <a:ext cx="81386" cy="82111"/>
              </a:xfrm>
              <a:custGeom>
                <a:avLst/>
                <a:gdLst/>
                <a:ahLst/>
                <a:cxnLst/>
                <a:rect l="l" t="t" r="r" b="b"/>
                <a:pathLst>
                  <a:path w="2021" h="2039" extrusionOk="0">
                    <a:moveTo>
                      <a:pt x="1020" y="0"/>
                    </a:moveTo>
                    <a:lnTo>
                      <a:pt x="983" y="19"/>
                    </a:lnTo>
                    <a:lnTo>
                      <a:pt x="945" y="74"/>
                    </a:lnTo>
                    <a:lnTo>
                      <a:pt x="908" y="148"/>
                    </a:lnTo>
                    <a:lnTo>
                      <a:pt x="871" y="241"/>
                    </a:lnTo>
                    <a:lnTo>
                      <a:pt x="834" y="500"/>
                    </a:lnTo>
                    <a:lnTo>
                      <a:pt x="816" y="815"/>
                    </a:lnTo>
                    <a:lnTo>
                      <a:pt x="482" y="834"/>
                    </a:lnTo>
                    <a:lnTo>
                      <a:pt x="223" y="889"/>
                    </a:lnTo>
                    <a:lnTo>
                      <a:pt x="130" y="926"/>
                    </a:lnTo>
                    <a:lnTo>
                      <a:pt x="56" y="945"/>
                    </a:lnTo>
                    <a:lnTo>
                      <a:pt x="19" y="982"/>
                    </a:lnTo>
                    <a:lnTo>
                      <a:pt x="1" y="1019"/>
                    </a:lnTo>
                    <a:lnTo>
                      <a:pt x="19" y="1056"/>
                    </a:lnTo>
                    <a:lnTo>
                      <a:pt x="56" y="1093"/>
                    </a:lnTo>
                    <a:lnTo>
                      <a:pt x="130" y="1130"/>
                    </a:lnTo>
                    <a:lnTo>
                      <a:pt x="223" y="1149"/>
                    </a:lnTo>
                    <a:lnTo>
                      <a:pt x="482" y="1204"/>
                    </a:lnTo>
                    <a:lnTo>
                      <a:pt x="816" y="1223"/>
                    </a:lnTo>
                    <a:lnTo>
                      <a:pt x="834" y="1556"/>
                    </a:lnTo>
                    <a:lnTo>
                      <a:pt x="871" y="1797"/>
                    </a:lnTo>
                    <a:lnTo>
                      <a:pt x="908" y="1908"/>
                    </a:lnTo>
                    <a:lnTo>
                      <a:pt x="945" y="1983"/>
                    </a:lnTo>
                    <a:lnTo>
                      <a:pt x="983" y="2020"/>
                    </a:lnTo>
                    <a:lnTo>
                      <a:pt x="1020" y="2038"/>
                    </a:lnTo>
                    <a:lnTo>
                      <a:pt x="1057" y="2020"/>
                    </a:lnTo>
                    <a:lnTo>
                      <a:pt x="1075" y="1983"/>
                    </a:lnTo>
                    <a:lnTo>
                      <a:pt x="1112" y="1908"/>
                    </a:lnTo>
                    <a:lnTo>
                      <a:pt x="1149" y="1797"/>
                    </a:lnTo>
                    <a:lnTo>
                      <a:pt x="1186" y="1556"/>
                    </a:lnTo>
                    <a:lnTo>
                      <a:pt x="1223" y="1223"/>
                    </a:lnTo>
                    <a:lnTo>
                      <a:pt x="1538" y="1204"/>
                    </a:lnTo>
                    <a:lnTo>
                      <a:pt x="1798" y="1149"/>
                    </a:lnTo>
                    <a:lnTo>
                      <a:pt x="1890" y="1130"/>
                    </a:lnTo>
                    <a:lnTo>
                      <a:pt x="1964" y="1093"/>
                    </a:lnTo>
                    <a:lnTo>
                      <a:pt x="2020" y="1056"/>
                    </a:lnTo>
                    <a:lnTo>
                      <a:pt x="2020" y="1019"/>
                    </a:lnTo>
                    <a:lnTo>
                      <a:pt x="2020" y="982"/>
                    </a:lnTo>
                    <a:lnTo>
                      <a:pt x="1964" y="945"/>
                    </a:lnTo>
                    <a:lnTo>
                      <a:pt x="1890" y="926"/>
                    </a:lnTo>
                    <a:lnTo>
                      <a:pt x="1798" y="889"/>
                    </a:lnTo>
                    <a:lnTo>
                      <a:pt x="1538" y="834"/>
                    </a:lnTo>
                    <a:lnTo>
                      <a:pt x="1223" y="815"/>
                    </a:lnTo>
                    <a:lnTo>
                      <a:pt x="1186" y="500"/>
                    </a:lnTo>
                    <a:lnTo>
                      <a:pt x="1149" y="241"/>
                    </a:lnTo>
                    <a:lnTo>
                      <a:pt x="1112" y="148"/>
                    </a:lnTo>
                    <a:lnTo>
                      <a:pt x="1075" y="74"/>
                    </a:lnTo>
                    <a:lnTo>
                      <a:pt x="1057" y="19"/>
                    </a:lnTo>
                    <a:lnTo>
                      <a:pt x="1020" y="0"/>
                    </a:lnTo>
                    <a:close/>
                  </a:path>
                </a:pathLst>
              </a:custGeom>
              <a:solidFill>
                <a:srgbClr val="F8D14B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72" name="Google Shape;18065;p48">
                <a:extLst>
                  <a:ext uri="{FF2B5EF4-FFF2-40B4-BE49-F238E27FC236}">
                    <a16:creationId xmlns:a16="http://schemas.microsoft.com/office/drawing/2014/main" id="{CFAC8D18-6619-2009-6EC8-0A64D0155F4E}"/>
                  </a:ext>
                </a:extLst>
              </p:cNvPr>
              <p:cNvSpPr/>
              <p:nvPr/>
            </p:nvSpPr>
            <p:spPr>
              <a:xfrm>
                <a:off x="5574737" y="4860598"/>
                <a:ext cx="104501" cy="104460"/>
              </a:xfrm>
              <a:custGeom>
                <a:avLst/>
                <a:gdLst/>
                <a:ahLst/>
                <a:cxnLst/>
                <a:rect l="l" t="t" r="r" b="b"/>
                <a:pathLst>
                  <a:path w="2595" h="2594" extrusionOk="0">
                    <a:moveTo>
                      <a:pt x="1297" y="0"/>
                    </a:moveTo>
                    <a:lnTo>
                      <a:pt x="1242" y="19"/>
                    </a:lnTo>
                    <a:lnTo>
                      <a:pt x="1205" y="74"/>
                    </a:lnTo>
                    <a:lnTo>
                      <a:pt x="1149" y="167"/>
                    </a:lnTo>
                    <a:lnTo>
                      <a:pt x="1112" y="296"/>
                    </a:lnTo>
                    <a:lnTo>
                      <a:pt x="1057" y="630"/>
                    </a:lnTo>
                    <a:lnTo>
                      <a:pt x="1019" y="1038"/>
                    </a:lnTo>
                    <a:lnTo>
                      <a:pt x="612" y="1075"/>
                    </a:lnTo>
                    <a:lnTo>
                      <a:pt x="297" y="1130"/>
                    </a:lnTo>
                    <a:lnTo>
                      <a:pt x="167" y="1167"/>
                    </a:lnTo>
                    <a:lnTo>
                      <a:pt x="75" y="1204"/>
                    </a:lnTo>
                    <a:lnTo>
                      <a:pt x="19" y="1241"/>
                    </a:lnTo>
                    <a:lnTo>
                      <a:pt x="0" y="1297"/>
                    </a:lnTo>
                    <a:lnTo>
                      <a:pt x="19" y="1353"/>
                    </a:lnTo>
                    <a:lnTo>
                      <a:pt x="75" y="1390"/>
                    </a:lnTo>
                    <a:lnTo>
                      <a:pt x="167" y="1427"/>
                    </a:lnTo>
                    <a:lnTo>
                      <a:pt x="297" y="1464"/>
                    </a:lnTo>
                    <a:lnTo>
                      <a:pt x="612" y="1519"/>
                    </a:lnTo>
                    <a:lnTo>
                      <a:pt x="1019" y="1556"/>
                    </a:lnTo>
                    <a:lnTo>
                      <a:pt x="1057" y="1964"/>
                    </a:lnTo>
                    <a:lnTo>
                      <a:pt x="1112" y="2297"/>
                    </a:lnTo>
                    <a:lnTo>
                      <a:pt x="1149" y="2427"/>
                    </a:lnTo>
                    <a:lnTo>
                      <a:pt x="1205" y="2520"/>
                    </a:lnTo>
                    <a:lnTo>
                      <a:pt x="1242" y="2575"/>
                    </a:lnTo>
                    <a:lnTo>
                      <a:pt x="1297" y="2594"/>
                    </a:lnTo>
                    <a:lnTo>
                      <a:pt x="1334" y="2575"/>
                    </a:lnTo>
                    <a:lnTo>
                      <a:pt x="1390" y="2520"/>
                    </a:lnTo>
                    <a:lnTo>
                      <a:pt x="1427" y="2427"/>
                    </a:lnTo>
                    <a:lnTo>
                      <a:pt x="1464" y="2297"/>
                    </a:lnTo>
                    <a:lnTo>
                      <a:pt x="1520" y="1964"/>
                    </a:lnTo>
                    <a:lnTo>
                      <a:pt x="1557" y="1556"/>
                    </a:lnTo>
                    <a:lnTo>
                      <a:pt x="1964" y="1519"/>
                    </a:lnTo>
                    <a:lnTo>
                      <a:pt x="2298" y="1464"/>
                    </a:lnTo>
                    <a:lnTo>
                      <a:pt x="2409" y="1427"/>
                    </a:lnTo>
                    <a:lnTo>
                      <a:pt x="2520" y="1390"/>
                    </a:lnTo>
                    <a:lnTo>
                      <a:pt x="2576" y="1353"/>
                    </a:lnTo>
                    <a:lnTo>
                      <a:pt x="2594" y="1297"/>
                    </a:lnTo>
                    <a:lnTo>
                      <a:pt x="2576" y="1241"/>
                    </a:lnTo>
                    <a:lnTo>
                      <a:pt x="2520" y="1204"/>
                    </a:lnTo>
                    <a:lnTo>
                      <a:pt x="2409" y="1167"/>
                    </a:lnTo>
                    <a:lnTo>
                      <a:pt x="2298" y="1130"/>
                    </a:lnTo>
                    <a:lnTo>
                      <a:pt x="1964" y="1075"/>
                    </a:lnTo>
                    <a:lnTo>
                      <a:pt x="1557" y="1038"/>
                    </a:lnTo>
                    <a:lnTo>
                      <a:pt x="1520" y="630"/>
                    </a:lnTo>
                    <a:lnTo>
                      <a:pt x="1464" y="296"/>
                    </a:lnTo>
                    <a:lnTo>
                      <a:pt x="1427" y="167"/>
                    </a:lnTo>
                    <a:lnTo>
                      <a:pt x="1390" y="74"/>
                    </a:lnTo>
                    <a:lnTo>
                      <a:pt x="1334" y="19"/>
                    </a:lnTo>
                    <a:lnTo>
                      <a:pt x="1297" y="0"/>
                    </a:lnTo>
                    <a:close/>
                  </a:path>
                </a:pathLst>
              </a:custGeom>
              <a:solidFill>
                <a:srgbClr val="F8D14B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73" name="Google Shape;18066;p48">
                <a:extLst>
                  <a:ext uri="{FF2B5EF4-FFF2-40B4-BE49-F238E27FC236}">
                    <a16:creationId xmlns:a16="http://schemas.microsoft.com/office/drawing/2014/main" id="{8A867C9C-283C-1918-72D2-673920AAE19F}"/>
                  </a:ext>
                </a:extLst>
              </p:cNvPr>
              <p:cNvSpPr/>
              <p:nvPr/>
            </p:nvSpPr>
            <p:spPr>
              <a:xfrm>
                <a:off x="6041051" y="4965015"/>
                <a:ext cx="136556" cy="137361"/>
              </a:xfrm>
              <a:custGeom>
                <a:avLst/>
                <a:gdLst/>
                <a:ahLst/>
                <a:cxnLst/>
                <a:rect l="l" t="t" r="r" b="b"/>
                <a:pathLst>
                  <a:path w="3391" h="3411" extrusionOk="0">
                    <a:moveTo>
                      <a:pt x="1668" y="1"/>
                    </a:moveTo>
                    <a:lnTo>
                      <a:pt x="1631" y="38"/>
                    </a:lnTo>
                    <a:lnTo>
                      <a:pt x="1575" y="112"/>
                    </a:lnTo>
                    <a:lnTo>
                      <a:pt x="1520" y="223"/>
                    </a:lnTo>
                    <a:lnTo>
                      <a:pt x="1464" y="390"/>
                    </a:lnTo>
                    <a:lnTo>
                      <a:pt x="1427" y="594"/>
                    </a:lnTo>
                    <a:lnTo>
                      <a:pt x="1390" y="816"/>
                    </a:lnTo>
                    <a:lnTo>
                      <a:pt x="1371" y="1076"/>
                    </a:lnTo>
                    <a:lnTo>
                      <a:pt x="1353" y="1353"/>
                    </a:lnTo>
                    <a:lnTo>
                      <a:pt x="1075" y="1372"/>
                    </a:lnTo>
                    <a:lnTo>
                      <a:pt x="816" y="1409"/>
                    </a:lnTo>
                    <a:lnTo>
                      <a:pt x="575" y="1446"/>
                    </a:lnTo>
                    <a:lnTo>
                      <a:pt x="389" y="1483"/>
                    </a:lnTo>
                    <a:lnTo>
                      <a:pt x="223" y="1539"/>
                    </a:lnTo>
                    <a:lnTo>
                      <a:pt x="93" y="1576"/>
                    </a:lnTo>
                    <a:lnTo>
                      <a:pt x="19" y="1650"/>
                    </a:lnTo>
                    <a:lnTo>
                      <a:pt x="0" y="1668"/>
                    </a:lnTo>
                    <a:lnTo>
                      <a:pt x="0" y="1705"/>
                    </a:lnTo>
                    <a:lnTo>
                      <a:pt x="0" y="1743"/>
                    </a:lnTo>
                    <a:lnTo>
                      <a:pt x="19" y="1761"/>
                    </a:lnTo>
                    <a:lnTo>
                      <a:pt x="93" y="1817"/>
                    </a:lnTo>
                    <a:lnTo>
                      <a:pt x="223" y="1872"/>
                    </a:lnTo>
                    <a:lnTo>
                      <a:pt x="389" y="1928"/>
                    </a:lnTo>
                    <a:lnTo>
                      <a:pt x="575" y="1965"/>
                    </a:lnTo>
                    <a:lnTo>
                      <a:pt x="816" y="2002"/>
                    </a:lnTo>
                    <a:lnTo>
                      <a:pt x="1075" y="2039"/>
                    </a:lnTo>
                    <a:lnTo>
                      <a:pt x="1353" y="2057"/>
                    </a:lnTo>
                    <a:lnTo>
                      <a:pt x="1371" y="2335"/>
                    </a:lnTo>
                    <a:lnTo>
                      <a:pt x="1390" y="2595"/>
                    </a:lnTo>
                    <a:lnTo>
                      <a:pt x="1427" y="2817"/>
                    </a:lnTo>
                    <a:lnTo>
                      <a:pt x="1464" y="3021"/>
                    </a:lnTo>
                    <a:lnTo>
                      <a:pt x="1520" y="3188"/>
                    </a:lnTo>
                    <a:lnTo>
                      <a:pt x="1575" y="3299"/>
                    </a:lnTo>
                    <a:lnTo>
                      <a:pt x="1631" y="3373"/>
                    </a:lnTo>
                    <a:lnTo>
                      <a:pt x="1668" y="3391"/>
                    </a:lnTo>
                    <a:lnTo>
                      <a:pt x="1705" y="3410"/>
                    </a:lnTo>
                    <a:lnTo>
                      <a:pt x="1723" y="3391"/>
                    </a:lnTo>
                    <a:lnTo>
                      <a:pt x="1760" y="3373"/>
                    </a:lnTo>
                    <a:lnTo>
                      <a:pt x="1816" y="3299"/>
                    </a:lnTo>
                    <a:lnTo>
                      <a:pt x="1872" y="3188"/>
                    </a:lnTo>
                    <a:lnTo>
                      <a:pt x="1927" y="3021"/>
                    </a:lnTo>
                    <a:lnTo>
                      <a:pt x="1964" y="2817"/>
                    </a:lnTo>
                    <a:lnTo>
                      <a:pt x="2001" y="2595"/>
                    </a:lnTo>
                    <a:lnTo>
                      <a:pt x="2020" y="2335"/>
                    </a:lnTo>
                    <a:lnTo>
                      <a:pt x="2038" y="2057"/>
                    </a:lnTo>
                    <a:lnTo>
                      <a:pt x="2316" y="2039"/>
                    </a:lnTo>
                    <a:lnTo>
                      <a:pt x="2576" y="2002"/>
                    </a:lnTo>
                    <a:lnTo>
                      <a:pt x="2817" y="1965"/>
                    </a:lnTo>
                    <a:lnTo>
                      <a:pt x="3002" y="1928"/>
                    </a:lnTo>
                    <a:lnTo>
                      <a:pt x="3169" y="1872"/>
                    </a:lnTo>
                    <a:lnTo>
                      <a:pt x="3298" y="1817"/>
                    </a:lnTo>
                    <a:lnTo>
                      <a:pt x="3372" y="1761"/>
                    </a:lnTo>
                    <a:lnTo>
                      <a:pt x="3391" y="1743"/>
                    </a:lnTo>
                    <a:lnTo>
                      <a:pt x="3391" y="1705"/>
                    </a:lnTo>
                    <a:lnTo>
                      <a:pt x="3391" y="1668"/>
                    </a:lnTo>
                    <a:lnTo>
                      <a:pt x="3372" y="1650"/>
                    </a:lnTo>
                    <a:lnTo>
                      <a:pt x="3298" y="1576"/>
                    </a:lnTo>
                    <a:lnTo>
                      <a:pt x="3169" y="1539"/>
                    </a:lnTo>
                    <a:lnTo>
                      <a:pt x="3002" y="1483"/>
                    </a:lnTo>
                    <a:lnTo>
                      <a:pt x="2817" y="1446"/>
                    </a:lnTo>
                    <a:lnTo>
                      <a:pt x="2576" y="1409"/>
                    </a:lnTo>
                    <a:lnTo>
                      <a:pt x="2316" y="1372"/>
                    </a:lnTo>
                    <a:lnTo>
                      <a:pt x="2038" y="1353"/>
                    </a:lnTo>
                    <a:lnTo>
                      <a:pt x="2020" y="1076"/>
                    </a:lnTo>
                    <a:lnTo>
                      <a:pt x="2001" y="816"/>
                    </a:lnTo>
                    <a:lnTo>
                      <a:pt x="1964" y="594"/>
                    </a:lnTo>
                    <a:lnTo>
                      <a:pt x="1927" y="390"/>
                    </a:lnTo>
                    <a:lnTo>
                      <a:pt x="1872" y="223"/>
                    </a:lnTo>
                    <a:lnTo>
                      <a:pt x="1816" y="112"/>
                    </a:lnTo>
                    <a:lnTo>
                      <a:pt x="1760" y="38"/>
                    </a:lnTo>
                    <a:lnTo>
                      <a:pt x="1723" y="1"/>
                    </a:lnTo>
                    <a:close/>
                  </a:path>
                </a:pathLst>
              </a:custGeom>
              <a:solidFill>
                <a:srgbClr val="F8D14B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74" name="Google Shape;18067;p48">
                <a:extLst>
                  <a:ext uri="{FF2B5EF4-FFF2-40B4-BE49-F238E27FC236}">
                    <a16:creationId xmlns:a16="http://schemas.microsoft.com/office/drawing/2014/main" id="{19E73FE7-B9E2-3DE5-8B69-B2BB46C50BA1}"/>
                  </a:ext>
                </a:extLst>
              </p:cNvPr>
              <p:cNvSpPr/>
              <p:nvPr/>
            </p:nvSpPr>
            <p:spPr>
              <a:xfrm>
                <a:off x="5050959" y="4110748"/>
                <a:ext cx="99306" cy="99266"/>
              </a:xfrm>
              <a:custGeom>
                <a:avLst/>
                <a:gdLst/>
                <a:ahLst/>
                <a:cxnLst/>
                <a:rect l="l" t="t" r="r" b="b"/>
                <a:pathLst>
                  <a:path w="2466" h="2465" extrusionOk="0">
                    <a:moveTo>
                      <a:pt x="1242" y="1"/>
                    </a:moveTo>
                    <a:lnTo>
                      <a:pt x="1187" y="19"/>
                    </a:lnTo>
                    <a:lnTo>
                      <a:pt x="1150" y="75"/>
                    </a:lnTo>
                    <a:lnTo>
                      <a:pt x="1113" y="167"/>
                    </a:lnTo>
                    <a:lnTo>
                      <a:pt x="1076" y="297"/>
                    </a:lnTo>
                    <a:lnTo>
                      <a:pt x="1020" y="593"/>
                    </a:lnTo>
                    <a:lnTo>
                      <a:pt x="983" y="982"/>
                    </a:lnTo>
                    <a:lnTo>
                      <a:pt x="594" y="1020"/>
                    </a:lnTo>
                    <a:lnTo>
                      <a:pt x="279" y="1075"/>
                    </a:lnTo>
                    <a:lnTo>
                      <a:pt x="168" y="1112"/>
                    </a:lnTo>
                    <a:lnTo>
                      <a:pt x="75" y="1149"/>
                    </a:lnTo>
                    <a:lnTo>
                      <a:pt x="19" y="1186"/>
                    </a:lnTo>
                    <a:lnTo>
                      <a:pt x="1" y="1242"/>
                    </a:lnTo>
                    <a:lnTo>
                      <a:pt x="19" y="1279"/>
                    </a:lnTo>
                    <a:lnTo>
                      <a:pt x="75" y="1335"/>
                    </a:lnTo>
                    <a:lnTo>
                      <a:pt x="168" y="1372"/>
                    </a:lnTo>
                    <a:lnTo>
                      <a:pt x="279" y="1409"/>
                    </a:lnTo>
                    <a:lnTo>
                      <a:pt x="594" y="1464"/>
                    </a:lnTo>
                    <a:lnTo>
                      <a:pt x="983" y="1483"/>
                    </a:lnTo>
                    <a:lnTo>
                      <a:pt x="1020" y="1872"/>
                    </a:lnTo>
                    <a:lnTo>
                      <a:pt x="1076" y="2187"/>
                    </a:lnTo>
                    <a:lnTo>
                      <a:pt x="1113" y="2316"/>
                    </a:lnTo>
                    <a:lnTo>
                      <a:pt x="1150" y="2391"/>
                    </a:lnTo>
                    <a:lnTo>
                      <a:pt x="1187" y="2446"/>
                    </a:lnTo>
                    <a:lnTo>
                      <a:pt x="1242" y="2465"/>
                    </a:lnTo>
                    <a:lnTo>
                      <a:pt x="1279" y="2446"/>
                    </a:lnTo>
                    <a:lnTo>
                      <a:pt x="1316" y="2391"/>
                    </a:lnTo>
                    <a:lnTo>
                      <a:pt x="1353" y="2316"/>
                    </a:lnTo>
                    <a:lnTo>
                      <a:pt x="1390" y="2187"/>
                    </a:lnTo>
                    <a:lnTo>
                      <a:pt x="1446" y="1872"/>
                    </a:lnTo>
                    <a:lnTo>
                      <a:pt x="1483" y="1483"/>
                    </a:lnTo>
                    <a:lnTo>
                      <a:pt x="1872" y="1464"/>
                    </a:lnTo>
                    <a:lnTo>
                      <a:pt x="2187" y="1409"/>
                    </a:lnTo>
                    <a:lnTo>
                      <a:pt x="2298" y="1372"/>
                    </a:lnTo>
                    <a:lnTo>
                      <a:pt x="2391" y="1335"/>
                    </a:lnTo>
                    <a:lnTo>
                      <a:pt x="2447" y="1279"/>
                    </a:lnTo>
                    <a:lnTo>
                      <a:pt x="2465" y="1242"/>
                    </a:lnTo>
                    <a:lnTo>
                      <a:pt x="2447" y="1186"/>
                    </a:lnTo>
                    <a:lnTo>
                      <a:pt x="2391" y="1149"/>
                    </a:lnTo>
                    <a:lnTo>
                      <a:pt x="2298" y="1112"/>
                    </a:lnTo>
                    <a:lnTo>
                      <a:pt x="2187" y="1075"/>
                    </a:lnTo>
                    <a:lnTo>
                      <a:pt x="1872" y="1020"/>
                    </a:lnTo>
                    <a:lnTo>
                      <a:pt x="1483" y="982"/>
                    </a:lnTo>
                    <a:lnTo>
                      <a:pt x="1446" y="593"/>
                    </a:lnTo>
                    <a:lnTo>
                      <a:pt x="1390" y="297"/>
                    </a:lnTo>
                    <a:lnTo>
                      <a:pt x="1353" y="167"/>
                    </a:lnTo>
                    <a:lnTo>
                      <a:pt x="1316" y="75"/>
                    </a:lnTo>
                    <a:lnTo>
                      <a:pt x="1279" y="19"/>
                    </a:lnTo>
                    <a:lnTo>
                      <a:pt x="1242" y="1"/>
                    </a:lnTo>
                    <a:close/>
                  </a:path>
                </a:pathLst>
              </a:custGeom>
              <a:solidFill>
                <a:srgbClr val="F8D14B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75" name="Google Shape;18068;p48">
                <a:extLst>
                  <a:ext uri="{FF2B5EF4-FFF2-40B4-BE49-F238E27FC236}">
                    <a16:creationId xmlns:a16="http://schemas.microsoft.com/office/drawing/2014/main" id="{51C4F466-5625-FA4B-1964-176F4DDAFDD6}"/>
                  </a:ext>
                </a:extLst>
              </p:cNvPr>
              <p:cNvSpPr/>
              <p:nvPr/>
            </p:nvSpPr>
            <p:spPr>
              <a:xfrm>
                <a:off x="5858230" y="4111513"/>
                <a:ext cx="99306" cy="99266"/>
              </a:xfrm>
              <a:custGeom>
                <a:avLst/>
                <a:gdLst/>
                <a:ahLst/>
                <a:cxnLst/>
                <a:rect l="l" t="t" r="r" b="b"/>
                <a:pathLst>
                  <a:path w="2466" h="2465" extrusionOk="0">
                    <a:moveTo>
                      <a:pt x="1242" y="0"/>
                    </a:moveTo>
                    <a:lnTo>
                      <a:pt x="1187" y="19"/>
                    </a:lnTo>
                    <a:lnTo>
                      <a:pt x="1150" y="74"/>
                    </a:lnTo>
                    <a:lnTo>
                      <a:pt x="1113" y="167"/>
                    </a:lnTo>
                    <a:lnTo>
                      <a:pt x="1076" y="278"/>
                    </a:lnTo>
                    <a:lnTo>
                      <a:pt x="1020" y="593"/>
                    </a:lnTo>
                    <a:lnTo>
                      <a:pt x="983" y="982"/>
                    </a:lnTo>
                    <a:lnTo>
                      <a:pt x="594" y="1019"/>
                    </a:lnTo>
                    <a:lnTo>
                      <a:pt x="297" y="1075"/>
                    </a:lnTo>
                    <a:lnTo>
                      <a:pt x="168" y="1112"/>
                    </a:lnTo>
                    <a:lnTo>
                      <a:pt x="75" y="1149"/>
                    </a:lnTo>
                    <a:lnTo>
                      <a:pt x="20" y="1186"/>
                    </a:lnTo>
                    <a:lnTo>
                      <a:pt x="1" y="1241"/>
                    </a:lnTo>
                    <a:lnTo>
                      <a:pt x="20" y="1278"/>
                    </a:lnTo>
                    <a:lnTo>
                      <a:pt x="75" y="1316"/>
                    </a:lnTo>
                    <a:lnTo>
                      <a:pt x="168" y="1353"/>
                    </a:lnTo>
                    <a:lnTo>
                      <a:pt x="297" y="1390"/>
                    </a:lnTo>
                    <a:lnTo>
                      <a:pt x="594" y="1445"/>
                    </a:lnTo>
                    <a:lnTo>
                      <a:pt x="983" y="1482"/>
                    </a:lnTo>
                    <a:lnTo>
                      <a:pt x="1020" y="1871"/>
                    </a:lnTo>
                    <a:lnTo>
                      <a:pt x="1076" y="2186"/>
                    </a:lnTo>
                    <a:lnTo>
                      <a:pt x="1113" y="2297"/>
                    </a:lnTo>
                    <a:lnTo>
                      <a:pt x="1150" y="2390"/>
                    </a:lnTo>
                    <a:lnTo>
                      <a:pt x="1187" y="2446"/>
                    </a:lnTo>
                    <a:lnTo>
                      <a:pt x="1242" y="2464"/>
                    </a:lnTo>
                    <a:lnTo>
                      <a:pt x="1279" y="2446"/>
                    </a:lnTo>
                    <a:lnTo>
                      <a:pt x="1335" y="2390"/>
                    </a:lnTo>
                    <a:lnTo>
                      <a:pt x="1372" y="2297"/>
                    </a:lnTo>
                    <a:lnTo>
                      <a:pt x="1409" y="2186"/>
                    </a:lnTo>
                    <a:lnTo>
                      <a:pt x="1465" y="1871"/>
                    </a:lnTo>
                    <a:lnTo>
                      <a:pt x="1483" y="1482"/>
                    </a:lnTo>
                    <a:lnTo>
                      <a:pt x="1872" y="1445"/>
                    </a:lnTo>
                    <a:lnTo>
                      <a:pt x="2187" y="1390"/>
                    </a:lnTo>
                    <a:lnTo>
                      <a:pt x="2317" y="1353"/>
                    </a:lnTo>
                    <a:lnTo>
                      <a:pt x="2391" y="1316"/>
                    </a:lnTo>
                    <a:lnTo>
                      <a:pt x="2447" y="1278"/>
                    </a:lnTo>
                    <a:lnTo>
                      <a:pt x="2465" y="1241"/>
                    </a:lnTo>
                    <a:lnTo>
                      <a:pt x="2447" y="1186"/>
                    </a:lnTo>
                    <a:lnTo>
                      <a:pt x="2391" y="1149"/>
                    </a:lnTo>
                    <a:lnTo>
                      <a:pt x="2317" y="1112"/>
                    </a:lnTo>
                    <a:lnTo>
                      <a:pt x="2187" y="1075"/>
                    </a:lnTo>
                    <a:lnTo>
                      <a:pt x="1872" y="1019"/>
                    </a:lnTo>
                    <a:lnTo>
                      <a:pt x="1483" y="982"/>
                    </a:lnTo>
                    <a:lnTo>
                      <a:pt x="1465" y="593"/>
                    </a:lnTo>
                    <a:lnTo>
                      <a:pt x="1409" y="278"/>
                    </a:lnTo>
                    <a:lnTo>
                      <a:pt x="1372" y="167"/>
                    </a:lnTo>
                    <a:lnTo>
                      <a:pt x="1335" y="74"/>
                    </a:lnTo>
                    <a:lnTo>
                      <a:pt x="1279" y="19"/>
                    </a:lnTo>
                    <a:lnTo>
                      <a:pt x="1242" y="0"/>
                    </a:lnTo>
                    <a:close/>
                  </a:path>
                </a:pathLst>
              </a:custGeom>
              <a:solidFill>
                <a:srgbClr val="F8D14B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76" name="Google Shape;18069;p48">
                <a:extLst>
                  <a:ext uri="{FF2B5EF4-FFF2-40B4-BE49-F238E27FC236}">
                    <a16:creationId xmlns:a16="http://schemas.microsoft.com/office/drawing/2014/main" id="{966DA659-A697-775A-1984-CCED7B9E4BAB}"/>
                  </a:ext>
                </a:extLst>
              </p:cNvPr>
              <p:cNvSpPr/>
              <p:nvPr/>
            </p:nvSpPr>
            <p:spPr>
              <a:xfrm>
                <a:off x="5841841" y="5117232"/>
                <a:ext cx="89560" cy="173886"/>
              </a:xfrm>
              <a:custGeom>
                <a:avLst/>
                <a:gdLst/>
                <a:ahLst/>
                <a:cxnLst/>
                <a:rect l="l" t="t" r="r" b="b"/>
                <a:pathLst>
                  <a:path w="2224" h="4318" extrusionOk="0">
                    <a:moveTo>
                      <a:pt x="241" y="1"/>
                    </a:moveTo>
                    <a:lnTo>
                      <a:pt x="167" y="112"/>
                    </a:lnTo>
                    <a:lnTo>
                      <a:pt x="112" y="223"/>
                    </a:lnTo>
                    <a:lnTo>
                      <a:pt x="74" y="353"/>
                    </a:lnTo>
                    <a:lnTo>
                      <a:pt x="37" y="482"/>
                    </a:lnTo>
                    <a:lnTo>
                      <a:pt x="19" y="631"/>
                    </a:lnTo>
                    <a:lnTo>
                      <a:pt x="0" y="760"/>
                    </a:lnTo>
                    <a:lnTo>
                      <a:pt x="19" y="890"/>
                    </a:lnTo>
                    <a:lnTo>
                      <a:pt x="19" y="1038"/>
                    </a:lnTo>
                    <a:lnTo>
                      <a:pt x="93" y="1316"/>
                    </a:lnTo>
                    <a:lnTo>
                      <a:pt x="130" y="1446"/>
                    </a:lnTo>
                    <a:lnTo>
                      <a:pt x="204" y="1575"/>
                    </a:lnTo>
                    <a:lnTo>
                      <a:pt x="260" y="1687"/>
                    </a:lnTo>
                    <a:lnTo>
                      <a:pt x="334" y="1798"/>
                    </a:lnTo>
                    <a:lnTo>
                      <a:pt x="427" y="1909"/>
                    </a:lnTo>
                    <a:lnTo>
                      <a:pt x="519" y="2002"/>
                    </a:lnTo>
                    <a:lnTo>
                      <a:pt x="704" y="2168"/>
                    </a:lnTo>
                    <a:lnTo>
                      <a:pt x="890" y="2298"/>
                    </a:lnTo>
                    <a:lnTo>
                      <a:pt x="1260" y="2539"/>
                    </a:lnTo>
                    <a:lnTo>
                      <a:pt x="1427" y="2687"/>
                    </a:lnTo>
                    <a:lnTo>
                      <a:pt x="1575" y="2835"/>
                    </a:lnTo>
                    <a:lnTo>
                      <a:pt x="1649" y="2909"/>
                    </a:lnTo>
                    <a:lnTo>
                      <a:pt x="1705" y="3021"/>
                    </a:lnTo>
                    <a:lnTo>
                      <a:pt x="1742" y="3113"/>
                    </a:lnTo>
                    <a:lnTo>
                      <a:pt x="1779" y="3224"/>
                    </a:lnTo>
                    <a:lnTo>
                      <a:pt x="1798" y="3373"/>
                    </a:lnTo>
                    <a:lnTo>
                      <a:pt x="1798" y="3521"/>
                    </a:lnTo>
                    <a:lnTo>
                      <a:pt x="1779" y="3669"/>
                    </a:lnTo>
                    <a:lnTo>
                      <a:pt x="1742" y="3817"/>
                    </a:lnTo>
                    <a:lnTo>
                      <a:pt x="1686" y="3966"/>
                    </a:lnTo>
                    <a:lnTo>
                      <a:pt x="1612" y="4095"/>
                    </a:lnTo>
                    <a:lnTo>
                      <a:pt x="1538" y="4206"/>
                    </a:lnTo>
                    <a:lnTo>
                      <a:pt x="1427" y="4318"/>
                    </a:lnTo>
                    <a:lnTo>
                      <a:pt x="1538" y="4281"/>
                    </a:lnTo>
                    <a:lnTo>
                      <a:pt x="1649" y="4243"/>
                    </a:lnTo>
                    <a:lnTo>
                      <a:pt x="1742" y="4169"/>
                    </a:lnTo>
                    <a:lnTo>
                      <a:pt x="1835" y="4095"/>
                    </a:lnTo>
                    <a:lnTo>
                      <a:pt x="1927" y="4021"/>
                    </a:lnTo>
                    <a:lnTo>
                      <a:pt x="2001" y="3928"/>
                    </a:lnTo>
                    <a:lnTo>
                      <a:pt x="2057" y="3836"/>
                    </a:lnTo>
                    <a:lnTo>
                      <a:pt x="2113" y="3725"/>
                    </a:lnTo>
                    <a:lnTo>
                      <a:pt x="2187" y="3502"/>
                    </a:lnTo>
                    <a:lnTo>
                      <a:pt x="2224" y="3261"/>
                    </a:lnTo>
                    <a:lnTo>
                      <a:pt x="2224" y="3132"/>
                    </a:lnTo>
                    <a:lnTo>
                      <a:pt x="2224" y="3021"/>
                    </a:lnTo>
                    <a:lnTo>
                      <a:pt x="2187" y="2909"/>
                    </a:lnTo>
                    <a:lnTo>
                      <a:pt x="2168" y="2798"/>
                    </a:lnTo>
                    <a:lnTo>
                      <a:pt x="2094" y="2650"/>
                    </a:lnTo>
                    <a:lnTo>
                      <a:pt x="2038" y="2520"/>
                    </a:lnTo>
                    <a:lnTo>
                      <a:pt x="1946" y="2409"/>
                    </a:lnTo>
                    <a:lnTo>
                      <a:pt x="1853" y="2298"/>
                    </a:lnTo>
                    <a:lnTo>
                      <a:pt x="1631" y="2113"/>
                    </a:lnTo>
                    <a:lnTo>
                      <a:pt x="1390" y="1946"/>
                    </a:lnTo>
                    <a:lnTo>
                      <a:pt x="1149" y="1779"/>
                    </a:lnTo>
                    <a:lnTo>
                      <a:pt x="908" y="1613"/>
                    </a:lnTo>
                    <a:lnTo>
                      <a:pt x="797" y="1520"/>
                    </a:lnTo>
                    <a:lnTo>
                      <a:pt x="704" y="1409"/>
                    </a:lnTo>
                    <a:lnTo>
                      <a:pt x="612" y="1298"/>
                    </a:lnTo>
                    <a:lnTo>
                      <a:pt x="519" y="1186"/>
                    </a:lnTo>
                    <a:lnTo>
                      <a:pt x="445" y="1057"/>
                    </a:lnTo>
                    <a:lnTo>
                      <a:pt x="389" y="927"/>
                    </a:lnTo>
                    <a:lnTo>
                      <a:pt x="334" y="779"/>
                    </a:lnTo>
                    <a:lnTo>
                      <a:pt x="297" y="631"/>
                    </a:lnTo>
                    <a:lnTo>
                      <a:pt x="260" y="482"/>
                    </a:lnTo>
                    <a:lnTo>
                      <a:pt x="241" y="316"/>
                    </a:lnTo>
                    <a:lnTo>
                      <a:pt x="241" y="167"/>
                    </a:lnTo>
                    <a:lnTo>
                      <a:pt x="241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77" name="Google Shape;18070;p48">
                <a:extLst>
                  <a:ext uri="{FF2B5EF4-FFF2-40B4-BE49-F238E27FC236}">
                    <a16:creationId xmlns:a16="http://schemas.microsoft.com/office/drawing/2014/main" id="{C34FBFCC-4E7D-E195-AC32-03109D996442}"/>
                  </a:ext>
                </a:extLst>
              </p:cNvPr>
              <p:cNvSpPr/>
              <p:nvPr/>
            </p:nvSpPr>
            <p:spPr>
              <a:xfrm>
                <a:off x="5796337" y="5024734"/>
                <a:ext cx="111185" cy="115655"/>
              </a:xfrm>
              <a:custGeom>
                <a:avLst/>
                <a:gdLst/>
                <a:ahLst/>
                <a:cxnLst/>
                <a:rect l="l" t="t" r="r" b="b"/>
                <a:pathLst>
                  <a:path w="2761" h="2872" extrusionOk="0">
                    <a:moveTo>
                      <a:pt x="1760" y="0"/>
                    </a:moveTo>
                    <a:lnTo>
                      <a:pt x="778" y="56"/>
                    </a:lnTo>
                    <a:lnTo>
                      <a:pt x="0" y="2705"/>
                    </a:lnTo>
                    <a:lnTo>
                      <a:pt x="334" y="2761"/>
                    </a:lnTo>
                    <a:lnTo>
                      <a:pt x="667" y="2816"/>
                    </a:lnTo>
                    <a:lnTo>
                      <a:pt x="1093" y="2853"/>
                    </a:lnTo>
                    <a:lnTo>
                      <a:pt x="1557" y="2872"/>
                    </a:lnTo>
                    <a:lnTo>
                      <a:pt x="2001" y="2872"/>
                    </a:lnTo>
                    <a:lnTo>
                      <a:pt x="2224" y="2853"/>
                    </a:lnTo>
                    <a:lnTo>
                      <a:pt x="2427" y="2798"/>
                    </a:lnTo>
                    <a:lnTo>
                      <a:pt x="2613" y="2742"/>
                    </a:lnTo>
                    <a:lnTo>
                      <a:pt x="2761" y="2668"/>
                    </a:lnTo>
                    <a:lnTo>
                      <a:pt x="1760" y="0"/>
                    </a:lnTo>
                    <a:close/>
                  </a:path>
                </a:pathLst>
              </a:custGeom>
              <a:solidFill>
                <a:srgbClr val="C2E782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78" name="Google Shape;18071;p48">
                <a:extLst>
                  <a:ext uri="{FF2B5EF4-FFF2-40B4-BE49-F238E27FC236}">
                    <a16:creationId xmlns:a16="http://schemas.microsoft.com/office/drawing/2014/main" id="{0407F294-B4B9-A7DC-1796-A67EB828605F}"/>
                  </a:ext>
                </a:extLst>
              </p:cNvPr>
              <p:cNvSpPr/>
              <p:nvPr/>
            </p:nvSpPr>
            <p:spPr>
              <a:xfrm>
                <a:off x="5626966" y="4225636"/>
                <a:ext cx="698403" cy="828233"/>
              </a:xfrm>
              <a:custGeom>
                <a:avLst/>
                <a:gdLst/>
                <a:ahLst/>
                <a:cxnLst/>
                <a:rect l="l" t="t" r="r" b="b"/>
                <a:pathLst>
                  <a:path w="17343" h="20567" extrusionOk="0">
                    <a:moveTo>
                      <a:pt x="8875" y="1"/>
                    </a:moveTo>
                    <a:lnTo>
                      <a:pt x="8505" y="19"/>
                    </a:lnTo>
                    <a:lnTo>
                      <a:pt x="8134" y="38"/>
                    </a:lnTo>
                    <a:lnTo>
                      <a:pt x="7764" y="93"/>
                    </a:lnTo>
                    <a:lnTo>
                      <a:pt x="7411" y="149"/>
                    </a:lnTo>
                    <a:lnTo>
                      <a:pt x="7041" y="223"/>
                    </a:lnTo>
                    <a:lnTo>
                      <a:pt x="6689" y="297"/>
                    </a:lnTo>
                    <a:lnTo>
                      <a:pt x="6337" y="408"/>
                    </a:lnTo>
                    <a:lnTo>
                      <a:pt x="5948" y="557"/>
                    </a:lnTo>
                    <a:lnTo>
                      <a:pt x="5540" y="705"/>
                    </a:lnTo>
                    <a:lnTo>
                      <a:pt x="5151" y="890"/>
                    </a:lnTo>
                    <a:lnTo>
                      <a:pt x="4781" y="1094"/>
                    </a:lnTo>
                    <a:lnTo>
                      <a:pt x="4410" y="1316"/>
                    </a:lnTo>
                    <a:lnTo>
                      <a:pt x="4058" y="1539"/>
                    </a:lnTo>
                    <a:lnTo>
                      <a:pt x="3706" y="1798"/>
                    </a:lnTo>
                    <a:lnTo>
                      <a:pt x="3372" y="2076"/>
                    </a:lnTo>
                    <a:lnTo>
                      <a:pt x="3057" y="2354"/>
                    </a:lnTo>
                    <a:lnTo>
                      <a:pt x="2742" y="2669"/>
                    </a:lnTo>
                    <a:lnTo>
                      <a:pt x="2446" y="2984"/>
                    </a:lnTo>
                    <a:lnTo>
                      <a:pt x="2168" y="3317"/>
                    </a:lnTo>
                    <a:lnTo>
                      <a:pt x="1890" y="3669"/>
                    </a:lnTo>
                    <a:lnTo>
                      <a:pt x="1649" y="4040"/>
                    </a:lnTo>
                    <a:lnTo>
                      <a:pt x="1408" y="4429"/>
                    </a:lnTo>
                    <a:lnTo>
                      <a:pt x="1186" y="4818"/>
                    </a:lnTo>
                    <a:lnTo>
                      <a:pt x="964" y="5281"/>
                    </a:lnTo>
                    <a:lnTo>
                      <a:pt x="760" y="5744"/>
                    </a:lnTo>
                    <a:lnTo>
                      <a:pt x="593" y="6208"/>
                    </a:lnTo>
                    <a:lnTo>
                      <a:pt x="445" y="6689"/>
                    </a:lnTo>
                    <a:lnTo>
                      <a:pt x="315" y="7171"/>
                    </a:lnTo>
                    <a:lnTo>
                      <a:pt x="204" y="7671"/>
                    </a:lnTo>
                    <a:lnTo>
                      <a:pt x="112" y="8153"/>
                    </a:lnTo>
                    <a:lnTo>
                      <a:pt x="56" y="8653"/>
                    </a:lnTo>
                    <a:lnTo>
                      <a:pt x="19" y="9228"/>
                    </a:lnTo>
                    <a:lnTo>
                      <a:pt x="0" y="9821"/>
                    </a:lnTo>
                    <a:lnTo>
                      <a:pt x="0" y="10413"/>
                    </a:lnTo>
                    <a:lnTo>
                      <a:pt x="56" y="10988"/>
                    </a:lnTo>
                    <a:lnTo>
                      <a:pt x="130" y="11581"/>
                    </a:lnTo>
                    <a:lnTo>
                      <a:pt x="223" y="12155"/>
                    </a:lnTo>
                    <a:lnTo>
                      <a:pt x="334" y="12729"/>
                    </a:lnTo>
                    <a:lnTo>
                      <a:pt x="501" y="13304"/>
                    </a:lnTo>
                    <a:lnTo>
                      <a:pt x="575" y="13563"/>
                    </a:lnTo>
                    <a:lnTo>
                      <a:pt x="575" y="13600"/>
                    </a:lnTo>
                    <a:lnTo>
                      <a:pt x="593" y="13656"/>
                    </a:lnTo>
                    <a:lnTo>
                      <a:pt x="797" y="14249"/>
                    </a:lnTo>
                    <a:lnTo>
                      <a:pt x="1019" y="14805"/>
                    </a:lnTo>
                    <a:lnTo>
                      <a:pt x="1260" y="15342"/>
                    </a:lnTo>
                    <a:lnTo>
                      <a:pt x="1501" y="15879"/>
                    </a:lnTo>
                    <a:lnTo>
                      <a:pt x="1779" y="16379"/>
                    </a:lnTo>
                    <a:lnTo>
                      <a:pt x="2038" y="16861"/>
                    </a:lnTo>
                    <a:lnTo>
                      <a:pt x="2335" y="17324"/>
                    </a:lnTo>
                    <a:lnTo>
                      <a:pt x="2613" y="17769"/>
                    </a:lnTo>
                    <a:lnTo>
                      <a:pt x="2909" y="18177"/>
                    </a:lnTo>
                    <a:lnTo>
                      <a:pt x="3206" y="18566"/>
                    </a:lnTo>
                    <a:lnTo>
                      <a:pt x="3484" y="18918"/>
                    </a:lnTo>
                    <a:lnTo>
                      <a:pt x="3780" y="19233"/>
                    </a:lnTo>
                    <a:lnTo>
                      <a:pt x="4058" y="19529"/>
                    </a:lnTo>
                    <a:lnTo>
                      <a:pt x="4317" y="19789"/>
                    </a:lnTo>
                    <a:lnTo>
                      <a:pt x="4577" y="20029"/>
                    </a:lnTo>
                    <a:lnTo>
                      <a:pt x="4818" y="20215"/>
                    </a:lnTo>
                    <a:lnTo>
                      <a:pt x="5040" y="20363"/>
                    </a:lnTo>
                    <a:lnTo>
                      <a:pt x="5244" y="20493"/>
                    </a:lnTo>
                    <a:lnTo>
                      <a:pt x="5373" y="20530"/>
                    </a:lnTo>
                    <a:lnTo>
                      <a:pt x="5559" y="20567"/>
                    </a:lnTo>
                    <a:lnTo>
                      <a:pt x="5763" y="20567"/>
                    </a:lnTo>
                    <a:lnTo>
                      <a:pt x="6022" y="20530"/>
                    </a:lnTo>
                    <a:lnTo>
                      <a:pt x="6318" y="20474"/>
                    </a:lnTo>
                    <a:lnTo>
                      <a:pt x="6670" y="20400"/>
                    </a:lnTo>
                    <a:lnTo>
                      <a:pt x="7041" y="20289"/>
                    </a:lnTo>
                    <a:lnTo>
                      <a:pt x="7449" y="20159"/>
                    </a:lnTo>
                    <a:lnTo>
                      <a:pt x="7875" y="19992"/>
                    </a:lnTo>
                    <a:lnTo>
                      <a:pt x="8319" y="19807"/>
                    </a:lnTo>
                    <a:lnTo>
                      <a:pt x="8783" y="19603"/>
                    </a:lnTo>
                    <a:lnTo>
                      <a:pt x="9264" y="19362"/>
                    </a:lnTo>
                    <a:lnTo>
                      <a:pt x="9765" y="19103"/>
                    </a:lnTo>
                    <a:lnTo>
                      <a:pt x="10265" y="18807"/>
                    </a:lnTo>
                    <a:lnTo>
                      <a:pt x="10784" y="18492"/>
                    </a:lnTo>
                    <a:lnTo>
                      <a:pt x="11302" y="18158"/>
                    </a:lnTo>
                    <a:lnTo>
                      <a:pt x="11803" y="17806"/>
                    </a:lnTo>
                    <a:lnTo>
                      <a:pt x="12321" y="17436"/>
                    </a:lnTo>
                    <a:lnTo>
                      <a:pt x="12822" y="17028"/>
                    </a:lnTo>
                    <a:lnTo>
                      <a:pt x="13303" y="16602"/>
                    </a:lnTo>
                    <a:lnTo>
                      <a:pt x="13581" y="16342"/>
                    </a:lnTo>
                    <a:lnTo>
                      <a:pt x="14100" y="15842"/>
                    </a:lnTo>
                    <a:lnTo>
                      <a:pt x="14600" y="15305"/>
                    </a:lnTo>
                    <a:lnTo>
                      <a:pt x="15045" y="14730"/>
                    </a:lnTo>
                    <a:lnTo>
                      <a:pt x="15490" y="14156"/>
                    </a:lnTo>
                    <a:lnTo>
                      <a:pt x="15879" y="13545"/>
                    </a:lnTo>
                    <a:lnTo>
                      <a:pt x="16045" y="13230"/>
                    </a:lnTo>
                    <a:lnTo>
                      <a:pt x="16231" y="12915"/>
                    </a:lnTo>
                    <a:lnTo>
                      <a:pt x="16379" y="12600"/>
                    </a:lnTo>
                    <a:lnTo>
                      <a:pt x="16527" y="12266"/>
                    </a:lnTo>
                    <a:lnTo>
                      <a:pt x="16675" y="11933"/>
                    </a:lnTo>
                    <a:lnTo>
                      <a:pt x="16805" y="11599"/>
                    </a:lnTo>
                    <a:lnTo>
                      <a:pt x="16861" y="11451"/>
                    </a:lnTo>
                    <a:lnTo>
                      <a:pt x="16990" y="11025"/>
                    </a:lnTo>
                    <a:lnTo>
                      <a:pt x="17102" y="10617"/>
                    </a:lnTo>
                    <a:lnTo>
                      <a:pt x="17194" y="10173"/>
                    </a:lnTo>
                    <a:lnTo>
                      <a:pt x="17268" y="9746"/>
                    </a:lnTo>
                    <a:lnTo>
                      <a:pt x="17305" y="9302"/>
                    </a:lnTo>
                    <a:lnTo>
                      <a:pt x="17342" y="8857"/>
                    </a:lnTo>
                    <a:lnTo>
                      <a:pt x="17342" y="8412"/>
                    </a:lnTo>
                    <a:lnTo>
                      <a:pt x="17324" y="7949"/>
                    </a:lnTo>
                    <a:lnTo>
                      <a:pt x="17268" y="7375"/>
                    </a:lnTo>
                    <a:lnTo>
                      <a:pt x="17176" y="6782"/>
                    </a:lnTo>
                    <a:lnTo>
                      <a:pt x="17027" y="6226"/>
                    </a:lnTo>
                    <a:lnTo>
                      <a:pt x="16861" y="5670"/>
                    </a:lnTo>
                    <a:lnTo>
                      <a:pt x="16638" y="5133"/>
                    </a:lnTo>
                    <a:lnTo>
                      <a:pt x="16397" y="4614"/>
                    </a:lnTo>
                    <a:lnTo>
                      <a:pt x="16120" y="4114"/>
                    </a:lnTo>
                    <a:lnTo>
                      <a:pt x="15805" y="3632"/>
                    </a:lnTo>
                    <a:lnTo>
                      <a:pt x="15471" y="3169"/>
                    </a:lnTo>
                    <a:lnTo>
                      <a:pt x="15082" y="2724"/>
                    </a:lnTo>
                    <a:lnTo>
                      <a:pt x="14693" y="2317"/>
                    </a:lnTo>
                    <a:lnTo>
                      <a:pt x="14248" y="1946"/>
                    </a:lnTo>
                    <a:lnTo>
                      <a:pt x="13785" y="1594"/>
                    </a:lnTo>
                    <a:lnTo>
                      <a:pt x="13303" y="1261"/>
                    </a:lnTo>
                    <a:lnTo>
                      <a:pt x="12803" y="983"/>
                    </a:lnTo>
                    <a:lnTo>
                      <a:pt x="12266" y="723"/>
                    </a:lnTo>
                    <a:lnTo>
                      <a:pt x="11895" y="575"/>
                    </a:lnTo>
                    <a:lnTo>
                      <a:pt x="11506" y="427"/>
                    </a:lnTo>
                    <a:lnTo>
                      <a:pt x="11136" y="316"/>
                    </a:lnTo>
                    <a:lnTo>
                      <a:pt x="10765" y="223"/>
                    </a:lnTo>
                    <a:lnTo>
                      <a:pt x="10376" y="149"/>
                    </a:lnTo>
                    <a:lnTo>
                      <a:pt x="10005" y="93"/>
                    </a:lnTo>
                    <a:lnTo>
                      <a:pt x="9616" y="38"/>
                    </a:lnTo>
                    <a:lnTo>
                      <a:pt x="9246" y="19"/>
                    </a:lnTo>
                    <a:lnTo>
                      <a:pt x="8875" y="1"/>
                    </a:lnTo>
                    <a:close/>
                  </a:path>
                </a:pathLst>
              </a:custGeom>
              <a:solidFill>
                <a:srgbClr val="C2E782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79" name="Google Shape;18072;p48">
                <a:extLst>
                  <a:ext uri="{FF2B5EF4-FFF2-40B4-BE49-F238E27FC236}">
                    <a16:creationId xmlns:a16="http://schemas.microsoft.com/office/drawing/2014/main" id="{03BC07F2-7F08-058C-9C3D-BEFA5C7348B1}"/>
                  </a:ext>
                </a:extLst>
              </p:cNvPr>
              <p:cNvSpPr/>
              <p:nvPr/>
            </p:nvSpPr>
            <p:spPr>
              <a:xfrm>
                <a:off x="6196248" y="4379343"/>
                <a:ext cx="67170" cy="131361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3262" extrusionOk="0">
                    <a:moveTo>
                      <a:pt x="0" y="1"/>
                    </a:moveTo>
                    <a:lnTo>
                      <a:pt x="241" y="408"/>
                    </a:lnTo>
                    <a:lnTo>
                      <a:pt x="463" y="797"/>
                    </a:lnTo>
                    <a:lnTo>
                      <a:pt x="704" y="1186"/>
                    </a:lnTo>
                    <a:lnTo>
                      <a:pt x="908" y="1575"/>
                    </a:lnTo>
                    <a:lnTo>
                      <a:pt x="1093" y="1983"/>
                    </a:lnTo>
                    <a:lnTo>
                      <a:pt x="1260" y="2391"/>
                    </a:lnTo>
                    <a:lnTo>
                      <a:pt x="1390" y="2817"/>
                    </a:lnTo>
                    <a:lnTo>
                      <a:pt x="1501" y="3261"/>
                    </a:lnTo>
                    <a:lnTo>
                      <a:pt x="1593" y="3039"/>
                    </a:lnTo>
                    <a:lnTo>
                      <a:pt x="1649" y="2798"/>
                    </a:lnTo>
                    <a:lnTo>
                      <a:pt x="1668" y="2557"/>
                    </a:lnTo>
                    <a:lnTo>
                      <a:pt x="1668" y="2298"/>
                    </a:lnTo>
                    <a:lnTo>
                      <a:pt x="1631" y="2057"/>
                    </a:lnTo>
                    <a:lnTo>
                      <a:pt x="1575" y="1816"/>
                    </a:lnTo>
                    <a:lnTo>
                      <a:pt x="1501" y="1594"/>
                    </a:lnTo>
                    <a:lnTo>
                      <a:pt x="1408" y="1353"/>
                    </a:lnTo>
                    <a:lnTo>
                      <a:pt x="1279" y="1131"/>
                    </a:lnTo>
                    <a:lnTo>
                      <a:pt x="1149" y="927"/>
                    </a:lnTo>
                    <a:lnTo>
                      <a:pt x="982" y="723"/>
                    </a:lnTo>
                    <a:lnTo>
                      <a:pt x="815" y="556"/>
                    </a:lnTo>
                    <a:lnTo>
                      <a:pt x="630" y="390"/>
                    </a:lnTo>
                    <a:lnTo>
                      <a:pt x="426" y="241"/>
                    </a:lnTo>
                    <a:lnTo>
                      <a:pt x="222" y="11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80" name="Google Shape;18073;p48">
                <a:extLst>
                  <a:ext uri="{FF2B5EF4-FFF2-40B4-BE49-F238E27FC236}">
                    <a16:creationId xmlns:a16="http://schemas.microsoft.com/office/drawing/2014/main" id="{091569BD-B3C4-5254-E996-675243275CB5}"/>
                  </a:ext>
                </a:extLst>
              </p:cNvPr>
              <p:cNvSpPr/>
              <p:nvPr/>
            </p:nvSpPr>
            <p:spPr>
              <a:xfrm>
                <a:off x="6243242" y="4544244"/>
                <a:ext cx="21665" cy="20900"/>
              </a:xfrm>
              <a:custGeom>
                <a:avLst/>
                <a:gdLst/>
                <a:ahLst/>
                <a:cxnLst/>
                <a:rect l="l" t="t" r="r" b="b"/>
                <a:pathLst>
                  <a:path w="538" h="519" extrusionOk="0">
                    <a:moveTo>
                      <a:pt x="186" y="0"/>
                    </a:moveTo>
                    <a:lnTo>
                      <a:pt x="112" y="37"/>
                    </a:lnTo>
                    <a:lnTo>
                      <a:pt x="37" y="93"/>
                    </a:lnTo>
                    <a:lnTo>
                      <a:pt x="0" y="185"/>
                    </a:lnTo>
                    <a:lnTo>
                      <a:pt x="0" y="241"/>
                    </a:lnTo>
                    <a:lnTo>
                      <a:pt x="0" y="297"/>
                    </a:lnTo>
                    <a:lnTo>
                      <a:pt x="37" y="389"/>
                    </a:lnTo>
                    <a:lnTo>
                      <a:pt x="93" y="463"/>
                    </a:lnTo>
                    <a:lnTo>
                      <a:pt x="149" y="500"/>
                    </a:lnTo>
                    <a:lnTo>
                      <a:pt x="186" y="519"/>
                    </a:lnTo>
                    <a:lnTo>
                      <a:pt x="297" y="519"/>
                    </a:lnTo>
                    <a:lnTo>
                      <a:pt x="389" y="482"/>
                    </a:lnTo>
                    <a:lnTo>
                      <a:pt x="464" y="408"/>
                    </a:lnTo>
                    <a:lnTo>
                      <a:pt x="501" y="371"/>
                    </a:lnTo>
                    <a:lnTo>
                      <a:pt x="519" y="334"/>
                    </a:lnTo>
                    <a:lnTo>
                      <a:pt x="538" y="260"/>
                    </a:lnTo>
                    <a:lnTo>
                      <a:pt x="519" y="185"/>
                    </a:lnTo>
                    <a:lnTo>
                      <a:pt x="501" y="130"/>
                    </a:lnTo>
                    <a:lnTo>
                      <a:pt x="464" y="93"/>
                    </a:lnTo>
                    <a:lnTo>
                      <a:pt x="426" y="56"/>
                    </a:lnTo>
                    <a:lnTo>
                      <a:pt x="371" y="19"/>
                    </a:lnTo>
                    <a:lnTo>
                      <a:pt x="26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81" name="Google Shape;18074;p48">
                <a:extLst>
                  <a:ext uri="{FF2B5EF4-FFF2-40B4-BE49-F238E27FC236}">
                    <a16:creationId xmlns:a16="http://schemas.microsoft.com/office/drawing/2014/main" id="{4353E659-3860-AD67-0E25-056C56E2D44D}"/>
                  </a:ext>
                </a:extLst>
              </p:cNvPr>
              <p:cNvSpPr/>
              <p:nvPr/>
            </p:nvSpPr>
            <p:spPr>
              <a:xfrm>
                <a:off x="5873170" y="4554674"/>
                <a:ext cx="295501" cy="154476"/>
              </a:xfrm>
              <a:custGeom>
                <a:avLst/>
                <a:gdLst/>
                <a:ahLst/>
                <a:cxnLst/>
                <a:rect l="l" t="t" r="r" b="b"/>
                <a:pathLst>
                  <a:path w="7338" h="3836" extrusionOk="0">
                    <a:moveTo>
                      <a:pt x="1" y="1"/>
                    </a:moveTo>
                    <a:lnTo>
                      <a:pt x="1" y="260"/>
                    </a:lnTo>
                    <a:lnTo>
                      <a:pt x="19" y="538"/>
                    </a:lnTo>
                    <a:lnTo>
                      <a:pt x="75" y="779"/>
                    </a:lnTo>
                    <a:lnTo>
                      <a:pt x="130" y="1038"/>
                    </a:lnTo>
                    <a:lnTo>
                      <a:pt x="204" y="1279"/>
                    </a:lnTo>
                    <a:lnTo>
                      <a:pt x="278" y="1501"/>
                    </a:lnTo>
                    <a:lnTo>
                      <a:pt x="390" y="1724"/>
                    </a:lnTo>
                    <a:lnTo>
                      <a:pt x="501" y="1946"/>
                    </a:lnTo>
                    <a:lnTo>
                      <a:pt x="630" y="2150"/>
                    </a:lnTo>
                    <a:lnTo>
                      <a:pt x="779" y="2354"/>
                    </a:lnTo>
                    <a:lnTo>
                      <a:pt x="927" y="2539"/>
                    </a:lnTo>
                    <a:lnTo>
                      <a:pt x="1094" y="2706"/>
                    </a:lnTo>
                    <a:lnTo>
                      <a:pt x="1279" y="2872"/>
                    </a:lnTo>
                    <a:lnTo>
                      <a:pt x="1464" y="3021"/>
                    </a:lnTo>
                    <a:lnTo>
                      <a:pt x="1668" y="3169"/>
                    </a:lnTo>
                    <a:lnTo>
                      <a:pt x="1872" y="3299"/>
                    </a:lnTo>
                    <a:lnTo>
                      <a:pt x="2076" y="3410"/>
                    </a:lnTo>
                    <a:lnTo>
                      <a:pt x="2298" y="3502"/>
                    </a:lnTo>
                    <a:lnTo>
                      <a:pt x="2520" y="3595"/>
                    </a:lnTo>
                    <a:lnTo>
                      <a:pt x="2743" y="3669"/>
                    </a:lnTo>
                    <a:lnTo>
                      <a:pt x="2984" y="3743"/>
                    </a:lnTo>
                    <a:lnTo>
                      <a:pt x="3224" y="3780"/>
                    </a:lnTo>
                    <a:lnTo>
                      <a:pt x="3465" y="3817"/>
                    </a:lnTo>
                    <a:lnTo>
                      <a:pt x="3706" y="3836"/>
                    </a:lnTo>
                    <a:lnTo>
                      <a:pt x="4206" y="3836"/>
                    </a:lnTo>
                    <a:lnTo>
                      <a:pt x="4466" y="3799"/>
                    </a:lnTo>
                    <a:lnTo>
                      <a:pt x="4707" y="3743"/>
                    </a:lnTo>
                    <a:lnTo>
                      <a:pt x="4947" y="3688"/>
                    </a:lnTo>
                    <a:lnTo>
                      <a:pt x="5207" y="3614"/>
                    </a:lnTo>
                    <a:lnTo>
                      <a:pt x="5448" y="3521"/>
                    </a:lnTo>
                    <a:lnTo>
                      <a:pt x="5689" y="3391"/>
                    </a:lnTo>
                    <a:lnTo>
                      <a:pt x="5967" y="3224"/>
                    </a:lnTo>
                    <a:lnTo>
                      <a:pt x="6244" y="3039"/>
                    </a:lnTo>
                    <a:lnTo>
                      <a:pt x="6485" y="2817"/>
                    </a:lnTo>
                    <a:lnTo>
                      <a:pt x="6708" y="2576"/>
                    </a:lnTo>
                    <a:lnTo>
                      <a:pt x="6911" y="2317"/>
                    </a:lnTo>
                    <a:lnTo>
                      <a:pt x="7078" y="2039"/>
                    </a:lnTo>
                    <a:lnTo>
                      <a:pt x="7226" y="1761"/>
                    </a:lnTo>
                    <a:lnTo>
                      <a:pt x="7338" y="1446"/>
                    </a:lnTo>
                    <a:lnTo>
                      <a:pt x="7171" y="1724"/>
                    </a:lnTo>
                    <a:lnTo>
                      <a:pt x="6967" y="1965"/>
                    </a:lnTo>
                    <a:lnTo>
                      <a:pt x="6763" y="2187"/>
                    </a:lnTo>
                    <a:lnTo>
                      <a:pt x="6541" y="2409"/>
                    </a:lnTo>
                    <a:lnTo>
                      <a:pt x="6300" y="2594"/>
                    </a:lnTo>
                    <a:lnTo>
                      <a:pt x="6059" y="2761"/>
                    </a:lnTo>
                    <a:lnTo>
                      <a:pt x="5800" y="2909"/>
                    </a:lnTo>
                    <a:lnTo>
                      <a:pt x="5522" y="3039"/>
                    </a:lnTo>
                    <a:lnTo>
                      <a:pt x="5281" y="3132"/>
                    </a:lnTo>
                    <a:lnTo>
                      <a:pt x="5059" y="3206"/>
                    </a:lnTo>
                    <a:lnTo>
                      <a:pt x="4836" y="3261"/>
                    </a:lnTo>
                    <a:lnTo>
                      <a:pt x="4595" y="3299"/>
                    </a:lnTo>
                    <a:lnTo>
                      <a:pt x="4373" y="3336"/>
                    </a:lnTo>
                    <a:lnTo>
                      <a:pt x="4151" y="3354"/>
                    </a:lnTo>
                    <a:lnTo>
                      <a:pt x="3910" y="3354"/>
                    </a:lnTo>
                    <a:lnTo>
                      <a:pt x="3688" y="3336"/>
                    </a:lnTo>
                    <a:lnTo>
                      <a:pt x="3484" y="3317"/>
                    </a:lnTo>
                    <a:lnTo>
                      <a:pt x="3261" y="3299"/>
                    </a:lnTo>
                    <a:lnTo>
                      <a:pt x="3039" y="3243"/>
                    </a:lnTo>
                    <a:lnTo>
                      <a:pt x="2835" y="3187"/>
                    </a:lnTo>
                    <a:lnTo>
                      <a:pt x="2631" y="3132"/>
                    </a:lnTo>
                    <a:lnTo>
                      <a:pt x="2428" y="3039"/>
                    </a:lnTo>
                    <a:lnTo>
                      <a:pt x="2224" y="2947"/>
                    </a:lnTo>
                    <a:lnTo>
                      <a:pt x="2039" y="2854"/>
                    </a:lnTo>
                    <a:lnTo>
                      <a:pt x="1853" y="2743"/>
                    </a:lnTo>
                    <a:lnTo>
                      <a:pt x="1687" y="2632"/>
                    </a:lnTo>
                    <a:lnTo>
                      <a:pt x="1501" y="2502"/>
                    </a:lnTo>
                    <a:lnTo>
                      <a:pt x="1335" y="2354"/>
                    </a:lnTo>
                    <a:lnTo>
                      <a:pt x="1186" y="2205"/>
                    </a:lnTo>
                    <a:lnTo>
                      <a:pt x="1020" y="2039"/>
                    </a:lnTo>
                    <a:lnTo>
                      <a:pt x="890" y="1872"/>
                    </a:lnTo>
                    <a:lnTo>
                      <a:pt x="742" y="1705"/>
                    </a:lnTo>
                    <a:lnTo>
                      <a:pt x="612" y="1520"/>
                    </a:lnTo>
                    <a:lnTo>
                      <a:pt x="501" y="1316"/>
                    </a:lnTo>
                    <a:lnTo>
                      <a:pt x="390" y="1112"/>
                    </a:lnTo>
                    <a:lnTo>
                      <a:pt x="297" y="908"/>
                    </a:lnTo>
                    <a:lnTo>
                      <a:pt x="204" y="686"/>
                    </a:lnTo>
                    <a:lnTo>
                      <a:pt x="130" y="464"/>
                    </a:lnTo>
                    <a:lnTo>
                      <a:pt x="56" y="24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82" name="Google Shape;18075;p48">
                <a:extLst>
                  <a:ext uri="{FF2B5EF4-FFF2-40B4-BE49-F238E27FC236}">
                    <a16:creationId xmlns:a16="http://schemas.microsoft.com/office/drawing/2014/main" id="{7A14EF9A-1F98-00E1-D9EE-7B460632EA8E}"/>
                  </a:ext>
                </a:extLst>
              </p:cNvPr>
              <p:cNvSpPr/>
              <p:nvPr/>
            </p:nvSpPr>
            <p:spPr>
              <a:xfrm>
                <a:off x="5927654" y="4462901"/>
                <a:ext cx="51505" cy="94071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2336" extrusionOk="0">
                    <a:moveTo>
                      <a:pt x="852" y="1"/>
                    </a:moveTo>
                    <a:lnTo>
                      <a:pt x="797" y="19"/>
                    </a:lnTo>
                    <a:lnTo>
                      <a:pt x="686" y="56"/>
                    </a:lnTo>
                    <a:lnTo>
                      <a:pt x="556" y="130"/>
                    </a:lnTo>
                    <a:lnTo>
                      <a:pt x="426" y="260"/>
                    </a:lnTo>
                    <a:lnTo>
                      <a:pt x="334" y="408"/>
                    </a:lnTo>
                    <a:lnTo>
                      <a:pt x="222" y="594"/>
                    </a:lnTo>
                    <a:lnTo>
                      <a:pt x="148" y="797"/>
                    </a:lnTo>
                    <a:lnTo>
                      <a:pt x="74" y="1038"/>
                    </a:lnTo>
                    <a:lnTo>
                      <a:pt x="19" y="1279"/>
                    </a:lnTo>
                    <a:lnTo>
                      <a:pt x="0" y="1501"/>
                    </a:lnTo>
                    <a:lnTo>
                      <a:pt x="19" y="1705"/>
                    </a:lnTo>
                    <a:lnTo>
                      <a:pt x="37" y="1890"/>
                    </a:lnTo>
                    <a:lnTo>
                      <a:pt x="93" y="2057"/>
                    </a:lnTo>
                    <a:lnTo>
                      <a:pt x="167" y="2187"/>
                    </a:lnTo>
                    <a:lnTo>
                      <a:pt x="259" y="2280"/>
                    </a:lnTo>
                    <a:lnTo>
                      <a:pt x="315" y="2317"/>
                    </a:lnTo>
                    <a:lnTo>
                      <a:pt x="371" y="2335"/>
                    </a:lnTo>
                    <a:lnTo>
                      <a:pt x="482" y="2335"/>
                    </a:lnTo>
                    <a:lnTo>
                      <a:pt x="611" y="2298"/>
                    </a:lnTo>
                    <a:lnTo>
                      <a:pt x="723" y="2205"/>
                    </a:lnTo>
                    <a:lnTo>
                      <a:pt x="852" y="2094"/>
                    </a:lnTo>
                    <a:lnTo>
                      <a:pt x="964" y="1928"/>
                    </a:lnTo>
                    <a:lnTo>
                      <a:pt x="1056" y="1742"/>
                    </a:lnTo>
                    <a:lnTo>
                      <a:pt x="1149" y="1538"/>
                    </a:lnTo>
                    <a:lnTo>
                      <a:pt x="1204" y="1316"/>
                    </a:lnTo>
                    <a:lnTo>
                      <a:pt x="1260" y="1075"/>
                    </a:lnTo>
                    <a:lnTo>
                      <a:pt x="1278" y="853"/>
                    </a:lnTo>
                    <a:lnTo>
                      <a:pt x="1278" y="631"/>
                    </a:lnTo>
                    <a:lnTo>
                      <a:pt x="1241" y="445"/>
                    </a:lnTo>
                    <a:lnTo>
                      <a:pt x="1186" y="297"/>
                    </a:lnTo>
                    <a:lnTo>
                      <a:pt x="1112" y="167"/>
                    </a:lnTo>
                    <a:lnTo>
                      <a:pt x="1038" y="75"/>
                    </a:lnTo>
                    <a:lnTo>
                      <a:pt x="982" y="38"/>
                    </a:lnTo>
                    <a:lnTo>
                      <a:pt x="926" y="19"/>
                    </a:lnTo>
                    <a:lnTo>
                      <a:pt x="852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83" name="Google Shape;18076;p48">
                <a:extLst>
                  <a:ext uri="{FF2B5EF4-FFF2-40B4-BE49-F238E27FC236}">
                    <a16:creationId xmlns:a16="http://schemas.microsoft.com/office/drawing/2014/main" id="{F52D66A0-5DA6-7B26-B7ED-99CA70D17771}"/>
                  </a:ext>
                </a:extLst>
              </p:cNvPr>
              <p:cNvSpPr/>
              <p:nvPr/>
            </p:nvSpPr>
            <p:spPr>
              <a:xfrm>
                <a:off x="6102220" y="4514405"/>
                <a:ext cx="51505" cy="94030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2335" extrusionOk="0">
                    <a:moveTo>
                      <a:pt x="797" y="0"/>
                    </a:moveTo>
                    <a:lnTo>
                      <a:pt x="668" y="37"/>
                    </a:lnTo>
                    <a:lnTo>
                      <a:pt x="556" y="130"/>
                    </a:lnTo>
                    <a:lnTo>
                      <a:pt x="427" y="241"/>
                    </a:lnTo>
                    <a:lnTo>
                      <a:pt x="316" y="408"/>
                    </a:lnTo>
                    <a:lnTo>
                      <a:pt x="223" y="593"/>
                    </a:lnTo>
                    <a:lnTo>
                      <a:pt x="130" y="797"/>
                    </a:lnTo>
                    <a:lnTo>
                      <a:pt x="75" y="1019"/>
                    </a:lnTo>
                    <a:lnTo>
                      <a:pt x="19" y="1260"/>
                    </a:lnTo>
                    <a:lnTo>
                      <a:pt x="1" y="1482"/>
                    </a:lnTo>
                    <a:lnTo>
                      <a:pt x="19" y="1686"/>
                    </a:lnTo>
                    <a:lnTo>
                      <a:pt x="38" y="1890"/>
                    </a:lnTo>
                    <a:lnTo>
                      <a:pt x="93" y="2038"/>
                    </a:lnTo>
                    <a:lnTo>
                      <a:pt x="167" y="2168"/>
                    </a:lnTo>
                    <a:lnTo>
                      <a:pt x="260" y="2260"/>
                    </a:lnTo>
                    <a:lnTo>
                      <a:pt x="297" y="2298"/>
                    </a:lnTo>
                    <a:lnTo>
                      <a:pt x="353" y="2316"/>
                    </a:lnTo>
                    <a:lnTo>
                      <a:pt x="427" y="2335"/>
                    </a:lnTo>
                    <a:lnTo>
                      <a:pt x="482" y="2316"/>
                    </a:lnTo>
                    <a:lnTo>
                      <a:pt x="612" y="2279"/>
                    </a:lnTo>
                    <a:lnTo>
                      <a:pt x="723" y="2205"/>
                    </a:lnTo>
                    <a:lnTo>
                      <a:pt x="853" y="2075"/>
                    </a:lnTo>
                    <a:lnTo>
                      <a:pt x="964" y="1927"/>
                    </a:lnTo>
                    <a:lnTo>
                      <a:pt x="1057" y="1742"/>
                    </a:lnTo>
                    <a:lnTo>
                      <a:pt x="1149" y="1538"/>
                    </a:lnTo>
                    <a:lnTo>
                      <a:pt x="1205" y="1297"/>
                    </a:lnTo>
                    <a:lnTo>
                      <a:pt x="1260" y="1056"/>
                    </a:lnTo>
                    <a:lnTo>
                      <a:pt x="1279" y="834"/>
                    </a:lnTo>
                    <a:lnTo>
                      <a:pt x="1260" y="630"/>
                    </a:lnTo>
                    <a:lnTo>
                      <a:pt x="1242" y="445"/>
                    </a:lnTo>
                    <a:lnTo>
                      <a:pt x="1186" y="278"/>
                    </a:lnTo>
                    <a:lnTo>
                      <a:pt x="1112" y="148"/>
                    </a:lnTo>
                    <a:lnTo>
                      <a:pt x="1020" y="56"/>
                    </a:lnTo>
                    <a:lnTo>
                      <a:pt x="983" y="19"/>
                    </a:lnTo>
                    <a:lnTo>
                      <a:pt x="90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84" name="Google Shape;18077;p48">
                <a:extLst>
                  <a:ext uri="{FF2B5EF4-FFF2-40B4-BE49-F238E27FC236}">
                    <a16:creationId xmlns:a16="http://schemas.microsoft.com/office/drawing/2014/main" id="{7D37CF3C-E45E-FE07-BAD4-5B20DCF119E8}"/>
                  </a:ext>
                </a:extLst>
              </p:cNvPr>
              <p:cNvSpPr/>
              <p:nvPr/>
            </p:nvSpPr>
            <p:spPr>
              <a:xfrm>
                <a:off x="6142529" y="4679266"/>
                <a:ext cx="163416" cy="204491"/>
              </a:xfrm>
              <a:custGeom>
                <a:avLst/>
                <a:gdLst/>
                <a:ahLst/>
                <a:cxnLst/>
                <a:rect l="l" t="t" r="r" b="b"/>
                <a:pathLst>
                  <a:path w="4058" h="5078" extrusionOk="0">
                    <a:moveTo>
                      <a:pt x="3039" y="1"/>
                    </a:moveTo>
                    <a:lnTo>
                      <a:pt x="2724" y="19"/>
                    </a:lnTo>
                    <a:lnTo>
                      <a:pt x="2427" y="75"/>
                    </a:lnTo>
                    <a:lnTo>
                      <a:pt x="2131" y="149"/>
                    </a:lnTo>
                    <a:lnTo>
                      <a:pt x="1853" y="242"/>
                    </a:lnTo>
                    <a:lnTo>
                      <a:pt x="1575" y="371"/>
                    </a:lnTo>
                    <a:lnTo>
                      <a:pt x="1334" y="520"/>
                    </a:lnTo>
                    <a:lnTo>
                      <a:pt x="1093" y="705"/>
                    </a:lnTo>
                    <a:lnTo>
                      <a:pt x="889" y="890"/>
                    </a:lnTo>
                    <a:lnTo>
                      <a:pt x="686" y="1112"/>
                    </a:lnTo>
                    <a:lnTo>
                      <a:pt x="519" y="1353"/>
                    </a:lnTo>
                    <a:lnTo>
                      <a:pt x="371" y="1594"/>
                    </a:lnTo>
                    <a:lnTo>
                      <a:pt x="241" y="1872"/>
                    </a:lnTo>
                    <a:lnTo>
                      <a:pt x="130" y="2150"/>
                    </a:lnTo>
                    <a:lnTo>
                      <a:pt x="56" y="2428"/>
                    </a:lnTo>
                    <a:lnTo>
                      <a:pt x="19" y="2743"/>
                    </a:lnTo>
                    <a:lnTo>
                      <a:pt x="0" y="3039"/>
                    </a:lnTo>
                    <a:lnTo>
                      <a:pt x="0" y="3336"/>
                    </a:lnTo>
                    <a:lnTo>
                      <a:pt x="56" y="3614"/>
                    </a:lnTo>
                    <a:lnTo>
                      <a:pt x="111" y="3892"/>
                    </a:lnTo>
                    <a:lnTo>
                      <a:pt x="204" y="4151"/>
                    </a:lnTo>
                    <a:lnTo>
                      <a:pt x="315" y="4410"/>
                    </a:lnTo>
                    <a:lnTo>
                      <a:pt x="445" y="4651"/>
                    </a:lnTo>
                    <a:lnTo>
                      <a:pt x="612" y="4874"/>
                    </a:lnTo>
                    <a:lnTo>
                      <a:pt x="778" y="5077"/>
                    </a:lnTo>
                    <a:lnTo>
                      <a:pt x="1297" y="4577"/>
                    </a:lnTo>
                    <a:lnTo>
                      <a:pt x="1797" y="4040"/>
                    </a:lnTo>
                    <a:lnTo>
                      <a:pt x="2242" y="3465"/>
                    </a:lnTo>
                    <a:lnTo>
                      <a:pt x="2687" y="2891"/>
                    </a:lnTo>
                    <a:lnTo>
                      <a:pt x="3076" y="2280"/>
                    </a:lnTo>
                    <a:lnTo>
                      <a:pt x="3242" y="1965"/>
                    </a:lnTo>
                    <a:lnTo>
                      <a:pt x="3428" y="1650"/>
                    </a:lnTo>
                    <a:lnTo>
                      <a:pt x="3576" y="1335"/>
                    </a:lnTo>
                    <a:lnTo>
                      <a:pt x="3724" y="1001"/>
                    </a:lnTo>
                    <a:lnTo>
                      <a:pt x="3872" y="668"/>
                    </a:lnTo>
                    <a:lnTo>
                      <a:pt x="4002" y="334"/>
                    </a:lnTo>
                    <a:lnTo>
                      <a:pt x="4058" y="186"/>
                    </a:lnTo>
                    <a:lnTo>
                      <a:pt x="3798" y="112"/>
                    </a:lnTo>
                    <a:lnTo>
                      <a:pt x="3557" y="56"/>
                    </a:lnTo>
                    <a:lnTo>
                      <a:pt x="3298" y="19"/>
                    </a:lnTo>
                    <a:lnTo>
                      <a:pt x="3039" y="1"/>
                    </a:lnTo>
                    <a:close/>
                  </a:path>
                </a:pathLst>
              </a:custGeom>
              <a:solidFill>
                <a:srgbClr val="000000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85" name="Google Shape;18078;p48">
                <a:extLst>
                  <a:ext uri="{FF2B5EF4-FFF2-40B4-BE49-F238E27FC236}">
                    <a16:creationId xmlns:a16="http://schemas.microsoft.com/office/drawing/2014/main" id="{19A45244-40B1-E86E-8215-1546E53EC59D}"/>
                  </a:ext>
                </a:extLst>
              </p:cNvPr>
              <p:cNvSpPr/>
              <p:nvPr/>
            </p:nvSpPr>
            <p:spPr>
              <a:xfrm>
                <a:off x="5626966" y="4544969"/>
                <a:ext cx="202961" cy="244761"/>
              </a:xfrm>
              <a:custGeom>
                <a:avLst/>
                <a:gdLst/>
                <a:ahLst/>
                <a:cxnLst/>
                <a:rect l="l" t="t" r="r" b="b"/>
                <a:pathLst>
                  <a:path w="5040" h="6078" extrusionOk="0">
                    <a:moveTo>
                      <a:pt x="2020" y="1"/>
                    </a:moveTo>
                    <a:lnTo>
                      <a:pt x="1742" y="19"/>
                    </a:lnTo>
                    <a:lnTo>
                      <a:pt x="1464" y="56"/>
                    </a:lnTo>
                    <a:lnTo>
                      <a:pt x="1205" y="112"/>
                    </a:lnTo>
                    <a:lnTo>
                      <a:pt x="945" y="205"/>
                    </a:lnTo>
                    <a:lnTo>
                      <a:pt x="704" y="297"/>
                    </a:lnTo>
                    <a:lnTo>
                      <a:pt x="482" y="427"/>
                    </a:lnTo>
                    <a:lnTo>
                      <a:pt x="260" y="557"/>
                    </a:lnTo>
                    <a:lnTo>
                      <a:pt x="56" y="723"/>
                    </a:lnTo>
                    <a:lnTo>
                      <a:pt x="19" y="1298"/>
                    </a:lnTo>
                    <a:lnTo>
                      <a:pt x="0" y="1891"/>
                    </a:lnTo>
                    <a:lnTo>
                      <a:pt x="0" y="2483"/>
                    </a:lnTo>
                    <a:lnTo>
                      <a:pt x="56" y="3058"/>
                    </a:lnTo>
                    <a:lnTo>
                      <a:pt x="130" y="3651"/>
                    </a:lnTo>
                    <a:lnTo>
                      <a:pt x="223" y="4225"/>
                    </a:lnTo>
                    <a:lnTo>
                      <a:pt x="334" y="4799"/>
                    </a:lnTo>
                    <a:lnTo>
                      <a:pt x="501" y="5374"/>
                    </a:lnTo>
                    <a:lnTo>
                      <a:pt x="575" y="5633"/>
                    </a:lnTo>
                    <a:lnTo>
                      <a:pt x="575" y="5670"/>
                    </a:lnTo>
                    <a:lnTo>
                      <a:pt x="593" y="5726"/>
                    </a:lnTo>
                    <a:lnTo>
                      <a:pt x="927" y="5874"/>
                    </a:lnTo>
                    <a:lnTo>
                      <a:pt x="1279" y="5985"/>
                    </a:lnTo>
                    <a:lnTo>
                      <a:pt x="1446" y="6022"/>
                    </a:lnTo>
                    <a:lnTo>
                      <a:pt x="1631" y="6059"/>
                    </a:lnTo>
                    <a:lnTo>
                      <a:pt x="1816" y="6078"/>
                    </a:lnTo>
                    <a:lnTo>
                      <a:pt x="2020" y="6078"/>
                    </a:lnTo>
                    <a:lnTo>
                      <a:pt x="2316" y="6059"/>
                    </a:lnTo>
                    <a:lnTo>
                      <a:pt x="2631" y="6022"/>
                    </a:lnTo>
                    <a:lnTo>
                      <a:pt x="2909" y="5948"/>
                    </a:lnTo>
                    <a:lnTo>
                      <a:pt x="3187" y="5837"/>
                    </a:lnTo>
                    <a:lnTo>
                      <a:pt x="3465" y="5707"/>
                    </a:lnTo>
                    <a:lnTo>
                      <a:pt x="3706" y="5559"/>
                    </a:lnTo>
                    <a:lnTo>
                      <a:pt x="3947" y="5392"/>
                    </a:lnTo>
                    <a:lnTo>
                      <a:pt x="4151" y="5189"/>
                    </a:lnTo>
                    <a:lnTo>
                      <a:pt x="4354" y="4966"/>
                    </a:lnTo>
                    <a:lnTo>
                      <a:pt x="4521" y="4744"/>
                    </a:lnTo>
                    <a:lnTo>
                      <a:pt x="4688" y="4484"/>
                    </a:lnTo>
                    <a:lnTo>
                      <a:pt x="4818" y="4225"/>
                    </a:lnTo>
                    <a:lnTo>
                      <a:pt x="4910" y="3947"/>
                    </a:lnTo>
                    <a:lnTo>
                      <a:pt x="4984" y="3651"/>
                    </a:lnTo>
                    <a:lnTo>
                      <a:pt x="5040" y="3354"/>
                    </a:lnTo>
                    <a:lnTo>
                      <a:pt x="5040" y="3039"/>
                    </a:lnTo>
                    <a:lnTo>
                      <a:pt x="5040" y="2724"/>
                    </a:lnTo>
                    <a:lnTo>
                      <a:pt x="4984" y="2428"/>
                    </a:lnTo>
                    <a:lnTo>
                      <a:pt x="4910" y="2131"/>
                    </a:lnTo>
                    <a:lnTo>
                      <a:pt x="4818" y="1854"/>
                    </a:lnTo>
                    <a:lnTo>
                      <a:pt x="4688" y="1594"/>
                    </a:lnTo>
                    <a:lnTo>
                      <a:pt x="4521" y="1353"/>
                    </a:lnTo>
                    <a:lnTo>
                      <a:pt x="4354" y="1112"/>
                    </a:lnTo>
                    <a:lnTo>
                      <a:pt x="4151" y="890"/>
                    </a:lnTo>
                    <a:lnTo>
                      <a:pt x="3947" y="705"/>
                    </a:lnTo>
                    <a:lnTo>
                      <a:pt x="3706" y="520"/>
                    </a:lnTo>
                    <a:lnTo>
                      <a:pt x="3465" y="371"/>
                    </a:lnTo>
                    <a:lnTo>
                      <a:pt x="3187" y="242"/>
                    </a:lnTo>
                    <a:lnTo>
                      <a:pt x="2909" y="149"/>
                    </a:lnTo>
                    <a:lnTo>
                      <a:pt x="2631" y="75"/>
                    </a:lnTo>
                    <a:lnTo>
                      <a:pt x="2316" y="19"/>
                    </a:lnTo>
                    <a:lnTo>
                      <a:pt x="2020" y="1"/>
                    </a:lnTo>
                    <a:close/>
                  </a:path>
                </a:pathLst>
              </a:custGeom>
              <a:solidFill>
                <a:srgbClr val="000000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86" name="Google Shape;18079;p48">
                <a:extLst>
                  <a:ext uri="{FF2B5EF4-FFF2-40B4-BE49-F238E27FC236}">
                    <a16:creationId xmlns:a16="http://schemas.microsoft.com/office/drawing/2014/main" id="{6751A5CF-15C6-B166-9792-BFBF157CCF8F}"/>
                  </a:ext>
                </a:extLst>
              </p:cNvPr>
              <p:cNvSpPr/>
              <p:nvPr/>
            </p:nvSpPr>
            <p:spPr>
              <a:xfrm>
                <a:off x="5027120" y="5117997"/>
                <a:ext cx="89560" cy="174611"/>
              </a:xfrm>
              <a:custGeom>
                <a:avLst/>
                <a:gdLst/>
                <a:ahLst/>
                <a:cxnLst/>
                <a:rect l="l" t="t" r="r" b="b"/>
                <a:pathLst>
                  <a:path w="2224" h="4336" extrusionOk="0">
                    <a:moveTo>
                      <a:pt x="1982" y="0"/>
                    </a:moveTo>
                    <a:lnTo>
                      <a:pt x="2001" y="167"/>
                    </a:lnTo>
                    <a:lnTo>
                      <a:pt x="1982" y="334"/>
                    </a:lnTo>
                    <a:lnTo>
                      <a:pt x="1964" y="500"/>
                    </a:lnTo>
                    <a:lnTo>
                      <a:pt x="1927" y="649"/>
                    </a:lnTo>
                    <a:lnTo>
                      <a:pt x="1890" y="797"/>
                    </a:lnTo>
                    <a:lnTo>
                      <a:pt x="1834" y="945"/>
                    </a:lnTo>
                    <a:lnTo>
                      <a:pt x="1779" y="1075"/>
                    </a:lnTo>
                    <a:lnTo>
                      <a:pt x="1705" y="1204"/>
                    </a:lnTo>
                    <a:lnTo>
                      <a:pt x="1630" y="1316"/>
                    </a:lnTo>
                    <a:lnTo>
                      <a:pt x="1538" y="1427"/>
                    </a:lnTo>
                    <a:lnTo>
                      <a:pt x="1427" y="1538"/>
                    </a:lnTo>
                    <a:lnTo>
                      <a:pt x="1315" y="1631"/>
                    </a:lnTo>
                    <a:lnTo>
                      <a:pt x="1093" y="1797"/>
                    </a:lnTo>
                    <a:lnTo>
                      <a:pt x="834" y="1964"/>
                    </a:lnTo>
                    <a:lnTo>
                      <a:pt x="593" y="2131"/>
                    </a:lnTo>
                    <a:lnTo>
                      <a:pt x="389" y="2316"/>
                    </a:lnTo>
                    <a:lnTo>
                      <a:pt x="278" y="2409"/>
                    </a:lnTo>
                    <a:lnTo>
                      <a:pt x="204" y="2538"/>
                    </a:lnTo>
                    <a:lnTo>
                      <a:pt x="130" y="2668"/>
                    </a:lnTo>
                    <a:lnTo>
                      <a:pt x="74" y="2816"/>
                    </a:lnTo>
                    <a:lnTo>
                      <a:pt x="37" y="2928"/>
                    </a:lnTo>
                    <a:lnTo>
                      <a:pt x="19" y="3039"/>
                    </a:lnTo>
                    <a:lnTo>
                      <a:pt x="0" y="3150"/>
                    </a:lnTo>
                    <a:lnTo>
                      <a:pt x="0" y="3280"/>
                    </a:lnTo>
                    <a:lnTo>
                      <a:pt x="37" y="3502"/>
                    </a:lnTo>
                    <a:lnTo>
                      <a:pt x="111" y="3743"/>
                    </a:lnTo>
                    <a:lnTo>
                      <a:pt x="167" y="3835"/>
                    </a:lnTo>
                    <a:lnTo>
                      <a:pt x="241" y="3947"/>
                    </a:lnTo>
                    <a:lnTo>
                      <a:pt x="315" y="4039"/>
                    </a:lnTo>
                    <a:lnTo>
                      <a:pt x="389" y="4113"/>
                    </a:lnTo>
                    <a:lnTo>
                      <a:pt x="482" y="4187"/>
                    </a:lnTo>
                    <a:lnTo>
                      <a:pt x="574" y="4262"/>
                    </a:lnTo>
                    <a:lnTo>
                      <a:pt x="686" y="4299"/>
                    </a:lnTo>
                    <a:lnTo>
                      <a:pt x="797" y="4336"/>
                    </a:lnTo>
                    <a:lnTo>
                      <a:pt x="797" y="4336"/>
                    </a:lnTo>
                    <a:lnTo>
                      <a:pt x="704" y="4224"/>
                    </a:lnTo>
                    <a:lnTo>
                      <a:pt x="611" y="4113"/>
                    </a:lnTo>
                    <a:lnTo>
                      <a:pt x="537" y="3965"/>
                    </a:lnTo>
                    <a:lnTo>
                      <a:pt x="482" y="3835"/>
                    </a:lnTo>
                    <a:lnTo>
                      <a:pt x="445" y="3687"/>
                    </a:lnTo>
                    <a:lnTo>
                      <a:pt x="445" y="3539"/>
                    </a:lnTo>
                    <a:lnTo>
                      <a:pt x="445" y="3391"/>
                    </a:lnTo>
                    <a:lnTo>
                      <a:pt x="463" y="3242"/>
                    </a:lnTo>
                    <a:lnTo>
                      <a:pt x="482" y="3131"/>
                    </a:lnTo>
                    <a:lnTo>
                      <a:pt x="537" y="3020"/>
                    </a:lnTo>
                    <a:lnTo>
                      <a:pt x="593" y="2928"/>
                    </a:lnTo>
                    <a:lnTo>
                      <a:pt x="648" y="2853"/>
                    </a:lnTo>
                    <a:lnTo>
                      <a:pt x="797" y="2687"/>
                    </a:lnTo>
                    <a:lnTo>
                      <a:pt x="963" y="2557"/>
                    </a:lnTo>
                    <a:lnTo>
                      <a:pt x="1353" y="2316"/>
                    </a:lnTo>
                    <a:lnTo>
                      <a:pt x="1538" y="2186"/>
                    </a:lnTo>
                    <a:lnTo>
                      <a:pt x="1705" y="2020"/>
                    </a:lnTo>
                    <a:lnTo>
                      <a:pt x="1797" y="1927"/>
                    </a:lnTo>
                    <a:lnTo>
                      <a:pt x="1890" y="1816"/>
                    </a:lnTo>
                    <a:lnTo>
                      <a:pt x="1964" y="1705"/>
                    </a:lnTo>
                    <a:lnTo>
                      <a:pt x="2038" y="1575"/>
                    </a:lnTo>
                    <a:lnTo>
                      <a:pt x="2094" y="1464"/>
                    </a:lnTo>
                    <a:lnTo>
                      <a:pt x="2131" y="1316"/>
                    </a:lnTo>
                    <a:lnTo>
                      <a:pt x="2205" y="1056"/>
                    </a:lnTo>
                    <a:lnTo>
                      <a:pt x="2223" y="908"/>
                    </a:lnTo>
                    <a:lnTo>
                      <a:pt x="2223" y="778"/>
                    </a:lnTo>
                    <a:lnTo>
                      <a:pt x="2223" y="630"/>
                    </a:lnTo>
                    <a:lnTo>
                      <a:pt x="2186" y="500"/>
                    </a:lnTo>
                    <a:lnTo>
                      <a:pt x="2168" y="371"/>
                    </a:lnTo>
                    <a:lnTo>
                      <a:pt x="2112" y="241"/>
                    </a:lnTo>
                    <a:lnTo>
                      <a:pt x="2057" y="130"/>
                    </a:lnTo>
                    <a:lnTo>
                      <a:pt x="1982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87" name="Google Shape;18080;p48">
                <a:extLst>
                  <a:ext uri="{FF2B5EF4-FFF2-40B4-BE49-F238E27FC236}">
                    <a16:creationId xmlns:a16="http://schemas.microsoft.com/office/drawing/2014/main" id="{7B589E1F-6E80-F056-056E-9EB20A051FC9}"/>
                  </a:ext>
                </a:extLst>
              </p:cNvPr>
              <p:cNvSpPr/>
              <p:nvPr/>
            </p:nvSpPr>
            <p:spPr>
              <a:xfrm>
                <a:off x="5050959" y="5032184"/>
                <a:ext cx="111226" cy="115696"/>
              </a:xfrm>
              <a:custGeom>
                <a:avLst/>
                <a:gdLst/>
                <a:ahLst/>
                <a:cxnLst/>
                <a:rect l="l" t="t" r="r" b="b"/>
                <a:pathLst>
                  <a:path w="2762" h="2873" extrusionOk="0">
                    <a:moveTo>
                      <a:pt x="1891" y="0"/>
                    </a:moveTo>
                    <a:lnTo>
                      <a:pt x="909" y="19"/>
                    </a:lnTo>
                    <a:lnTo>
                      <a:pt x="1" y="2613"/>
                    </a:lnTo>
                    <a:lnTo>
                      <a:pt x="316" y="2687"/>
                    </a:lnTo>
                    <a:lnTo>
                      <a:pt x="668" y="2743"/>
                    </a:lnTo>
                    <a:lnTo>
                      <a:pt x="1076" y="2817"/>
                    </a:lnTo>
                    <a:lnTo>
                      <a:pt x="1539" y="2872"/>
                    </a:lnTo>
                    <a:lnTo>
                      <a:pt x="1983" y="2872"/>
                    </a:lnTo>
                    <a:lnTo>
                      <a:pt x="2206" y="2854"/>
                    </a:lnTo>
                    <a:lnTo>
                      <a:pt x="2410" y="2835"/>
                    </a:lnTo>
                    <a:lnTo>
                      <a:pt x="2595" y="2780"/>
                    </a:lnTo>
                    <a:lnTo>
                      <a:pt x="2762" y="2724"/>
                    </a:lnTo>
                    <a:lnTo>
                      <a:pt x="1891" y="0"/>
                    </a:lnTo>
                    <a:close/>
                  </a:path>
                </a:pathLst>
              </a:custGeom>
              <a:solidFill>
                <a:srgbClr val="F8D14B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88" name="Google Shape;18081;p48">
                <a:extLst>
                  <a:ext uri="{FF2B5EF4-FFF2-40B4-BE49-F238E27FC236}">
                    <a16:creationId xmlns:a16="http://schemas.microsoft.com/office/drawing/2014/main" id="{FF0F5452-9101-E0AB-96AE-ABD16FF646AD}"/>
                  </a:ext>
                </a:extLst>
              </p:cNvPr>
              <p:cNvSpPr/>
              <p:nvPr/>
            </p:nvSpPr>
            <p:spPr>
              <a:xfrm>
                <a:off x="4661518" y="4218951"/>
                <a:ext cx="687973" cy="834193"/>
              </a:xfrm>
              <a:custGeom>
                <a:avLst/>
                <a:gdLst/>
                <a:ahLst/>
                <a:cxnLst/>
                <a:rect l="l" t="t" r="r" b="b"/>
                <a:pathLst>
                  <a:path w="17084" h="20715" extrusionOk="0">
                    <a:moveTo>
                      <a:pt x="8079" y="0"/>
                    </a:moveTo>
                    <a:lnTo>
                      <a:pt x="7652" y="37"/>
                    </a:lnTo>
                    <a:lnTo>
                      <a:pt x="7208" y="93"/>
                    </a:lnTo>
                    <a:lnTo>
                      <a:pt x="6782" y="167"/>
                    </a:lnTo>
                    <a:lnTo>
                      <a:pt x="6374" y="259"/>
                    </a:lnTo>
                    <a:lnTo>
                      <a:pt x="5966" y="389"/>
                    </a:lnTo>
                    <a:lnTo>
                      <a:pt x="5577" y="519"/>
                    </a:lnTo>
                    <a:lnTo>
                      <a:pt x="5188" y="667"/>
                    </a:lnTo>
                    <a:lnTo>
                      <a:pt x="4818" y="834"/>
                    </a:lnTo>
                    <a:lnTo>
                      <a:pt x="4466" y="1019"/>
                    </a:lnTo>
                    <a:lnTo>
                      <a:pt x="4114" y="1223"/>
                    </a:lnTo>
                    <a:lnTo>
                      <a:pt x="3780" y="1445"/>
                    </a:lnTo>
                    <a:lnTo>
                      <a:pt x="3447" y="1668"/>
                    </a:lnTo>
                    <a:lnTo>
                      <a:pt x="3132" y="1908"/>
                    </a:lnTo>
                    <a:lnTo>
                      <a:pt x="2835" y="2168"/>
                    </a:lnTo>
                    <a:lnTo>
                      <a:pt x="2557" y="2446"/>
                    </a:lnTo>
                    <a:lnTo>
                      <a:pt x="2279" y="2742"/>
                    </a:lnTo>
                    <a:lnTo>
                      <a:pt x="2020" y="3039"/>
                    </a:lnTo>
                    <a:lnTo>
                      <a:pt x="1779" y="3354"/>
                    </a:lnTo>
                    <a:lnTo>
                      <a:pt x="1538" y="3669"/>
                    </a:lnTo>
                    <a:lnTo>
                      <a:pt x="1334" y="4002"/>
                    </a:lnTo>
                    <a:lnTo>
                      <a:pt x="1131" y="4336"/>
                    </a:lnTo>
                    <a:lnTo>
                      <a:pt x="945" y="4688"/>
                    </a:lnTo>
                    <a:lnTo>
                      <a:pt x="779" y="5058"/>
                    </a:lnTo>
                    <a:lnTo>
                      <a:pt x="630" y="5429"/>
                    </a:lnTo>
                    <a:lnTo>
                      <a:pt x="482" y="5799"/>
                    </a:lnTo>
                    <a:lnTo>
                      <a:pt x="371" y="6188"/>
                    </a:lnTo>
                    <a:lnTo>
                      <a:pt x="260" y="6577"/>
                    </a:lnTo>
                    <a:lnTo>
                      <a:pt x="167" y="6985"/>
                    </a:lnTo>
                    <a:lnTo>
                      <a:pt x="112" y="7393"/>
                    </a:lnTo>
                    <a:lnTo>
                      <a:pt x="56" y="7800"/>
                    </a:lnTo>
                    <a:lnTo>
                      <a:pt x="19" y="8208"/>
                    </a:lnTo>
                    <a:lnTo>
                      <a:pt x="0" y="8634"/>
                    </a:lnTo>
                    <a:lnTo>
                      <a:pt x="19" y="9042"/>
                    </a:lnTo>
                    <a:lnTo>
                      <a:pt x="37" y="9560"/>
                    </a:lnTo>
                    <a:lnTo>
                      <a:pt x="93" y="10079"/>
                    </a:lnTo>
                    <a:lnTo>
                      <a:pt x="186" y="10598"/>
                    </a:lnTo>
                    <a:lnTo>
                      <a:pt x="297" y="11098"/>
                    </a:lnTo>
                    <a:lnTo>
                      <a:pt x="371" y="11450"/>
                    </a:lnTo>
                    <a:lnTo>
                      <a:pt x="482" y="11802"/>
                    </a:lnTo>
                    <a:lnTo>
                      <a:pt x="593" y="12136"/>
                    </a:lnTo>
                    <a:lnTo>
                      <a:pt x="723" y="12488"/>
                    </a:lnTo>
                    <a:lnTo>
                      <a:pt x="853" y="12821"/>
                    </a:lnTo>
                    <a:lnTo>
                      <a:pt x="1001" y="13155"/>
                    </a:lnTo>
                    <a:lnTo>
                      <a:pt x="1149" y="13470"/>
                    </a:lnTo>
                    <a:lnTo>
                      <a:pt x="1316" y="13785"/>
                    </a:lnTo>
                    <a:lnTo>
                      <a:pt x="1686" y="14415"/>
                    </a:lnTo>
                    <a:lnTo>
                      <a:pt x="2076" y="15026"/>
                    </a:lnTo>
                    <a:lnTo>
                      <a:pt x="2520" y="15601"/>
                    </a:lnTo>
                    <a:lnTo>
                      <a:pt x="2983" y="16175"/>
                    </a:lnTo>
                    <a:lnTo>
                      <a:pt x="3372" y="16582"/>
                    </a:lnTo>
                    <a:lnTo>
                      <a:pt x="3762" y="16972"/>
                    </a:lnTo>
                    <a:lnTo>
                      <a:pt x="3799" y="16990"/>
                    </a:lnTo>
                    <a:lnTo>
                      <a:pt x="4243" y="17416"/>
                    </a:lnTo>
                    <a:lnTo>
                      <a:pt x="4725" y="17805"/>
                    </a:lnTo>
                    <a:lnTo>
                      <a:pt x="5188" y="18157"/>
                    </a:lnTo>
                    <a:lnTo>
                      <a:pt x="5670" y="18491"/>
                    </a:lnTo>
                    <a:lnTo>
                      <a:pt x="6152" y="18806"/>
                    </a:lnTo>
                    <a:lnTo>
                      <a:pt x="6633" y="19102"/>
                    </a:lnTo>
                    <a:lnTo>
                      <a:pt x="7115" y="19362"/>
                    </a:lnTo>
                    <a:lnTo>
                      <a:pt x="7578" y="19603"/>
                    </a:lnTo>
                    <a:lnTo>
                      <a:pt x="8041" y="19825"/>
                    </a:lnTo>
                    <a:lnTo>
                      <a:pt x="8486" y="20029"/>
                    </a:lnTo>
                    <a:lnTo>
                      <a:pt x="8912" y="20195"/>
                    </a:lnTo>
                    <a:lnTo>
                      <a:pt x="9320" y="20344"/>
                    </a:lnTo>
                    <a:lnTo>
                      <a:pt x="9709" y="20455"/>
                    </a:lnTo>
                    <a:lnTo>
                      <a:pt x="10080" y="20547"/>
                    </a:lnTo>
                    <a:lnTo>
                      <a:pt x="10413" y="20622"/>
                    </a:lnTo>
                    <a:lnTo>
                      <a:pt x="10728" y="20677"/>
                    </a:lnTo>
                    <a:lnTo>
                      <a:pt x="10987" y="20714"/>
                    </a:lnTo>
                    <a:lnTo>
                      <a:pt x="11228" y="20714"/>
                    </a:lnTo>
                    <a:lnTo>
                      <a:pt x="11376" y="20677"/>
                    </a:lnTo>
                    <a:lnTo>
                      <a:pt x="11543" y="20622"/>
                    </a:lnTo>
                    <a:lnTo>
                      <a:pt x="11728" y="20510"/>
                    </a:lnTo>
                    <a:lnTo>
                      <a:pt x="11932" y="20362"/>
                    </a:lnTo>
                    <a:lnTo>
                      <a:pt x="12155" y="20177"/>
                    </a:lnTo>
                    <a:lnTo>
                      <a:pt x="12395" y="19955"/>
                    </a:lnTo>
                    <a:lnTo>
                      <a:pt x="12655" y="19695"/>
                    </a:lnTo>
                    <a:lnTo>
                      <a:pt x="12933" y="19399"/>
                    </a:lnTo>
                    <a:lnTo>
                      <a:pt x="13192" y="19084"/>
                    </a:lnTo>
                    <a:lnTo>
                      <a:pt x="13489" y="18732"/>
                    </a:lnTo>
                    <a:lnTo>
                      <a:pt x="13767" y="18343"/>
                    </a:lnTo>
                    <a:lnTo>
                      <a:pt x="14063" y="17935"/>
                    </a:lnTo>
                    <a:lnTo>
                      <a:pt x="14341" y="17490"/>
                    </a:lnTo>
                    <a:lnTo>
                      <a:pt x="14637" y="17027"/>
                    </a:lnTo>
                    <a:lnTo>
                      <a:pt x="14915" y="16545"/>
                    </a:lnTo>
                    <a:lnTo>
                      <a:pt x="15193" y="16045"/>
                    </a:lnTo>
                    <a:lnTo>
                      <a:pt x="15453" y="15526"/>
                    </a:lnTo>
                    <a:lnTo>
                      <a:pt x="15712" y="14989"/>
                    </a:lnTo>
                    <a:lnTo>
                      <a:pt x="15953" y="14433"/>
                    </a:lnTo>
                    <a:lnTo>
                      <a:pt x="16175" y="13859"/>
                    </a:lnTo>
                    <a:lnTo>
                      <a:pt x="16360" y="13359"/>
                    </a:lnTo>
                    <a:lnTo>
                      <a:pt x="16583" y="12618"/>
                    </a:lnTo>
                    <a:lnTo>
                      <a:pt x="16768" y="11876"/>
                    </a:lnTo>
                    <a:lnTo>
                      <a:pt x="16916" y="11117"/>
                    </a:lnTo>
                    <a:lnTo>
                      <a:pt x="16972" y="10728"/>
                    </a:lnTo>
                    <a:lnTo>
                      <a:pt x="17027" y="10339"/>
                    </a:lnTo>
                    <a:lnTo>
                      <a:pt x="17065" y="9968"/>
                    </a:lnTo>
                    <a:lnTo>
                      <a:pt x="17083" y="9579"/>
                    </a:lnTo>
                    <a:lnTo>
                      <a:pt x="17083" y="9190"/>
                    </a:lnTo>
                    <a:lnTo>
                      <a:pt x="17083" y="8819"/>
                    </a:lnTo>
                    <a:lnTo>
                      <a:pt x="17065" y="8430"/>
                    </a:lnTo>
                    <a:lnTo>
                      <a:pt x="17046" y="8060"/>
                    </a:lnTo>
                    <a:lnTo>
                      <a:pt x="16990" y="7671"/>
                    </a:lnTo>
                    <a:lnTo>
                      <a:pt x="16935" y="7300"/>
                    </a:lnTo>
                    <a:lnTo>
                      <a:pt x="16861" y="6855"/>
                    </a:lnTo>
                    <a:lnTo>
                      <a:pt x="16750" y="6411"/>
                    </a:lnTo>
                    <a:lnTo>
                      <a:pt x="16620" y="5966"/>
                    </a:lnTo>
                    <a:lnTo>
                      <a:pt x="16453" y="5521"/>
                    </a:lnTo>
                    <a:lnTo>
                      <a:pt x="16286" y="5095"/>
                    </a:lnTo>
                    <a:lnTo>
                      <a:pt x="16083" y="4688"/>
                    </a:lnTo>
                    <a:lnTo>
                      <a:pt x="15860" y="4261"/>
                    </a:lnTo>
                    <a:lnTo>
                      <a:pt x="15601" y="3854"/>
                    </a:lnTo>
                    <a:lnTo>
                      <a:pt x="15397" y="3539"/>
                    </a:lnTo>
                    <a:lnTo>
                      <a:pt x="15156" y="3242"/>
                    </a:lnTo>
                    <a:lnTo>
                      <a:pt x="14934" y="2946"/>
                    </a:lnTo>
                    <a:lnTo>
                      <a:pt x="14674" y="2668"/>
                    </a:lnTo>
                    <a:lnTo>
                      <a:pt x="14415" y="2409"/>
                    </a:lnTo>
                    <a:lnTo>
                      <a:pt x="14137" y="2149"/>
                    </a:lnTo>
                    <a:lnTo>
                      <a:pt x="13859" y="1908"/>
                    </a:lnTo>
                    <a:lnTo>
                      <a:pt x="13563" y="1686"/>
                    </a:lnTo>
                    <a:lnTo>
                      <a:pt x="13266" y="1464"/>
                    </a:lnTo>
                    <a:lnTo>
                      <a:pt x="12951" y="1260"/>
                    </a:lnTo>
                    <a:lnTo>
                      <a:pt x="12636" y="1075"/>
                    </a:lnTo>
                    <a:lnTo>
                      <a:pt x="12303" y="908"/>
                    </a:lnTo>
                    <a:lnTo>
                      <a:pt x="11969" y="741"/>
                    </a:lnTo>
                    <a:lnTo>
                      <a:pt x="11636" y="593"/>
                    </a:lnTo>
                    <a:lnTo>
                      <a:pt x="11284" y="463"/>
                    </a:lnTo>
                    <a:lnTo>
                      <a:pt x="10950" y="352"/>
                    </a:lnTo>
                    <a:lnTo>
                      <a:pt x="10543" y="241"/>
                    </a:lnTo>
                    <a:lnTo>
                      <a:pt x="10135" y="148"/>
                    </a:lnTo>
                    <a:lnTo>
                      <a:pt x="9727" y="93"/>
                    </a:lnTo>
                    <a:lnTo>
                      <a:pt x="9320" y="37"/>
                    </a:lnTo>
                    <a:lnTo>
                      <a:pt x="8912" y="0"/>
                    </a:lnTo>
                    <a:close/>
                  </a:path>
                </a:pathLst>
              </a:custGeom>
              <a:solidFill>
                <a:srgbClr val="F8D14B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89" name="Google Shape;18082;p48">
                <a:extLst>
                  <a:ext uri="{FF2B5EF4-FFF2-40B4-BE49-F238E27FC236}">
                    <a16:creationId xmlns:a16="http://schemas.microsoft.com/office/drawing/2014/main" id="{22A20050-1543-0D21-B302-0D546AA521BA}"/>
                  </a:ext>
                </a:extLst>
              </p:cNvPr>
              <p:cNvSpPr/>
              <p:nvPr/>
            </p:nvSpPr>
            <p:spPr>
              <a:xfrm>
                <a:off x="4728646" y="4359208"/>
                <a:ext cx="73171" cy="127616"/>
              </a:xfrm>
              <a:custGeom>
                <a:avLst/>
                <a:gdLst/>
                <a:ahLst/>
                <a:cxnLst/>
                <a:rect l="l" t="t" r="r" b="b"/>
                <a:pathLst>
                  <a:path w="1817" h="3169" extrusionOk="0">
                    <a:moveTo>
                      <a:pt x="1817" y="0"/>
                    </a:moveTo>
                    <a:lnTo>
                      <a:pt x="1594" y="93"/>
                    </a:lnTo>
                    <a:lnTo>
                      <a:pt x="1372" y="204"/>
                    </a:lnTo>
                    <a:lnTo>
                      <a:pt x="1168" y="352"/>
                    </a:lnTo>
                    <a:lnTo>
                      <a:pt x="983" y="501"/>
                    </a:lnTo>
                    <a:lnTo>
                      <a:pt x="798" y="667"/>
                    </a:lnTo>
                    <a:lnTo>
                      <a:pt x="631" y="853"/>
                    </a:lnTo>
                    <a:lnTo>
                      <a:pt x="464" y="1056"/>
                    </a:lnTo>
                    <a:lnTo>
                      <a:pt x="334" y="1260"/>
                    </a:lnTo>
                    <a:lnTo>
                      <a:pt x="223" y="1483"/>
                    </a:lnTo>
                    <a:lnTo>
                      <a:pt x="131" y="1723"/>
                    </a:lnTo>
                    <a:lnTo>
                      <a:pt x="56" y="1946"/>
                    </a:lnTo>
                    <a:lnTo>
                      <a:pt x="19" y="2187"/>
                    </a:lnTo>
                    <a:lnTo>
                      <a:pt x="1" y="2446"/>
                    </a:lnTo>
                    <a:lnTo>
                      <a:pt x="1" y="2687"/>
                    </a:lnTo>
                    <a:lnTo>
                      <a:pt x="56" y="2928"/>
                    </a:lnTo>
                    <a:lnTo>
                      <a:pt x="112" y="3169"/>
                    </a:lnTo>
                    <a:lnTo>
                      <a:pt x="260" y="2724"/>
                    </a:lnTo>
                    <a:lnTo>
                      <a:pt x="427" y="2316"/>
                    </a:lnTo>
                    <a:lnTo>
                      <a:pt x="612" y="1909"/>
                    </a:lnTo>
                    <a:lnTo>
                      <a:pt x="816" y="1520"/>
                    </a:lnTo>
                    <a:lnTo>
                      <a:pt x="1057" y="1130"/>
                    </a:lnTo>
                    <a:lnTo>
                      <a:pt x="1298" y="760"/>
                    </a:lnTo>
                    <a:lnTo>
                      <a:pt x="1557" y="389"/>
                    </a:lnTo>
                    <a:lnTo>
                      <a:pt x="18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90" name="Google Shape;18083;p48">
                <a:extLst>
                  <a:ext uri="{FF2B5EF4-FFF2-40B4-BE49-F238E27FC236}">
                    <a16:creationId xmlns:a16="http://schemas.microsoft.com/office/drawing/2014/main" id="{162B3B0A-BB75-8757-F5D9-784C5B67F3AB}"/>
                  </a:ext>
                </a:extLst>
              </p:cNvPr>
              <p:cNvSpPr/>
              <p:nvPr/>
            </p:nvSpPr>
            <p:spPr>
              <a:xfrm>
                <a:off x="4722686" y="4519600"/>
                <a:ext cx="21665" cy="21706"/>
              </a:xfrm>
              <a:custGeom>
                <a:avLst/>
                <a:gdLst/>
                <a:ahLst/>
                <a:cxnLst/>
                <a:rect l="l" t="t" r="r" b="b"/>
                <a:pathLst>
                  <a:path w="538" h="539" extrusionOk="0">
                    <a:moveTo>
                      <a:pt x="279" y="1"/>
                    </a:moveTo>
                    <a:lnTo>
                      <a:pt x="167" y="38"/>
                    </a:lnTo>
                    <a:lnTo>
                      <a:pt x="112" y="56"/>
                    </a:lnTo>
                    <a:lnTo>
                      <a:pt x="75" y="93"/>
                    </a:lnTo>
                    <a:lnTo>
                      <a:pt x="38" y="130"/>
                    </a:lnTo>
                    <a:lnTo>
                      <a:pt x="19" y="186"/>
                    </a:lnTo>
                    <a:lnTo>
                      <a:pt x="1" y="260"/>
                    </a:lnTo>
                    <a:lnTo>
                      <a:pt x="1" y="316"/>
                    </a:lnTo>
                    <a:lnTo>
                      <a:pt x="19" y="371"/>
                    </a:lnTo>
                    <a:lnTo>
                      <a:pt x="56" y="408"/>
                    </a:lnTo>
                    <a:lnTo>
                      <a:pt x="130" y="482"/>
                    </a:lnTo>
                    <a:lnTo>
                      <a:pt x="223" y="520"/>
                    </a:lnTo>
                    <a:lnTo>
                      <a:pt x="279" y="538"/>
                    </a:lnTo>
                    <a:lnTo>
                      <a:pt x="316" y="520"/>
                    </a:lnTo>
                    <a:lnTo>
                      <a:pt x="371" y="520"/>
                    </a:lnTo>
                    <a:lnTo>
                      <a:pt x="408" y="482"/>
                    </a:lnTo>
                    <a:lnTo>
                      <a:pt x="482" y="408"/>
                    </a:lnTo>
                    <a:lnTo>
                      <a:pt x="519" y="316"/>
                    </a:lnTo>
                    <a:lnTo>
                      <a:pt x="538" y="260"/>
                    </a:lnTo>
                    <a:lnTo>
                      <a:pt x="538" y="223"/>
                    </a:lnTo>
                    <a:lnTo>
                      <a:pt x="501" y="130"/>
                    </a:lnTo>
                    <a:lnTo>
                      <a:pt x="445" y="56"/>
                    </a:lnTo>
                    <a:lnTo>
                      <a:pt x="371" y="19"/>
                    </a:lnTo>
                    <a:lnTo>
                      <a:pt x="279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91" name="Google Shape;18084;p48">
                <a:extLst>
                  <a:ext uri="{FF2B5EF4-FFF2-40B4-BE49-F238E27FC236}">
                    <a16:creationId xmlns:a16="http://schemas.microsoft.com/office/drawing/2014/main" id="{35369D8C-F5F2-3CE7-1DB1-7FCE9E788BB7}"/>
                  </a:ext>
                </a:extLst>
              </p:cNvPr>
              <p:cNvSpPr/>
              <p:nvPr/>
            </p:nvSpPr>
            <p:spPr>
              <a:xfrm>
                <a:off x="5082328" y="4523345"/>
                <a:ext cx="234291" cy="234331"/>
              </a:xfrm>
              <a:custGeom>
                <a:avLst/>
                <a:gdLst/>
                <a:ahLst/>
                <a:cxnLst/>
                <a:rect l="l" t="t" r="r" b="b"/>
                <a:pathLst>
                  <a:path w="5818" h="5819" extrusionOk="0">
                    <a:moveTo>
                      <a:pt x="2983" y="0"/>
                    </a:moveTo>
                    <a:lnTo>
                      <a:pt x="2687" y="19"/>
                    </a:lnTo>
                    <a:lnTo>
                      <a:pt x="2390" y="56"/>
                    </a:lnTo>
                    <a:lnTo>
                      <a:pt x="2112" y="112"/>
                    </a:lnTo>
                    <a:lnTo>
                      <a:pt x="1834" y="223"/>
                    </a:lnTo>
                    <a:lnTo>
                      <a:pt x="1556" y="334"/>
                    </a:lnTo>
                    <a:lnTo>
                      <a:pt x="1316" y="482"/>
                    </a:lnTo>
                    <a:lnTo>
                      <a:pt x="1093" y="649"/>
                    </a:lnTo>
                    <a:lnTo>
                      <a:pt x="871" y="834"/>
                    </a:lnTo>
                    <a:lnTo>
                      <a:pt x="686" y="1038"/>
                    </a:lnTo>
                    <a:lnTo>
                      <a:pt x="519" y="1260"/>
                    </a:lnTo>
                    <a:lnTo>
                      <a:pt x="371" y="1483"/>
                    </a:lnTo>
                    <a:lnTo>
                      <a:pt x="241" y="1742"/>
                    </a:lnTo>
                    <a:lnTo>
                      <a:pt x="148" y="2001"/>
                    </a:lnTo>
                    <a:lnTo>
                      <a:pt x="74" y="2279"/>
                    </a:lnTo>
                    <a:lnTo>
                      <a:pt x="19" y="2557"/>
                    </a:lnTo>
                    <a:lnTo>
                      <a:pt x="0" y="2835"/>
                    </a:lnTo>
                    <a:lnTo>
                      <a:pt x="0" y="3132"/>
                    </a:lnTo>
                    <a:lnTo>
                      <a:pt x="37" y="3428"/>
                    </a:lnTo>
                    <a:lnTo>
                      <a:pt x="111" y="3725"/>
                    </a:lnTo>
                    <a:lnTo>
                      <a:pt x="204" y="3984"/>
                    </a:lnTo>
                    <a:lnTo>
                      <a:pt x="315" y="4262"/>
                    </a:lnTo>
                    <a:lnTo>
                      <a:pt x="463" y="4503"/>
                    </a:lnTo>
                    <a:lnTo>
                      <a:pt x="630" y="4725"/>
                    </a:lnTo>
                    <a:lnTo>
                      <a:pt x="815" y="4947"/>
                    </a:lnTo>
                    <a:lnTo>
                      <a:pt x="1019" y="5133"/>
                    </a:lnTo>
                    <a:lnTo>
                      <a:pt x="1241" y="5299"/>
                    </a:lnTo>
                    <a:lnTo>
                      <a:pt x="1464" y="5448"/>
                    </a:lnTo>
                    <a:lnTo>
                      <a:pt x="1723" y="5577"/>
                    </a:lnTo>
                    <a:lnTo>
                      <a:pt x="1983" y="5670"/>
                    </a:lnTo>
                    <a:lnTo>
                      <a:pt x="2260" y="5763"/>
                    </a:lnTo>
                    <a:lnTo>
                      <a:pt x="2538" y="5800"/>
                    </a:lnTo>
                    <a:lnTo>
                      <a:pt x="2816" y="5818"/>
                    </a:lnTo>
                    <a:lnTo>
                      <a:pt x="3113" y="5818"/>
                    </a:lnTo>
                    <a:lnTo>
                      <a:pt x="3409" y="5781"/>
                    </a:lnTo>
                    <a:lnTo>
                      <a:pt x="3706" y="5707"/>
                    </a:lnTo>
                    <a:lnTo>
                      <a:pt x="3984" y="5614"/>
                    </a:lnTo>
                    <a:lnTo>
                      <a:pt x="4243" y="5503"/>
                    </a:lnTo>
                    <a:lnTo>
                      <a:pt x="4484" y="5355"/>
                    </a:lnTo>
                    <a:lnTo>
                      <a:pt x="4706" y="5188"/>
                    </a:lnTo>
                    <a:lnTo>
                      <a:pt x="4928" y="5003"/>
                    </a:lnTo>
                    <a:lnTo>
                      <a:pt x="5114" y="4799"/>
                    </a:lnTo>
                    <a:lnTo>
                      <a:pt x="5281" y="4577"/>
                    </a:lnTo>
                    <a:lnTo>
                      <a:pt x="5429" y="4354"/>
                    </a:lnTo>
                    <a:lnTo>
                      <a:pt x="5558" y="4095"/>
                    </a:lnTo>
                    <a:lnTo>
                      <a:pt x="5670" y="3836"/>
                    </a:lnTo>
                    <a:lnTo>
                      <a:pt x="5744" y="3558"/>
                    </a:lnTo>
                    <a:lnTo>
                      <a:pt x="5781" y="3280"/>
                    </a:lnTo>
                    <a:lnTo>
                      <a:pt x="5818" y="3002"/>
                    </a:lnTo>
                    <a:lnTo>
                      <a:pt x="5799" y="2705"/>
                    </a:lnTo>
                    <a:lnTo>
                      <a:pt x="5762" y="2409"/>
                    </a:lnTo>
                    <a:lnTo>
                      <a:pt x="5707" y="2113"/>
                    </a:lnTo>
                    <a:lnTo>
                      <a:pt x="5614" y="1835"/>
                    </a:lnTo>
                    <a:lnTo>
                      <a:pt x="5484" y="1575"/>
                    </a:lnTo>
                    <a:lnTo>
                      <a:pt x="5336" y="1334"/>
                    </a:lnTo>
                    <a:lnTo>
                      <a:pt x="5169" y="1112"/>
                    </a:lnTo>
                    <a:lnTo>
                      <a:pt x="4984" y="890"/>
                    </a:lnTo>
                    <a:lnTo>
                      <a:pt x="4780" y="704"/>
                    </a:lnTo>
                    <a:lnTo>
                      <a:pt x="4576" y="538"/>
                    </a:lnTo>
                    <a:lnTo>
                      <a:pt x="4336" y="389"/>
                    </a:lnTo>
                    <a:lnTo>
                      <a:pt x="4076" y="260"/>
                    </a:lnTo>
                    <a:lnTo>
                      <a:pt x="3817" y="149"/>
                    </a:lnTo>
                    <a:lnTo>
                      <a:pt x="3557" y="75"/>
                    </a:lnTo>
                    <a:lnTo>
                      <a:pt x="3261" y="37"/>
                    </a:lnTo>
                    <a:lnTo>
                      <a:pt x="2983" y="0"/>
                    </a:lnTo>
                    <a:close/>
                  </a:path>
                </a:pathLst>
              </a:custGeom>
              <a:solidFill>
                <a:srgbClr val="000000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92" name="Google Shape;18085;p48">
                <a:extLst>
                  <a:ext uri="{FF2B5EF4-FFF2-40B4-BE49-F238E27FC236}">
                    <a16:creationId xmlns:a16="http://schemas.microsoft.com/office/drawing/2014/main" id="{0A6410FD-FD61-3035-2BA4-A6F28223287E}"/>
                  </a:ext>
                </a:extLst>
              </p:cNvPr>
              <p:cNvSpPr/>
              <p:nvPr/>
            </p:nvSpPr>
            <p:spPr>
              <a:xfrm>
                <a:off x="4673438" y="4659897"/>
                <a:ext cx="154516" cy="210411"/>
              </a:xfrm>
              <a:custGeom>
                <a:avLst/>
                <a:gdLst/>
                <a:ahLst/>
                <a:cxnLst/>
                <a:rect l="l" t="t" r="r" b="b"/>
                <a:pathLst>
                  <a:path w="3837" h="5225" extrusionOk="0">
                    <a:moveTo>
                      <a:pt x="723" y="0"/>
                    </a:moveTo>
                    <a:lnTo>
                      <a:pt x="427" y="37"/>
                    </a:lnTo>
                    <a:lnTo>
                      <a:pt x="205" y="93"/>
                    </a:lnTo>
                    <a:lnTo>
                      <a:pt x="1" y="148"/>
                    </a:lnTo>
                    <a:lnTo>
                      <a:pt x="75" y="500"/>
                    </a:lnTo>
                    <a:lnTo>
                      <a:pt x="186" y="852"/>
                    </a:lnTo>
                    <a:lnTo>
                      <a:pt x="297" y="1186"/>
                    </a:lnTo>
                    <a:lnTo>
                      <a:pt x="427" y="1538"/>
                    </a:lnTo>
                    <a:lnTo>
                      <a:pt x="557" y="1871"/>
                    </a:lnTo>
                    <a:lnTo>
                      <a:pt x="705" y="2205"/>
                    </a:lnTo>
                    <a:lnTo>
                      <a:pt x="853" y="2520"/>
                    </a:lnTo>
                    <a:lnTo>
                      <a:pt x="1020" y="2835"/>
                    </a:lnTo>
                    <a:lnTo>
                      <a:pt x="1390" y="3465"/>
                    </a:lnTo>
                    <a:lnTo>
                      <a:pt x="1780" y="4076"/>
                    </a:lnTo>
                    <a:lnTo>
                      <a:pt x="2224" y="4669"/>
                    </a:lnTo>
                    <a:lnTo>
                      <a:pt x="2687" y="5225"/>
                    </a:lnTo>
                    <a:lnTo>
                      <a:pt x="2836" y="5095"/>
                    </a:lnTo>
                    <a:lnTo>
                      <a:pt x="2984" y="4965"/>
                    </a:lnTo>
                    <a:lnTo>
                      <a:pt x="3114" y="4817"/>
                    </a:lnTo>
                    <a:lnTo>
                      <a:pt x="3243" y="4669"/>
                    </a:lnTo>
                    <a:lnTo>
                      <a:pt x="3354" y="4502"/>
                    </a:lnTo>
                    <a:lnTo>
                      <a:pt x="3466" y="4336"/>
                    </a:lnTo>
                    <a:lnTo>
                      <a:pt x="3558" y="4169"/>
                    </a:lnTo>
                    <a:lnTo>
                      <a:pt x="3632" y="3983"/>
                    </a:lnTo>
                    <a:lnTo>
                      <a:pt x="3706" y="3798"/>
                    </a:lnTo>
                    <a:lnTo>
                      <a:pt x="3762" y="3613"/>
                    </a:lnTo>
                    <a:lnTo>
                      <a:pt x="3799" y="3409"/>
                    </a:lnTo>
                    <a:lnTo>
                      <a:pt x="3818" y="3205"/>
                    </a:lnTo>
                    <a:lnTo>
                      <a:pt x="3836" y="3020"/>
                    </a:lnTo>
                    <a:lnTo>
                      <a:pt x="3836" y="2816"/>
                    </a:lnTo>
                    <a:lnTo>
                      <a:pt x="3818" y="2594"/>
                    </a:lnTo>
                    <a:lnTo>
                      <a:pt x="3799" y="2390"/>
                    </a:lnTo>
                    <a:lnTo>
                      <a:pt x="3725" y="2112"/>
                    </a:lnTo>
                    <a:lnTo>
                      <a:pt x="3632" y="1834"/>
                    </a:lnTo>
                    <a:lnTo>
                      <a:pt x="3521" y="1556"/>
                    </a:lnTo>
                    <a:lnTo>
                      <a:pt x="3373" y="1315"/>
                    </a:lnTo>
                    <a:lnTo>
                      <a:pt x="3206" y="1093"/>
                    </a:lnTo>
                    <a:lnTo>
                      <a:pt x="3021" y="871"/>
                    </a:lnTo>
                    <a:lnTo>
                      <a:pt x="2817" y="686"/>
                    </a:lnTo>
                    <a:lnTo>
                      <a:pt x="2595" y="519"/>
                    </a:lnTo>
                    <a:lnTo>
                      <a:pt x="2354" y="371"/>
                    </a:lnTo>
                    <a:lnTo>
                      <a:pt x="2113" y="241"/>
                    </a:lnTo>
                    <a:lnTo>
                      <a:pt x="1854" y="148"/>
                    </a:lnTo>
                    <a:lnTo>
                      <a:pt x="1576" y="74"/>
                    </a:lnTo>
                    <a:lnTo>
                      <a:pt x="1298" y="19"/>
                    </a:lnTo>
                    <a:lnTo>
                      <a:pt x="1020" y="0"/>
                    </a:lnTo>
                    <a:close/>
                  </a:path>
                </a:pathLst>
              </a:custGeom>
              <a:solidFill>
                <a:srgbClr val="000000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93" name="Google Shape;18086;p48">
                <a:extLst>
                  <a:ext uri="{FF2B5EF4-FFF2-40B4-BE49-F238E27FC236}">
                    <a16:creationId xmlns:a16="http://schemas.microsoft.com/office/drawing/2014/main" id="{889BD2E4-7F0F-5EFB-3C6A-3D39930D75C2}"/>
                  </a:ext>
                </a:extLst>
              </p:cNvPr>
              <p:cNvSpPr/>
              <p:nvPr/>
            </p:nvSpPr>
            <p:spPr>
              <a:xfrm>
                <a:off x="4985320" y="4462176"/>
                <a:ext cx="49290" cy="94796"/>
              </a:xfrm>
              <a:custGeom>
                <a:avLst/>
                <a:gdLst/>
                <a:ahLst/>
                <a:cxnLst/>
                <a:rect l="l" t="t" r="r" b="b"/>
                <a:pathLst>
                  <a:path w="1224" h="2354" extrusionOk="0">
                    <a:moveTo>
                      <a:pt x="482" y="0"/>
                    </a:moveTo>
                    <a:lnTo>
                      <a:pt x="408" y="19"/>
                    </a:lnTo>
                    <a:lnTo>
                      <a:pt x="352" y="19"/>
                    </a:lnTo>
                    <a:lnTo>
                      <a:pt x="297" y="56"/>
                    </a:lnTo>
                    <a:lnTo>
                      <a:pt x="204" y="148"/>
                    </a:lnTo>
                    <a:lnTo>
                      <a:pt x="130" y="260"/>
                    </a:lnTo>
                    <a:lnTo>
                      <a:pt x="75" y="426"/>
                    </a:lnTo>
                    <a:lnTo>
                      <a:pt x="19" y="612"/>
                    </a:lnTo>
                    <a:lnTo>
                      <a:pt x="0" y="815"/>
                    </a:lnTo>
                    <a:lnTo>
                      <a:pt x="19" y="1038"/>
                    </a:lnTo>
                    <a:lnTo>
                      <a:pt x="38" y="1279"/>
                    </a:lnTo>
                    <a:lnTo>
                      <a:pt x="93" y="1519"/>
                    </a:lnTo>
                    <a:lnTo>
                      <a:pt x="167" y="1723"/>
                    </a:lnTo>
                    <a:lnTo>
                      <a:pt x="260" y="1927"/>
                    </a:lnTo>
                    <a:lnTo>
                      <a:pt x="352" y="2075"/>
                    </a:lnTo>
                    <a:lnTo>
                      <a:pt x="464" y="2205"/>
                    </a:lnTo>
                    <a:lnTo>
                      <a:pt x="575" y="2298"/>
                    </a:lnTo>
                    <a:lnTo>
                      <a:pt x="705" y="2353"/>
                    </a:lnTo>
                    <a:lnTo>
                      <a:pt x="816" y="2353"/>
                    </a:lnTo>
                    <a:lnTo>
                      <a:pt x="871" y="2335"/>
                    </a:lnTo>
                    <a:lnTo>
                      <a:pt x="927" y="2316"/>
                    </a:lnTo>
                    <a:lnTo>
                      <a:pt x="1038" y="2223"/>
                    </a:lnTo>
                    <a:lnTo>
                      <a:pt x="1112" y="2094"/>
                    </a:lnTo>
                    <a:lnTo>
                      <a:pt x="1168" y="1946"/>
                    </a:lnTo>
                    <a:lnTo>
                      <a:pt x="1205" y="1760"/>
                    </a:lnTo>
                    <a:lnTo>
                      <a:pt x="1223" y="1538"/>
                    </a:lnTo>
                    <a:lnTo>
                      <a:pt x="1223" y="1316"/>
                    </a:lnTo>
                    <a:lnTo>
                      <a:pt x="1205" y="1075"/>
                    </a:lnTo>
                    <a:lnTo>
                      <a:pt x="1149" y="852"/>
                    </a:lnTo>
                    <a:lnTo>
                      <a:pt x="1075" y="630"/>
                    </a:lnTo>
                    <a:lnTo>
                      <a:pt x="982" y="445"/>
                    </a:lnTo>
                    <a:lnTo>
                      <a:pt x="890" y="278"/>
                    </a:lnTo>
                    <a:lnTo>
                      <a:pt x="779" y="148"/>
                    </a:lnTo>
                    <a:lnTo>
                      <a:pt x="649" y="56"/>
                    </a:lnTo>
                    <a:lnTo>
                      <a:pt x="538" y="19"/>
                    </a:lnTo>
                    <a:lnTo>
                      <a:pt x="482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94" name="Google Shape;18087;p48">
                <a:extLst>
                  <a:ext uri="{FF2B5EF4-FFF2-40B4-BE49-F238E27FC236}">
                    <a16:creationId xmlns:a16="http://schemas.microsoft.com/office/drawing/2014/main" id="{A081E180-5EF5-A12F-E102-4B336C4AF753}"/>
                  </a:ext>
                </a:extLst>
              </p:cNvPr>
              <p:cNvSpPr/>
              <p:nvPr/>
            </p:nvSpPr>
            <p:spPr>
              <a:xfrm>
                <a:off x="4810714" y="4584513"/>
                <a:ext cx="256721" cy="152986"/>
              </a:xfrm>
              <a:custGeom>
                <a:avLst/>
                <a:gdLst/>
                <a:ahLst/>
                <a:cxnLst/>
                <a:rect l="l" t="t" r="r" b="b"/>
                <a:pathLst>
                  <a:path w="6375" h="3799" extrusionOk="0">
                    <a:moveTo>
                      <a:pt x="6319" y="1"/>
                    </a:moveTo>
                    <a:lnTo>
                      <a:pt x="1" y="1149"/>
                    </a:lnTo>
                    <a:lnTo>
                      <a:pt x="1" y="1168"/>
                    </a:lnTo>
                    <a:lnTo>
                      <a:pt x="38" y="1353"/>
                    </a:lnTo>
                    <a:lnTo>
                      <a:pt x="94" y="1557"/>
                    </a:lnTo>
                    <a:lnTo>
                      <a:pt x="168" y="1742"/>
                    </a:lnTo>
                    <a:lnTo>
                      <a:pt x="223" y="1909"/>
                    </a:lnTo>
                    <a:lnTo>
                      <a:pt x="316" y="2076"/>
                    </a:lnTo>
                    <a:lnTo>
                      <a:pt x="409" y="2243"/>
                    </a:lnTo>
                    <a:lnTo>
                      <a:pt x="520" y="2409"/>
                    </a:lnTo>
                    <a:lnTo>
                      <a:pt x="612" y="2558"/>
                    </a:lnTo>
                    <a:lnTo>
                      <a:pt x="872" y="2835"/>
                    </a:lnTo>
                    <a:lnTo>
                      <a:pt x="1150" y="3095"/>
                    </a:lnTo>
                    <a:lnTo>
                      <a:pt x="1446" y="3299"/>
                    </a:lnTo>
                    <a:lnTo>
                      <a:pt x="1761" y="3484"/>
                    </a:lnTo>
                    <a:lnTo>
                      <a:pt x="2002" y="3577"/>
                    </a:lnTo>
                    <a:lnTo>
                      <a:pt x="2224" y="3669"/>
                    </a:lnTo>
                    <a:lnTo>
                      <a:pt x="2465" y="3725"/>
                    </a:lnTo>
                    <a:lnTo>
                      <a:pt x="2706" y="3780"/>
                    </a:lnTo>
                    <a:lnTo>
                      <a:pt x="2965" y="3799"/>
                    </a:lnTo>
                    <a:lnTo>
                      <a:pt x="3225" y="3799"/>
                    </a:lnTo>
                    <a:lnTo>
                      <a:pt x="3484" y="3780"/>
                    </a:lnTo>
                    <a:lnTo>
                      <a:pt x="3744" y="3762"/>
                    </a:lnTo>
                    <a:lnTo>
                      <a:pt x="4040" y="3688"/>
                    </a:lnTo>
                    <a:lnTo>
                      <a:pt x="4336" y="3595"/>
                    </a:lnTo>
                    <a:lnTo>
                      <a:pt x="4596" y="3465"/>
                    </a:lnTo>
                    <a:lnTo>
                      <a:pt x="4855" y="3317"/>
                    </a:lnTo>
                    <a:lnTo>
                      <a:pt x="5096" y="3150"/>
                    </a:lnTo>
                    <a:lnTo>
                      <a:pt x="5337" y="2965"/>
                    </a:lnTo>
                    <a:lnTo>
                      <a:pt x="5541" y="2761"/>
                    </a:lnTo>
                    <a:lnTo>
                      <a:pt x="5726" y="2539"/>
                    </a:lnTo>
                    <a:lnTo>
                      <a:pt x="5911" y="2261"/>
                    </a:lnTo>
                    <a:lnTo>
                      <a:pt x="6060" y="1983"/>
                    </a:lnTo>
                    <a:lnTo>
                      <a:pt x="6189" y="1687"/>
                    </a:lnTo>
                    <a:lnTo>
                      <a:pt x="6282" y="1372"/>
                    </a:lnTo>
                    <a:lnTo>
                      <a:pt x="6337" y="1038"/>
                    </a:lnTo>
                    <a:lnTo>
                      <a:pt x="6375" y="705"/>
                    </a:lnTo>
                    <a:lnTo>
                      <a:pt x="6375" y="371"/>
                    </a:lnTo>
                    <a:lnTo>
                      <a:pt x="6319" y="19"/>
                    </a:lnTo>
                    <a:lnTo>
                      <a:pt x="6319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95" name="Google Shape;18088;p48">
                <a:extLst>
                  <a:ext uri="{FF2B5EF4-FFF2-40B4-BE49-F238E27FC236}">
                    <a16:creationId xmlns:a16="http://schemas.microsoft.com/office/drawing/2014/main" id="{FD195673-8BC8-E2FA-5747-F0B8E7BAFC91}"/>
                  </a:ext>
                </a:extLst>
              </p:cNvPr>
              <p:cNvSpPr/>
              <p:nvPr/>
            </p:nvSpPr>
            <p:spPr>
              <a:xfrm>
                <a:off x="4879373" y="4630782"/>
                <a:ext cx="161966" cy="106715"/>
              </a:xfrm>
              <a:custGeom>
                <a:avLst/>
                <a:gdLst/>
                <a:ahLst/>
                <a:cxnLst/>
                <a:rect l="l" t="t" r="r" b="b"/>
                <a:pathLst>
                  <a:path w="4022" h="2650" extrusionOk="0">
                    <a:moveTo>
                      <a:pt x="2113" y="0"/>
                    </a:moveTo>
                    <a:lnTo>
                      <a:pt x="1909" y="19"/>
                    </a:lnTo>
                    <a:lnTo>
                      <a:pt x="1705" y="56"/>
                    </a:lnTo>
                    <a:lnTo>
                      <a:pt x="1501" y="93"/>
                    </a:lnTo>
                    <a:lnTo>
                      <a:pt x="1316" y="149"/>
                    </a:lnTo>
                    <a:lnTo>
                      <a:pt x="1131" y="223"/>
                    </a:lnTo>
                    <a:lnTo>
                      <a:pt x="945" y="315"/>
                    </a:lnTo>
                    <a:lnTo>
                      <a:pt x="779" y="408"/>
                    </a:lnTo>
                    <a:lnTo>
                      <a:pt x="630" y="519"/>
                    </a:lnTo>
                    <a:lnTo>
                      <a:pt x="501" y="649"/>
                    </a:lnTo>
                    <a:lnTo>
                      <a:pt x="371" y="779"/>
                    </a:lnTo>
                    <a:lnTo>
                      <a:pt x="278" y="927"/>
                    </a:lnTo>
                    <a:lnTo>
                      <a:pt x="186" y="1075"/>
                    </a:lnTo>
                    <a:lnTo>
                      <a:pt x="112" y="1242"/>
                    </a:lnTo>
                    <a:lnTo>
                      <a:pt x="56" y="1409"/>
                    </a:lnTo>
                    <a:lnTo>
                      <a:pt x="19" y="1594"/>
                    </a:lnTo>
                    <a:lnTo>
                      <a:pt x="1" y="1779"/>
                    </a:lnTo>
                    <a:lnTo>
                      <a:pt x="1" y="1983"/>
                    </a:lnTo>
                    <a:lnTo>
                      <a:pt x="38" y="2187"/>
                    </a:lnTo>
                    <a:lnTo>
                      <a:pt x="56" y="2335"/>
                    </a:lnTo>
                    <a:lnTo>
                      <a:pt x="297" y="2428"/>
                    </a:lnTo>
                    <a:lnTo>
                      <a:pt x="519" y="2520"/>
                    </a:lnTo>
                    <a:lnTo>
                      <a:pt x="760" y="2576"/>
                    </a:lnTo>
                    <a:lnTo>
                      <a:pt x="1001" y="2631"/>
                    </a:lnTo>
                    <a:lnTo>
                      <a:pt x="1260" y="2650"/>
                    </a:lnTo>
                    <a:lnTo>
                      <a:pt x="1520" y="2650"/>
                    </a:lnTo>
                    <a:lnTo>
                      <a:pt x="1779" y="2631"/>
                    </a:lnTo>
                    <a:lnTo>
                      <a:pt x="2039" y="2613"/>
                    </a:lnTo>
                    <a:lnTo>
                      <a:pt x="2335" y="2539"/>
                    </a:lnTo>
                    <a:lnTo>
                      <a:pt x="2631" y="2446"/>
                    </a:lnTo>
                    <a:lnTo>
                      <a:pt x="2891" y="2316"/>
                    </a:lnTo>
                    <a:lnTo>
                      <a:pt x="3150" y="2168"/>
                    </a:lnTo>
                    <a:lnTo>
                      <a:pt x="3391" y="2001"/>
                    </a:lnTo>
                    <a:lnTo>
                      <a:pt x="3632" y="1816"/>
                    </a:lnTo>
                    <a:lnTo>
                      <a:pt x="3836" y="1612"/>
                    </a:lnTo>
                    <a:lnTo>
                      <a:pt x="4021" y="1390"/>
                    </a:lnTo>
                    <a:lnTo>
                      <a:pt x="3965" y="1205"/>
                    </a:lnTo>
                    <a:lnTo>
                      <a:pt x="3891" y="1019"/>
                    </a:lnTo>
                    <a:lnTo>
                      <a:pt x="3817" y="853"/>
                    </a:lnTo>
                    <a:lnTo>
                      <a:pt x="3706" y="704"/>
                    </a:lnTo>
                    <a:lnTo>
                      <a:pt x="3595" y="575"/>
                    </a:lnTo>
                    <a:lnTo>
                      <a:pt x="3465" y="445"/>
                    </a:lnTo>
                    <a:lnTo>
                      <a:pt x="3336" y="334"/>
                    </a:lnTo>
                    <a:lnTo>
                      <a:pt x="3187" y="241"/>
                    </a:lnTo>
                    <a:lnTo>
                      <a:pt x="3021" y="167"/>
                    </a:lnTo>
                    <a:lnTo>
                      <a:pt x="2854" y="112"/>
                    </a:lnTo>
                    <a:lnTo>
                      <a:pt x="2669" y="56"/>
                    </a:lnTo>
                    <a:lnTo>
                      <a:pt x="2483" y="19"/>
                    </a:lnTo>
                    <a:lnTo>
                      <a:pt x="2298" y="0"/>
                    </a:lnTo>
                    <a:close/>
                  </a:path>
                </a:pathLst>
              </a:custGeom>
              <a:solidFill>
                <a:srgbClr val="F3794C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96" name="Google Shape;18089;p48">
                <a:extLst>
                  <a:ext uri="{FF2B5EF4-FFF2-40B4-BE49-F238E27FC236}">
                    <a16:creationId xmlns:a16="http://schemas.microsoft.com/office/drawing/2014/main" id="{6FD80F88-ABD9-2F98-2F0A-DB1C5AF4561E}"/>
                  </a:ext>
                </a:extLst>
              </p:cNvPr>
              <p:cNvSpPr/>
              <p:nvPr/>
            </p:nvSpPr>
            <p:spPr>
              <a:xfrm>
                <a:off x="4808500" y="4502445"/>
                <a:ext cx="49290" cy="94796"/>
              </a:xfrm>
              <a:custGeom>
                <a:avLst/>
                <a:gdLst/>
                <a:ahLst/>
                <a:cxnLst/>
                <a:rect l="l" t="t" r="r" b="b"/>
                <a:pathLst>
                  <a:path w="1224" h="2354" extrusionOk="0">
                    <a:moveTo>
                      <a:pt x="408" y="1"/>
                    </a:moveTo>
                    <a:lnTo>
                      <a:pt x="352" y="19"/>
                    </a:lnTo>
                    <a:lnTo>
                      <a:pt x="297" y="38"/>
                    </a:lnTo>
                    <a:lnTo>
                      <a:pt x="186" y="130"/>
                    </a:lnTo>
                    <a:lnTo>
                      <a:pt x="112" y="260"/>
                    </a:lnTo>
                    <a:lnTo>
                      <a:pt x="56" y="408"/>
                    </a:lnTo>
                    <a:lnTo>
                      <a:pt x="19" y="594"/>
                    </a:lnTo>
                    <a:lnTo>
                      <a:pt x="0" y="816"/>
                    </a:lnTo>
                    <a:lnTo>
                      <a:pt x="0" y="1038"/>
                    </a:lnTo>
                    <a:lnTo>
                      <a:pt x="19" y="1279"/>
                    </a:lnTo>
                    <a:lnTo>
                      <a:pt x="74" y="1501"/>
                    </a:lnTo>
                    <a:lnTo>
                      <a:pt x="149" y="1724"/>
                    </a:lnTo>
                    <a:lnTo>
                      <a:pt x="241" y="1909"/>
                    </a:lnTo>
                    <a:lnTo>
                      <a:pt x="334" y="2076"/>
                    </a:lnTo>
                    <a:lnTo>
                      <a:pt x="445" y="2205"/>
                    </a:lnTo>
                    <a:lnTo>
                      <a:pt x="575" y="2298"/>
                    </a:lnTo>
                    <a:lnTo>
                      <a:pt x="686" y="2335"/>
                    </a:lnTo>
                    <a:lnTo>
                      <a:pt x="741" y="2354"/>
                    </a:lnTo>
                    <a:lnTo>
                      <a:pt x="816" y="2335"/>
                    </a:lnTo>
                    <a:lnTo>
                      <a:pt x="871" y="2335"/>
                    </a:lnTo>
                    <a:lnTo>
                      <a:pt x="927" y="2298"/>
                    </a:lnTo>
                    <a:lnTo>
                      <a:pt x="1019" y="2205"/>
                    </a:lnTo>
                    <a:lnTo>
                      <a:pt x="1094" y="2094"/>
                    </a:lnTo>
                    <a:lnTo>
                      <a:pt x="1168" y="1928"/>
                    </a:lnTo>
                    <a:lnTo>
                      <a:pt x="1205" y="1742"/>
                    </a:lnTo>
                    <a:lnTo>
                      <a:pt x="1223" y="1538"/>
                    </a:lnTo>
                    <a:lnTo>
                      <a:pt x="1205" y="1316"/>
                    </a:lnTo>
                    <a:lnTo>
                      <a:pt x="1186" y="1075"/>
                    </a:lnTo>
                    <a:lnTo>
                      <a:pt x="1131" y="834"/>
                    </a:lnTo>
                    <a:lnTo>
                      <a:pt x="1056" y="631"/>
                    </a:lnTo>
                    <a:lnTo>
                      <a:pt x="964" y="427"/>
                    </a:lnTo>
                    <a:lnTo>
                      <a:pt x="871" y="279"/>
                    </a:lnTo>
                    <a:lnTo>
                      <a:pt x="760" y="149"/>
                    </a:lnTo>
                    <a:lnTo>
                      <a:pt x="649" y="56"/>
                    </a:lnTo>
                    <a:lnTo>
                      <a:pt x="519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97" name="Google Shape;18090;p48">
                <a:extLst>
                  <a:ext uri="{FF2B5EF4-FFF2-40B4-BE49-F238E27FC236}">
                    <a16:creationId xmlns:a16="http://schemas.microsoft.com/office/drawing/2014/main" id="{928647B9-055A-4A3F-5120-E10C88FB5DF0}"/>
                  </a:ext>
                </a:extLst>
              </p:cNvPr>
              <p:cNvSpPr/>
              <p:nvPr/>
            </p:nvSpPr>
            <p:spPr>
              <a:xfrm>
                <a:off x="5424010" y="4868047"/>
                <a:ext cx="60486" cy="135066"/>
              </a:xfrm>
              <a:custGeom>
                <a:avLst/>
                <a:gdLst/>
                <a:ahLst/>
                <a:cxnLst/>
                <a:rect l="l" t="t" r="r" b="b"/>
                <a:pathLst>
                  <a:path w="1502" h="3354" extrusionOk="0">
                    <a:moveTo>
                      <a:pt x="1502" y="0"/>
                    </a:moveTo>
                    <a:lnTo>
                      <a:pt x="1409" y="19"/>
                    </a:lnTo>
                    <a:lnTo>
                      <a:pt x="1298" y="74"/>
                    </a:lnTo>
                    <a:lnTo>
                      <a:pt x="1131" y="186"/>
                    </a:lnTo>
                    <a:lnTo>
                      <a:pt x="964" y="352"/>
                    </a:lnTo>
                    <a:lnTo>
                      <a:pt x="835" y="519"/>
                    </a:lnTo>
                    <a:lnTo>
                      <a:pt x="723" y="723"/>
                    </a:lnTo>
                    <a:lnTo>
                      <a:pt x="668" y="945"/>
                    </a:lnTo>
                    <a:lnTo>
                      <a:pt x="631" y="1168"/>
                    </a:lnTo>
                    <a:lnTo>
                      <a:pt x="631" y="1390"/>
                    </a:lnTo>
                    <a:lnTo>
                      <a:pt x="668" y="1575"/>
                    </a:lnTo>
                    <a:lnTo>
                      <a:pt x="705" y="1742"/>
                    </a:lnTo>
                    <a:lnTo>
                      <a:pt x="816" y="2094"/>
                    </a:lnTo>
                    <a:lnTo>
                      <a:pt x="853" y="2261"/>
                    </a:lnTo>
                    <a:lnTo>
                      <a:pt x="853" y="2446"/>
                    </a:lnTo>
                    <a:lnTo>
                      <a:pt x="835" y="2613"/>
                    </a:lnTo>
                    <a:lnTo>
                      <a:pt x="816" y="2687"/>
                    </a:lnTo>
                    <a:lnTo>
                      <a:pt x="779" y="2779"/>
                    </a:lnTo>
                    <a:lnTo>
                      <a:pt x="705" y="2872"/>
                    </a:lnTo>
                    <a:lnTo>
                      <a:pt x="631" y="2965"/>
                    </a:lnTo>
                    <a:lnTo>
                      <a:pt x="538" y="3057"/>
                    </a:lnTo>
                    <a:lnTo>
                      <a:pt x="445" y="3131"/>
                    </a:lnTo>
                    <a:lnTo>
                      <a:pt x="334" y="3187"/>
                    </a:lnTo>
                    <a:lnTo>
                      <a:pt x="223" y="3224"/>
                    </a:lnTo>
                    <a:lnTo>
                      <a:pt x="112" y="3261"/>
                    </a:lnTo>
                    <a:lnTo>
                      <a:pt x="1" y="3280"/>
                    </a:lnTo>
                    <a:lnTo>
                      <a:pt x="75" y="3317"/>
                    </a:lnTo>
                    <a:lnTo>
                      <a:pt x="168" y="3335"/>
                    </a:lnTo>
                    <a:lnTo>
                      <a:pt x="260" y="3354"/>
                    </a:lnTo>
                    <a:lnTo>
                      <a:pt x="353" y="3354"/>
                    </a:lnTo>
                    <a:lnTo>
                      <a:pt x="538" y="3317"/>
                    </a:lnTo>
                    <a:lnTo>
                      <a:pt x="723" y="3261"/>
                    </a:lnTo>
                    <a:lnTo>
                      <a:pt x="890" y="3169"/>
                    </a:lnTo>
                    <a:lnTo>
                      <a:pt x="1038" y="3039"/>
                    </a:lnTo>
                    <a:lnTo>
                      <a:pt x="1150" y="2891"/>
                    </a:lnTo>
                    <a:lnTo>
                      <a:pt x="1242" y="2705"/>
                    </a:lnTo>
                    <a:lnTo>
                      <a:pt x="1279" y="2594"/>
                    </a:lnTo>
                    <a:lnTo>
                      <a:pt x="1298" y="2483"/>
                    </a:lnTo>
                    <a:lnTo>
                      <a:pt x="1298" y="2353"/>
                    </a:lnTo>
                    <a:lnTo>
                      <a:pt x="1298" y="2242"/>
                    </a:lnTo>
                    <a:lnTo>
                      <a:pt x="1261" y="2020"/>
                    </a:lnTo>
                    <a:lnTo>
                      <a:pt x="1205" y="1797"/>
                    </a:lnTo>
                    <a:lnTo>
                      <a:pt x="1131" y="1557"/>
                    </a:lnTo>
                    <a:lnTo>
                      <a:pt x="1075" y="1334"/>
                    </a:lnTo>
                    <a:lnTo>
                      <a:pt x="1057" y="1112"/>
                    </a:lnTo>
                    <a:lnTo>
                      <a:pt x="1057" y="982"/>
                    </a:lnTo>
                    <a:lnTo>
                      <a:pt x="1057" y="871"/>
                    </a:lnTo>
                    <a:lnTo>
                      <a:pt x="1112" y="649"/>
                    </a:lnTo>
                    <a:lnTo>
                      <a:pt x="1205" y="426"/>
                    </a:lnTo>
                    <a:lnTo>
                      <a:pt x="1335" y="204"/>
                    </a:lnTo>
                    <a:lnTo>
                      <a:pt x="1502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98" name="Google Shape;18091;p48">
                <a:extLst>
                  <a:ext uri="{FF2B5EF4-FFF2-40B4-BE49-F238E27FC236}">
                    <a16:creationId xmlns:a16="http://schemas.microsoft.com/office/drawing/2014/main" id="{CD0BD6E8-739A-F7DC-0BF2-8B49E1BE1C22}"/>
                  </a:ext>
                </a:extLst>
              </p:cNvPr>
              <p:cNvSpPr/>
              <p:nvPr/>
            </p:nvSpPr>
            <p:spPr>
              <a:xfrm>
                <a:off x="5416561" y="4792664"/>
                <a:ext cx="111226" cy="116461"/>
              </a:xfrm>
              <a:custGeom>
                <a:avLst/>
                <a:gdLst/>
                <a:ahLst/>
                <a:cxnLst/>
                <a:rect l="l" t="t" r="r" b="b"/>
                <a:pathLst>
                  <a:path w="2762" h="2892" extrusionOk="0">
                    <a:moveTo>
                      <a:pt x="1724" y="1"/>
                    </a:moveTo>
                    <a:lnTo>
                      <a:pt x="742" y="75"/>
                    </a:lnTo>
                    <a:lnTo>
                      <a:pt x="1" y="2725"/>
                    </a:lnTo>
                    <a:lnTo>
                      <a:pt x="334" y="2780"/>
                    </a:lnTo>
                    <a:lnTo>
                      <a:pt x="686" y="2836"/>
                    </a:lnTo>
                    <a:lnTo>
                      <a:pt x="1094" y="2873"/>
                    </a:lnTo>
                    <a:lnTo>
                      <a:pt x="1557" y="2891"/>
                    </a:lnTo>
                    <a:lnTo>
                      <a:pt x="1779" y="2873"/>
                    </a:lnTo>
                    <a:lnTo>
                      <a:pt x="2020" y="2873"/>
                    </a:lnTo>
                    <a:lnTo>
                      <a:pt x="2224" y="2836"/>
                    </a:lnTo>
                    <a:lnTo>
                      <a:pt x="2428" y="2799"/>
                    </a:lnTo>
                    <a:lnTo>
                      <a:pt x="2613" y="2743"/>
                    </a:lnTo>
                    <a:lnTo>
                      <a:pt x="2761" y="2669"/>
                    </a:lnTo>
                    <a:lnTo>
                      <a:pt x="1724" y="1"/>
                    </a:lnTo>
                    <a:close/>
                  </a:path>
                </a:pathLst>
              </a:custGeom>
              <a:solidFill>
                <a:srgbClr val="5E91E0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99" name="Google Shape;18092;p48">
                <a:extLst>
                  <a:ext uri="{FF2B5EF4-FFF2-40B4-BE49-F238E27FC236}">
                    <a16:creationId xmlns:a16="http://schemas.microsoft.com/office/drawing/2014/main" id="{DB9FD8E2-F4E1-2593-3882-53F896237BD6}"/>
                  </a:ext>
                </a:extLst>
              </p:cNvPr>
              <p:cNvSpPr/>
              <p:nvPr/>
            </p:nvSpPr>
            <p:spPr>
              <a:xfrm>
                <a:off x="5144222" y="3963001"/>
                <a:ext cx="690953" cy="845428"/>
              </a:xfrm>
              <a:custGeom>
                <a:avLst/>
                <a:gdLst/>
                <a:ahLst/>
                <a:cxnLst/>
                <a:rect l="l" t="t" r="r" b="b"/>
                <a:pathLst>
                  <a:path w="17158" h="20994" extrusionOk="0">
                    <a:moveTo>
                      <a:pt x="8394" y="1"/>
                    </a:moveTo>
                    <a:lnTo>
                      <a:pt x="7968" y="20"/>
                    </a:lnTo>
                    <a:lnTo>
                      <a:pt x="7560" y="57"/>
                    </a:lnTo>
                    <a:lnTo>
                      <a:pt x="7153" y="112"/>
                    </a:lnTo>
                    <a:lnTo>
                      <a:pt x="6764" y="205"/>
                    </a:lnTo>
                    <a:lnTo>
                      <a:pt x="6374" y="297"/>
                    </a:lnTo>
                    <a:lnTo>
                      <a:pt x="5985" y="409"/>
                    </a:lnTo>
                    <a:lnTo>
                      <a:pt x="5615" y="557"/>
                    </a:lnTo>
                    <a:lnTo>
                      <a:pt x="5244" y="705"/>
                    </a:lnTo>
                    <a:lnTo>
                      <a:pt x="4892" y="872"/>
                    </a:lnTo>
                    <a:lnTo>
                      <a:pt x="4540" y="1057"/>
                    </a:lnTo>
                    <a:lnTo>
                      <a:pt x="4188" y="1261"/>
                    </a:lnTo>
                    <a:lnTo>
                      <a:pt x="3873" y="1483"/>
                    </a:lnTo>
                    <a:lnTo>
                      <a:pt x="3540" y="1706"/>
                    </a:lnTo>
                    <a:lnTo>
                      <a:pt x="3243" y="1965"/>
                    </a:lnTo>
                    <a:lnTo>
                      <a:pt x="2947" y="2224"/>
                    </a:lnTo>
                    <a:lnTo>
                      <a:pt x="2650" y="2502"/>
                    </a:lnTo>
                    <a:lnTo>
                      <a:pt x="2391" y="2799"/>
                    </a:lnTo>
                    <a:lnTo>
                      <a:pt x="2132" y="3095"/>
                    </a:lnTo>
                    <a:lnTo>
                      <a:pt x="1872" y="3410"/>
                    </a:lnTo>
                    <a:lnTo>
                      <a:pt x="1650" y="3744"/>
                    </a:lnTo>
                    <a:lnTo>
                      <a:pt x="1428" y="4077"/>
                    </a:lnTo>
                    <a:lnTo>
                      <a:pt x="1224" y="4429"/>
                    </a:lnTo>
                    <a:lnTo>
                      <a:pt x="1020" y="4781"/>
                    </a:lnTo>
                    <a:lnTo>
                      <a:pt x="853" y="5152"/>
                    </a:lnTo>
                    <a:lnTo>
                      <a:pt x="686" y="5541"/>
                    </a:lnTo>
                    <a:lnTo>
                      <a:pt x="557" y="5930"/>
                    </a:lnTo>
                    <a:lnTo>
                      <a:pt x="427" y="6319"/>
                    </a:lnTo>
                    <a:lnTo>
                      <a:pt x="316" y="6727"/>
                    </a:lnTo>
                    <a:lnTo>
                      <a:pt x="223" y="7153"/>
                    </a:lnTo>
                    <a:lnTo>
                      <a:pt x="131" y="7579"/>
                    </a:lnTo>
                    <a:lnTo>
                      <a:pt x="75" y="8005"/>
                    </a:lnTo>
                    <a:lnTo>
                      <a:pt x="38" y="8431"/>
                    </a:lnTo>
                    <a:lnTo>
                      <a:pt x="19" y="8839"/>
                    </a:lnTo>
                    <a:lnTo>
                      <a:pt x="1" y="9246"/>
                    </a:lnTo>
                    <a:lnTo>
                      <a:pt x="1" y="9654"/>
                    </a:lnTo>
                    <a:lnTo>
                      <a:pt x="38" y="10043"/>
                    </a:lnTo>
                    <a:lnTo>
                      <a:pt x="56" y="10414"/>
                    </a:lnTo>
                    <a:lnTo>
                      <a:pt x="112" y="10784"/>
                    </a:lnTo>
                    <a:lnTo>
                      <a:pt x="168" y="11136"/>
                    </a:lnTo>
                    <a:lnTo>
                      <a:pt x="242" y="11507"/>
                    </a:lnTo>
                    <a:lnTo>
                      <a:pt x="316" y="11840"/>
                    </a:lnTo>
                    <a:lnTo>
                      <a:pt x="408" y="12192"/>
                    </a:lnTo>
                    <a:lnTo>
                      <a:pt x="612" y="12878"/>
                    </a:lnTo>
                    <a:lnTo>
                      <a:pt x="853" y="13526"/>
                    </a:lnTo>
                    <a:lnTo>
                      <a:pt x="1131" y="14156"/>
                    </a:lnTo>
                    <a:lnTo>
                      <a:pt x="1446" y="14768"/>
                    </a:lnTo>
                    <a:lnTo>
                      <a:pt x="1780" y="15361"/>
                    </a:lnTo>
                    <a:lnTo>
                      <a:pt x="2113" y="15898"/>
                    </a:lnTo>
                    <a:lnTo>
                      <a:pt x="2465" y="16398"/>
                    </a:lnTo>
                    <a:lnTo>
                      <a:pt x="2817" y="16880"/>
                    </a:lnTo>
                    <a:lnTo>
                      <a:pt x="3206" y="17343"/>
                    </a:lnTo>
                    <a:lnTo>
                      <a:pt x="3577" y="17769"/>
                    </a:lnTo>
                    <a:lnTo>
                      <a:pt x="3966" y="18177"/>
                    </a:lnTo>
                    <a:lnTo>
                      <a:pt x="4355" y="18566"/>
                    </a:lnTo>
                    <a:lnTo>
                      <a:pt x="4744" y="18936"/>
                    </a:lnTo>
                    <a:lnTo>
                      <a:pt x="5133" y="19270"/>
                    </a:lnTo>
                    <a:lnTo>
                      <a:pt x="5504" y="19585"/>
                    </a:lnTo>
                    <a:lnTo>
                      <a:pt x="5874" y="19863"/>
                    </a:lnTo>
                    <a:lnTo>
                      <a:pt x="6226" y="20104"/>
                    </a:lnTo>
                    <a:lnTo>
                      <a:pt x="6578" y="20326"/>
                    </a:lnTo>
                    <a:lnTo>
                      <a:pt x="6893" y="20530"/>
                    </a:lnTo>
                    <a:lnTo>
                      <a:pt x="7208" y="20678"/>
                    </a:lnTo>
                    <a:lnTo>
                      <a:pt x="7486" y="20826"/>
                    </a:lnTo>
                    <a:lnTo>
                      <a:pt x="7746" y="20919"/>
                    </a:lnTo>
                    <a:lnTo>
                      <a:pt x="7968" y="20993"/>
                    </a:lnTo>
                    <a:lnTo>
                      <a:pt x="8116" y="20993"/>
                    </a:lnTo>
                    <a:lnTo>
                      <a:pt x="8283" y="20975"/>
                    </a:lnTo>
                    <a:lnTo>
                      <a:pt x="8487" y="20919"/>
                    </a:lnTo>
                    <a:lnTo>
                      <a:pt x="8727" y="20845"/>
                    </a:lnTo>
                    <a:lnTo>
                      <a:pt x="9024" y="20715"/>
                    </a:lnTo>
                    <a:lnTo>
                      <a:pt x="9320" y="20567"/>
                    </a:lnTo>
                    <a:lnTo>
                      <a:pt x="9672" y="20363"/>
                    </a:lnTo>
                    <a:lnTo>
                      <a:pt x="10024" y="20141"/>
                    </a:lnTo>
                    <a:lnTo>
                      <a:pt x="10395" y="19881"/>
                    </a:lnTo>
                    <a:lnTo>
                      <a:pt x="10803" y="19603"/>
                    </a:lnTo>
                    <a:lnTo>
                      <a:pt x="11192" y="19270"/>
                    </a:lnTo>
                    <a:lnTo>
                      <a:pt x="11618" y="18936"/>
                    </a:lnTo>
                    <a:lnTo>
                      <a:pt x="12025" y="18566"/>
                    </a:lnTo>
                    <a:lnTo>
                      <a:pt x="12452" y="18158"/>
                    </a:lnTo>
                    <a:lnTo>
                      <a:pt x="12878" y="17732"/>
                    </a:lnTo>
                    <a:lnTo>
                      <a:pt x="13304" y="17287"/>
                    </a:lnTo>
                    <a:lnTo>
                      <a:pt x="13711" y="16824"/>
                    </a:lnTo>
                    <a:lnTo>
                      <a:pt x="14119" y="16324"/>
                    </a:lnTo>
                    <a:lnTo>
                      <a:pt x="14508" y="15824"/>
                    </a:lnTo>
                    <a:lnTo>
                      <a:pt x="14879" y="15286"/>
                    </a:lnTo>
                    <a:lnTo>
                      <a:pt x="15268" y="14694"/>
                    </a:lnTo>
                    <a:lnTo>
                      <a:pt x="15638" y="14064"/>
                    </a:lnTo>
                    <a:lnTo>
                      <a:pt x="15972" y="13434"/>
                    </a:lnTo>
                    <a:lnTo>
                      <a:pt x="16287" y="12767"/>
                    </a:lnTo>
                    <a:lnTo>
                      <a:pt x="16546" y="12100"/>
                    </a:lnTo>
                    <a:lnTo>
                      <a:pt x="16657" y="11766"/>
                    </a:lnTo>
                    <a:lnTo>
                      <a:pt x="16769" y="11414"/>
                    </a:lnTo>
                    <a:lnTo>
                      <a:pt x="16861" y="11062"/>
                    </a:lnTo>
                    <a:lnTo>
                      <a:pt x="16935" y="10729"/>
                    </a:lnTo>
                    <a:lnTo>
                      <a:pt x="17009" y="10358"/>
                    </a:lnTo>
                    <a:lnTo>
                      <a:pt x="17065" y="10006"/>
                    </a:lnTo>
                    <a:lnTo>
                      <a:pt x="17102" y="9617"/>
                    </a:lnTo>
                    <a:lnTo>
                      <a:pt x="17139" y="9191"/>
                    </a:lnTo>
                    <a:lnTo>
                      <a:pt x="17158" y="8783"/>
                    </a:lnTo>
                    <a:lnTo>
                      <a:pt x="17139" y="8357"/>
                    </a:lnTo>
                    <a:lnTo>
                      <a:pt x="17121" y="7949"/>
                    </a:lnTo>
                    <a:lnTo>
                      <a:pt x="17084" y="7542"/>
                    </a:lnTo>
                    <a:lnTo>
                      <a:pt x="17028" y="7134"/>
                    </a:lnTo>
                    <a:lnTo>
                      <a:pt x="16935" y="6745"/>
                    </a:lnTo>
                    <a:lnTo>
                      <a:pt x="16843" y="6338"/>
                    </a:lnTo>
                    <a:lnTo>
                      <a:pt x="16731" y="5967"/>
                    </a:lnTo>
                    <a:lnTo>
                      <a:pt x="16602" y="5578"/>
                    </a:lnTo>
                    <a:lnTo>
                      <a:pt x="16454" y="5207"/>
                    </a:lnTo>
                    <a:lnTo>
                      <a:pt x="16305" y="4837"/>
                    </a:lnTo>
                    <a:lnTo>
                      <a:pt x="16120" y="4485"/>
                    </a:lnTo>
                    <a:lnTo>
                      <a:pt x="15935" y="4133"/>
                    </a:lnTo>
                    <a:lnTo>
                      <a:pt x="15731" y="3799"/>
                    </a:lnTo>
                    <a:lnTo>
                      <a:pt x="15509" y="3484"/>
                    </a:lnTo>
                    <a:lnTo>
                      <a:pt x="15268" y="3169"/>
                    </a:lnTo>
                    <a:lnTo>
                      <a:pt x="15008" y="2854"/>
                    </a:lnTo>
                    <a:lnTo>
                      <a:pt x="14749" y="2558"/>
                    </a:lnTo>
                    <a:lnTo>
                      <a:pt x="14471" y="2280"/>
                    </a:lnTo>
                    <a:lnTo>
                      <a:pt x="14175" y="2021"/>
                    </a:lnTo>
                    <a:lnTo>
                      <a:pt x="13860" y="1761"/>
                    </a:lnTo>
                    <a:lnTo>
                      <a:pt x="13545" y="1520"/>
                    </a:lnTo>
                    <a:lnTo>
                      <a:pt x="13211" y="1298"/>
                    </a:lnTo>
                    <a:lnTo>
                      <a:pt x="12859" y="1094"/>
                    </a:lnTo>
                    <a:lnTo>
                      <a:pt x="12507" y="909"/>
                    </a:lnTo>
                    <a:lnTo>
                      <a:pt x="12137" y="724"/>
                    </a:lnTo>
                    <a:lnTo>
                      <a:pt x="11748" y="575"/>
                    </a:lnTo>
                    <a:lnTo>
                      <a:pt x="11358" y="427"/>
                    </a:lnTo>
                    <a:lnTo>
                      <a:pt x="10951" y="297"/>
                    </a:lnTo>
                    <a:lnTo>
                      <a:pt x="10525" y="205"/>
                    </a:lnTo>
                    <a:lnTo>
                      <a:pt x="10099" y="112"/>
                    </a:lnTo>
                    <a:lnTo>
                      <a:pt x="9654" y="57"/>
                    </a:lnTo>
                    <a:lnTo>
                      <a:pt x="9228" y="20"/>
                    </a:lnTo>
                    <a:lnTo>
                      <a:pt x="8802" y="1"/>
                    </a:lnTo>
                    <a:close/>
                  </a:path>
                </a:pathLst>
              </a:custGeom>
              <a:solidFill>
                <a:srgbClr val="F55854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200" name="Google Shape;18093;p48">
                <a:extLst>
                  <a:ext uri="{FF2B5EF4-FFF2-40B4-BE49-F238E27FC236}">
                    <a16:creationId xmlns:a16="http://schemas.microsoft.com/office/drawing/2014/main" id="{08642714-7797-A417-91E7-C308E264922E}"/>
                  </a:ext>
                </a:extLst>
              </p:cNvPr>
              <p:cNvSpPr/>
              <p:nvPr/>
            </p:nvSpPr>
            <p:spPr>
              <a:xfrm>
                <a:off x="5653825" y="4071204"/>
                <a:ext cx="91050" cy="113441"/>
              </a:xfrm>
              <a:custGeom>
                <a:avLst/>
                <a:gdLst/>
                <a:ahLst/>
                <a:cxnLst/>
                <a:rect l="l" t="t" r="r" b="b"/>
                <a:pathLst>
                  <a:path w="2261" h="2817" extrusionOk="0">
                    <a:moveTo>
                      <a:pt x="0" y="1"/>
                    </a:moveTo>
                    <a:lnTo>
                      <a:pt x="315" y="334"/>
                    </a:lnTo>
                    <a:lnTo>
                      <a:pt x="649" y="649"/>
                    </a:lnTo>
                    <a:lnTo>
                      <a:pt x="945" y="983"/>
                    </a:lnTo>
                    <a:lnTo>
                      <a:pt x="1260" y="1316"/>
                    </a:lnTo>
                    <a:lnTo>
                      <a:pt x="1538" y="1668"/>
                    </a:lnTo>
                    <a:lnTo>
                      <a:pt x="1779" y="2020"/>
                    </a:lnTo>
                    <a:lnTo>
                      <a:pt x="2020" y="2409"/>
                    </a:lnTo>
                    <a:lnTo>
                      <a:pt x="2224" y="2817"/>
                    </a:lnTo>
                    <a:lnTo>
                      <a:pt x="2261" y="2557"/>
                    </a:lnTo>
                    <a:lnTo>
                      <a:pt x="2261" y="2317"/>
                    </a:lnTo>
                    <a:lnTo>
                      <a:pt x="2224" y="2076"/>
                    </a:lnTo>
                    <a:lnTo>
                      <a:pt x="2168" y="1835"/>
                    </a:lnTo>
                    <a:lnTo>
                      <a:pt x="2075" y="1612"/>
                    </a:lnTo>
                    <a:lnTo>
                      <a:pt x="1964" y="1390"/>
                    </a:lnTo>
                    <a:lnTo>
                      <a:pt x="1835" y="1168"/>
                    </a:lnTo>
                    <a:lnTo>
                      <a:pt x="1686" y="983"/>
                    </a:lnTo>
                    <a:lnTo>
                      <a:pt x="1520" y="797"/>
                    </a:lnTo>
                    <a:lnTo>
                      <a:pt x="1334" y="612"/>
                    </a:lnTo>
                    <a:lnTo>
                      <a:pt x="1131" y="464"/>
                    </a:lnTo>
                    <a:lnTo>
                      <a:pt x="927" y="334"/>
                    </a:lnTo>
                    <a:lnTo>
                      <a:pt x="704" y="223"/>
                    </a:lnTo>
                    <a:lnTo>
                      <a:pt x="464" y="112"/>
                    </a:lnTo>
                    <a:lnTo>
                      <a:pt x="241" y="38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201" name="Google Shape;18094;p48">
                <a:extLst>
                  <a:ext uri="{FF2B5EF4-FFF2-40B4-BE49-F238E27FC236}">
                    <a16:creationId xmlns:a16="http://schemas.microsoft.com/office/drawing/2014/main" id="{C9977A96-7437-DD03-0000-9859B6021F5B}"/>
                  </a:ext>
                </a:extLst>
              </p:cNvPr>
              <p:cNvSpPr/>
              <p:nvPr/>
            </p:nvSpPr>
            <p:spPr>
              <a:xfrm>
                <a:off x="5740363" y="4217421"/>
                <a:ext cx="21665" cy="20940"/>
              </a:xfrm>
              <a:custGeom>
                <a:avLst/>
                <a:gdLst/>
                <a:ahLst/>
                <a:cxnLst/>
                <a:rect l="l" t="t" r="r" b="b"/>
                <a:pathLst>
                  <a:path w="538" h="520" extrusionOk="0">
                    <a:moveTo>
                      <a:pt x="204" y="1"/>
                    </a:moveTo>
                    <a:lnTo>
                      <a:pt x="130" y="20"/>
                    </a:lnTo>
                    <a:lnTo>
                      <a:pt x="75" y="75"/>
                    </a:lnTo>
                    <a:lnTo>
                      <a:pt x="19" y="149"/>
                    </a:lnTo>
                    <a:lnTo>
                      <a:pt x="1" y="242"/>
                    </a:lnTo>
                    <a:lnTo>
                      <a:pt x="1" y="297"/>
                    </a:lnTo>
                    <a:lnTo>
                      <a:pt x="19" y="334"/>
                    </a:lnTo>
                    <a:lnTo>
                      <a:pt x="75" y="427"/>
                    </a:lnTo>
                    <a:lnTo>
                      <a:pt x="167" y="483"/>
                    </a:lnTo>
                    <a:lnTo>
                      <a:pt x="204" y="501"/>
                    </a:lnTo>
                    <a:lnTo>
                      <a:pt x="260" y="520"/>
                    </a:lnTo>
                    <a:lnTo>
                      <a:pt x="316" y="501"/>
                    </a:lnTo>
                    <a:lnTo>
                      <a:pt x="371" y="501"/>
                    </a:lnTo>
                    <a:lnTo>
                      <a:pt x="445" y="427"/>
                    </a:lnTo>
                    <a:lnTo>
                      <a:pt x="501" y="353"/>
                    </a:lnTo>
                    <a:lnTo>
                      <a:pt x="519" y="297"/>
                    </a:lnTo>
                    <a:lnTo>
                      <a:pt x="538" y="260"/>
                    </a:lnTo>
                    <a:lnTo>
                      <a:pt x="519" y="186"/>
                    </a:lnTo>
                    <a:lnTo>
                      <a:pt x="501" y="131"/>
                    </a:lnTo>
                    <a:lnTo>
                      <a:pt x="482" y="75"/>
                    </a:lnTo>
                    <a:lnTo>
                      <a:pt x="427" y="38"/>
                    </a:lnTo>
                    <a:lnTo>
                      <a:pt x="371" y="20"/>
                    </a:lnTo>
                    <a:lnTo>
                      <a:pt x="316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202" name="Google Shape;18095;p48">
                <a:extLst>
                  <a:ext uri="{FF2B5EF4-FFF2-40B4-BE49-F238E27FC236}">
                    <a16:creationId xmlns:a16="http://schemas.microsoft.com/office/drawing/2014/main" id="{93191429-F23D-F7E6-D164-9D107F4CF9BC}"/>
                  </a:ext>
                </a:extLst>
              </p:cNvPr>
              <p:cNvSpPr/>
              <p:nvPr/>
            </p:nvSpPr>
            <p:spPr>
              <a:xfrm>
                <a:off x="5432225" y="4359933"/>
                <a:ext cx="108246" cy="52270"/>
              </a:xfrm>
              <a:custGeom>
                <a:avLst/>
                <a:gdLst/>
                <a:ahLst/>
                <a:cxnLst/>
                <a:rect l="l" t="t" r="r" b="b"/>
                <a:pathLst>
                  <a:path w="2688" h="1298" extrusionOk="0">
                    <a:moveTo>
                      <a:pt x="19" y="1"/>
                    </a:moveTo>
                    <a:lnTo>
                      <a:pt x="1" y="112"/>
                    </a:lnTo>
                    <a:lnTo>
                      <a:pt x="19" y="242"/>
                    </a:lnTo>
                    <a:lnTo>
                      <a:pt x="38" y="371"/>
                    </a:lnTo>
                    <a:lnTo>
                      <a:pt x="75" y="483"/>
                    </a:lnTo>
                    <a:lnTo>
                      <a:pt x="130" y="612"/>
                    </a:lnTo>
                    <a:lnTo>
                      <a:pt x="204" y="723"/>
                    </a:lnTo>
                    <a:lnTo>
                      <a:pt x="279" y="816"/>
                    </a:lnTo>
                    <a:lnTo>
                      <a:pt x="353" y="909"/>
                    </a:lnTo>
                    <a:lnTo>
                      <a:pt x="464" y="1001"/>
                    </a:lnTo>
                    <a:lnTo>
                      <a:pt x="575" y="1075"/>
                    </a:lnTo>
                    <a:lnTo>
                      <a:pt x="686" y="1150"/>
                    </a:lnTo>
                    <a:lnTo>
                      <a:pt x="797" y="1205"/>
                    </a:lnTo>
                    <a:lnTo>
                      <a:pt x="927" y="1242"/>
                    </a:lnTo>
                    <a:lnTo>
                      <a:pt x="1057" y="1279"/>
                    </a:lnTo>
                    <a:lnTo>
                      <a:pt x="1186" y="1298"/>
                    </a:lnTo>
                    <a:lnTo>
                      <a:pt x="1594" y="1298"/>
                    </a:lnTo>
                    <a:lnTo>
                      <a:pt x="1724" y="1261"/>
                    </a:lnTo>
                    <a:lnTo>
                      <a:pt x="1835" y="1224"/>
                    </a:lnTo>
                    <a:lnTo>
                      <a:pt x="1965" y="1168"/>
                    </a:lnTo>
                    <a:lnTo>
                      <a:pt x="2076" y="1112"/>
                    </a:lnTo>
                    <a:lnTo>
                      <a:pt x="2187" y="1038"/>
                    </a:lnTo>
                    <a:lnTo>
                      <a:pt x="2298" y="964"/>
                    </a:lnTo>
                    <a:lnTo>
                      <a:pt x="2391" y="872"/>
                    </a:lnTo>
                    <a:lnTo>
                      <a:pt x="2465" y="760"/>
                    </a:lnTo>
                    <a:lnTo>
                      <a:pt x="2539" y="649"/>
                    </a:lnTo>
                    <a:lnTo>
                      <a:pt x="2595" y="538"/>
                    </a:lnTo>
                    <a:lnTo>
                      <a:pt x="2650" y="427"/>
                    </a:lnTo>
                    <a:lnTo>
                      <a:pt x="2669" y="297"/>
                    </a:lnTo>
                    <a:lnTo>
                      <a:pt x="2687" y="186"/>
                    </a:lnTo>
                    <a:lnTo>
                      <a:pt x="2687" y="56"/>
                    </a:lnTo>
                    <a:lnTo>
                      <a:pt x="2613" y="205"/>
                    </a:lnTo>
                    <a:lnTo>
                      <a:pt x="2502" y="316"/>
                    </a:lnTo>
                    <a:lnTo>
                      <a:pt x="2409" y="445"/>
                    </a:lnTo>
                    <a:lnTo>
                      <a:pt x="2298" y="538"/>
                    </a:lnTo>
                    <a:lnTo>
                      <a:pt x="2168" y="631"/>
                    </a:lnTo>
                    <a:lnTo>
                      <a:pt x="2039" y="705"/>
                    </a:lnTo>
                    <a:lnTo>
                      <a:pt x="1890" y="760"/>
                    </a:lnTo>
                    <a:lnTo>
                      <a:pt x="1761" y="798"/>
                    </a:lnTo>
                    <a:lnTo>
                      <a:pt x="1613" y="835"/>
                    </a:lnTo>
                    <a:lnTo>
                      <a:pt x="1464" y="853"/>
                    </a:lnTo>
                    <a:lnTo>
                      <a:pt x="1168" y="853"/>
                    </a:lnTo>
                    <a:lnTo>
                      <a:pt x="1020" y="816"/>
                    </a:lnTo>
                    <a:lnTo>
                      <a:pt x="871" y="779"/>
                    </a:lnTo>
                    <a:lnTo>
                      <a:pt x="723" y="723"/>
                    </a:lnTo>
                    <a:lnTo>
                      <a:pt x="594" y="631"/>
                    </a:lnTo>
                    <a:lnTo>
                      <a:pt x="427" y="520"/>
                    </a:lnTo>
                    <a:lnTo>
                      <a:pt x="260" y="371"/>
                    </a:lnTo>
                    <a:lnTo>
                      <a:pt x="130" y="205"/>
                    </a:lnTo>
                    <a:lnTo>
                      <a:pt x="19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203" name="Google Shape;18096;p48">
                <a:extLst>
                  <a:ext uri="{FF2B5EF4-FFF2-40B4-BE49-F238E27FC236}">
                    <a16:creationId xmlns:a16="http://schemas.microsoft.com/office/drawing/2014/main" id="{DB28C49F-BB7E-8DBF-699E-ECA9D1DF0FD0}"/>
                  </a:ext>
                </a:extLst>
              </p:cNvPr>
              <p:cNvSpPr/>
              <p:nvPr/>
            </p:nvSpPr>
            <p:spPr>
              <a:xfrm>
                <a:off x="5283754" y="4274160"/>
                <a:ext cx="116421" cy="94796"/>
              </a:xfrm>
              <a:custGeom>
                <a:avLst/>
                <a:gdLst/>
                <a:ahLst/>
                <a:cxnLst/>
                <a:rect l="l" t="t" r="r" b="b"/>
                <a:pathLst>
                  <a:path w="2891" h="2354" extrusionOk="0">
                    <a:moveTo>
                      <a:pt x="1372" y="0"/>
                    </a:moveTo>
                    <a:lnTo>
                      <a:pt x="1131" y="19"/>
                    </a:lnTo>
                    <a:lnTo>
                      <a:pt x="908" y="56"/>
                    </a:lnTo>
                    <a:lnTo>
                      <a:pt x="686" y="148"/>
                    </a:lnTo>
                    <a:lnTo>
                      <a:pt x="482" y="260"/>
                    </a:lnTo>
                    <a:lnTo>
                      <a:pt x="297" y="389"/>
                    </a:lnTo>
                    <a:lnTo>
                      <a:pt x="149" y="574"/>
                    </a:lnTo>
                    <a:lnTo>
                      <a:pt x="1" y="778"/>
                    </a:lnTo>
                    <a:lnTo>
                      <a:pt x="167" y="667"/>
                    </a:lnTo>
                    <a:lnTo>
                      <a:pt x="334" y="593"/>
                    </a:lnTo>
                    <a:lnTo>
                      <a:pt x="501" y="519"/>
                    </a:lnTo>
                    <a:lnTo>
                      <a:pt x="686" y="463"/>
                    </a:lnTo>
                    <a:lnTo>
                      <a:pt x="871" y="426"/>
                    </a:lnTo>
                    <a:lnTo>
                      <a:pt x="1075" y="408"/>
                    </a:lnTo>
                    <a:lnTo>
                      <a:pt x="1260" y="389"/>
                    </a:lnTo>
                    <a:lnTo>
                      <a:pt x="1446" y="408"/>
                    </a:lnTo>
                    <a:lnTo>
                      <a:pt x="1613" y="445"/>
                    </a:lnTo>
                    <a:lnTo>
                      <a:pt x="1779" y="500"/>
                    </a:lnTo>
                    <a:lnTo>
                      <a:pt x="1946" y="574"/>
                    </a:lnTo>
                    <a:lnTo>
                      <a:pt x="2094" y="686"/>
                    </a:lnTo>
                    <a:lnTo>
                      <a:pt x="2224" y="797"/>
                    </a:lnTo>
                    <a:lnTo>
                      <a:pt x="2354" y="945"/>
                    </a:lnTo>
                    <a:lnTo>
                      <a:pt x="2446" y="1112"/>
                    </a:lnTo>
                    <a:lnTo>
                      <a:pt x="2539" y="1297"/>
                    </a:lnTo>
                    <a:lnTo>
                      <a:pt x="2613" y="1538"/>
                    </a:lnTo>
                    <a:lnTo>
                      <a:pt x="2650" y="1797"/>
                    </a:lnTo>
                    <a:lnTo>
                      <a:pt x="2706" y="2075"/>
                    </a:lnTo>
                    <a:lnTo>
                      <a:pt x="2724" y="2353"/>
                    </a:lnTo>
                    <a:lnTo>
                      <a:pt x="2817" y="2075"/>
                    </a:lnTo>
                    <a:lnTo>
                      <a:pt x="2872" y="1797"/>
                    </a:lnTo>
                    <a:lnTo>
                      <a:pt x="2891" y="1501"/>
                    </a:lnTo>
                    <a:lnTo>
                      <a:pt x="2891" y="1353"/>
                    </a:lnTo>
                    <a:lnTo>
                      <a:pt x="2872" y="1204"/>
                    </a:lnTo>
                    <a:lnTo>
                      <a:pt x="2854" y="1075"/>
                    </a:lnTo>
                    <a:lnTo>
                      <a:pt x="2817" y="945"/>
                    </a:lnTo>
                    <a:lnTo>
                      <a:pt x="2706" y="723"/>
                    </a:lnTo>
                    <a:lnTo>
                      <a:pt x="2576" y="537"/>
                    </a:lnTo>
                    <a:lnTo>
                      <a:pt x="2409" y="371"/>
                    </a:lnTo>
                    <a:lnTo>
                      <a:pt x="2242" y="241"/>
                    </a:lnTo>
                    <a:lnTo>
                      <a:pt x="2039" y="130"/>
                    </a:lnTo>
                    <a:lnTo>
                      <a:pt x="1816" y="56"/>
                    </a:lnTo>
                    <a:lnTo>
                      <a:pt x="1594" y="1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204" name="Google Shape;18097;p48">
                <a:extLst>
                  <a:ext uri="{FF2B5EF4-FFF2-40B4-BE49-F238E27FC236}">
                    <a16:creationId xmlns:a16="http://schemas.microsoft.com/office/drawing/2014/main" id="{0736167E-7B2A-3BCD-EBC5-4F30E48CED82}"/>
                  </a:ext>
                </a:extLst>
              </p:cNvPr>
              <p:cNvSpPr/>
              <p:nvPr/>
            </p:nvSpPr>
            <p:spPr>
              <a:xfrm>
                <a:off x="5578482" y="4292804"/>
                <a:ext cx="117145" cy="95520"/>
              </a:xfrm>
              <a:custGeom>
                <a:avLst/>
                <a:gdLst/>
                <a:ahLst/>
                <a:cxnLst/>
                <a:rect l="l" t="t" r="r" b="b"/>
                <a:pathLst>
                  <a:path w="2909" h="2372" extrusionOk="0">
                    <a:moveTo>
                      <a:pt x="1538" y="0"/>
                    </a:moveTo>
                    <a:lnTo>
                      <a:pt x="1316" y="19"/>
                    </a:lnTo>
                    <a:lnTo>
                      <a:pt x="1093" y="56"/>
                    </a:lnTo>
                    <a:lnTo>
                      <a:pt x="871" y="130"/>
                    </a:lnTo>
                    <a:lnTo>
                      <a:pt x="667" y="241"/>
                    </a:lnTo>
                    <a:lnTo>
                      <a:pt x="482" y="371"/>
                    </a:lnTo>
                    <a:lnTo>
                      <a:pt x="334" y="538"/>
                    </a:lnTo>
                    <a:lnTo>
                      <a:pt x="204" y="741"/>
                    </a:lnTo>
                    <a:lnTo>
                      <a:pt x="93" y="964"/>
                    </a:lnTo>
                    <a:lnTo>
                      <a:pt x="56" y="1075"/>
                    </a:lnTo>
                    <a:lnTo>
                      <a:pt x="37" y="1205"/>
                    </a:lnTo>
                    <a:lnTo>
                      <a:pt x="19" y="1353"/>
                    </a:lnTo>
                    <a:lnTo>
                      <a:pt x="0" y="1520"/>
                    </a:lnTo>
                    <a:lnTo>
                      <a:pt x="19" y="1816"/>
                    </a:lnTo>
                    <a:lnTo>
                      <a:pt x="93" y="2094"/>
                    </a:lnTo>
                    <a:lnTo>
                      <a:pt x="185" y="2372"/>
                    </a:lnTo>
                    <a:lnTo>
                      <a:pt x="204" y="2075"/>
                    </a:lnTo>
                    <a:lnTo>
                      <a:pt x="241" y="1816"/>
                    </a:lnTo>
                    <a:lnTo>
                      <a:pt x="297" y="1538"/>
                    </a:lnTo>
                    <a:lnTo>
                      <a:pt x="371" y="1297"/>
                    </a:lnTo>
                    <a:lnTo>
                      <a:pt x="463" y="1112"/>
                    </a:lnTo>
                    <a:lnTo>
                      <a:pt x="556" y="945"/>
                    </a:lnTo>
                    <a:lnTo>
                      <a:pt x="667" y="816"/>
                    </a:lnTo>
                    <a:lnTo>
                      <a:pt x="815" y="686"/>
                    </a:lnTo>
                    <a:lnTo>
                      <a:pt x="964" y="593"/>
                    </a:lnTo>
                    <a:lnTo>
                      <a:pt x="1112" y="519"/>
                    </a:lnTo>
                    <a:lnTo>
                      <a:pt x="1297" y="464"/>
                    </a:lnTo>
                    <a:lnTo>
                      <a:pt x="1464" y="426"/>
                    </a:lnTo>
                    <a:lnTo>
                      <a:pt x="1649" y="408"/>
                    </a:lnTo>
                    <a:lnTo>
                      <a:pt x="1834" y="408"/>
                    </a:lnTo>
                    <a:lnTo>
                      <a:pt x="2020" y="426"/>
                    </a:lnTo>
                    <a:lnTo>
                      <a:pt x="2205" y="464"/>
                    </a:lnTo>
                    <a:lnTo>
                      <a:pt x="2390" y="519"/>
                    </a:lnTo>
                    <a:lnTo>
                      <a:pt x="2575" y="593"/>
                    </a:lnTo>
                    <a:lnTo>
                      <a:pt x="2742" y="686"/>
                    </a:lnTo>
                    <a:lnTo>
                      <a:pt x="2909" y="797"/>
                    </a:lnTo>
                    <a:lnTo>
                      <a:pt x="2909" y="797"/>
                    </a:lnTo>
                    <a:lnTo>
                      <a:pt x="2761" y="575"/>
                    </a:lnTo>
                    <a:lnTo>
                      <a:pt x="2594" y="408"/>
                    </a:lnTo>
                    <a:lnTo>
                      <a:pt x="2409" y="260"/>
                    </a:lnTo>
                    <a:lnTo>
                      <a:pt x="2205" y="149"/>
                    </a:lnTo>
                    <a:lnTo>
                      <a:pt x="2001" y="74"/>
                    </a:lnTo>
                    <a:lnTo>
                      <a:pt x="1779" y="19"/>
                    </a:lnTo>
                    <a:lnTo>
                      <a:pt x="153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205" name="Google Shape;18098;p48">
                <a:extLst>
                  <a:ext uri="{FF2B5EF4-FFF2-40B4-BE49-F238E27FC236}">
                    <a16:creationId xmlns:a16="http://schemas.microsoft.com/office/drawing/2014/main" id="{529F8AC0-1559-B916-3835-D553E03DC975}"/>
                  </a:ext>
                </a:extLst>
              </p:cNvPr>
              <p:cNvSpPr/>
              <p:nvPr/>
            </p:nvSpPr>
            <p:spPr>
              <a:xfrm>
                <a:off x="5653825" y="4348738"/>
                <a:ext cx="177591" cy="229861"/>
              </a:xfrm>
              <a:custGeom>
                <a:avLst/>
                <a:gdLst/>
                <a:ahLst/>
                <a:cxnLst/>
                <a:rect l="l" t="t" r="r" b="b"/>
                <a:pathLst>
                  <a:path w="4410" h="5708" extrusionOk="0">
                    <a:moveTo>
                      <a:pt x="2891" y="1"/>
                    </a:moveTo>
                    <a:lnTo>
                      <a:pt x="2594" y="19"/>
                    </a:lnTo>
                    <a:lnTo>
                      <a:pt x="2316" y="56"/>
                    </a:lnTo>
                    <a:lnTo>
                      <a:pt x="2038" y="131"/>
                    </a:lnTo>
                    <a:lnTo>
                      <a:pt x="1761" y="223"/>
                    </a:lnTo>
                    <a:lnTo>
                      <a:pt x="1520" y="353"/>
                    </a:lnTo>
                    <a:lnTo>
                      <a:pt x="1279" y="501"/>
                    </a:lnTo>
                    <a:lnTo>
                      <a:pt x="1056" y="668"/>
                    </a:lnTo>
                    <a:lnTo>
                      <a:pt x="853" y="853"/>
                    </a:lnTo>
                    <a:lnTo>
                      <a:pt x="667" y="1057"/>
                    </a:lnTo>
                    <a:lnTo>
                      <a:pt x="501" y="1279"/>
                    </a:lnTo>
                    <a:lnTo>
                      <a:pt x="352" y="1520"/>
                    </a:lnTo>
                    <a:lnTo>
                      <a:pt x="223" y="1761"/>
                    </a:lnTo>
                    <a:lnTo>
                      <a:pt x="130" y="2039"/>
                    </a:lnTo>
                    <a:lnTo>
                      <a:pt x="56" y="2317"/>
                    </a:lnTo>
                    <a:lnTo>
                      <a:pt x="19" y="2595"/>
                    </a:lnTo>
                    <a:lnTo>
                      <a:pt x="0" y="2891"/>
                    </a:lnTo>
                    <a:lnTo>
                      <a:pt x="19" y="3151"/>
                    </a:lnTo>
                    <a:lnTo>
                      <a:pt x="37" y="3391"/>
                    </a:lnTo>
                    <a:lnTo>
                      <a:pt x="93" y="3632"/>
                    </a:lnTo>
                    <a:lnTo>
                      <a:pt x="167" y="3873"/>
                    </a:lnTo>
                    <a:lnTo>
                      <a:pt x="260" y="4096"/>
                    </a:lnTo>
                    <a:lnTo>
                      <a:pt x="371" y="4318"/>
                    </a:lnTo>
                    <a:lnTo>
                      <a:pt x="501" y="4522"/>
                    </a:lnTo>
                    <a:lnTo>
                      <a:pt x="630" y="4707"/>
                    </a:lnTo>
                    <a:lnTo>
                      <a:pt x="797" y="4892"/>
                    </a:lnTo>
                    <a:lnTo>
                      <a:pt x="964" y="5059"/>
                    </a:lnTo>
                    <a:lnTo>
                      <a:pt x="1149" y="5207"/>
                    </a:lnTo>
                    <a:lnTo>
                      <a:pt x="1334" y="5337"/>
                    </a:lnTo>
                    <a:lnTo>
                      <a:pt x="1538" y="5467"/>
                    </a:lnTo>
                    <a:lnTo>
                      <a:pt x="1761" y="5559"/>
                    </a:lnTo>
                    <a:lnTo>
                      <a:pt x="1983" y="5652"/>
                    </a:lnTo>
                    <a:lnTo>
                      <a:pt x="2224" y="5707"/>
                    </a:lnTo>
                    <a:lnTo>
                      <a:pt x="2613" y="5115"/>
                    </a:lnTo>
                    <a:lnTo>
                      <a:pt x="2983" y="4485"/>
                    </a:lnTo>
                    <a:lnTo>
                      <a:pt x="3317" y="3855"/>
                    </a:lnTo>
                    <a:lnTo>
                      <a:pt x="3632" y="3188"/>
                    </a:lnTo>
                    <a:lnTo>
                      <a:pt x="3891" y="2521"/>
                    </a:lnTo>
                    <a:lnTo>
                      <a:pt x="4002" y="2187"/>
                    </a:lnTo>
                    <a:lnTo>
                      <a:pt x="4114" y="1835"/>
                    </a:lnTo>
                    <a:lnTo>
                      <a:pt x="4206" y="1483"/>
                    </a:lnTo>
                    <a:lnTo>
                      <a:pt x="4280" y="1150"/>
                    </a:lnTo>
                    <a:lnTo>
                      <a:pt x="4354" y="779"/>
                    </a:lnTo>
                    <a:lnTo>
                      <a:pt x="4410" y="427"/>
                    </a:lnTo>
                    <a:lnTo>
                      <a:pt x="4243" y="334"/>
                    </a:lnTo>
                    <a:lnTo>
                      <a:pt x="4058" y="242"/>
                    </a:lnTo>
                    <a:lnTo>
                      <a:pt x="3891" y="168"/>
                    </a:lnTo>
                    <a:lnTo>
                      <a:pt x="3687" y="112"/>
                    </a:lnTo>
                    <a:lnTo>
                      <a:pt x="3502" y="75"/>
                    </a:lnTo>
                    <a:lnTo>
                      <a:pt x="3298" y="38"/>
                    </a:lnTo>
                    <a:lnTo>
                      <a:pt x="3095" y="1"/>
                    </a:lnTo>
                    <a:close/>
                  </a:path>
                </a:pathLst>
              </a:custGeom>
              <a:solidFill>
                <a:srgbClr val="000000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206" name="Google Shape;18099;p48">
                <a:extLst>
                  <a:ext uri="{FF2B5EF4-FFF2-40B4-BE49-F238E27FC236}">
                    <a16:creationId xmlns:a16="http://schemas.microsoft.com/office/drawing/2014/main" id="{FBE005E2-4F17-F39B-407E-4BDB624216BB}"/>
                  </a:ext>
                </a:extLst>
              </p:cNvPr>
              <p:cNvSpPr/>
              <p:nvPr/>
            </p:nvSpPr>
            <p:spPr>
              <a:xfrm>
                <a:off x="5145712" y="4348738"/>
                <a:ext cx="179886" cy="232841"/>
              </a:xfrm>
              <a:custGeom>
                <a:avLst/>
                <a:gdLst/>
                <a:ahLst/>
                <a:cxnLst/>
                <a:rect l="l" t="t" r="r" b="b"/>
                <a:pathLst>
                  <a:path w="4467" h="5782" extrusionOk="0">
                    <a:moveTo>
                      <a:pt x="1576" y="1"/>
                    </a:moveTo>
                    <a:lnTo>
                      <a:pt x="1353" y="19"/>
                    </a:lnTo>
                    <a:lnTo>
                      <a:pt x="1150" y="38"/>
                    </a:lnTo>
                    <a:lnTo>
                      <a:pt x="927" y="75"/>
                    </a:lnTo>
                    <a:lnTo>
                      <a:pt x="742" y="131"/>
                    </a:lnTo>
                    <a:lnTo>
                      <a:pt x="538" y="186"/>
                    </a:lnTo>
                    <a:lnTo>
                      <a:pt x="353" y="279"/>
                    </a:lnTo>
                    <a:lnTo>
                      <a:pt x="168" y="371"/>
                    </a:lnTo>
                    <a:lnTo>
                      <a:pt x="1" y="464"/>
                    </a:lnTo>
                    <a:lnTo>
                      <a:pt x="19" y="835"/>
                    </a:lnTo>
                    <a:lnTo>
                      <a:pt x="75" y="1205"/>
                    </a:lnTo>
                    <a:lnTo>
                      <a:pt x="131" y="1557"/>
                    </a:lnTo>
                    <a:lnTo>
                      <a:pt x="205" y="1928"/>
                    </a:lnTo>
                    <a:lnTo>
                      <a:pt x="279" y="2261"/>
                    </a:lnTo>
                    <a:lnTo>
                      <a:pt x="371" y="2613"/>
                    </a:lnTo>
                    <a:lnTo>
                      <a:pt x="575" y="3299"/>
                    </a:lnTo>
                    <a:lnTo>
                      <a:pt x="816" y="3947"/>
                    </a:lnTo>
                    <a:lnTo>
                      <a:pt x="1094" y="4577"/>
                    </a:lnTo>
                    <a:lnTo>
                      <a:pt x="1409" y="5189"/>
                    </a:lnTo>
                    <a:lnTo>
                      <a:pt x="1743" y="5782"/>
                    </a:lnTo>
                    <a:lnTo>
                      <a:pt x="2020" y="5763"/>
                    </a:lnTo>
                    <a:lnTo>
                      <a:pt x="2298" y="5707"/>
                    </a:lnTo>
                    <a:lnTo>
                      <a:pt x="2558" y="5615"/>
                    </a:lnTo>
                    <a:lnTo>
                      <a:pt x="2817" y="5504"/>
                    </a:lnTo>
                    <a:lnTo>
                      <a:pt x="3040" y="5393"/>
                    </a:lnTo>
                    <a:lnTo>
                      <a:pt x="3280" y="5244"/>
                    </a:lnTo>
                    <a:lnTo>
                      <a:pt x="3484" y="5078"/>
                    </a:lnTo>
                    <a:lnTo>
                      <a:pt x="3669" y="4892"/>
                    </a:lnTo>
                    <a:lnTo>
                      <a:pt x="3855" y="4688"/>
                    </a:lnTo>
                    <a:lnTo>
                      <a:pt x="4003" y="4466"/>
                    </a:lnTo>
                    <a:lnTo>
                      <a:pt x="4133" y="4225"/>
                    </a:lnTo>
                    <a:lnTo>
                      <a:pt x="4244" y="3984"/>
                    </a:lnTo>
                    <a:lnTo>
                      <a:pt x="4336" y="3725"/>
                    </a:lnTo>
                    <a:lnTo>
                      <a:pt x="4411" y="3466"/>
                    </a:lnTo>
                    <a:lnTo>
                      <a:pt x="4448" y="3188"/>
                    </a:lnTo>
                    <a:lnTo>
                      <a:pt x="4466" y="2891"/>
                    </a:lnTo>
                    <a:lnTo>
                      <a:pt x="4448" y="2595"/>
                    </a:lnTo>
                    <a:lnTo>
                      <a:pt x="4411" y="2317"/>
                    </a:lnTo>
                    <a:lnTo>
                      <a:pt x="4336" y="2039"/>
                    </a:lnTo>
                    <a:lnTo>
                      <a:pt x="4244" y="1761"/>
                    </a:lnTo>
                    <a:lnTo>
                      <a:pt x="4114" y="1520"/>
                    </a:lnTo>
                    <a:lnTo>
                      <a:pt x="3966" y="1279"/>
                    </a:lnTo>
                    <a:lnTo>
                      <a:pt x="3799" y="1057"/>
                    </a:lnTo>
                    <a:lnTo>
                      <a:pt x="3614" y="853"/>
                    </a:lnTo>
                    <a:lnTo>
                      <a:pt x="3410" y="668"/>
                    </a:lnTo>
                    <a:lnTo>
                      <a:pt x="3188" y="501"/>
                    </a:lnTo>
                    <a:lnTo>
                      <a:pt x="2947" y="353"/>
                    </a:lnTo>
                    <a:lnTo>
                      <a:pt x="2687" y="223"/>
                    </a:lnTo>
                    <a:lnTo>
                      <a:pt x="2428" y="131"/>
                    </a:lnTo>
                    <a:lnTo>
                      <a:pt x="2150" y="56"/>
                    </a:lnTo>
                    <a:lnTo>
                      <a:pt x="1872" y="19"/>
                    </a:lnTo>
                    <a:lnTo>
                      <a:pt x="1576" y="1"/>
                    </a:lnTo>
                    <a:close/>
                  </a:path>
                </a:pathLst>
              </a:custGeom>
              <a:solidFill>
                <a:srgbClr val="000000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207" name="Google Shape;18100;p48">
                <a:extLst>
                  <a:ext uri="{FF2B5EF4-FFF2-40B4-BE49-F238E27FC236}">
                    <a16:creationId xmlns:a16="http://schemas.microsoft.com/office/drawing/2014/main" id="{DCA38FDA-212D-E0A4-3A30-2698898C3C98}"/>
                  </a:ext>
                </a:extLst>
              </p:cNvPr>
              <p:cNvSpPr/>
              <p:nvPr/>
            </p:nvSpPr>
            <p:spPr>
              <a:xfrm>
                <a:off x="4971146" y="3532525"/>
                <a:ext cx="651408" cy="578277"/>
              </a:xfrm>
              <a:custGeom>
                <a:avLst/>
                <a:gdLst/>
                <a:ahLst/>
                <a:cxnLst/>
                <a:rect l="l" t="t" r="r" b="b"/>
                <a:pathLst>
                  <a:path w="16176" h="14360" extrusionOk="0">
                    <a:moveTo>
                      <a:pt x="8097" y="0"/>
                    </a:moveTo>
                    <a:lnTo>
                      <a:pt x="7671" y="19"/>
                    </a:lnTo>
                    <a:lnTo>
                      <a:pt x="7263" y="37"/>
                    </a:lnTo>
                    <a:lnTo>
                      <a:pt x="6856" y="75"/>
                    </a:lnTo>
                    <a:lnTo>
                      <a:pt x="6467" y="130"/>
                    </a:lnTo>
                    <a:lnTo>
                      <a:pt x="6078" y="204"/>
                    </a:lnTo>
                    <a:lnTo>
                      <a:pt x="5688" y="297"/>
                    </a:lnTo>
                    <a:lnTo>
                      <a:pt x="5318" y="390"/>
                    </a:lnTo>
                    <a:lnTo>
                      <a:pt x="4947" y="501"/>
                    </a:lnTo>
                    <a:lnTo>
                      <a:pt x="4577" y="630"/>
                    </a:lnTo>
                    <a:lnTo>
                      <a:pt x="4243" y="779"/>
                    </a:lnTo>
                    <a:lnTo>
                      <a:pt x="3891" y="927"/>
                    </a:lnTo>
                    <a:lnTo>
                      <a:pt x="3576" y="1094"/>
                    </a:lnTo>
                    <a:lnTo>
                      <a:pt x="3261" y="1260"/>
                    </a:lnTo>
                    <a:lnTo>
                      <a:pt x="2946" y="1464"/>
                    </a:lnTo>
                    <a:lnTo>
                      <a:pt x="2650" y="1649"/>
                    </a:lnTo>
                    <a:lnTo>
                      <a:pt x="2372" y="1872"/>
                    </a:lnTo>
                    <a:lnTo>
                      <a:pt x="2113" y="2094"/>
                    </a:lnTo>
                    <a:lnTo>
                      <a:pt x="1853" y="2316"/>
                    </a:lnTo>
                    <a:lnTo>
                      <a:pt x="1612" y="2557"/>
                    </a:lnTo>
                    <a:lnTo>
                      <a:pt x="1390" y="2798"/>
                    </a:lnTo>
                    <a:lnTo>
                      <a:pt x="1186" y="3058"/>
                    </a:lnTo>
                    <a:lnTo>
                      <a:pt x="982" y="3335"/>
                    </a:lnTo>
                    <a:lnTo>
                      <a:pt x="797" y="3613"/>
                    </a:lnTo>
                    <a:lnTo>
                      <a:pt x="649" y="3891"/>
                    </a:lnTo>
                    <a:lnTo>
                      <a:pt x="501" y="4169"/>
                    </a:lnTo>
                    <a:lnTo>
                      <a:pt x="371" y="4466"/>
                    </a:lnTo>
                    <a:lnTo>
                      <a:pt x="260" y="4781"/>
                    </a:lnTo>
                    <a:lnTo>
                      <a:pt x="167" y="5077"/>
                    </a:lnTo>
                    <a:lnTo>
                      <a:pt x="93" y="5392"/>
                    </a:lnTo>
                    <a:lnTo>
                      <a:pt x="56" y="5707"/>
                    </a:lnTo>
                    <a:lnTo>
                      <a:pt x="19" y="6041"/>
                    </a:lnTo>
                    <a:lnTo>
                      <a:pt x="0" y="6355"/>
                    </a:lnTo>
                    <a:lnTo>
                      <a:pt x="19" y="6689"/>
                    </a:lnTo>
                    <a:lnTo>
                      <a:pt x="56" y="7022"/>
                    </a:lnTo>
                    <a:lnTo>
                      <a:pt x="93" y="7337"/>
                    </a:lnTo>
                    <a:lnTo>
                      <a:pt x="167" y="7652"/>
                    </a:lnTo>
                    <a:lnTo>
                      <a:pt x="260" y="7949"/>
                    </a:lnTo>
                    <a:lnTo>
                      <a:pt x="371" y="8264"/>
                    </a:lnTo>
                    <a:lnTo>
                      <a:pt x="501" y="8542"/>
                    </a:lnTo>
                    <a:lnTo>
                      <a:pt x="649" y="8838"/>
                    </a:lnTo>
                    <a:lnTo>
                      <a:pt x="797" y="9116"/>
                    </a:lnTo>
                    <a:lnTo>
                      <a:pt x="982" y="9394"/>
                    </a:lnTo>
                    <a:lnTo>
                      <a:pt x="1186" y="9653"/>
                    </a:lnTo>
                    <a:lnTo>
                      <a:pt x="1390" y="9913"/>
                    </a:lnTo>
                    <a:lnTo>
                      <a:pt x="1612" y="10172"/>
                    </a:lnTo>
                    <a:lnTo>
                      <a:pt x="1853" y="10413"/>
                    </a:lnTo>
                    <a:lnTo>
                      <a:pt x="2113" y="10635"/>
                    </a:lnTo>
                    <a:lnTo>
                      <a:pt x="2372" y="10858"/>
                    </a:lnTo>
                    <a:lnTo>
                      <a:pt x="2650" y="11080"/>
                    </a:lnTo>
                    <a:lnTo>
                      <a:pt x="2946" y="11265"/>
                    </a:lnTo>
                    <a:lnTo>
                      <a:pt x="3261" y="11469"/>
                    </a:lnTo>
                    <a:lnTo>
                      <a:pt x="3576" y="11636"/>
                    </a:lnTo>
                    <a:lnTo>
                      <a:pt x="3891" y="11803"/>
                    </a:lnTo>
                    <a:lnTo>
                      <a:pt x="4243" y="11951"/>
                    </a:lnTo>
                    <a:lnTo>
                      <a:pt x="4577" y="12099"/>
                    </a:lnTo>
                    <a:lnTo>
                      <a:pt x="4947" y="12229"/>
                    </a:lnTo>
                    <a:lnTo>
                      <a:pt x="5318" y="12340"/>
                    </a:lnTo>
                    <a:lnTo>
                      <a:pt x="5688" y="12433"/>
                    </a:lnTo>
                    <a:lnTo>
                      <a:pt x="6078" y="12525"/>
                    </a:lnTo>
                    <a:lnTo>
                      <a:pt x="6467" y="12599"/>
                    </a:lnTo>
                    <a:lnTo>
                      <a:pt x="6856" y="12655"/>
                    </a:lnTo>
                    <a:lnTo>
                      <a:pt x="7263" y="12692"/>
                    </a:lnTo>
                    <a:lnTo>
                      <a:pt x="7671" y="12711"/>
                    </a:lnTo>
                    <a:lnTo>
                      <a:pt x="8097" y="12729"/>
                    </a:lnTo>
                    <a:lnTo>
                      <a:pt x="8542" y="12711"/>
                    </a:lnTo>
                    <a:lnTo>
                      <a:pt x="9005" y="12692"/>
                    </a:lnTo>
                    <a:lnTo>
                      <a:pt x="9116" y="12970"/>
                    </a:lnTo>
                    <a:lnTo>
                      <a:pt x="9264" y="13229"/>
                    </a:lnTo>
                    <a:lnTo>
                      <a:pt x="9450" y="13489"/>
                    </a:lnTo>
                    <a:lnTo>
                      <a:pt x="9672" y="13711"/>
                    </a:lnTo>
                    <a:lnTo>
                      <a:pt x="9857" y="13859"/>
                    </a:lnTo>
                    <a:lnTo>
                      <a:pt x="10061" y="14007"/>
                    </a:lnTo>
                    <a:lnTo>
                      <a:pt x="10283" y="14119"/>
                    </a:lnTo>
                    <a:lnTo>
                      <a:pt x="10506" y="14211"/>
                    </a:lnTo>
                    <a:lnTo>
                      <a:pt x="10747" y="14285"/>
                    </a:lnTo>
                    <a:lnTo>
                      <a:pt x="10987" y="14341"/>
                    </a:lnTo>
                    <a:lnTo>
                      <a:pt x="11247" y="14360"/>
                    </a:lnTo>
                    <a:lnTo>
                      <a:pt x="11488" y="14360"/>
                    </a:lnTo>
                    <a:lnTo>
                      <a:pt x="11358" y="14119"/>
                    </a:lnTo>
                    <a:lnTo>
                      <a:pt x="11265" y="13859"/>
                    </a:lnTo>
                    <a:lnTo>
                      <a:pt x="11191" y="13600"/>
                    </a:lnTo>
                    <a:lnTo>
                      <a:pt x="11117" y="13340"/>
                    </a:lnTo>
                    <a:lnTo>
                      <a:pt x="11099" y="13063"/>
                    </a:lnTo>
                    <a:lnTo>
                      <a:pt x="11080" y="12803"/>
                    </a:lnTo>
                    <a:lnTo>
                      <a:pt x="11080" y="12525"/>
                    </a:lnTo>
                    <a:lnTo>
                      <a:pt x="11117" y="12266"/>
                    </a:lnTo>
                    <a:lnTo>
                      <a:pt x="11654" y="12062"/>
                    </a:lnTo>
                    <a:lnTo>
                      <a:pt x="12192" y="11840"/>
                    </a:lnTo>
                    <a:lnTo>
                      <a:pt x="12692" y="11599"/>
                    </a:lnTo>
                    <a:lnTo>
                      <a:pt x="13155" y="11321"/>
                    </a:lnTo>
                    <a:lnTo>
                      <a:pt x="13600" y="11006"/>
                    </a:lnTo>
                    <a:lnTo>
                      <a:pt x="14026" y="10691"/>
                    </a:lnTo>
                    <a:lnTo>
                      <a:pt x="14397" y="10339"/>
                    </a:lnTo>
                    <a:lnTo>
                      <a:pt x="14749" y="9968"/>
                    </a:lnTo>
                    <a:lnTo>
                      <a:pt x="15064" y="9561"/>
                    </a:lnTo>
                    <a:lnTo>
                      <a:pt x="15360" y="9153"/>
                    </a:lnTo>
                    <a:lnTo>
                      <a:pt x="15601" y="8727"/>
                    </a:lnTo>
                    <a:lnTo>
                      <a:pt x="15805" y="8282"/>
                    </a:lnTo>
                    <a:lnTo>
                      <a:pt x="15879" y="8042"/>
                    </a:lnTo>
                    <a:lnTo>
                      <a:pt x="15953" y="7819"/>
                    </a:lnTo>
                    <a:lnTo>
                      <a:pt x="16027" y="7578"/>
                    </a:lnTo>
                    <a:lnTo>
                      <a:pt x="16083" y="7337"/>
                    </a:lnTo>
                    <a:lnTo>
                      <a:pt x="16120" y="7097"/>
                    </a:lnTo>
                    <a:lnTo>
                      <a:pt x="16138" y="6856"/>
                    </a:lnTo>
                    <a:lnTo>
                      <a:pt x="16157" y="6615"/>
                    </a:lnTo>
                    <a:lnTo>
                      <a:pt x="16175" y="6355"/>
                    </a:lnTo>
                    <a:lnTo>
                      <a:pt x="16157" y="6041"/>
                    </a:lnTo>
                    <a:lnTo>
                      <a:pt x="16120" y="5707"/>
                    </a:lnTo>
                    <a:lnTo>
                      <a:pt x="16083" y="5392"/>
                    </a:lnTo>
                    <a:lnTo>
                      <a:pt x="16008" y="5077"/>
                    </a:lnTo>
                    <a:lnTo>
                      <a:pt x="15916" y="4781"/>
                    </a:lnTo>
                    <a:lnTo>
                      <a:pt x="15805" y="4466"/>
                    </a:lnTo>
                    <a:lnTo>
                      <a:pt x="15675" y="4169"/>
                    </a:lnTo>
                    <a:lnTo>
                      <a:pt x="15527" y="3891"/>
                    </a:lnTo>
                    <a:lnTo>
                      <a:pt x="15379" y="3613"/>
                    </a:lnTo>
                    <a:lnTo>
                      <a:pt x="15193" y="3335"/>
                    </a:lnTo>
                    <a:lnTo>
                      <a:pt x="15008" y="3058"/>
                    </a:lnTo>
                    <a:lnTo>
                      <a:pt x="14786" y="2798"/>
                    </a:lnTo>
                    <a:lnTo>
                      <a:pt x="14563" y="2557"/>
                    </a:lnTo>
                    <a:lnTo>
                      <a:pt x="14322" y="2316"/>
                    </a:lnTo>
                    <a:lnTo>
                      <a:pt x="14063" y="2094"/>
                    </a:lnTo>
                    <a:lnTo>
                      <a:pt x="13804" y="1872"/>
                    </a:lnTo>
                    <a:lnTo>
                      <a:pt x="13526" y="1649"/>
                    </a:lnTo>
                    <a:lnTo>
                      <a:pt x="13229" y="1464"/>
                    </a:lnTo>
                    <a:lnTo>
                      <a:pt x="12933" y="1260"/>
                    </a:lnTo>
                    <a:lnTo>
                      <a:pt x="12599" y="1094"/>
                    </a:lnTo>
                    <a:lnTo>
                      <a:pt x="12284" y="927"/>
                    </a:lnTo>
                    <a:lnTo>
                      <a:pt x="11932" y="779"/>
                    </a:lnTo>
                    <a:lnTo>
                      <a:pt x="11599" y="630"/>
                    </a:lnTo>
                    <a:lnTo>
                      <a:pt x="11228" y="501"/>
                    </a:lnTo>
                    <a:lnTo>
                      <a:pt x="10876" y="390"/>
                    </a:lnTo>
                    <a:lnTo>
                      <a:pt x="10487" y="297"/>
                    </a:lnTo>
                    <a:lnTo>
                      <a:pt x="10117" y="204"/>
                    </a:lnTo>
                    <a:lnTo>
                      <a:pt x="9709" y="130"/>
                    </a:lnTo>
                    <a:lnTo>
                      <a:pt x="9320" y="75"/>
                    </a:lnTo>
                    <a:lnTo>
                      <a:pt x="8912" y="37"/>
                    </a:lnTo>
                    <a:lnTo>
                      <a:pt x="8505" y="19"/>
                    </a:lnTo>
                    <a:lnTo>
                      <a:pt x="8097" y="0"/>
                    </a:lnTo>
                    <a:close/>
                  </a:path>
                </a:pathLst>
              </a:custGeom>
              <a:solidFill>
                <a:srgbClr val="C5F1FF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57379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" grpId="0"/>
      <p:bldP spid="147" grpId="0"/>
      <p:bldP spid="148" grpId="0"/>
      <p:bldP spid="149" grpId="0" animBg="1"/>
      <p:bldP spid="150" grpId="0" animBg="1"/>
      <p:bldP spid="15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ng bóng Ý nghĩ: Hình đám mây 1">
            <a:extLst>
              <a:ext uri="{FF2B5EF4-FFF2-40B4-BE49-F238E27FC236}">
                <a16:creationId xmlns:a16="http://schemas.microsoft.com/office/drawing/2014/main" id="{C60CB375-785D-C0B2-9038-4CDB645EF44A}"/>
              </a:ext>
            </a:extLst>
          </p:cNvPr>
          <p:cNvSpPr/>
          <p:nvPr/>
        </p:nvSpPr>
        <p:spPr>
          <a:xfrm>
            <a:off x="914401" y="1961243"/>
            <a:ext cx="9724571" cy="2935514"/>
          </a:xfrm>
          <a:prstGeom prst="cloudCallout">
            <a:avLst/>
          </a:prstGeom>
          <a:solidFill>
            <a:sysClr val="window" lastClr="FFFFFF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C49282BA-E329-4866-F5BB-B6FE52623021}"/>
              </a:ext>
            </a:extLst>
          </p:cNvPr>
          <p:cNvSpPr txBox="1"/>
          <p:nvPr/>
        </p:nvSpPr>
        <p:spPr>
          <a:xfrm>
            <a:off x="2585096" y="2832260"/>
            <a:ext cx="6611259" cy="12077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Qua bài học hôm nay, em </a:t>
            </a:r>
            <a:r>
              <a:rPr kumimoji="0" lang="en-US" sz="2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luyện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6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tập</a:t>
            </a:r>
            <a:r>
              <a:rPr kumimoji="0" lang="en-US" sz="26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vi-VN" sz="2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được những gì?</a:t>
            </a:r>
            <a:endParaRPr kumimoji="0" lang="en-US" sz="2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</a:endParaRPr>
          </a:p>
        </p:txBody>
      </p:sp>
      <p:pic>
        <p:nvPicPr>
          <p:cNvPr id="4" name="Hình ảnh 3" descr="Ảnh có chứa hình mẫu, Đồ họa, phim hoạt hình, minh họa&#10;&#10;Mô tả được tạo tự động">
            <a:extLst>
              <a:ext uri="{FF2B5EF4-FFF2-40B4-BE49-F238E27FC236}">
                <a16:creationId xmlns:a16="http://schemas.microsoft.com/office/drawing/2014/main" id="{799CDDA0-4AF2-C822-D60B-D49698CF41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401" y="4825123"/>
            <a:ext cx="2264570" cy="2264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563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20DA40E-C143-CD1A-4BA7-F7DAE1FDFC02}"/>
              </a:ext>
            </a:extLst>
          </p:cNvPr>
          <p:cNvGrpSpPr/>
          <p:nvPr/>
        </p:nvGrpSpPr>
        <p:grpSpPr>
          <a:xfrm>
            <a:off x="4727728" y="2992430"/>
            <a:ext cx="2736543" cy="1558939"/>
            <a:chOff x="309542" y="967667"/>
            <a:chExt cx="2878585" cy="1558939"/>
          </a:xfrm>
        </p:grpSpPr>
        <p:pic>
          <p:nvPicPr>
            <p:cNvPr id="3" name="Picture 2">
              <a:hlinkClick r:id="rId3"/>
              <a:extLst>
                <a:ext uri="{FF2B5EF4-FFF2-40B4-BE49-F238E27FC236}">
                  <a16:creationId xmlns:a16="http://schemas.microsoft.com/office/drawing/2014/main" id="{3D3E4C90-55A1-F816-1511-3C31885BA5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905522" y="1221589"/>
              <a:ext cx="1438182" cy="130501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A1ADA68-0D84-96B5-A36E-A471D7AAAE49}"/>
                </a:ext>
              </a:extLst>
            </p:cNvPr>
            <p:cNvSpPr txBox="1"/>
            <p:nvPr/>
          </p:nvSpPr>
          <p:spPr>
            <a:xfrm>
              <a:off x="309542" y="967667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>
                  <a:solidFill>
                    <a:schemeClr val="accent2"/>
                  </a:solidFill>
                  <a:latin typeface="UTM Avo" panose="02040603050506020204" pitchFamily="18" charset="0"/>
                </a:rPr>
                <a:t>Ấn để đến trang sách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43696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21614;p70">
            <a:extLst>
              <a:ext uri="{FF2B5EF4-FFF2-40B4-BE49-F238E27FC236}">
                <a16:creationId xmlns:a16="http://schemas.microsoft.com/office/drawing/2014/main" id="{3BDA784E-18E8-4B13-A586-2C6F7878ADF8}"/>
              </a:ext>
            </a:extLst>
          </p:cNvPr>
          <p:cNvGrpSpPr/>
          <p:nvPr/>
        </p:nvGrpSpPr>
        <p:grpSpPr>
          <a:xfrm rot="-608544">
            <a:off x="219274" y="1879505"/>
            <a:ext cx="1698315" cy="1155773"/>
            <a:chOff x="2530543" y="2157321"/>
            <a:chExt cx="1848804" cy="1486080"/>
          </a:xfrm>
        </p:grpSpPr>
        <p:grpSp>
          <p:nvGrpSpPr>
            <p:cNvPr id="3" name="Google Shape;21615;p70">
              <a:extLst>
                <a:ext uri="{FF2B5EF4-FFF2-40B4-BE49-F238E27FC236}">
                  <a16:creationId xmlns:a16="http://schemas.microsoft.com/office/drawing/2014/main" id="{7B3FE12B-9078-8349-912B-A89B75B9C3FD}"/>
                </a:ext>
              </a:extLst>
            </p:cNvPr>
            <p:cNvGrpSpPr/>
            <p:nvPr/>
          </p:nvGrpSpPr>
          <p:grpSpPr>
            <a:xfrm>
              <a:off x="2538525" y="2158112"/>
              <a:ext cx="1840823" cy="1484498"/>
              <a:chOff x="2538525" y="2158112"/>
              <a:chExt cx="1840823" cy="1484498"/>
            </a:xfrm>
          </p:grpSpPr>
          <p:sp>
            <p:nvSpPr>
              <p:cNvPr id="110" name="Google Shape;21616;p70">
                <a:extLst>
                  <a:ext uri="{FF2B5EF4-FFF2-40B4-BE49-F238E27FC236}">
                    <a16:creationId xmlns:a16="http://schemas.microsoft.com/office/drawing/2014/main" id="{421AA1C8-18B9-4655-50D2-3C9E7AE06674}"/>
                  </a:ext>
                </a:extLst>
              </p:cNvPr>
              <p:cNvSpPr/>
              <p:nvPr/>
            </p:nvSpPr>
            <p:spPr>
              <a:xfrm>
                <a:off x="2766982" y="3302963"/>
                <a:ext cx="116982" cy="116982"/>
              </a:xfrm>
              <a:custGeom>
                <a:avLst/>
                <a:gdLst/>
                <a:ahLst/>
                <a:cxnLst/>
                <a:rect l="l" t="t" r="r" b="b"/>
                <a:pathLst>
                  <a:path w="2780" h="2780" extrusionOk="0">
                    <a:moveTo>
                      <a:pt x="1390" y="1"/>
                    </a:moveTo>
                    <a:lnTo>
                      <a:pt x="1334" y="19"/>
                    </a:lnTo>
                    <a:lnTo>
                      <a:pt x="1297" y="93"/>
                    </a:lnTo>
                    <a:lnTo>
                      <a:pt x="1241" y="186"/>
                    </a:lnTo>
                    <a:lnTo>
                      <a:pt x="1204" y="316"/>
                    </a:lnTo>
                    <a:lnTo>
                      <a:pt x="1149" y="668"/>
                    </a:lnTo>
                    <a:lnTo>
                      <a:pt x="1112" y="1112"/>
                    </a:lnTo>
                    <a:lnTo>
                      <a:pt x="667" y="1150"/>
                    </a:lnTo>
                    <a:lnTo>
                      <a:pt x="315" y="1224"/>
                    </a:lnTo>
                    <a:lnTo>
                      <a:pt x="185" y="1261"/>
                    </a:lnTo>
                    <a:lnTo>
                      <a:pt x="74" y="1298"/>
                    </a:lnTo>
                    <a:lnTo>
                      <a:pt x="19" y="1353"/>
                    </a:lnTo>
                    <a:lnTo>
                      <a:pt x="0" y="1390"/>
                    </a:lnTo>
                    <a:lnTo>
                      <a:pt x="19" y="1446"/>
                    </a:lnTo>
                    <a:lnTo>
                      <a:pt x="74" y="1502"/>
                    </a:lnTo>
                    <a:lnTo>
                      <a:pt x="185" y="1539"/>
                    </a:lnTo>
                    <a:lnTo>
                      <a:pt x="315" y="1576"/>
                    </a:lnTo>
                    <a:lnTo>
                      <a:pt x="667" y="1650"/>
                    </a:lnTo>
                    <a:lnTo>
                      <a:pt x="1112" y="1687"/>
                    </a:lnTo>
                    <a:lnTo>
                      <a:pt x="1149" y="2113"/>
                    </a:lnTo>
                    <a:lnTo>
                      <a:pt x="1204" y="2465"/>
                    </a:lnTo>
                    <a:lnTo>
                      <a:pt x="1241" y="2613"/>
                    </a:lnTo>
                    <a:lnTo>
                      <a:pt x="1297" y="2706"/>
                    </a:lnTo>
                    <a:lnTo>
                      <a:pt x="1334" y="2761"/>
                    </a:lnTo>
                    <a:lnTo>
                      <a:pt x="1390" y="2780"/>
                    </a:lnTo>
                    <a:lnTo>
                      <a:pt x="1445" y="2761"/>
                    </a:lnTo>
                    <a:lnTo>
                      <a:pt x="1482" y="2706"/>
                    </a:lnTo>
                    <a:lnTo>
                      <a:pt x="1538" y="2613"/>
                    </a:lnTo>
                    <a:lnTo>
                      <a:pt x="1575" y="2465"/>
                    </a:lnTo>
                    <a:lnTo>
                      <a:pt x="1631" y="2113"/>
                    </a:lnTo>
                    <a:lnTo>
                      <a:pt x="1668" y="1687"/>
                    </a:lnTo>
                    <a:lnTo>
                      <a:pt x="2112" y="1650"/>
                    </a:lnTo>
                    <a:lnTo>
                      <a:pt x="2464" y="1576"/>
                    </a:lnTo>
                    <a:lnTo>
                      <a:pt x="2594" y="1539"/>
                    </a:lnTo>
                    <a:lnTo>
                      <a:pt x="2705" y="1502"/>
                    </a:lnTo>
                    <a:lnTo>
                      <a:pt x="2761" y="1446"/>
                    </a:lnTo>
                    <a:lnTo>
                      <a:pt x="2779" y="1390"/>
                    </a:lnTo>
                    <a:lnTo>
                      <a:pt x="2761" y="1353"/>
                    </a:lnTo>
                    <a:lnTo>
                      <a:pt x="2705" y="1298"/>
                    </a:lnTo>
                    <a:lnTo>
                      <a:pt x="2594" y="1261"/>
                    </a:lnTo>
                    <a:lnTo>
                      <a:pt x="2464" y="1224"/>
                    </a:lnTo>
                    <a:lnTo>
                      <a:pt x="2112" y="1150"/>
                    </a:lnTo>
                    <a:lnTo>
                      <a:pt x="1668" y="1112"/>
                    </a:lnTo>
                    <a:lnTo>
                      <a:pt x="1631" y="668"/>
                    </a:lnTo>
                    <a:lnTo>
                      <a:pt x="1575" y="316"/>
                    </a:lnTo>
                    <a:lnTo>
                      <a:pt x="1538" y="186"/>
                    </a:lnTo>
                    <a:lnTo>
                      <a:pt x="1482" y="93"/>
                    </a:lnTo>
                    <a:lnTo>
                      <a:pt x="1445" y="19"/>
                    </a:lnTo>
                    <a:lnTo>
                      <a:pt x="1390" y="1"/>
                    </a:ln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71438" dist="47625" dir="42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11" name="Google Shape;21617;p70">
                <a:extLst>
                  <a:ext uri="{FF2B5EF4-FFF2-40B4-BE49-F238E27FC236}">
                    <a16:creationId xmlns:a16="http://schemas.microsoft.com/office/drawing/2014/main" id="{55323FE4-FFA0-D401-AFC2-48EF15417E11}"/>
                  </a:ext>
                </a:extLst>
              </p:cNvPr>
              <p:cNvSpPr/>
              <p:nvPr/>
            </p:nvSpPr>
            <p:spPr>
              <a:xfrm>
                <a:off x="2682778" y="3272581"/>
                <a:ext cx="96700" cy="97499"/>
              </a:xfrm>
              <a:custGeom>
                <a:avLst/>
                <a:gdLst/>
                <a:ahLst/>
                <a:cxnLst/>
                <a:rect l="l" t="t" r="r" b="b"/>
                <a:pathLst>
                  <a:path w="2298" h="2317" extrusionOk="0">
                    <a:moveTo>
                      <a:pt x="1149" y="0"/>
                    </a:moveTo>
                    <a:lnTo>
                      <a:pt x="1112" y="19"/>
                    </a:lnTo>
                    <a:lnTo>
                      <a:pt x="1056" y="74"/>
                    </a:lnTo>
                    <a:lnTo>
                      <a:pt x="1019" y="148"/>
                    </a:lnTo>
                    <a:lnTo>
                      <a:pt x="1001" y="260"/>
                    </a:lnTo>
                    <a:lnTo>
                      <a:pt x="945" y="556"/>
                    </a:lnTo>
                    <a:lnTo>
                      <a:pt x="908" y="927"/>
                    </a:lnTo>
                    <a:lnTo>
                      <a:pt x="556" y="945"/>
                    </a:lnTo>
                    <a:lnTo>
                      <a:pt x="259" y="1001"/>
                    </a:lnTo>
                    <a:lnTo>
                      <a:pt x="148" y="1038"/>
                    </a:lnTo>
                    <a:lnTo>
                      <a:pt x="56" y="1075"/>
                    </a:lnTo>
                    <a:lnTo>
                      <a:pt x="19" y="1112"/>
                    </a:lnTo>
                    <a:lnTo>
                      <a:pt x="0" y="1149"/>
                    </a:lnTo>
                    <a:lnTo>
                      <a:pt x="19" y="1204"/>
                    </a:lnTo>
                    <a:lnTo>
                      <a:pt x="56" y="1242"/>
                    </a:lnTo>
                    <a:lnTo>
                      <a:pt x="148" y="1279"/>
                    </a:lnTo>
                    <a:lnTo>
                      <a:pt x="259" y="1316"/>
                    </a:lnTo>
                    <a:lnTo>
                      <a:pt x="556" y="1353"/>
                    </a:lnTo>
                    <a:lnTo>
                      <a:pt x="908" y="1390"/>
                    </a:lnTo>
                    <a:lnTo>
                      <a:pt x="945" y="1760"/>
                    </a:lnTo>
                    <a:lnTo>
                      <a:pt x="1001" y="2038"/>
                    </a:lnTo>
                    <a:lnTo>
                      <a:pt x="1019" y="2149"/>
                    </a:lnTo>
                    <a:lnTo>
                      <a:pt x="1056" y="2242"/>
                    </a:lnTo>
                    <a:lnTo>
                      <a:pt x="1112" y="2298"/>
                    </a:lnTo>
                    <a:lnTo>
                      <a:pt x="1149" y="2316"/>
                    </a:lnTo>
                    <a:lnTo>
                      <a:pt x="1186" y="2298"/>
                    </a:lnTo>
                    <a:lnTo>
                      <a:pt x="1223" y="2242"/>
                    </a:lnTo>
                    <a:lnTo>
                      <a:pt x="1260" y="2149"/>
                    </a:lnTo>
                    <a:lnTo>
                      <a:pt x="1297" y="2038"/>
                    </a:lnTo>
                    <a:lnTo>
                      <a:pt x="1353" y="1760"/>
                    </a:lnTo>
                    <a:lnTo>
                      <a:pt x="1371" y="1390"/>
                    </a:lnTo>
                    <a:lnTo>
                      <a:pt x="1742" y="1353"/>
                    </a:lnTo>
                    <a:lnTo>
                      <a:pt x="2038" y="1316"/>
                    </a:lnTo>
                    <a:lnTo>
                      <a:pt x="2149" y="1279"/>
                    </a:lnTo>
                    <a:lnTo>
                      <a:pt x="2223" y="1242"/>
                    </a:lnTo>
                    <a:lnTo>
                      <a:pt x="2279" y="1204"/>
                    </a:lnTo>
                    <a:lnTo>
                      <a:pt x="2298" y="1149"/>
                    </a:lnTo>
                    <a:lnTo>
                      <a:pt x="2279" y="1112"/>
                    </a:lnTo>
                    <a:lnTo>
                      <a:pt x="2223" y="1075"/>
                    </a:lnTo>
                    <a:lnTo>
                      <a:pt x="2149" y="1038"/>
                    </a:lnTo>
                    <a:lnTo>
                      <a:pt x="2038" y="1001"/>
                    </a:lnTo>
                    <a:lnTo>
                      <a:pt x="1742" y="945"/>
                    </a:lnTo>
                    <a:lnTo>
                      <a:pt x="1371" y="927"/>
                    </a:lnTo>
                    <a:lnTo>
                      <a:pt x="1353" y="556"/>
                    </a:lnTo>
                    <a:lnTo>
                      <a:pt x="1297" y="260"/>
                    </a:lnTo>
                    <a:lnTo>
                      <a:pt x="1260" y="148"/>
                    </a:lnTo>
                    <a:lnTo>
                      <a:pt x="1223" y="74"/>
                    </a:lnTo>
                    <a:lnTo>
                      <a:pt x="1186" y="19"/>
                    </a:lnTo>
                    <a:lnTo>
                      <a:pt x="1149" y="0"/>
                    </a:ln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71438" dist="47625" dir="42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12" name="Google Shape;21618;p70">
                <a:extLst>
                  <a:ext uri="{FF2B5EF4-FFF2-40B4-BE49-F238E27FC236}">
                    <a16:creationId xmlns:a16="http://schemas.microsoft.com/office/drawing/2014/main" id="{F770FE76-D58E-6D90-C6FD-91AAB24D7FD6}"/>
                  </a:ext>
                </a:extLst>
              </p:cNvPr>
              <p:cNvSpPr/>
              <p:nvPr/>
            </p:nvSpPr>
            <p:spPr>
              <a:xfrm>
                <a:off x="2586076" y="2607493"/>
                <a:ext cx="91272" cy="90514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2151" extrusionOk="0">
                    <a:moveTo>
                      <a:pt x="1094" y="1"/>
                    </a:moveTo>
                    <a:lnTo>
                      <a:pt x="1038" y="19"/>
                    </a:lnTo>
                    <a:lnTo>
                      <a:pt x="1001" y="75"/>
                    </a:lnTo>
                    <a:lnTo>
                      <a:pt x="983" y="149"/>
                    </a:lnTo>
                    <a:lnTo>
                      <a:pt x="946" y="260"/>
                    </a:lnTo>
                    <a:lnTo>
                      <a:pt x="890" y="520"/>
                    </a:lnTo>
                    <a:lnTo>
                      <a:pt x="871" y="872"/>
                    </a:lnTo>
                    <a:lnTo>
                      <a:pt x="519" y="890"/>
                    </a:lnTo>
                    <a:lnTo>
                      <a:pt x="260" y="946"/>
                    </a:lnTo>
                    <a:lnTo>
                      <a:pt x="149" y="964"/>
                    </a:lnTo>
                    <a:lnTo>
                      <a:pt x="75" y="1001"/>
                    </a:lnTo>
                    <a:lnTo>
                      <a:pt x="19" y="1038"/>
                    </a:lnTo>
                    <a:lnTo>
                      <a:pt x="1" y="1076"/>
                    </a:lnTo>
                    <a:lnTo>
                      <a:pt x="19" y="1113"/>
                    </a:lnTo>
                    <a:lnTo>
                      <a:pt x="75" y="1150"/>
                    </a:lnTo>
                    <a:lnTo>
                      <a:pt x="149" y="1187"/>
                    </a:lnTo>
                    <a:lnTo>
                      <a:pt x="260" y="1224"/>
                    </a:lnTo>
                    <a:lnTo>
                      <a:pt x="519" y="1279"/>
                    </a:lnTo>
                    <a:lnTo>
                      <a:pt x="871" y="1298"/>
                    </a:lnTo>
                    <a:lnTo>
                      <a:pt x="890" y="1631"/>
                    </a:lnTo>
                    <a:lnTo>
                      <a:pt x="946" y="1909"/>
                    </a:lnTo>
                    <a:lnTo>
                      <a:pt x="983" y="2020"/>
                    </a:lnTo>
                    <a:lnTo>
                      <a:pt x="1001" y="2095"/>
                    </a:lnTo>
                    <a:lnTo>
                      <a:pt x="1038" y="2132"/>
                    </a:lnTo>
                    <a:lnTo>
                      <a:pt x="1094" y="2150"/>
                    </a:lnTo>
                    <a:lnTo>
                      <a:pt x="1131" y="2132"/>
                    </a:lnTo>
                    <a:lnTo>
                      <a:pt x="1168" y="2095"/>
                    </a:lnTo>
                    <a:lnTo>
                      <a:pt x="1186" y="2020"/>
                    </a:lnTo>
                    <a:lnTo>
                      <a:pt x="1223" y="1909"/>
                    </a:lnTo>
                    <a:lnTo>
                      <a:pt x="1279" y="1631"/>
                    </a:lnTo>
                    <a:lnTo>
                      <a:pt x="1298" y="1298"/>
                    </a:lnTo>
                    <a:lnTo>
                      <a:pt x="1650" y="1279"/>
                    </a:lnTo>
                    <a:lnTo>
                      <a:pt x="1909" y="1224"/>
                    </a:lnTo>
                    <a:lnTo>
                      <a:pt x="2020" y="1187"/>
                    </a:lnTo>
                    <a:lnTo>
                      <a:pt x="2094" y="1150"/>
                    </a:lnTo>
                    <a:lnTo>
                      <a:pt x="2150" y="1113"/>
                    </a:lnTo>
                    <a:lnTo>
                      <a:pt x="2168" y="1076"/>
                    </a:lnTo>
                    <a:lnTo>
                      <a:pt x="2150" y="1038"/>
                    </a:lnTo>
                    <a:lnTo>
                      <a:pt x="2094" y="1001"/>
                    </a:lnTo>
                    <a:lnTo>
                      <a:pt x="2020" y="964"/>
                    </a:lnTo>
                    <a:lnTo>
                      <a:pt x="1909" y="946"/>
                    </a:lnTo>
                    <a:lnTo>
                      <a:pt x="1650" y="890"/>
                    </a:lnTo>
                    <a:lnTo>
                      <a:pt x="1298" y="872"/>
                    </a:lnTo>
                    <a:lnTo>
                      <a:pt x="1279" y="520"/>
                    </a:lnTo>
                    <a:lnTo>
                      <a:pt x="1223" y="260"/>
                    </a:lnTo>
                    <a:lnTo>
                      <a:pt x="1186" y="149"/>
                    </a:lnTo>
                    <a:lnTo>
                      <a:pt x="1168" y="75"/>
                    </a:lnTo>
                    <a:lnTo>
                      <a:pt x="1131" y="19"/>
                    </a:lnTo>
                    <a:lnTo>
                      <a:pt x="1094" y="1"/>
                    </a:ln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71438" dist="47625" dir="42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13" name="Google Shape;21619;p70">
                <a:extLst>
                  <a:ext uri="{FF2B5EF4-FFF2-40B4-BE49-F238E27FC236}">
                    <a16:creationId xmlns:a16="http://schemas.microsoft.com/office/drawing/2014/main" id="{A8A8EB08-1DF7-496A-D805-2043B631C40B}"/>
                  </a:ext>
                </a:extLst>
              </p:cNvPr>
              <p:cNvSpPr/>
              <p:nvPr/>
            </p:nvSpPr>
            <p:spPr>
              <a:xfrm>
                <a:off x="2546310" y="2941194"/>
                <a:ext cx="83487" cy="83487"/>
              </a:xfrm>
              <a:custGeom>
                <a:avLst/>
                <a:gdLst/>
                <a:ahLst/>
                <a:cxnLst/>
                <a:rect l="l" t="t" r="r" b="b"/>
                <a:pathLst>
                  <a:path w="1984" h="1984" extrusionOk="0">
                    <a:moveTo>
                      <a:pt x="1001" y="1"/>
                    </a:moveTo>
                    <a:lnTo>
                      <a:pt x="964" y="19"/>
                    </a:lnTo>
                    <a:lnTo>
                      <a:pt x="927" y="56"/>
                    </a:lnTo>
                    <a:lnTo>
                      <a:pt x="890" y="131"/>
                    </a:lnTo>
                    <a:lnTo>
                      <a:pt x="872" y="223"/>
                    </a:lnTo>
                    <a:lnTo>
                      <a:pt x="816" y="483"/>
                    </a:lnTo>
                    <a:lnTo>
                      <a:pt x="797" y="798"/>
                    </a:lnTo>
                    <a:lnTo>
                      <a:pt x="482" y="816"/>
                    </a:lnTo>
                    <a:lnTo>
                      <a:pt x="242" y="853"/>
                    </a:lnTo>
                    <a:lnTo>
                      <a:pt x="130" y="890"/>
                    </a:lnTo>
                    <a:lnTo>
                      <a:pt x="75" y="927"/>
                    </a:lnTo>
                    <a:lnTo>
                      <a:pt x="19" y="946"/>
                    </a:lnTo>
                    <a:lnTo>
                      <a:pt x="1" y="983"/>
                    </a:lnTo>
                    <a:lnTo>
                      <a:pt x="19" y="1020"/>
                    </a:lnTo>
                    <a:lnTo>
                      <a:pt x="75" y="1057"/>
                    </a:lnTo>
                    <a:lnTo>
                      <a:pt x="130" y="1094"/>
                    </a:lnTo>
                    <a:lnTo>
                      <a:pt x="242" y="1113"/>
                    </a:lnTo>
                    <a:lnTo>
                      <a:pt x="482" y="1168"/>
                    </a:lnTo>
                    <a:lnTo>
                      <a:pt x="797" y="1187"/>
                    </a:lnTo>
                    <a:lnTo>
                      <a:pt x="816" y="1502"/>
                    </a:lnTo>
                    <a:lnTo>
                      <a:pt x="872" y="1761"/>
                    </a:lnTo>
                    <a:lnTo>
                      <a:pt x="890" y="1854"/>
                    </a:lnTo>
                    <a:lnTo>
                      <a:pt x="927" y="1928"/>
                    </a:lnTo>
                    <a:lnTo>
                      <a:pt x="964" y="1965"/>
                    </a:lnTo>
                    <a:lnTo>
                      <a:pt x="1001" y="1983"/>
                    </a:lnTo>
                    <a:lnTo>
                      <a:pt x="1038" y="1965"/>
                    </a:lnTo>
                    <a:lnTo>
                      <a:pt x="1075" y="1928"/>
                    </a:lnTo>
                    <a:lnTo>
                      <a:pt x="1094" y="1854"/>
                    </a:lnTo>
                    <a:lnTo>
                      <a:pt x="1131" y="1761"/>
                    </a:lnTo>
                    <a:lnTo>
                      <a:pt x="1168" y="1502"/>
                    </a:lnTo>
                    <a:lnTo>
                      <a:pt x="1205" y="1187"/>
                    </a:lnTo>
                    <a:lnTo>
                      <a:pt x="1501" y="1168"/>
                    </a:lnTo>
                    <a:lnTo>
                      <a:pt x="1761" y="1113"/>
                    </a:lnTo>
                    <a:lnTo>
                      <a:pt x="1853" y="1094"/>
                    </a:lnTo>
                    <a:lnTo>
                      <a:pt x="1928" y="1057"/>
                    </a:lnTo>
                    <a:lnTo>
                      <a:pt x="1965" y="1020"/>
                    </a:lnTo>
                    <a:lnTo>
                      <a:pt x="1983" y="983"/>
                    </a:lnTo>
                    <a:lnTo>
                      <a:pt x="1965" y="946"/>
                    </a:lnTo>
                    <a:lnTo>
                      <a:pt x="1928" y="927"/>
                    </a:lnTo>
                    <a:lnTo>
                      <a:pt x="1853" y="890"/>
                    </a:lnTo>
                    <a:lnTo>
                      <a:pt x="1761" y="853"/>
                    </a:lnTo>
                    <a:lnTo>
                      <a:pt x="1501" y="816"/>
                    </a:lnTo>
                    <a:lnTo>
                      <a:pt x="1205" y="798"/>
                    </a:lnTo>
                    <a:lnTo>
                      <a:pt x="1168" y="483"/>
                    </a:lnTo>
                    <a:lnTo>
                      <a:pt x="1131" y="223"/>
                    </a:lnTo>
                    <a:lnTo>
                      <a:pt x="1094" y="131"/>
                    </a:lnTo>
                    <a:lnTo>
                      <a:pt x="1075" y="56"/>
                    </a:lnTo>
                    <a:lnTo>
                      <a:pt x="1038" y="19"/>
                    </a:lnTo>
                    <a:lnTo>
                      <a:pt x="1001" y="1"/>
                    </a:ln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71438" dist="47625" dir="42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14" name="Google Shape;21620;p70">
                <a:extLst>
                  <a:ext uri="{FF2B5EF4-FFF2-40B4-BE49-F238E27FC236}">
                    <a16:creationId xmlns:a16="http://schemas.microsoft.com/office/drawing/2014/main" id="{1D70AF55-BBF0-E16A-EE99-272ABDB7E165}"/>
                  </a:ext>
                </a:extLst>
              </p:cNvPr>
              <p:cNvSpPr/>
              <p:nvPr/>
            </p:nvSpPr>
            <p:spPr>
              <a:xfrm>
                <a:off x="3349380" y="3181349"/>
                <a:ext cx="122453" cy="121653"/>
              </a:xfrm>
              <a:custGeom>
                <a:avLst/>
                <a:gdLst/>
                <a:ahLst/>
                <a:cxnLst/>
                <a:rect l="l" t="t" r="r" b="b"/>
                <a:pathLst>
                  <a:path w="2910" h="2891" extrusionOk="0">
                    <a:moveTo>
                      <a:pt x="1446" y="0"/>
                    </a:moveTo>
                    <a:lnTo>
                      <a:pt x="1408" y="19"/>
                    </a:lnTo>
                    <a:lnTo>
                      <a:pt x="1353" y="93"/>
                    </a:lnTo>
                    <a:lnTo>
                      <a:pt x="1297" y="186"/>
                    </a:lnTo>
                    <a:lnTo>
                      <a:pt x="1260" y="334"/>
                    </a:lnTo>
                    <a:lnTo>
                      <a:pt x="1205" y="704"/>
                    </a:lnTo>
                    <a:lnTo>
                      <a:pt x="1168" y="1149"/>
                    </a:lnTo>
                    <a:lnTo>
                      <a:pt x="704" y="1186"/>
                    </a:lnTo>
                    <a:lnTo>
                      <a:pt x="334" y="1260"/>
                    </a:lnTo>
                    <a:lnTo>
                      <a:pt x="204" y="1297"/>
                    </a:lnTo>
                    <a:lnTo>
                      <a:pt x="93" y="1353"/>
                    </a:lnTo>
                    <a:lnTo>
                      <a:pt x="37" y="1390"/>
                    </a:lnTo>
                    <a:lnTo>
                      <a:pt x="0" y="1446"/>
                    </a:lnTo>
                    <a:lnTo>
                      <a:pt x="37" y="1501"/>
                    </a:lnTo>
                    <a:lnTo>
                      <a:pt x="93" y="1557"/>
                    </a:lnTo>
                    <a:lnTo>
                      <a:pt x="204" y="1594"/>
                    </a:lnTo>
                    <a:lnTo>
                      <a:pt x="334" y="1631"/>
                    </a:lnTo>
                    <a:lnTo>
                      <a:pt x="704" y="1705"/>
                    </a:lnTo>
                    <a:lnTo>
                      <a:pt x="1168" y="1742"/>
                    </a:lnTo>
                    <a:lnTo>
                      <a:pt x="1205" y="2205"/>
                    </a:lnTo>
                    <a:lnTo>
                      <a:pt x="1260" y="2557"/>
                    </a:lnTo>
                    <a:lnTo>
                      <a:pt x="1297" y="2705"/>
                    </a:lnTo>
                    <a:lnTo>
                      <a:pt x="1353" y="2817"/>
                    </a:lnTo>
                    <a:lnTo>
                      <a:pt x="1408" y="2872"/>
                    </a:lnTo>
                    <a:lnTo>
                      <a:pt x="1446" y="2891"/>
                    </a:lnTo>
                    <a:lnTo>
                      <a:pt x="1501" y="2872"/>
                    </a:lnTo>
                    <a:lnTo>
                      <a:pt x="1557" y="2817"/>
                    </a:lnTo>
                    <a:lnTo>
                      <a:pt x="1594" y="2705"/>
                    </a:lnTo>
                    <a:lnTo>
                      <a:pt x="1649" y="2557"/>
                    </a:lnTo>
                    <a:lnTo>
                      <a:pt x="1705" y="2205"/>
                    </a:lnTo>
                    <a:lnTo>
                      <a:pt x="1742" y="1742"/>
                    </a:lnTo>
                    <a:lnTo>
                      <a:pt x="2205" y="1705"/>
                    </a:lnTo>
                    <a:lnTo>
                      <a:pt x="2576" y="1631"/>
                    </a:lnTo>
                    <a:lnTo>
                      <a:pt x="2705" y="1594"/>
                    </a:lnTo>
                    <a:lnTo>
                      <a:pt x="2817" y="1557"/>
                    </a:lnTo>
                    <a:lnTo>
                      <a:pt x="2872" y="1501"/>
                    </a:lnTo>
                    <a:lnTo>
                      <a:pt x="2909" y="1446"/>
                    </a:lnTo>
                    <a:lnTo>
                      <a:pt x="2872" y="1390"/>
                    </a:lnTo>
                    <a:lnTo>
                      <a:pt x="2817" y="1353"/>
                    </a:lnTo>
                    <a:lnTo>
                      <a:pt x="2705" y="1297"/>
                    </a:lnTo>
                    <a:lnTo>
                      <a:pt x="2576" y="1260"/>
                    </a:lnTo>
                    <a:lnTo>
                      <a:pt x="2205" y="1186"/>
                    </a:lnTo>
                    <a:lnTo>
                      <a:pt x="1742" y="1149"/>
                    </a:lnTo>
                    <a:lnTo>
                      <a:pt x="1705" y="704"/>
                    </a:lnTo>
                    <a:lnTo>
                      <a:pt x="1649" y="334"/>
                    </a:lnTo>
                    <a:lnTo>
                      <a:pt x="1594" y="186"/>
                    </a:lnTo>
                    <a:lnTo>
                      <a:pt x="1557" y="93"/>
                    </a:lnTo>
                    <a:lnTo>
                      <a:pt x="1501" y="19"/>
                    </a:lnTo>
                    <a:lnTo>
                      <a:pt x="1446" y="0"/>
                    </a:ln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71438" dist="47625" dir="42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15" name="Google Shape;21621;p70">
                <a:extLst>
                  <a:ext uri="{FF2B5EF4-FFF2-40B4-BE49-F238E27FC236}">
                    <a16:creationId xmlns:a16="http://schemas.microsoft.com/office/drawing/2014/main" id="{55154459-CD30-4443-5827-C1BB51044A24}"/>
                  </a:ext>
                </a:extLst>
              </p:cNvPr>
              <p:cNvSpPr/>
              <p:nvPr/>
            </p:nvSpPr>
            <p:spPr>
              <a:xfrm>
                <a:off x="3308056" y="3117429"/>
                <a:ext cx="87358" cy="86559"/>
              </a:xfrm>
              <a:custGeom>
                <a:avLst/>
                <a:gdLst/>
                <a:ahLst/>
                <a:cxnLst/>
                <a:rect l="l" t="t" r="r" b="b"/>
                <a:pathLst>
                  <a:path w="2076" h="2057" extrusionOk="0">
                    <a:moveTo>
                      <a:pt x="1038" y="0"/>
                    </a:moveTo>
                    <a:lnTo>
                      <a:pt x="1001" y="19"/>
                    </a:lnTo>
                    <a:lnTo>
                      <a:pt x="964" y="74"/>
                    </a:lnTo>
                    <a:lnTo>
                      <a:pt x="927" y="130"/>
                    </a:lnTo>
                    <a:lnTo>
                      <a:pt x="908" y="241"/>
                    </a:lnTo>
                    <a:lnTo>
                      <a:pt x="853" y="500"/>
                    </a:lnTo>
                    <a:lnTo>
                      <a:pt x="834" y="815"/>
                    </a:lnTo>
                    <a:lnTo>
                      <a:pt x="501" y="852"/>
                    </a:lnTo>
                    <a:lnTo>
                      <a:pt x="241" y="889"/>
                    </a:lnTo>
                    <a:lnTo>
                      <a:pt x="149" y="927"/>
                    </a:lnTo>
                    <a:lnTo>
                      <a:pt x="74" y="964"/>
                    </a:lnTo>
                    <a:lnTo>
                      <a:pt x="19" y="1001"/>
                    </a:lnTo>
                    <a:lnTo>
                      <a:pt x="0" y="1038"/>
                    </a:lnTo>
                    <a:lnTo>
                      <a:pt x="19" y="1075"/>
                    </a:lnTo>
                    <a:lnTo>
                      <a:pt x="74" y="1112"/>
                    </a:lnTo>
                    <a:lnTo>
                      <a:pt x="149" y="1130"/>
                    </a:lnTo>
                    <a:lnTo>
                      <a:pt x="241" y="1167"/>
                    </a:lnTo>
                    <a:lnTo>
                      <a:pt x="501" y="1223"/>
                    </a:lnTo>
                    <a:lnTo>
                      <a:pt x="834" y="1242"/>
                    </a:lnTo>
                    <a:lnTo>
                      <a:pt x="853" y="1575"/>
                    </a:lnTo>
                    <a:lnTo>
                      <a:pt x="908" y="1834"/>
                    </a:lnTo>
                    <a:lnTo>
                      <a:pt x="927" y="1927"/>
                    </a:lnTo>
                    <a:lnTo>
                      <a:pt x="964" y="2001"/>
                    </a:lnTo>
                    <a:lnTo>
                      <a:pt x="1001" y="2038"/>
                    </a:lnTo>
                    <a:lnTo>
                      <a:pt x="1038" y="2057"/>
                    </a:lnTo>
                    <a:lnTo>
                      <a:pt x="1075" y="2038"/>
                    </a:lnTo>
                    <a:lnTo>
                      <a:pt x="1112" y="2001"/>
                    </a:lnTo>
                    <a:lnTo>
                      <a:pt x="1149" y="1927"/>
                    </a:lnTo>
                    <a:lnTo>
                      <a:pt x="1168" y="1834"/>
                    </a:lnTo>
                    <a:lnTo>
                      <a:pt x="1223" y="1575"/>
                    </a:lnTo>
                    <a:lnTo>
                      <a:pt x="1242" y="1242"/>
                    </a:lnTo>
                    <a:lnTo>
                      <a:pt x="1575" y="1223"/>
                    </a:lnTo>
                    <a:lnTo>
                      <a:pt x="1835" y="1167"/>
                    </a:lnTo>
                    <a:lnTo>
                      <a:pt x="1927" y="1130"/>
                    </a:lnTo>
                    <a:lnTo>
                      <a:pt x="2001" y="1112"/>
                    </a:lnTo>
                    <a:lnTo>
                      <a:pt x="2057" y="1075"/>
                    </a:lnTo>
                    <a:lnTo>
                      <a:pt x="2075" y="1038"/>
                    </a:lnTo>
                    <a:lnTo>
                      <a:pt x="2057" y="1001"/>
                    </a:lnTo>
                    <a:lnTo>
                      <a:pt x="2001" y="964"/>
                    </a:lnTo>
                    <a:lnTo>
                      <a:pt x="1927" y="927"/>
                    </a:lnTo>
                    <a:lnTo>
                      <a:pt x="1835" y="889"/>
                    </a:lnTo>
                    <a:lnTo>
                      <a:pt x="1575" y="852"/>
                    </a:lnTo>
                    <a:lnTo>
                      <a:pt x="1242" y="815"/>
                    </a:lnTo>
                    <a:lnTo>
                      <a:pt x="1223" y="500"/>
                    </a:lnTo>
                    <a:lnTo>
                      <a:pt x="1168" y="241"/>
                    </a:lnTo>
                    <a:lnTo>
                      <a:pt x="1149" y="130"/>
                    </a:lnTo>
                    <a:lnTo>
                      <a:pt x="1112" y="74"/>
                    </a:lnTo>
                    <a:lnTo>
                      <a:pt x="1075" y="19"/>
                    </a:lnTo>
                    <a:lnTo>
                      <a:pt x="1038" y="0"/>
                    </a:ln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71438" dist="47625" dir="42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16" name="Google Shape;21622;p70">
                <a:extLst>
                  <a:ext uri="{FF2B5EF4-FFF2-40B4-BE49-F238E27FC236}">
                    <a16:creationId xmlns:a16="http://schemas.microsoft.com/office/drawing/2014/main" id="{15A63228-8801-C20F-BBC9-4E9E0296D60E}"/>
                  </a:ext>
                </a:extLst>
              </p:cNvPr>
              <p:cNvSpPr/>
              <p:nvPr/>
            </p:nvSpPr>
            <p:spPr>
              <a:xfrm>
                <a:off x="3400845" y="3090118"/>
                <a:ext cx="64719" cy="64761"/>
              </a:xfrm>
              <a:custGeom>
                <a:avLst/>
                <a:gdLst/>
                <a:ahLst/>
                <a:cxnLst/>
                <a:rect l="l" t="t" r="r" b="b"/>
                <a:pathLst>
                  <a:path w="1538" h="1539" extrusionOk="0">
                    <a:moveTo>
                      <a:pt x="778" y="1"/>
                    </a:moveTo>
                    <a:lnTo>
                      <a:pt x="741" y="19"/>
                    </a:lnTo>
                    <a:lnTo>
                      <a:pt x="723" y="56"/>
                    </a:lnTo>
                    <a:lnTo>
                      <a:pt x="667" y="186"/>
                    </a:lnTo>
                    <a:lnTo>
                      <a:pt x="630" y="371"/>
                    </a:lnTo>
                    <a:lnTo>
                      <a:pt x="612" y="612"/>
                    </a:lnTo>
                    <a:lnTo>
                      <a:pt x="371" y="631"/>
                    </a:lnTo>
                    <a:lnTo>
                      <a:pt x="185" y="668"/>
                    </a:lnTo>
                    <a:lnTo>
                      <a:pt x="56" y="723"/>
                    </a:lnTo>
                    <a:lnTo>
                      <a:pt x="19" y="742"/>
                    </a:lnTo>
                    <a:lnTo>
                      <a:pt x="0" y="779"/>
                    </a:lnTo>
                    <a:lnTo>
                      <a:pt x="19" y="797"/>
                    </a:lnTo>
                    <a:lnTo>
                      <a:pt x="56" y="816"/>
                    </a:lnTo>
                    <a:lnTo>
                      <a:pt x="185" y="871"/>
                    </a:lnTo>
                    <a:lnTo>
                      <a:pt x="371" y="909"/>
                    </a:lnTo>
                    <a:lnTo>
                      <a:pt x="612" y="927"/>
                    </a:lnTo>
                    <a:lnTo>
                      <a:pt x="630" y="1168"/>
                    </a:lnTo>
                    <a:lnTo>
                      <a:pt x="667" y="1353"/>
                    </a:lnTo>
                    <a:lnTo>
                      <a:pt x="723" y="1483"/>
                    </a:lnTo>
                    <a:lnTo>
                      <a:pt x="741" y="1520"/>
                    </a:lnTo>
                    <a:lnTo>
                      <a:pt x="778" y="1538"/>
                    </a:lnTo>
                    <a:lnTo>
                      <a:pt x="797" y="1520"/>
                    </a:lnTo>
                    <a:lnTo>
                      <a:pt x="834" y="1483"/>
                    </a:lnTo>
                    <a:lnTo>
                      <a:pt x="871" y="1353"/>
                    </a:lnTo>
                    <a:lnTo>
                      <a:pt x="908" y="1168"/>
                    </a:lnTo>
                    <a:lnTo>
                      <a:pt x="927" y="927"/>
                    </a:lnTo>
                    <a:lnTo>
                      <a:pt x="1167" y="909"/>
                    </a:lnTo>
                    <a:lnTo>
                      <a:pt x="1353" y="871"/>
                    </a:lnTo>
                    <a:lnTo>
                      <a:pt x="1482" y="816"/>
                    </a:lnTo>
                    <a:lnTo>
                      <a:pt x="1519" y="797"/>
                    </a:lnTo>
                    <a:lnTo>
                      <a:pt x="1538" y="779"/>
                    </a:lnTo>
                    <a:lnTo>
                      <a:pt x="1519" y="742"/>
                    </a:lnTo>
                    <a:lnTo>
                      <a:pt x="1482" y="723"/>
                    </a:lnTo>
                    <a:lnTo>
                      <a:pt x="1353" y="668"/>
                    </a:lnTo>
                    <a:lnTo>
                      <a:pt x="1167" y="631"/>
                    </a:lnTo>
                    <a:lnTo>
                      <a:pt x="927" y="612"/>
                    </a:lnTo>
                    <a:lnTo>
                      <a:pt x="908" y="371"/>
                    </a:lnTo>
                    <a:lnTo>
                      <a:pt x="871" y="186"/>
                    </a:lnTo>
                    <a:lnTo>
                      <a:pt x="834" y="56"/>
                    </a:lnTo>
                    <a:lnTo>
                      <a:pt x="797" y="19"/>
                    </a:lnTo>
                    <a:lnTo>
                      <a:pt x="778" y="1"/>
                    </a:ln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71438" dist="47625" dir="42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17" name="Google Shape;21623;p70">
                <a:extLst>
                  <a:ext uri="{FF2B5EF4-FFF2-40B4-BE49-F238E27FC236}">
                    <a16:creationId xmlns:a16="http://schemas.microsoft.com/office/drawing/2014/main" id="{6B2EEE47-0E7D-EDC1-CF09-F447E54DEFCE}"/>
                  </a:ext>
                </a:extLst>
              </p:cNvPr>
              <p:cNvSpPr/>
              <p:nvPr/>
            </p:nvSpPr>
            <p:spPr>
              <a:xfrm>
                <a:off x="3989471" y="3317775"/>
                <a:ext cx="116982" cy="117782"/>
              </a:xfrm>
              <a:custGeom>
                <a:avLst/>
                <a:gdLst/>
                <a:ahLst/>
                <a:cxnLst/>
                <a:rect l="l" t="t" r="r" b="b"/>
                <a:pathLst>
                  <a:path w="2780" h="2799" extrusionOk="0">
                    <a:moveTo>
                      <a:pt x="1390" y="1"/>
                    </a:moveTo>
                    <a:lnTo>
                      <a:pt x="1335" y="38"/>
                    </a:lnTo>
                    <a:lnTo>
                      <a:pt x="1298" y="93"/>
                    </a:lnTo>
                    <a:lnTo>
                      <a:pt x="1242" y="186"/>
                    </a:lnTo>
                    <a:lnTo>
                      <a:pt x="1205" y="334"/>
                    </a:lnTo>
                    <a:lnTo>
                      <a:pt x="1149" y="686"/>
                    </a:lnTo>
                    <a:lnTo>
                      <a:pt x="1112" y="1112"/>
                    </a:lnTo>
                    <a:lnTo>
                      <a:pt x="668" y="1150"/>
                    </a:lnTo>
                    <a:lnTo>
                      <a:pt x="316" y="1224"/>
                    </a:lnTo>
                    <a:lnTo>
                      <a:pt x="186" y="1261"/>
                    </a:lnTo>
                    <a:lnTo>
                      <a:pt x="93" y="1298"/>
                    </a:lnTo>
                    <a:lnTo>
                      <a:pt x="19" y="1353"/>
                    </a:lnTo>
                    <a:lnTo>
                      <a:pt x="1" y="1390"/>
                    </a:lnTo>
                    <a:lnTo>
                      <a:pt x="19" y="1446"/>
                    </a:lnTo>
                    <a:lnTo>
                      <a:pt x="93" y="1502"/>
                    </a:lnTo>
                    <a:lnTo>
                      <a:pt x="186" y="1539"/>
                    </a:lnTo>
                    <a:lnTo>
                      <a:pt x="316" y="1576"/>
                    </a:lnTo>
                    <a:lnTo>
                      <a:pt x="668" y="1650"/>
                    </a:lnTo>
                    <a:lnTo>
                      <a:pt x="1112" y="1687"/>
                    </a:lnTo>
                    <a:lnTo>
                      <a:pt x="1149" y="2113"/>
                    </a:lnTo>
                    <a:lnTo>
                      <a:pt x="1205" y="2465"/>
                    </a:lnTo>
                    <a:lnTo>
                      <a:pt x="1242" y="2613"/>
                    </a:lnTo>
                    <a:lnTo>
                      <a:pt x="1298" y="2706"/>
                    </a:lnTo>
                    <a:lnTo>
                      <a:pt x="1335" y="2761"/>
                    </a:lnTo>
                    <a:lnTo>
                      <a:pt x="1390" y="2799"/>
                    </a:lnTo>
                    <a:lnTo>
                      <a:pt x="1446" y="2761"/>
                    </a:lnTo>
                    <a:lnTo>
                      <a:pt x="1483" y="2706"/>
                    </a:lnTo>
                    <a:lnTo>
                      <a:pt x="1538" y="2613"/>
                    </a:lnTo>
                    <a:lnTo>
                      <a:pt x="1576" y="2465"/>
                    </a:lnTo>
                    <a:lnTo>
                      <a:pt x="1631" y="2113"/>
                    </a:lnTo>
                    <a:lnTo>
                      <a:pt x="1668" y="1687"/>
                    </a:lnTo>
                    <a:lnTo>
                      <a:pt x="2113" y="1650"/>
                    </a:lnTo>
                    <a:lnTo>
                      <a:pt x="2465" y="1576"/>
                    </a:lnTo>
                    <a:lnTo>
                      <a:pt x="2595" y="1539"/>
                    </a:lnTo>
                    <a:lnTo>
                      <a:pt x="2706" y="1502"/>
                    </a:lnTo>
                    <a:lnTo>
                      <a:pt x="2761" y="1446"/>
                    </a:lnTo>
                    <a:lnTo>
                      <a:pt x="2780" y="1390"/>
                    </a:lnTo>
                    <a:lnTo>
                      <a:pt x="2761" y="1353"/>
                    </a:lnTo>
                    <a:lnTo>
                      <a:pt x="2706" y="1298"/>
                    </a:lnTo>
                    <a:lnTo>
                      <a:pt x="2595" y="1261"/>
                    </a:lnTo>
                    <a:lnTo>
                      <a:pt x="2465" y="1224"/>
                    </a:lnTo>
                    <a:lnTo>
                      <a:pt x="2113" y="1150"/>
                    </a:lnTo>
                    <a:lnTo>
                      <a:pt x="1668" y="1112"/>
                    </a:lnTo>
                    <a:lnTo>
                      <a:pt x="1631" y="686"/>
                    </a:lnTo>
                    <a:lnTo>
                      <a:pt x="1576" y="334"/>
                    </a:lnTo>
                    <a:lnTo>
                      <a:pt x="1538" y="186"/>
                    </a:lnTo>
                    <a:lnTo>
                      <a:pt x="1483" y="93"/>
                    </a:lnTo>
                    <a:lnTo>
                      <a:pt x="1446" y="38"/>
                    </a:lnTo>
                    <a:lnTo>
                      <a:pt x="1390" y="1"/>
                    </a:ln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71438" dist="47625" dir="42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18" name="Google Shape;21624;p70">
                <a:extLst>
                  <a:ext uri="{FF2B5EF4-FFF2-40B4-BE49-F238E27FC236}">
                    <a16:creationId xmlns:a16="http://schemas.microsoft.com/office/drawing/2014/main" id="{9631116C-C270-82F0-44A7-90314BFA69B6}"/>
                  </a:ext>
                </a:extLst>
              </p:cNvPr>
              <p:cNvSpPr/>
              <p:nvPr/>
            </p:nvSpPr>
            <p:spPr>
              <a:xfrm>
                <a:off x="4093957" y="3287393"/>
                <a:ext cx="97499" cy="97499"/>
              </a:xfrm>
              <a:custGeom>
                <a:avLst/>
                <a:gdLst/>
                <a:ahLst/>
                <a:cxnLst/>
                <a:rect l="l" t="t" r="r" b="b"/>
                <a:pathLst>
                  <a:path w="2317" h="2317" extrusionOk="0">
                    <a:moveTo>
                      <a:pt x="1149" y="0"/>
                    </a:moveTo>
                    <a:lnTo>
                      <a:pt x="1112" y="19"/>
                    </a:lnTo>
                    <a:lnTo>
                      <a:pt x="1075" y="74"/>
                    </a:lnTo>
                    <a:lnTo>
                      <a:pt x="1038" y="167"/>
                    </a:lnTo>
                    <a:lnTo>
                      <a:pt x="1001" y="278"/>
                    </a:lnTo>
                    <a:lnTo>
                      <a:pt x="945" y="556"/>
                    </a:lnTo>
                    <a:lnTo>
                      <a:pt x="927" y="927"/>
                    </a:lnTo>
                    <a:lnTo>
                      <a:pt x="556" y="964"/>
                    </a:lnTo>
                    <a:lnTo>
                      <a:pt x="260" y="1001"/>
                    </a:lnTo>
                    <a:lnTo>
                      <a:pt x="149" y="1038"/>
                    </a:lnTo>
                    <a:lnTo>
                      <a:pt x="75" y="1075"/>
                    </a:lnTo>
                    <a:lnTo>
                      <a:pt x="19" y="1112"/>
                    </a:lnTo>
                    <a:lnTo>
                      <a:pt x="0" y="1167"/>
                    </a:lnTo>
                    <a:lnTo>
                      <a:pt x="19" y="1205"/>
                    </a:lnTo>
                    <a:lnTo>
                      <a:pt x="75" y="1242"/>
                    </a:lnTo>
                    <a:lnTo>
                      <a:pt x="149" y="1279"/>
                    </a:lnTo>
                    <a:lnTo>
                      <a:pt x="260" y="1316"/>
                    </a:lnTo>
                    <a:lnTo>
                      <a:pt x="556" y="1371"/>
                    </a:lnTo>
                    <a:lnTo>
                      <a:pt x="927" y="1390"/>
                    </a:lnTo>
                    <a:lnTo>
                      <a:pt x="945" y="1760"/>
                    </a:lnTo>
                    <a:lnTo>
                      <a:pt x="1001" y="2057"/>
                    </a:lnTo>
                    <a:lnTo>
                      <a:pt x="1038" y="2149"/>
                    </a:lnTo>
                    <a:lnTo>
                      <a:pt x="1075" y="2242"/>
                    </a:lnTo>
                    <a:lnTo>
                      <a:pt x="1112" y="2298"/>
                    </a:lnTo>
                    <a:lnTo>
                      <a:pt x="1149" y="2316"/>
                    </a:lnTo>
                    <a:lnTo>
                      <a:pt x="1205" y="2298"/>
                    </a:lnTo>
                    <a:lnTo>
                      <a:pt x="1242" y="2242"/>
                    </a:lnTo>
                    <a:lnTo>
                      <a:pt x="1279" y="2149"/>
                    </a:lnTo>
                    <a:lnTo>
                      <a:pt x="1316" y="2057"/>
                    </a:lnTo>
                    <a:lnTo>
                      <a:pt x="1353" y="1760"/>
                    </a:lnTo>
                    <a:lnTo>
                      <a:pt x="1390" y="1390"/>
                    </a:lnTo>
                    <a:lnTo>
                      <a:pt x="1761" y="1371"/>
                    </a:lnTo>
                    <a:lnTo>
                      <a:pt x="2038" y="1316"/>
                    </a:lnTo>
                    <a:lnTo>
                      <a:pt x="2150" y="1279"/>
                    </a:lnTo>
                    <a:lnTo>
                      <a:pt x="2242" y="1242"/>
                    </a:lnTo>
                    <a:lnTo>
                      <a:pt x="2298" y="1205"/>
                    </a:lnTo>
                    <a:lnTo>
                      <a:pt x="2316" y="1167"/>
                    </a:lnTo>
                    <a:lnTo>
                      <a:pt x="2298" y="1112"/>
                    </a:lnTo>
                    <a:lnTo>
                      <a:pt x="2242" y="1075"/>
                    </a:lnTo>
                    <a:lnTo>
                      <a:pt x="2150" y="1038"/>
                    </a:lnTo>
                    <a:lnTo>
                      <a:pt x="2038" y="1001"/>
                    </a:lnTo>
                    <a:lnTo>
                      <a:pt x="1761" y="964"/>
                    </a:lnTo>
                    <a:lnTo>
                      <a:pt x="1390" y="927"/>
                    </a:lnTo>
                    <a:lnTo>
                      <a:pt x="1353" y="556"/>
                    </a:lnTo>
                    <a:lnTo>
                      <a:pt x="1316" y="278"/>
                    </a:lnTo>
                    <a:lnTo>
                      <a:pt x="1279" y="167"/>
                    </a:lnTo>
                    <a:lnTo>
                      <a:pt x="1242" y="74"/>
                    </a:lnTo>
                    <a:lnTo>
                      <a:pt x="1205" y="19"/>
                    </a:lnTo>
                    <a:lnTo>
                      <a:pt x="1149" y="0"/>
                    </a:ln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71438" dist="47625" dir="42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19" name="Google Shape;21625;p70">
                <a:extLst>
                  <a:ext uri="{FF2B5EF4-FFF2-40B4-BE49-F238E27FC236}">
                    <a16:creationId xmlns:a16="http://schemas.microsoft.com/office/drawing/2014/main" id="{A44DB2FA-5532-5C78-0202-4E1BECB0E92E}"/>
                  </a:ext>
                </a:extLst>
              </p:cNvPr>
              <p:cNvSpPr/>
              <p:nvPr/>
            </p:nvSpPr>
            <p:spPr>
              <a:xfrm>
                <a:off x="4219484" y="2855125"/>
                <a:ext cx="90472" cy="90472"/>
              </a:xfrm>
              <a:custGeom>
                <a:avLst/>
                <a:gdLst/>
                <a:ahLst/>
                <a:cxnLst/>
                <a:rect l="l" t="t" r="r" b="b"/>
                <a:pathLst>
                  <a:path w="2150" h="2150" extrusionOk="0">
                    <a:moveTo>
                      <a:pt x="1075" y="1"/>
                    </a:moveTo>
                    <a:lnTo>
                      <a:pt x="1038" y="19"/>
                    </a:lnTo>
                    <a:lnTo>
                      <a:pt x="1001" y="75"/>
                    </a:lnTo>
                    <a:lnTo>
                      <a:pt x="964" y="149"/>
                    </a:lnTo>
                    <a:lnTo>
                      <a:pt x="945" y="242"/>
                    </a:lnTo>
                    <a:lnTo>
                      <a:pt x="890" y="519"/>
                    </a:lnTo>
                    <a:lnTo>
                      <a:pt x="853" y="853"/>
                    </a:lnTo>
                    <a:lnTo>
                      <a:pt x="519" y="890"/>
                    </a:lnTo>
                    <a:lnTo>
                      <a:pt x="241" y="946"/>
                    </a:lnTo>
                    <a:lnTo>
                      <a:pt x="149" y="964"/>
                    </a:lnTo>
                    <a:lnTo>
                      <a:pt x="74" y="1001"/>
                    </a:lnTo>
                    <a:lnTo>
                      <a:pt x="19" y="1038"/>
                    </a:lnTo>
                    <a:lnTo>
                      <a:pt x="0" y="1075"/>
                    </a:lnTo>
                    <a:lnTo>
                      <a:pt x="19" y="1112"/>
                    </a:lnTo>
                    <a:lnTo>
                      <a:pt x="74" y="1149"/>
                    </a:lnTo>
                    <a:lnTo>
                      <a:pt x="149" y="1186"/>
                    </a:lnTo>
                    <a:lnTo>
                      <a:pt x="241" y="1224"/>
                    </a:lnTo>
                    <a:lnTo>
                      <a:pt x="519" y="1261"/>
                    </a:lnTo>
                    <a:lnTo>
                      <a:pt x="853" y="1298"/>
                    </a:lnTo>
                    <a:lnTo>
                      <a:pt x="890" y="1631"/>
                    </a:lnTo>
                    <a:lnTo>
                      <a:pt x="945" y="1909"/>
                    </a:lnTo>
                    <a:lnTo>
                      <a:pt x="964" y="2002"/>
                    </a:lnTo>
                    <a:lnTo>
                      <a:pt x="1001" y="2094"/>
                    </a:lnTo>
                    <a:lnTo>
                      <a:pt x="1038" y="2131"/>
                    </a:lnTo>
                    <a:lnTo>
                      <a:pt x="1075" y="2150"/>
                    </a:lnTo>
                    <a:lnTo>
                      <a:pt x="1112" y="2131"/>
                    </a:lnTo>
                    <a:lnTo>
                      <a:pt x="1149" y="2094"/>
                    </a:lnTo>
                    <a:lnTo>
                      <a:pt x="1186" y="2002"/>
                    </a:lnTo>
                    <a:lnTo>
                      <a:pt x="1223" y="1909"/>
                    </a:lnTo>
                    <a:lnTo>
                      <a:pt x="1260" y="1631"/>
                    </a:lnTo>
                    <a:lnTo>
                      <a:pt x="1297" y="1298"/>
                    </a:lnTo>
                    <a:lnTo>
                      <a:pt x="1631" y="1261"/>
                    </a:lnTo>
                    <a:lnTo>
                      <a:pt x="1909" y="1224"/>
                    </a:lnTo>
                    <a:lnTo>
                      <a:pt x="2001" y="1186"/>
                    </a:lnTo>
                    <a:lnTo>
                      <a:pt x="2094" y="1149"/>
                    </a:lnTo>
                    <a:lnTo>
                      <a:pt x="2131" y="1112"/>
                    </a:lnTo>
                    <a:lnTo>
                      <a:pt x="2150" y="1075"/>
                    </a:lnTo>
                    <a:lnTo>
                      <a:pt x="2131" y="1038"/>
                    </a:lnTo>
                    <a:lnTo>
                      <a:pt x="2094" y="1001"/>
                    </a:lnTo>
                    <a:lnTo>
                      <a:pt x="2001" y="964"/>
                    </a:lnTo>
                    <a:lnTo>
                      <a:pt x="1909" y="946"/>
                    </a:lnTo>
                    <a:lnTo>
                      <a:pt x="1631" y="890"/>
                    </a:lnTo>
                    <a:lnTo>
                      <a:pt x="1297" y="853"/>
                    </a:lnTo>
                    <a:lnTo>
                      <a:pt x="1260" y="519"/>
                    </a:lnTo>
                    <a:lnTo>
                      <a:pt x="1223" y="242"/>
                    </a:lnTo>
                    <a:lnTo>
                      <a:pt x="1186" y="149"/>
                    </a:lnTo>
                    <a:lnTo>
                      <a:pt x="1149" y="75"/>
                    </a:lnTo>
                    <a:lnTo>
                      <a:pt x="1112" y="19"/>
                    </a:lnTo>
                    <a:lnTo>
                      <a:pt x="1075" y="1"/>
                    </a:ln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71438" dist="47625" dir="42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20" name="Google Shape;21626;p70">
                <a:extLst>
                  <a:ext uri="{FF2B5EF4-FFF2-40B4-BE49-F238E27FC236}">
                    <a16:creationId xmlns:a16="http://schemas.microsoft.com/office/drawing/2014/main" id="{BA7E4DDC-15F0-90EA-6532-72B55BC26002}"/>
                  </a:ext>
                </a:extLst>
              </p:cNvPr>
              <p:cNvSpPr/>
              <p:nvPr/>
            </p:nvSpPr>
            <p:spPr>
              <a:xfrm>
                <a:off x="4295903" y="2858639"/>
                <a:ext cx="83445" cy="83445"/>
              </a:xfrm>
              <a:custGeom>
                <a:avLst/>
                <a:gdLst/>
                <a:ahLst/>
                <a:cxnLst/>
                <a:rect l="l" t="t" r="r" b="b"/>
                <a:pathLst>
                  <a:path w="1983" h="1983" extrusionOk="0">
                    <a:moveTo>
                      <a:pt x="982" y="0"/>
                    </a:moveTo>
                    <a:lnTo>
                      <a:pt x="964" y="19"/>
                    </a:lnTo>
                    <a:lnTo>
                      <a:pt x="926" y="74"/>
                    </a:lnTo>
                    <a:lnTo>
                      <a:pt x="889" y="130"/>
                    </a:lnTo>
                    <a:lnTo>
                      <a:pt x="852" y="241"/>
                    </a:lnTo>
                    <a:lnTo>
                      <a:pt x="815" y="482"/>
                    </a:lnTo>
                    <a:lnTo>
                      <a:pt x="797" y="797"/>
                    </a:lnTo>
                    <a:lnTo>
                      <a:pt x="482" y="815"/>
                    </a:lnTo>
                    <a:lnTo>
                      <a:pt x="222" y="871"/>
                    </a:lnTo>
                    <a:lnTo>
                      <a:pt x="130" y="889"/>
                    </a:lnTo>
                    <a:lnTo>
                      <a:pt x="56" y="927"/>
                    </a:lnTo>
                    <a:lnTo>
                      <a:pt x="19" y="964"/>
                    </a:lnTo>
                    <a:lnTo>
                      <a:pt x="0" y="1001"/>
                    </a:lnTo>
                    <a:lnTo>
                      <a:pt x="19" y="1038"/>
                    </a:lnTo>
                    <a:lnTo>
                      <a:pt x="56" y="1075"/>
                    </a:lnTo>
                    <a:lnTo>
                      <a:pt x="130" y="1093"/>
                    </a:lnTo>
                    <a:lnTo>
                      <a:pt x="222" y="1130"/>
                    </a:lnTo>
                    <a:lnTo>
                      <a:pt x="482" y="1167"/>
                    </a:lnTo>
                    <a:lnTo>
                      <a:pt x="797" y="1204"/>
                    </a:lnTo>
                    <a:lnTo>
                      <a:pt x="815" y="1501"/>
                    </a:lnTo>
                    <a:lnTo>
                      <a:pt x="852" y="1760"/>
                    </a:lnTo>
                    <a:lnTo>
                      <a:pt x="889" y="1853"/>
                    </a:lnTo>
                    <a:lnTo>
                      <a:pt x="926" y="1927"/>
                    </a:lnTo>
                    <a:lnTo>
                      <a:pt x="964" y="1964"/>
                    </a:lnTo>
                    <a:lnTo>
                      <a:pt x="982" y="1983"/>
                    </a:lnTo>
                    <a:lnTo>
                      <a:pt x="1019" y="1964"/>
                    </a:lnTo>
                    <a:lnTo>
                      <a:pt x="1056" y="1927"/>
                    </a:lnTo>
                    <a:lnTo>
                      <a:pt x="1093" y="1853"/>
                    </a:lnTo>
                    <a:lnTo>
                      <a:pt x="1112" y="1760"/>
                    </a:lnTo>
                    <a:lnTo>
                      <a:pt x="1167" y="1501"/>
                    </a:lnTo>
                    <a:lnTo>
                      <a:pt x="1186" y="1204"/>
                    </a:lnTo>
                    <a:lnTo>
                      <a:pt x="1501" y="1167"/>
                    </a:lnTo>
                    <a:lnTo>
                      <a:pt x="1760" y="1130"/>
                    </a:lnTo>
                    <a:lnTo>
                      <a:pt x="1853" y="1093"/>
                    </a:lnTo>
                    <a:lnTo>
                      <a:pt x="1927" y="1075"/>
                    </a:lnTo>
                    <a:lnTo>
                      <a:pt x="1964" y="1038"/>
                    </a:lnTo>
                    <a:lnTo>
                      <a:pt x="1983" y="1001"/>
                    </a:lnTo>
                    <a:lnTo>
                      <a:pt x="1964" y="964"/>
                    </a:lnTo>
                    <a:lnTo>
                      <a:pt x="1927" y="927"/>
                    </a:lnTo>
                    <a:lnTo>
                      <a:pt x="1853" y="889"/>
                    </a:lnTo>
                    <a:lnTo>
                      <a:pt x="1760" y="871"/>
                    </a:lnTo>
                    <a:lnTo>
                      <a:pt x="1501" y="815"/>
                    </a:lnTo>
                    <a:lnTo>
                      <a:pt x="1186" y="797"/>
                    </a:lnTo>
                    <a:lnTo>
                      <a:pt x="1167" y="482"/>
                    </a:lnTo>
                    <a:lnTo>
                      <a:pt x="1112" y="241"/>
                    </a:lnTo>
                    <a:lnTo>
                      <a:pt x="1093" y="130"/>
                    </a:lnTo>
                    <a:lnTo>
                      <a:pt x="1056" y="74"/>
                    </a:lnTo>
                    <a:lnTo>
                      <a:pt x="1019" y="19"/>
                    </a:lnTo>
                    <a:lnTo>
                      <a:pt x="982" y="0"/>
                    </a:ln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71438" dist="47625" dir="42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21" name="Google Shape;21627;p70">
                <a:extLst>
                  <a:ext uri="{FF2B5EF4-FFF2-40B4-BE49-F238E27FC236}">
                    <a16:creationId xmlns:a16="http://schemas.microsoft.com/office/drawing/2014/main" id="{AAC79D4B-ED1E-2969-025A-CD184B964F8B}"/>
                  </a:ext>
                </a:extLst>
              </p:cNvPr>
              <p:cNvSpPr/>
              <p:nvPr/>
            </p:nvSpPr>
            <p:spPr>
              <a:xfrm>
                <a:off x="4114998" y="2840313"/>
                <a:ext cx="120096" cy="120096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2854" extrusionOk="0">
                    <a:moveTo>
                      <a:pt x="1427" y="1"/>
                    </a:moveTo>
                    <a:lnTo>
                      <a:pt x="1372" y="19"/>
                    </a:lnTo>
                    <a:lnTo>
                      <a:pt x="1335" y="75"/>
                    </a:lnTo>
                    <a:lnTo>
                      <a:pt x="1279" y="186"/>
                    </a:lnTo>
                    <a:lnTo>
                      <a:pt x="1242" y="316"/>
                    </a:lnTo>
                    <a:lnTo>
                      <a:pt x="1168" y="686"/>
                    </a:lnTo>
                    <a:lnTo>
                      <a:pt x="1131" y="1131"/>
                    </a:lnTo>
                    <a:lnTo>
                      <a:pt x="686" y="1168"/>
                    </a:lnTo>
                    <a:lnTo>
                      <a:pt x="316" y="1242"/>
                    </a:lnTo>
                    <a:lnTo>
                      <a:pt x="186" y="1279"/>
                    </a:lnTo>
                    <a:lnTo>
                      <a:pt x="75" y="1316"/>
                    </a:lnTo>
                    <a:lnTo>
                      <a:pt x="19" y="1372"/>
                    </a:lnTo>
                    <a:lnTo>
                      <a:pt x="1" y="1427"/>
                    </a:lnTo>
                    <a:lnTo>
                      <a:pt x="19" y="1483"/>
                    </a:lnTo>
                    <a:lnTo>
                      <a:pt x="75" y="1520"/>
                    </a:lnTo>
                    <a:lnTo>
                      <a:pt x="186" y="1576"/>
                    </a:lnTo>
                    <a:lnTo>
                      <a:pt x="316" y="1613"/>
                    </a:lnTo>
                    <a:lnTo>
                      <a:pt x="686" y="1687"/>
                    </a:lnTo>
                    <a:lnTo>
                      <a:pt x="1131" y="1724"/>
                    </a:lnTo>
                    <a:lnTo>
                      <a:pt x="1168" y="2168"/>
                    </a:lnTo>
                    <a:lnTo>
                      <a:pt x="1242" y="2539"/>
                    </a:lnTo>
                    <a:lnTo>
                      <a:pt x="1279" y="2669"/>
                    </a:lnTo>
                    <a:lnTo>
                      <a:pt x="1335" y="2780"/>
                    </a:lnTo>
                    <a:lnTo>
                      <a:pt x="1372" y="2835"/>
                    </a:lnTo>
                    <a:lnTo>
                      <a:pt x="1427" y="2854"/>
                    </a:lnTo>
                    <a:lnTo>
                      <a:pt x="1483" y="2835"/>
                    </a:lnTo>
                    <a:lnTo>
                      <a:pt x="1538" y="2780"/>
                    </a:lnTo>
                    <a:lnTo>
                      <a:pt x="1576" y="2669"/>
                    </a:lnTo>
                    <a:lnTo>
                      <a:pt x="1613" y="2539"/>
                    </a:lnTo>
                    <a:lnTo>
                      <a:pt x="1687" y="2168"/>
                    </a:lnTo>
                    <a:lnTo>
                      <a:pt x="1724" y="1724"/>
                    </a:lnTo>
                    <a:lnTo>
                      <a:pt x="2168" y="1687"/>
                    </a:lnTo>
                    <a:lnTo>
                      <a:pt x="2539" y="1613"/>
                    </a:lnTo>
                    <a:lnTo>
                      <a:pt x="2669" y="1576"/>
                    </a:lnTo>
                    <a:lnTo>
                      <a:pt x="2780" y="1520"/>
                    </a:lnTo>
                    <a:lnTo>
                      <a:pt x="2835" y="1483"/>
                    </a:lnTo>
                    <a:lnTo>
                      <a:pt x="2854" y="1427"/>
                    </a:lnTo>
                    <a:lnTo>
                      <a:pt x="2835" y="1372"/>
                    </a:lnTo>
                    <a:lnTo>
                      <a:pt x="2780" y="1316"/>
                    </a:lnTo>
                    <a:lnTo>
                      <a:pt x="2669" y="1279"/>
                    </a:lnTo>
                    <a:lnTo>
                      <a:pt x="2539" y="1242"/>
                    </a:lnTo>
                    <a:lnTo>
                      <a:pt x="2168" y="1168"/>
                    </a:lnTo>
                    <a:lnTo>
                      <a:pt x="1724" y="1131"/>
                    </a:lnTo>
                    <a:lnTo>
                      <a:pt x="1687" y="686"/>
                    </a:lnTo>
                    <a:lnTo>
                      <a:pt x="1613" y="316"/>
                    </a:lnTo>
                    <a:lnTo>
                      <a:pt x="1576" y="186"/>
                    </a:lnTo>
                    <a:lnTo>
                      <a:pt x="1538" y="75"/>
                    </a:lnTo>
                    <a:lnTo>
                      <a:pt x="1483" y="19"/>
                    </a:lnTo>
                    <a:lnTo>
                      <a:pt x="1427" y="1"/>
                    </a:ln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71438" dist="47625" dir="42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22" name="Google Shape;21628;p70">
                <a:extLst>
                  <a:ext uri="{FF2B5EF4-FFF2-40B4-BE49-F238E27FC236}">
                    <a16:creationId xmlns:a16="http://schemas.microsoft.com/office/drawing/2014/main" id="{71F254A0-4C7D-E324-8CD2-E77CCC9C983C}"/>
                  </a:ext>
                </a:extLst>
              </p:cNvPr>
              <p:cNvSpPr/>
              <p:nvPr/>
            </p:nvSpPr>
            <p:spPr>
              <a:xfrm>
                <a:off x="2538525" y="2185022"/>
                <a:ext cx="887299" cy="1430678"/>
              </a:xfrm>
              <a:custGeom>
                <a:avLst/>
                <a:gdLst/>
                <a:ahLst/>
                <a:cxnLst/>
                <a:rect l="l" t="t" r="r" b="b"/>
                <a:pathLst>
                  <a:path w="21086" h="33999" extrusionOk="0">
                    <a:moveTo>
                      <a:pt x="4503" y="0"/>
                    </a:moveTo>
                    <a:lnTo>
                      <a:pt x="4280" y="37"/>
                    </a:lnTo>
                    <a:lnTo>
                      <a:pt x="4058" y="93"/>
                    </a:lnTo>
                    <a:lnTo>
                      <a:pt x="3854" y="167"/>
                    </a:lnTo>
                    <a:lnTo>
                      <a:pt x="3650" y="278"/>
                    </a:lnTo>
                    <a:lnTo>
                      <a:pt x="3465" y="389"/>
                    </a:lnTo>
                    <a:lnTo>
                      <a:pt x="3280" y="519"/>
                    </a:lnTo>
                    <a:lnTo>
                      <a:pt x="3132" y="667"/>
                    </a:lnTo>
                    <a:lnTo>
                      <a:pt x="2983" y="834"/>
                    </a:lnTo>
                    <a:lnTo>
                      <a:pt x="2854" y="1001"/>
                    </a:lnTo>
                    <a:lnTo>
                      <a:pt x="2724" y="1186"/>
                    </a:lnTo>
                    <a:lnTo>
                      <a:pt x="2631" y="1390"/>
                    </a:lnTo>
                    <a:lnTo>
                      <a:pt x="2557" y="1612"/>
                    </a:lnTo>
                    <a:lnTo>
                      <a:pt x="2502" y="1816"/>
                    </a:lnTo>
                    <a:lnTo>
                      <a:pt x="2465" y="2057"/>
                    </a:lnTo>
                    <a:lnTo>
                      <a:pt x="2465" y="2279"/>
                    </a:lnTo>
                    <a:lnTo>
                      <a:pt x="2465" y="7930"/>
                    </a:lnTo>
                    <a:lnTo>
                      <a:pt x="2465" y="8116"/>
                    </a:lnTo>
                    <a:lnTo>
                      <a:pt x="2483" y="8301"/>
                    </a:lnTo>
                    <a:lnTo>
                      <a:pt x="2520" y="8486"/>
                    </a:lnTo>
                    <a:lnTo>
                      <a:pt x="2576" y="8671"/>
                    </a:lnTo>
                    <a:lnTo>
                      <a:pt x="2631" y="8838"/>
                    </a:lnTo>
                    <a:lnTo>
                      <a:pt x="2724" y="8986"/>
                    </a:lnTo>
                    <a:lnTo>
                      <a:pt x="2798" y="9153"/>
                    </a:lnTo>
                    <a:lnTo>
                      <a:pt x="2909" y="9301"/>
                    </a:lnTo>
                    <a:lnTo>
                      <a:pt x="3020" y="9431"/>
                    </a:lnTo>
                    <a:lnTo>
                      <a:pt x="3132" y="9561"/>
                    </a:lnTo>
                    <a:lnTo>
                      <a:pt x="3261" y="9690"/>
                    </a:lnTo>
                    <a:lnTo>
                      <a:pt x="3410" y="9802"/>
                    </a:lnTo>
                    <a:lnTo>
                      <a:pt x="3558" y="9894"/>
                    </a:lnTo>
                    <a:lnTo>
                      <a:pt x="3706" y="9987"/>
                    </a:lnTo>
                    <a:lnTo>
                      <a:pt x="3873" y="10061"/>
                    </a:lnTo>
                    <a:lnTo>
                      <a:pt x="4039" y="10117"/>
                    </a:lnTo>
                    <a:lnTo>
                      <a:pt x="3984" y="10283"/>
                    </a:lnTo>
                    <a:lnTo>
                      <a:pt x="3928" y="10524"/>
                    </a:lnTo>
                    <a:lnTo>
                      <a:pt x="3891" y="10821"/>
                    </a:lnTo>
                    <a:lnTo>
                      <a:pt x="3873" y="11154"/>
                    </a:lnTo>
                    <a:lnTo>
                      <a:pt x="3410" y="11191"/>
                    </a:lnTo>
                    <a:lnTo>
                      <a:pt x="3058" y="11265"/>
                    </a:lnTo>
                    <a:lnTo>
                      <a:pt x="2909" y="11302"/>
                    </a:lnTo>
                    <a:lnTo>
                      <a:pt x="2817" y="11339"/>
                    </a:lnTo>
                    <a:lnTo>
                      <a:pt x="2743" y="11395"/>
                    </a:lnTo>
                    <a:lnTo>
                      <a:pt x="2724" y="11451"/>
                    </a:lnTo>
                    <a:lnTo>
                      <a:pt x="2743" y="11506"/>
                    </a:lnTo>
                    <a:lnTo>
                      <a:pt x="2817" y="11543"/>
                    </a:lnTo>
                    <a:lnTo>
                      <a:pt x="2909" y="11599"/>
                    </a:lnTo>
                    <a:lnTo>
                      <a:pt x="3058" y="11636"/>
                    </a:lnTo>
                    <a:lnTo>
                      <a:pt x="3410" y="11691"/>
                    </a:lnTo>
                    <a:lnTo>
                      <a:pt x="3873" y="11728"/>
                    </a:lnTo>
                    <a:lnTo>
                      <a:pt x="3910" y="12192"/>
                    </a:lnTo>
                    <a:lnTo>
                      <a:pt x="3965" y="12544"/>
                    </a:lnTo>
                    <a:lnTo>
                      <a:pt x="4002" y="12692"/>
                    </a:lnTo>
                    <a:lnTo>
                      <a:pt x="4058" y="12785"/>
                    </a:lnTo>
                    <a:lnTo>
                      <a:pt x="4095" y="12859"/>
                    </a:lnTo>
                    <a:lnTo>
                      <a:pt x="4151" y="12877"/>
                    </a:lnTo>
                    <a:lnTo>
                      <a:pt x="4206" y="12859"/>
                    </a:lnTo>
                    <a:lnTo>
                      <a:pt x="4262" y="12785"/>
                    </a:lnTo>
                    <a:lnTo>
                      <a:pt x="4299" y="12692"/>
                    </a:lnTo>
                    <a:lnTo>
                      <a:pt x="4336" y="12544"/>
                    </a:lnTo>
                    <a:lnTo>
                      <a:pt x="4410" y="12192"/>
                    </a:lnTo>
                    <a:lnTo>
                      <a:pt x="4447" y="11728"/>
                    </a:lnTo>
                    <a:lnTo>
                      <a:pt x="4892" y="11691"/>
                    </a:lnTo>
                    <a:lnTo>
                      <a:pt x="5262" y="11636"/>
                    </a:lnTo>
                    <a:lnTo>
                      <a:pt x="5392" y="11599"/>
                    </a:lnTo>
                    <a:lnTo>
                      <a:pt x="5503" y="11543"/>
                    </a:lnTo>
                    <a:lnTo>
                      <a:pt x="5559" y="11488"/>
                    </a:lnTo>
                    <a:lnTo>
                      <a:pt x="5596" y="11451"/>
                    </a:lnTo>
                    <a:lnTo>
                      <a:pt x="5559" y="11395"/>
                    </a:lnTo>
                    <a:lnTo>
                      <a:pt x="5503" y="11339"/>
                    </a:lnTo>
                    <a:lnTo>
                      <a:pt x="5392" y="11302"/>
                    </a:lnTo>
                    <a:lnTo>
                      <a:pt x="5262" y="11265"/>
                    </a:lnTo>
                    <a:lnTo>
                      <a:pt x="4892" y="11191"/>
                    </a:lnTo>
                    <a:lnTo>
                      <a:pt x="4447" y="11154"/>
                    </a:lnTo>
                    <a:lnTo>
                      <a:pt x="4429" y="10858"/>
                    </a:lnTo>
                    <a:lnTo>
                      <a:pt x="4392" y="10580"/>
                    </a:lnTo>
                    <a:lnTo>
                      <a:pt x="4354" y="10357"/>
                    </a:lnTo>
                    <a:lnTo>
                      <a:pt x="4299" y="10172"/>
                    </a:lnTo>
                    <a:lnTo>
                      <a:pt x="4299" y="10172"/>
                    </a:lnTo>
                    <a:lnTo>
                      <a:pt x="4521" y="10209"/>
                    </a:lnTo>
                    <a:lnTo>
                      <a:pt x="4744" y="10228"/>
                    </a:lnTo>
                    <a:lnTo>
                      <a:pt x="11840" y="10228"/>
                    </a:lnTo>
                    <a:lnTo>
                      <a:pt x="12229" y="10598"/>
                    </a:lnTo>
                    <a:lnTo>
                      <a:pt x="12006" y="10543"/>
                    </a:lnTo>
                    <a:lnTo>
                      <a:pt x="11766" y="10506"/>
                    </a:lnTo>
                    <a:lnTo>
                      <a:pt x="11525" y="10487"/>
                    </a:lnTo>
                    <a:lnTo>
                      <a:pt x="11284" y="10487"/>
                    </a:lnTo>
                    <a:lnTo>
                      <a:pt x="11062" y="10524"/>
                    </a:lnTo>
                    <a:lnTo>
                      <a:pt x="10839" y="10561"/>
                    </a:lnTo>
                    <a:lnTo>
                      <a:pt x="10635" y="10617"/>
                    </a:lnTo>
                    <a:lnTo>
                      <a:pt x="10432" y="10691"/>
                    </a:lnTo>
                    <a:lnTo>
                      <a:pt x="10246" y="10802"/>
                    </a:lnTo>
                    <a:lnTo>
                      <a:pt x="10061" y="10913"/>
                    </a:lnTo>
                    <a:lnTo>
                      <a:pt x="9894" y="11043"/>
                    </a:lnTo>
                    <a:lnTo>
                      <a:pt x="9746" y="11210"/>
                    </a:lnTo>
                    <a:lnTo>
                      <a:pt x="9598" y="11376"/>
                    </a:lnTo>
                    <a:lnTo>
                      <a:pt x="9487" y="11580"/>
                    </a:lnTo>
                    <a:lnTo>
                      <a:pt x="9375" y="11803"/>
                    </a:lnTo>
                    <a:lnTo>
                      <a:pt x="9283" y="12025"/>
                    </a:lnTo>
                    <a:lnTo>
                      <a:pt x="9227" y="12284"/>
                    </a:lnTo>
                    <a:lnTo>
                      <a:pt x="9190" y="12562"/>
                    </a:lnTo>
                    <a:lnTo>
                      <a:pt x="9172" y="12655"/>
                    </a:lnTo>
                    <a:lnTo>
                      <a:pt x="9116" y="12581"/>
                    </a:lnTo>
                    <a:lnTo>
                      <a:pt x="8931" y="12358"/>
                    </a:lnTo>
                    <a:lnTo>
                      <a:pt x="8746" y="12192"/>
                    </a:lnTo>
                    <a:lnTo>
                      <a:pt x="8560" y="12025"/>
                    </a:lnTo>
                    <a:lnTo>
                      <a:pt x="8356" y="11895"/>
                    </a:lnTo>
                    <a:lnTo>
                      <a:pt x="8153" y="11803"/>
                    </a:lnTo>
                    <a:lnTo>
                      <a:pt x="7930" y="11710"/>
                    </a:lnTo>
                    <a:lnTo>
                      <a:pt x="7727" y="11673"/>
                    </a:lnTo>
                    <a:lnTo>
                      <a:pt x="7504" y="11636"/>
                    </a:lnTo>
                    <a:lnTo>
                      <a:pt x="7078" y="11636"/>
                    </a:lnTo>
                    <a:lnTo>
                      <a:pt x="6856" y="11691"/>
                    </a:lnTo>
                    <a:lnTo>
                      <a:pt x="6652" y="11747"/>
                    </a:lnTo>
                    <a:lnTo>
                      <a:pt x="6448" y="11821"/>
                    </a:lnTo>
                    <a:lnTo>
                      <a:pt x="6244" y="11932"/>
                    </a:lnTo>
                    <a:lnTo>
                      <a:pt x="6040" y="12043"/>
                    </a:lnTo>
                    <a:lnTo>
                      <a:pt x="5855" y="12192"/>
                    </a:lnTo>
                    <a:lnTo>
                      <a:pt x="5670" y="12340"/>
                    </a:lnTo>
                    <a:lnTo>
                      <a:pt x="5503" y="12507"/>
                    </a:lnTo>
                    <a:lnTo>
                      <a:pt x="5355" y="12673"/>
                    </a:lnTo>
                    <a:lnTo>
                      <a:pt x="5244" y="12859"/>
                    </a:lnTo>
                    <a:lnTo>
                      <a:pt x="5133" y="13062"/>
                    </a:lnTo>
                    <a:lnTo>
                      <a:pt x="5040" y="13248"/>
                    </a:lnTo>
                    <a:lnTo>
                      <a:pt x="4984" y="13452"/>
                    </a:lnTo>
                    <a:lnTo>
                      <a:pt x="4929" y="13674"/>
                    </a:lnTo>
                    <a:lnTo>
                      <a:pt x="4910" y="13878"/>
                    </a:lnTo>
                    <a:lnTo>
                      <a:pt x="4910" y="14100"/>
                    </a:lnTo>
                    <a:lnTo>
                      <a:pt x="4947" y="14322"/>
                    </a:lnTo>
                    <a:lnTo>
                      <a:pt x="5003" y="14545"/>
                    </a:lnTo>
                    <a:lnTo>
                      <a:pt x="5077" y="14767"/>
                    </a:lnTo>
                    <a:lnTo>
                      <a:pt x="5188" y="15008"/>
                    </a:lnTo>
                    <a:lnTo>
                      <a:pt x="5318" y="15230"/>
                    </a:lnTo>
                    <a:lnTo>
                      <a:pt x="5485" y="15453"/>
                    </a:lnTo>
                    <a:lnTo>
                      <a:pt x="5540" y="15527"/>
                    </a:lnTo>
                    <a:lnTo>
                      <a:pt x="5448" y="15508"/>
                    </a:lnTo>
                    <a:lnTo>
                      <a:pt x="5151" y="15490"/>
                    </a:lnTo>
                    <a:lnTo>
                      <a:pt x="4873" y="15064"/>
                    </a:lnTo>
                    <a:lnTo>
                      <a:pt x="4558" y="14637"/>
                    </a:lnTo>
                    <a:lnTo>
                      <a:pt x="4262" y="14211"/>
                    </a:lnTo>
                    <a:lnTo>
                      <a:pt x="3928" y="13822"/>
                    </a:lnTo>
                    <a:lnTo>
                      <a:pt x="3595" y="13415"/>
                    </a:lnTo>
                    <a:lnTo>
                      <a:pt x="3261" y="13044"/>
                    </a:lnTo>
                    <a:lnTo>
                      <a:pt x="2576" y="12303"/>
                    </a:lnTo>
                    <a:lnTo>
                      <a:pt x="2242" y="11969"/>
                    </a:lnTo>
                    <a:lnTo>
                      <a:pt x="1909" y="11636"/>
                    </a:lnTo>
                    <a:lnTo>
                      <a:pt x="1594" y="11265"/>
                    </a:lnTo>
                    <a:lnTo>
                      <a:pt x="1316" y="10895"/>
                    </a:lnTo>
                    <a:lnTo>
                      <a:pt x="1186" y="10709"/>
                    </a:lnTo>
                    <a:lnTo>
                      <a:pt x="1057" y="10506"/>
                    </a:lnTo>
                    <a:lnTo>
                      <a:pt x="945" y="10302"/>
                    </a:lnTo>
                    <a:lnTo>
                      <a:pt x="853" y="10098"/>
                    </a:lnTo>
                    <a:lnTo>
                      <a:pt x="779" y="9894"/>
                    </a:lnTo>
                    <a:lnTo>
                      <a:pt x="723" y="9672"/>
                    </a:lnTo>
                    <a:lnTo>
                      <a:pt x="667" y="9450"/>
                    </a:lnTo>
                    <a:lnTo>
                      <a:pt x="649" y="9227"/>
                    </a:lnTo>
                    <a:lnTo>
                      <a:pt x="519" y="9524"/>
                    </a:lnTo>
                    <a:lnTo>
                      <a:pt x="390" y="9820"/>
                    </a:lnTo>
                    <a:lnTo>
                      <a:pt x="297" y="10135"/>
                    </a:lnTo>
                    <a:lnTo>
                      <a:pt x="204" y="10450"/>
                    </a:lnTo>
                    <a:lnTo>
                      <a:pt x="130" y="10765"/>
                    </a:lnTo>
                    <a:lnTo>
                      <a:pt x="75" y="11080"/>
                    </a:lnTo>
                    <a:lnTo>
                      <a:pt x="37" y="11414"/>
                    </a:lnTo>
                    <a:lnTo>
                      <a:pt x="0" y="11728"/>
                    </a:lnTo>
                    <a:lnTo>
                      <a:pt x="0" y="12062"/>
                    </a:lnTo>
                    <a:lnTo>
                      <a:pt x="0" y="12395"/>
                    </a:lnTo>
                    <a:lnTo>
                      <a:pt x="19" y="12710"/>
                    </a:lnTo>
                    <a:lnTo>
                      <a:pt x="56" y="13044"/>
                    </a:lnTo>
                    <a:lnTo>
                      <a:pt x="112" y="13359"/>
                    </a:lnTo>
                    <a:lnTo>
                      <a:pt x="167" y="13674"/>
                    </a:lnTo>
                    <a:lnTo>
                      <a:pt x="260" y="13989"/>
                    </a:lnTo>
                    <a:lnTo>
                      <a:pt x="352" y="14304"/>
                    </a:lnTo>
                    <a:lnTo>
                      <a:pt x="538" y="14804"/>
                    </a:lnTo>
                    <a:lnTo>
                      <a:pt x="779" y="15267"/>
                    </a:lnTo>
                    <a:lnTo>
                      <a:pt x="1038" y="15731"/>
                    </a:lnTo>
                    <a:lnTo>
                      <a:pt x="1334" y="16157"/>
                    </a:lnTo>
                    <a:lnTo>
                      <a:pt x="1668" y="16564"/>
                    </a:lnTo>
                    <a:lnTo>
                      <a:pt x="2038" y="16935"/>
                    </a:lnTo>
                    <a:lnTo>
                      <a:pt x="2428" y="17287"/>
                    </a:lnTo>
                    <a:lnTo>
                      <a:pt x="2854" y="17602"/>
                    </a:lnTo>
                    <a:lnTo>
                      <a:pt x="2835" y="17843"/>
                    </a:lnTo>
                    <a:lnTo>
                      <a:pt x="2854" y="18065"/>
                    </a:lnTo>
                    <a:lnTo>
                      <a:pt x="2872" y="18287"/>
                    </a:lnTo>
                    <a:lnTo>
                      <a:pt x="2909" y="18510"/>
                    </a:lnTo>
                    <a:lnTo>
                      <a:pt x="2983" y="18713"/>
                    </a:lnTo>
                    <a:lnTo>
                      <a:pt x="3058" y="18899"/>
                    </a:lnTo>
                    <a:lnTo>
                      <a:pt x="3150" y="19084"/>
                    </a:lnTo>
                    <a:lnTo>
                      <a:pt x="3280" y="19269"/>
                    </a:lnTo>
                    <a:lnTo>
                      <a:pt x="3410" y="19436"/>
                    </a:lnTo>
                    <a:lnTo>
                      <a:pt x="3576" y="19584"/>
                    </a:lnTo>
                    <a:lnTo>
                      <a:pt x="3743" y="19714"/>
                    </a:lnTo>
                    <a:lnTo>
                      <a:pt x="3947" y="19825"/>
                    </a:lnTo>
                    <a:lnTo>
                      <a:pt x="4151" y="19936"/>
                    </a:lnTo>
                    <a:lnTo>
                      <a:pt x="4392" y="20010"/>
                    </a:lnTo>
                    <a:lnTo>
                      <a:pt x="4632" y="20066"/>
                    </a:lnTo>
                    <a:lnTo>
                      <a:pt x="4910" y="20122"/>
                    </a:lnTo>
                    <a:lnTo>
                      <a:pt x="5003" y="20122"/>
                    </a:lnTo>
                    <a:lnTo>
                      <a:pt x="4929" y="20177"/>
                    </a:lnTo>
                    <a:lnTo>
                      <a:pt x="4706" y="20362"/>
                    </a:lnTo>
                    <a:lnTo>
                      <a:pt x="4540" y="20548"/>
                    </a:lnTo>
                    <a:lnTo>
                      <a:pt x="4373" y="20752"/>
                    </a:lnTo>
                    <a:lnTo>
                      <a:pt x="4243" y="20955"/>
                    </a:lnTo>
                    <a:lnTo>
                      <a:pt x="4151" y="21159"/>
                    </a:lnTo>
                    <a:lnTo>
                      <a:pt x="4058" y="21363"/>
                    </a:lnTo>
                    <a:lnTo>
                      <a:pt x="4021" y="21585"/>
                    </a:lnTo>
                    <a:lnTo>
                      <a:pt x="3984" y="21789"/>
                    </a:lnTo>
                    <a:lnTo>
                      <a:pt x="3984" y="22011"/>
                    </a:lnTo>
                    <a:lnTo>
                      <a:pt x="3984" y="22215"/>
                    </a:lnTo>
                    <a:lnTo>
                      <a:pt x="4021" y="22438"/>
                    </a:lnTo>
                    <a:lnTo>
                      <a:pt x="4095" y="22641"/>
                    </a:lnTo>
                    <a:lnTo>
                      <a:pt x="4169" y="22845"/>
                    </a:lnTo>
                    <a:lnTo>
                      <a:pt x="4262" y="23049"/>
                    </a:lnTo>
                    <a:lnTo>
                      <a:pt x="4392" y="23253"/>
                    </a:lnTo>
                    <a:lnTo>
                      <a:pt x="4521" y="23457"/>
                    </a:lnTo>
                    <a:lnTo>
                      <a:pt x="4688" y="23623"/>
                    </a:lnTo>
                    <a:lnTo>
                      <a:pt x="4855" y="23790"/>
                    </a:lnTo>
                    <a:lnTo>
                      <a:pt x="5021" y="23938"/>
                    </a:lnTo>
                    <a:lnTo>
                      <a:pt x="5207" y="24068"/>
                    </a:lnTo>
                    <a:lnTo>
                      <a:pt x="5392" y="24161"/>
                    </a:lnTo>
                    <a:lnTo>
                      <a:pt x="5596" y="24253"/>
                    </a:lnTo>
                    <a:lnTo>
                      <a:pt x="5800" y="24327"/>
                    </a:lnTo>
                    <a:lnTo>
                      <a:pt x="6022" y="24364"/>
                    </a:lnTo>
                    <a:lnTo>
                      <a:pt x="6226" y="24383"/>
                    </a:lnTo>
                    <a:lnTo>
                      <a:pt x="6448" y="24383"/>
                    </a:lnTo>
                    <a:lnTo>
                      <a:pt x="6670" y="24346"/>
                    </a:lnTo>
                    <a:lnTo>
                      <a:pt x="6893" y="24309"/>
                    </a:lnTo>
                    <a:lnTo>
                      <a:pt x="7115" y="24216"/>
                    </a:lnTo>
                    <a:lnTo>
                      <a:pt x="7356" y="24124"/>
                    </a:lnTo>
                    <a:lnTo>
                      <a:pt x="7578" y="23975"/>
                    </a:lnTo>
                    <a:lnTo>
                      <a:pt x="7801" y="23827"/>
                    </a:lnTo>
                    <a:lnTo>
                      <a:pt x="7875" y="23772"/>
                    </a:lnTo>
                    <a:lnTo>
                      <a:pt x="7875" y="23772"/>
                    </a:lnTo>
                    <a:lnTo>
                      <a:pt x="7856" y="23846"/>
                    </a:lnTo>
                    <a:lnTo>
                      <a:pt x="7838" y="24087"/>
                    </a:lnTo>
                    <a:lnTo>
                      <a:pt x="7838" y="24309"/>
                    </a:lnTo>
                    <a:lnTo>
                      <a:pt x="7856" y="24513"/>
                    </a:lnTo>
                    <a:lnTo>
                      <a:pt x="7893" y="24717"/>
                    </a:lnTo>
                    <a:lnTo>
                      <a:pt x="7930" y="24902"/>
                    </a:lnTo>
                    <a:lnTo>
                      <a:pt x="7986" y="25087"/>
                    </a:lnTo>
                    <a:lnTo>
                      <a:pt x="8060" y="25254"/>
                    </a:lnTo>
                    <a:lnTo>
                      <a:pt x="8153" y="25421"/>
                    </a:lnTo>
                    <a:lnTo>
                      <a:pt x="8264" y="25569"/>
                    </a:lnTo>
                    <a:lnTo>
                      <a:pt x="8375" y="25698"/>
                    </a:lnTo>
                    <a:lnTo>
                      <a:pt x="8505" y="25828"/>
                    </a:lnTo>
                    <a:lnTo>
                      <a:pt x="8634" y="25958"/>
                    </a:lnTo>
                    <a:lnTo>
                      <a:pt x="8783" y="26051"/>
                    </a:lnTo>
                    <a:lnTo>
                      <a:pt x="8931" y="26143"/>
                    </a:lnTo>
                    <a:lnTo>
                      <a:pt x="9098" y="26236"/>
                    </a:lnTo>
                    <a:lnTo>
                      <a:pt x="9283" y="26291"/>
                    </a:lnTo>
                    <a:lnTo>
                      <a:pt x="9227" y="26606"/>
                    </a:lnTo>
                    <a:lnTo>
                      <a:pt x="9227" y="26680"/>
                    </a:lnTo>
                    <a:lnTo>
                      <a:pt x="9135" y="27144"/>
                    </a:lnTo>
                    <a:lnTo>
                      <a:pt x="9023" y="27607"/>
                    </a:lnTo>
                    <a:lnTo>
                      <a:pt x="8931" y="27959"/>
                    </a:lnTo>
                    <a:lnTo>
                      <a:pt x="8838" y="28311"/>
                    </a:lnTo>
                    <a:lnTo>
                      <a:pt x="8708" y="28663"/>
                    </a:lnTo>
                    <a:lnTo>
                      <a:pt x="8597" y="28996"/>
                    </a:lnTo>
                    <a:lnTo>
                      <a:pt x="7115" y="29015"/>
                    </a:lnTo>
                    <a:lnTo>
                      <a:pt x="5651" y="29052"/>
                    </a:lnTo>
                    <a:lnTo>
                      <a:pt x="5429" y="29052"/>
                    </a:lnTo>
                    <a:lnTo>
                      <a:pt x="5373" y="29071"/>
                    </a:lnTo>
                    <a:lnTo>
                      <a:pt x="5318" y="29108"/>
                    </a:lnTo>
                    <a:lnTo>
                      <a:pt x="5281" y="29145"/>
                    </a:lnTo>
                    <a:lnTo>
                      <a:pt x="5262" y="29200"/>
                    </a:lnTo>
                    <a:lnTo>
                      <a:pt x="5262" y="29237"/>
                    </a:lnTo>
                    <a:lnTo>
                      <a:pt x="5262" y="29478"/>
                    </a:lnTo>
                    <a:lnTo>
                      <a:pt x="5299" y="29904"/>
                    </a:lnTo>
                    <a:lnTo>
                      <a:pt x="5373" y="30682"/>
                    </a:lnTo>
                    <a:lnTo>
                      <a:pt x="5392" y="30738"/>
                    </a:lnTo>
                    <a:lnTo>
                      <a:pt x="5411" y="30794"/>
                    </a:lnTo>
                    <a:lnTo>
                      <a:pt x="5429" y="30812"/>
                    </a:lnTo>
                    <a:lnTo>
                      <a:pt x="5485" y="30831"/>
                    </a:lnTo>
                    <a:lnTo>
                      <a:pt x="5540" y="30831"/>
                    </a:lnTo>
                    <a:lnTo>
                      <a:pt x="5763" y="30849"/>
                    </a:lnTo>
                    <a:lnTo>
                      <a:pt x="5818" y="31072"/>
                    </a:lnTo>
                    <a:lnTo>
                      <a:pt x="5892" y="31349"/>
                    </a:lnTo>
                    <a:lnTo>
                      <a:pt x="5911" y="31461"/>
                    </a:lnTo>
                    <a:lnTo>
                      <a:pt x="6003" y="31831"/>
                    </a:lnTo>
                    <a:lnTo>
                      <a:pt x="6022" y="31887"/>
                    </a:lnTo>
                    <a:lnTo>
                      <a:pt x="6022" y="31905"/>
                    </a:lnTo>
                    <a:lnTo>
                      <a:pt x="6115" y="32276"/>
                    </a:lnTo>
                    <a:lnTo>
                      <a:pt x="6226" y="32721"/>
                    </a:lnTo>
                    <a:lnTo>
                      <a:pt x="6226" y="32739"/>
                    </a:lnTo>
                    <a:lnTo>
                      <a:pt x="6263" y="32869"/>
                    </a:lnTo>
                    <a:lnTo>
                      <a:pt x="6355" y="33295"/>
                    </a:lnTo>
                    <a:lnTo>
                      <a:pt x="6504" y="33888"/>
                    </a:lnTo>
                    <a:lnTo>
                      <a:pt x="6522" y="33925"/>
                    </a:lnTo>
                    <a:lnTo>
                      <a:pt x="6559" y="33962"/>
                    </a:lnTo>
                    <a:lnTo>
                      <a:pt x="6615" y="33999"/>
                    </a:lnTo>
                    <a:lnTo>
                      <a:pt x="10209" y="33999"/>
                    </a:lnTo>
                    <a:lnTo>
                      <a:pt x="10246" y="33962"/>
                    </a:lnTo>
                    <a:lnTo>
                      <a:pt x="10283" y="33925"/>
                    </a:lnTo>
                    <a:lnTo>
                      <a:pt x="10302" y="33888"/>
                    </a:lnTo>
                    <a:lnTo>
                      <a:pt x="10580" y="32758"/>
                    </a:lnTo>
                    <a:lnTo>
                      <a:pt x="10617" y="32646"/>
                    </a:lnTo>
                    <a:lnTo>
                      <a:pt x="10709" y="32239"/>
                    </a:lnTo>
                    <a:lnTo>
                      <a:pt x="10709" y="32220"/>
                    </a:lnTo>
                    <a:lnTo>
                      <a:pt x="10784" y="31924"/>
                    </a:lnTo>
                    <a:lnTo>
                      <a:pt x="10784" y="31905"/>
                    </a:lnTo>
                    <a:lnTo>
                      <a:pt x="10858" y="31646"/>
                    </a:lnTo>
                    <a:lnTo>
                      <a:pt x="10876" y="31516"/>
                    </a:lnTo>
                    <a:lnTo>
                      <a:pt x="10913" y="31405"/>
                    </a:lnTo>
                    <a:lnTo>
                      <a:pt x="10987" y="31072"/>
                    </a:lnTo>
                    <a:lnTo>
                      <a:pt x="11043" y="30849"/>
                    </a:lnTo>
                    <a:lnTo>
                      <a:pt x="11247" y="30849"/>
                    </a:lnTo>
                    <a:lnTo>
                      <a:pt x="11321" y="30831"/>
                    </a:lnTo>
                    <a:lnTo>
                      <a:pt x="11376" y="30812"/>
                    </a:lnTo>
                    <a:lnTo>
                      <a:pt x="11414" y="30794"/>
                    </a:lnTo>
                    <a:lnTo>
                      <a:pt x="11432" y="30738"/>
                    </a:lnTo>
                    <a:lnTo>
                      <a:pt x="11451" y="30682"/>
                    </a:lnTo>
                    <a:lnTo>
                      <a:pt x="11506" y="29997"/>
                    </a:lnTo>
                    <a:lnTo>
                      <a:pt x="11562" y="29311"/>
                    </a:lnTo>
                    <a:lnTo>
                      <a:pt x="11543" y="29200"/>
                    </a:lnTo>
                    <a:lnTo>
                      <a:pt x="11543" y="29145"/>
                    </a:lnTo>
                    <a:lnTo>
                      <a:pt x="11506" y="29089"/>
                    </a:lnTo>
                    <a:lnTo>
                      <a:pt x="11469" y="29071"/>
                    </a:lnTo>
                    <a:lnTo>
                      <a:pt x="11414" y="29052"/>
                    </a:lnTo>
                    <a:lnTo>
                      <a:pt x="11321" y="29052"/>
                    </a:lnTo>
                    <a:lnTo>
                      <a:pt x="10932" y="29034"/>
                    </a:lnTo>
                    <a:lnTo>
                      <a:pt x="10209" y="29015"/>
                    </a:lnTo>
                    <a:lnTo>
                      <a:pt x="10339" y="28385"/>
                    </a:lnTo>
                    <a:lnTo>
                      <a:pt x="10450" y="27737"/>
                    </a:lnTo>
                    <a:lnTo>
                      <a:pt x="10524" y="27088"/>
                    </a:lnTo>
                    <a:lnTo>
                      <a:pt x="10580" y="26440"/>
                    </a:lnTo>
                    <a:lnTo>
                      <a:pt x="10747" y="26403"/>
                    </a:lnTo>
                    <a:lnTo>
                      <a:pt x="10932" y="26366"/>
                    </a:lnTo>
                    <a:lnTo>
                      <a:pt x="11099" y="26310"/>
                    </a:lnTo>
                    <a:lnTo>
                      <a:pt x="11265" y="26236"/>
                    </a:lnTo>
                    <a:lnTo>
                      <a:pt x="11414" y="26162"/>
                    </a:lnTo>
                    <a:lnTo>
                      <a:pt x="11562" y="26051"/>
                    </a:lnTo>
                    <a:lnTo>
                      <a:pt x="11691" y="25958"/>
                    </a:lnTo>
                    <a:lnTo>
                      <a:pt x="11821" y="25828"/>
                    </a:lnTo>
                    <a:lnTo>
                      <a:pt x="11951" y="25698"/>
                    </a:lnTo>
                    <a:lnTo>
                      <a:pt x="12062" y="25550"/>
                    </a:lnTo>
                    <a:lnTo>
                      <a:pt x="12155" y="25384"/>
                    </a:lnTo>
                    <a:lnTo>
                      <a:pt x="12247" y="25217"/>
                    </a:lnTo>
                    <a:lnTo>
                      <a:pt x="12321" y="25031"/>
                    </a:lnTo>
                    <a:lnTo>
                      <a:pt x="12377" y="24828"/>
                    </a:lnTo>
                    <a:lnTo>
                      <a:pt x="12433" y="24624"/>
                    </a:lnTo>
                    <a:lnTo>
                      <a:pt x="12470" y="24402"/>
                    </a:lnTo>
                    <a:lnTo>
                      <a:pt x="12470" y="24309"/>
                    </a:lnTo>
                    <a:lnTo>
                      <a:pt x="12525" y="24383"/>
                    </a:lnTo>
                    <a:lnTo>
                      <a:pt x="12710" y="24587"/>
                    </a:lnTo>
                    <a:lnTo>
                      <a:pt x="12896" y="24772"/>
                    </a:lnTo>
                    <a:lnTo>
                      <a:pt x="13100" y="24920"/>
                    </a:lnTo>
                    <a:lnTo>
                      <a:pt x="13303" y="25050"/>
                    </a:lnTo>
                    <a:lnTo>
                      <a:pt x="13507" y="25161"/>
                    </a:lnTo>
                    <a:lnTo>
                      <a:pt x="13711" y="25235"/>
                    </a:lnTo>
                    <a:lnTo>
                      <a:pt x="13915" y="25291"/>
                    </a:lnTo>
                    <a:lnTo>
                      <a:pt x="14137" y="25309"/>
                    </a:lnTo>
                    <a:lnTo>
                      <a:pt x="14359" y="25328"/>
                    </a:lnTo>
                    <a:lnTo>
                      <a:pt x="14563" y="25309"/>
                    </a:lnTo>
                    <a:lnTo>
                      <a:pt x="14786" y="25272"/>
                    </a:lnTo>
                    <a:lnTo>
                      <a:pt x="14989" y="25217"/>
                    </a:lnTo>
                    <a:lnTo>
                      <a:pt x="15193" y="25124"/>
                    </a:lnTo>
                    <a:lnTo>
                      <a:pt x="15397" y="25031"/>
                    </a:lnTo>
                    <a:lnTo>
                      <a:pt x="15601" y="24902"/>
                    </a:lnTo>
                    <a:lnTo>
                      <a:pt x="15786" y="24772"/>
                    </a:lnTo>
                    <a:lnTo>
                      <a:pt x="15971" y="24624"/>
                    </a:lnTo>
                    <a:lnTo>
                      <a:pt x="16138" y="24457"/>
                    </a:lnTo>
                    <a:lnTo>
                      <a:pt x="16286" y="24272"/>
                    </a:lnTo>
                    <a:lnTo>
                      <a:pt x="16416" y="24087"/>
                    </a:lnTo>
                    <a:lnTo>
                      <a:pt x="16509" y="23901"/>
                    </a:lnTo>
                    <a:lnTo>
                      <a:pt x="16601" y="23697"/>
                    </a:lnTo>
                    <a:lnTo>
                      <a:pt x="16675" y="23494"/>
                    </a:lnTo>
                    <a:lnTo>
                      <a:pt x="16713" y="23290"/>
                    </a:lnTo>
                    <a:lnTo>
                      <a:pt x="16731" y="23068"/>
                    </a:lnTo>
                    <a:lnTo>
                      <a:pt x="16731" y="22845"/>
                    </a:lnTo>
                    <a:lnTo>
                      <a:pt x="16694" y="22623"/>
                    </a:lnTo>
                    <a:lnTo>
                      <a:pt x="16657" y="22401"/>
                    </a:lnTo>
                    <a:lnTo>
                      <a:pt x="16564" y="22178"/>
                    </a:lnTo>
                    <a:lnTo>
                      <a:pt x="16472" y="21956"/>
                    </a:lnTo>
                    <a:lnTo>
                      <a:pt x="16323" y="21734"/>
                    </a:lnTo>
                    <a:lnTo>
                      <a:pt x="16175" y="21493"/>
                    </a:lnTo>
                    <a:lnTo>
                      <a:pt x="16101" y="21437"/>
                    </a:lnTo>
                    <a:lnTo>
                      <a:pt x="16194" y="21437"/>
                    </a:lnTo>
                    <a:lnTo>
                      <a:pt x="16472" y="21456"/>
                    </a:lnTo>
                    <a:lnTo>
                      <a:pt x="16731" y="21456"/>
                    </a:lnTo>
                    <a:lnTo>
                      <a:pt x="16990" y="21437"/>
                    </a:lnTo>
                    <a:lnTo>
                      <a:pt x="17213" y="21382"/>
                    </a:lnTo>
                    <a:lnTo>
                      <a:pt x="17435" y="21307"/>
                    </a:lnTo>
                    <a:lnTo>
                      <a:pt x="17639" y="21215"/>
                    </a:lnTo>
                    <a:lnTo>
                      <a:pt x="17824" y="21104"/>
                    </a:lnTo>
                    <a:lnTo>
                      <a:pt x="18009" y="20974"/>
                    </a:lnTo>
                    <a:lnTo>
                      <a:pt x="18158" y="20826"/>
                    </a:lnTo>
                    <a:lnTo>
                      <a:pt x="18306" y="20659"/>
                    </a:lnTo>
                    <a:lnTo>
                      <a:pt x="18417" y="20474"/>
                    </a:lnTo>
                    <a:lnTo>
                      <a:pt x="18528" y="20288"/>
                    </a:lnTo>
                    <a:lnTo>
                      <a:pt x="18621" y="20085"/>
                    </a:lnTo>
                    <a:lnTo>
                      <a:pt x="18695" y="19862"/>
                    </a:lnTo>
                    <a:lnTo>
                      <a:pt x="18751" y="19640"/>
                    </a:lnTo>
                    <a:lnTo>
                      <a:pt x="18788" y="19418"/>
                    </a:lnTo>
                    <a:lnTo>
                      <a:pt x="18806" y="19177"/>
                    </a:lnTo>
                    <a:lnTo>
                      <a:pt x="18806" y="18936"/>
                    </a:lnTo>
                    <a:lnTo>
                      <a:pt x="18788" y="18713"/>
                    </a:lnTo>
                    <a:lnTo>
                      <a:pt x="18751" y="18491"/>
                    </a:lnTo>
                    <a:lnTo>
                      <a:pt x="18676" y="18287"/>
                    </a:lnTo>
                    <a:lnTo>
                      <a:pt x="18602" y="18084"/>
                    </a:lnTo>
                    <a:lnTo>
                      <a:pt x="18510" y="17898"/>
                    </a:lnTo>
                    <a:lnTo>
                      <a:pt x="18380" y="17713"/>
                    </a:lnTo>
                    <a:lnTo>
                      <a:pt x="18250" y="17546"/>
                    </a:lnTo>
                    <a:lnTo>
                      <a:pt x="18084" y="17398"/>
                    </a:lnTo>
                    <a:lnTo>
                      <a:pt x="17917" y="17250"/>
                    </a:lnTo>
                    <a:lnTo>
                      <a:pt x="17713" y="17139"/>
                    </a:lnTo>
                    <a:lnTo>
                      <a:pt x="17509" y="17027"/>
                    </a:lnTo>
                    <a:lnTo>
                      <a:pt x="17268" y="16953"/>
                    </a:lnTo>
                    <a:lnTo>
                      <a:pt x="17009" y="16879"/>
                    </a:lnTo>
                    <a:lnTo>
                      <a:pt x="16750" y="16842"/>
                    </a:lnTo>
                    <a:lnTo>
                      <a:pt x="16657" y="16824"/>
                    </a:lnTo>
                    <a:lnTo>
                      <a:pt x="16731" y="16768"/>
                    </a:lnTo>
                    <a:lnTo>
                      <a:pt x="16916" y="16601"/>
                    </a:lnTo>
                    <a:lnTo>
                      <a:pt x="17102" y="16416"/>
                    </a:lnTo>
                    <a:lnTo>
                      <a:pt x="17250" y="16231"/>
                    </a:lnTo>
                    <a:lnTo>
                      <a:pt x="17380" y="16045"/>
                    </a:lnTo>
                    <a:lnTo>
                      <a:pt x="17657" y="15879"/>
                    </a:lnTo>
                    <a:lnTo>
                      <a:pt x="17954" y="15712"/>
                    </a:lnTo>
                    <a:lnTo>
                      <a:pt x="18213" y="15545"/>
                    </a:lnTo>
                    <a:lnTo>
                      <a:pt x="18473" y="15341"/>
                    </a:lnTo>
                    <a:lnTo>
                      <a:pt x="18732" y="15138"/>
                    </a:lnTo>
                    <a:lnTo>
                      <a:pt x="18973" y="14934"/>
                    </a:lnTo>
                    <a:lnTo>
                      <a:pt x="19214" y="14693"/>
                    </a:lnTo>
                    <a:lnTo>
                      <a:pt x="19418" y="14452"/>
                    </a:lnTo>
                    <a:lnTo>
                      <a:pt x="19640" y="14211"/>
                    </a:lnTo>
                    <a:lnTo>
                      <a:pt x="19825" y="13952"/>
                    </a:lnTo>
                    <a:lnTo>
                      <a:pt x="20010" y="13674"/>
                    </a:lnTo>
                    <a:lnTo>
                      <a:pt x="20196" y="13396"/>
                    </a:lnTo>
                    <a:lnTo>
                      <a:pt x="20344" y="13118"/>
                    </a:lnTo>
                    <a:lnTo>
                      <a:pt x="20492" y="12822"/>
                    </a:lnTo>
                    <a:lnTo>
                      <a:pt x="20622" y="12525"/>
                    </a:lnTo>
                    <a:lnTo>
                      <a:pt x="20733" y="12229"/>
                    </a:lnTo>
                    <a:lnTo>
                      <a:pt x="20826" y="11914"/>
                    </a:lnTo>
                    <a:lnTo>
                      <a:pt x="20918" y="11599"/>
                    </a:lnTo>
                    <a:lnTo>
                      <a:pt x="20974" y="11284"/>
                    </a:lnTo>
                    <a:lnTo>
                      <a:pt x="21029" y="10950"/>
                    </a:lnTo>
                    <a:lnTo>
                      <a:pt x="21067" y="10635"/>
                    </a:lnTo>
                    <a:lnTo>
                      <a:pt x="21085" y="10302"/>
                    </a:lnTo>
                    <a:lnTo>
                      <a:pt x="21085" y="9987"/>
                    </a:lnTo>
                    <a:lnTo>
                      <a:pt x="21085" y="9653"/>
                    </a:lnTo>
                    <a:lnTo>
                      <a:pt x="21048" y="9320"/>
                    </a:lnTo>
                    <a:lnTo>
                      <a:pt x="21011" y="9005"/>
                    </a:lnTo>
                    <a:lnTo>
                      <a:pt x="20955" y="8690"/>
                    </a:lnTo>
                    <a:lnTo>
                      <a:pt x="20881" y="8356"/>
                    </a:lnTo>
                    <a:lnTo>
                      <a:pt x="20789" y="8041"/>
                    </a:lnTo>
                    <a:lnTo>
                      <a:pt x="20696" y="7745"/>
                    </a:lnTo>
                    <a:lnTo>
                      <a:pt x="20566" y="7430"/>
                    </a:lnTo>
                    <a:lnTo>
                      <a:pt x="20437" y="7134"/>
                    </a:lnTo>
                    <a:lnTo>
                      <a:pt x="20418" y="7374"/>
                    </a:lnTo>
                    <a:lnTo>
                      <a:pt x="20362" y="7597"/>
                    </a:lnTo>
                    <a:lnTo>
                      <a:pt x="20307" y="7801"/>
                    </a:lnTo>
                    <a:lnTo>
                      <a:pt x="20233" y="8023"/>
                    </a:lnTo>
                    <a:lnTo>
                      <a:pt x="20140" y="8227"/>
                    </a:lnTo>
                    <a:lnTo>
                      <a:pt x="20029" y="8431"/>
                    </a:lnTo>
                    <a:lnTo>
                      <a:pt x="19899" y="8616"/>
                    </a:lnTo>
                    <a:lnTo>
                      <a:pt x="19770" y="8820"/>
                    </a:lnTo>
                    <a:lnTo>
                      <a:pt x="19492" y="9190"/>
                    </a:lnTo>
                    <a:lnTo>
                      <a:pt x="19177" y="9542"/>
                    </a:lnTo>
                    <a:lnTo>
                      <a:pt x="18843" y="9894"/>
                    </a:lnTo>
                    <a:lnTo>
                      <a:pt x="18510" y="10228"/>
                    </a:lnTo>
                    <a:lnTo>
                      <a:pt x="17935" y="10821"/>
                    </a:lnTo>
                    <a:lnTo>
                      <a:pt x="17380" y="11469"/>
                    </a:lnTo>
                    <a:lnTo>
                      <a:pt x="16842" y="12136"/>
                    </a:lnTo>
                    <a:lnTo>
                      <a:pt x="16583" y="12470"/>
                    </a:lnTo>
                    <a:lnTo>
                      <a:pt x="16323" y="12822"/>
                    </a:lnTo>
                    <a:lnTo>
                      <a:pt x="16046" y="12692"/>
                    </a:lnTo>
                    <a:lnTo>
                      <a:pt x="15897" y="12655"/>
                    </a:lnTo>
                    <a:lnTo>
                      <a:pt x="15749" y="12618"/>
                    </a:lnTo>
                    <a:lnTo>
                      <a:pt x="15601" y="12581"/>
                    </a:lnTo>
                    <a:lnTo>
                      <a:pt x="15434" y="12562"/>
                    </a:lnTo>
                    <a:lnTo>
                      <a:pt x="15286" y="12562"/>
                    </a:lnTo>
                    <a:lnTo>
                      <a:pt x="15138" y="12581"/>
                    </a:lnTo>
                    <a:lnTo>
                      <a:pt x="14971" y="12599"/>
                    </a:lnTo>
                    <a:lnTo>
                      <a:pt x="14804" y="12636"/>
                    </a:lnTo>
                    <a:lnTo>
                      <a:pt x="14656" y="12673"/>
                    </a:lnTo>
                    <a:lnTo>
                      <a:pt x="14489" y="12748"/>
                    </a:lnTo>
                    <a:lnTo>
                      <a:pt x="14322" y="12822"/>
                    </a:lnTo>
                    <a:lnTo>
                      <a:pt x="14174" y="12914"/>
                    </a:lnTo>
                    <a:lnTo>
                      <a:pt x="14007" y="13007"/>
                    </a:lnTo>
                    <a:lnTo>
                      <a:pt x="13841" y="13137"/>
                    </a:lnTo>
                    <a:lnTo>
                      <a:pt x="13767" y="13192"/>
                    </a:lnTo>
                    <a:lnTo>
                      <a:pt x="13767" y="13192"/>
                    </a:lnTo>
                    <a:lnTo>
                      <a:pt x="13785" y="13100"/>
                    </a:lnTo>
                    <a:lnTo>
                      <a:pt x="13804" y="12840"/>
                    </a:lnTo>
                    <a:lnTo>
                      <a:pt x="13804" y="12599"/>
                    </a:lnTo>
                    <a:lnTo>
                      <a:pt x="13785" y="12377"/>
                    </a:lnTo>
                    <a:lnTo>
                      <a:pt x="13748" y="12155"/>
                    </a:lnTo>
                    <a:lnTo>
                      <a:pt x="13692" y="11951"/>
                    </a:lnTo>
                    <a:lnTo>
                      <a:pt x="13600" y="11766"/>
                    </a:lnTo>
                    <a:lnTo>
                      <a:pt x="13507" y="11580"/>
                    </a:lnTo>
                    <a:lnTo>
                      <a:pt x="13396" y="11414"/>
                    </a:lnTo>
                    <a:lnTo>
                      <a:pt x="13785" y="10228"/>
                    </a:lnTo>
                    <a:lnTo>
                      <a:pt x="14971" y="10228"/>
                    </a:lnTo>
                    <a:lnTo>
                      <a:pt x="15212" y="10209"/>
                    </a:lnTo>
                    <a:lnTo>
                      <a:pt x="15434" y="10172"/>
                    </a:lnTo>
                    <a:lnTo>
                      <a:pt x="15656" y="10117"/>
                    </a:lnTo>
                    <a:lnTo>
                      <a:pt x="15860" y="10042"/>
                    </a:lnTo>
                    <a:lnTo>
                      <a:pt x="16064" y="9950"/>
                    </a:lnTo>
                    <a:lnTo>
                      <a:pt x="16249" y="9839"/>
                    </a:lnTo>
                    <a:lnTo>
                      <a:pt x="16435" y="9709"/>
                    </a:lnTo>
                    <a:lnTo>
                      <a:pt x="16601" y="9561"/>
                    </a:lnTo>
                    <a:lnTo>
                      <a:pt x="16750" y="9394"/>
                    </a:lnTo>
                    <a:lnTo>
                      <a:pt x="16879" y="9209"/>
                    </a:lnTo>
                    <a:lnTo>
                      <a:pt x="16990" y="9023"/>
                    </a:lnTo>
                    <a:lnTo>
                      <a:pt x="17083" y="8820"/>
                    </a:lnTo>
                    <a:lnTo>
                      <a:pt x="17157" y="8616"/>
                    </a:lnTo>
                    <a:lnTo>
                      <a:pt x="17213" y="8393"/>
                    </a:lnTo>
                    <a:lnTo>
                      <a:pt x="17250" y="8171"/>
                    </a:lnTo>
                    <a:lnTo>
                      <a:pt x="17268" y="7930"/>
                    </a:lnTo>
                    <a:lnTo>
                      <a:pt x="17268" y="2279"/>
                    </a:lnTo>
                    <a:lnTo>
                      <a:pt x="17250" y="2057"/>
                    </a:lnTo>
                    <a:lnTo>
                      <a:pt x="17213" y="1816"/>
                    </a:lnTo>
                    <a:lnTo>
                      <a:pt x="17157" y="1612"/>
                    </a:lnTo>
                    <a:lnTo>
                      <a:pt x="17083" y="1390"/>
                    </a:lnTo>
                    <a:lnTo>
                      <a:pt x="16990" y="1186"/>
                    </a:lnTo>
                    <a:lnTo>
                      <a:pt x="16879" y="1001"/>
                    </a:lnTo>
                    <a:lnTo>
                      <a:pt x="16750" y="834"/>
                    </a:lnTo>
                    <a:lnTo>
                      <a:pt x="16601" y="667"/>
                    </a:lnTo>
                    <a:lnTo>
                      <a:pt x="16435" y="519"/>
                    </a:lnTo>
                    <a:lnTo>
                      <a:pt x="16249" y="389"/>
                    </a:lnTo>
                    <a:lnTo>
                      <a:pt x="16064" y="278"/>
                    </a:lnTo>
                    <a:lnTo>
                      <a:pt x="15860" y="167"/>
                    </a:lnTo>
                    <a:lnTo>
                      <a:pt x="15656" y="93"/>
                    </a:lnTo>
                    <a:lnTo>
                      <a:pt x="15434" y="37"/>
                    </a:lnTo>
                    <a:lnTo>
                      <a:pt x="15212" y="0"/>
                    </a:ln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71438" dist="47625" dir="42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23" name="Google Shape;21629;p70">
                <a:extLst>
                  <a:ext uri="{FF2B5EF4-FFF2-40B4-BE49-F238E27FC236}">
                    <a16:creationId xmlns:a16="http://schemas.microsoft.com/office/drawing/2014/main" id="{F02F8831-0D15-4E05-B3A0-0B81DB153CD5}"/>
                  </a:ext>
                </a:extLst>
              </p:cNvPr>
              <p:cNvSpPr/>
              <p:nvPr/>
            </p:nvSpPr>
            <p:spPr>
              <a:xfrm>
                <a:off x="3463208" y="2158112"/>
                <a:ext cx="881029" cy="1484498"/>
              </a:xfrm>
              <a:custGeom>
                <a:avLst/>
                <a:gdLst/>
                <a:ahLst/>
                <a:cxnLst/>
                <a:rect l="l" t="t" r="r" b="b"/>
                <a:pathLst>
                  <a:path w="20937" h="35278" extrusionOk="0">
                    <a:moveTo>
                      <a:pt x="9264" y="13934"/>
                    </a:moveTo>
                    <a:lnTo>
                      <a:pt x="9172" y="14416"/>
                    </a:lnTo>
                    <a:lnTo>
                      <a:pt x="9079" y="14879"/>
                    </a:lnTo>
                    <a:lnTo>
                      <a:pt x="9060" y="14286"/>
                    </a:lnTo>
                    <a:lnTo>
                      <a:pt x="9264" y="13934"/>
                    </a:lnTo>
                    <a:close/>
                    <a:moveTo>
                      <a:pt x="8116" y="1"/>
                    </a:moveTo>
                    <a:lnTo>
                      <a:pt x="7819" y="19"/>
                    </a:lnTo>
                    <a:lnTo>
                      <a:pt x="7523" y="38"/>
                    </a:lnTo>
                    <a:lnTo>
                      <a:pt x="7245" y="75"/>
                    </a:lnTo>
                    <a:lnTo>
                      <a:pt x="6948" y="131"/>
                    </a:lnTo>
                    <a:lnTo>
                      <a:pt x="6670" y="186"/>
                    </a:lnTo>
                    <a:lnTo>
                      <a:pt x="6411" y="260"/>
                    </a:lnTo>
                    <a:lnTo>
                      <a:pt x="6133" y="353"/>
                    </a:lnTo>
                    <a:lnTo>
                      <a:pt x="5874" y="464"/>
                    </a:lnTo>
                    <a:lnTo>
                      <a:pt x="5633" y="575"/>
                    </a:lnTo>
                    <a:lnTo>
                      <a:pt x="5373" y="705"/>
                    </a:lnTo>
                    <a:lnTo>
                      <a:pt x="5133" y="835"/>
                    </a:lnTo>
                    <a:lnTo>
                      <a:pt x="4910" y="983"/>
                    </a:lnTo>
                    <a:lnTo>
                      <a:pt x="4688" y="1150"/>
                    </a:lnTo>
                    <a:lnTo>
                      <a:pt x="4466" y="1316"/>
                    </a:lnTo>
                    <a:lnTo>
                      <a:pt x="4262" y="1502"/>
                    </a:lnTo>
                    <a:lnTo>
                      <a:pt x="4058" y="1687"/>
                    </a:lnTo>
                    <a:lnTo>
                      <a:pt x="3873" y="1891"/>
                    </a:lnTo>
                    <a:lnTo>
                      <a:pt x="3687" y="2095"/>
                    </a:lnTo>
                    <a:lnTo>
                      <a:pt x="3521" y="2317"/>
                    </a:lnTo>
                    <a:lnTo>
                      <a:pt x="3354" y="2539"/>
                    </a:lnTo>
                    <a:lnTo>
                      <a:pt x="3206" y="2762"/>
                    </a:lnTo>
                    <a:lnTo>
                      <a:pt x="3076" y="3002"/>
                    </a:lnTo>
                    <a:lnTo>
                      <a:pt x="2946" y="3262"/>
                    </a:lnTo>
                    <a:lnTo>
                      <a:pt x="2835" y="3503"/>
                    </a:lnTo>
                    <a:lnTo>
                      <a:pt x="2724" y="3762"/>
                    </a:lnTo>
                    <a:lnTo>
                      <a:pt x="2631" y="4040"/>
                    </a:lnTo>
                    <a:lnTo>
                      <a:pt x="2557" y="4299"/>
                    </a:lnTo>
                    <a:lnTo>
                      <a:pt x="2502" y="4577"/>
                    </a:lnTo>
                    <a:lnTo>
                      <a:pt x="2446" y="4874"/>
                    </a:lnTo>
                    <a:lnTo>
                      <a:pt x="2409" y="5152"/>
                    </a:lnTo>
                    <a:lnTo>
                      <a:pt x="2390" y="5448"/>
                    </a:lnTo>
                    <a:lnTo>
                      <a:pt x="2372" y="5745"/>
                    </a:lnTo>
                    <a:lnTo>
                      <a:pt x="2409" y="6245"/>
                    </a:lnTo>
                    <a:lnTo>
                      <a:pt x="2465" y="6726"/>
                    </a:lnTo>
                    <a:lnTo>
                      <a:pt x="2576" y="7208"/>
                    </a:lnTo>
                    <a:lnTo>
                      <a:pt x="2705" y="7653"/>
                    </a:lnTo>
                    <a:lnTo>
                      <a:pt x="2891" y="8098"/>
                    </a:lnTo>
                    <a:lnTo>
                      <a:pt x="3095" y="8524"/>
                    </a:lnTo>
                    <a:lnTo>
                      <a:pt x="3354" y="8931"/>
                    </a:lnTo>
                    <a:lnTo>
                      <a:pt x="3632" y="9302"/>
                    </a:lnTo>
                    <a:lnTo>
                      <a:pt x="3928" y="9654"/>
                    </a:lnTo>
                    <a:lnTo>
                      <a:pt x="4262" y="9987"/>
                    </a:lnTo>
                    <a:lnTo>
                      <a:pt x="4632" y="10284"/>
                    </a:lnTo>
                    <a:lnTo>
                      <a:pt x="5003" y="10562"/>
                    </a:lnTo>
                    <a:lnTo>
                      <a:pt x="5411" y="10803"/>
                    </a:lnTo>
                    <a:lnTo>
                      <a:pt x="5837" y="11006"/>
                    </a:lnTo>
                    <a:lnTo>
                      <a:pt x="6281" y="11173"/>
                    </a:lnTo>
                    <a:lnTo>
                      <a:pt x="6745" y="11303"/>
                    </a:lnTo>
                    <a:lnTo>
                      <a:pt x="6707" y="11488"/>
                    </a:lnTo>
                    <a:lnTo>
                      <a:pt x="6670" y="11710"/>
                    </a:lnTo>
                    <a:lnTo>
                      <a:pt x="6633" y="11933"/>
                    </a:lnTo>
                    <a:lnTo>
                      <a:pt x="6633" y="12192"/>
                    </a:lnTo>
                    <a:lnTo>
                      <a:pt x="6633" y="12470"/>
                    </a:lnTo>
                    <a:lnTo>
                      <a:pt x="6652" y="12767"/>
                    </a:lnTo>
                    <a:lnTo>
                      <a:pt x="6689" y="13100"/>
                    </a:lnTo>
                    <a:lnTo>
                      <a:pt x="6726" y="13471"/>
                    </a:lnTo>
                    <a:lnTo>
                      <a:pt x="6800" y="13897"/>
                    </a:lnTo>
                    <a:lnTo>
                      <a:pt x="6911" y="14323"/>
                    </a:lnTo>
                    <a:lnTo>
                      <a:pt x="7004" y="14768"/>
                    </a:lnTo>
                    <a:lnTo>
                      <a:pt x="7134" y="15194"/>
                    </a:lnTo>
                    <a:lnTo>
                      <a:pt x="6930" y="14805"/>
                    </a:lnTo>
                    <a:lnTo>
                      <a:pt x="6707" y="14416"/>
                    </a:lnTo>
                    <a:lnTo>
                      <a:pt x="6485" y="14026"/>
                    </a:lnTo>
                    <a:lnTo>
                      <a:pt x="6226" y="13656"/>
                    </a:lnTo>
                    <a:lnTo>
                      <a:pt x="5855" y="13156"/>
                    </a:lnTo>
                    <a:lnTo>
                      <a:pt x="5670" y="12933"/>
                    </a:lnTo>
                    <a:lnTo>
                      <a:pt x="5503" y="12748"/>
                    </a:lnTo>
                    <a:lnTo>
                      <a:pt x="5318" y="12563"/>
                    </a:lnTo>
                    <a:lnTo>
                      <a:pt x="5170" y="12415"/>
                    </a:lnTo>
                    <a:lnTo>
                      <a:pt x="5003" y="12285"/>
                    </a:lnTo>
                    <a:lnTo>
                      <a:pt x="4855" y="12192"/>
                    </a:lnTo>
                    <a:lnTo>
                      <a:pt x="4706" y="12100"/>
                    </a:lnTo>
                    <a:lnTo>
                      <a:pt x="4558" y="12044"/>
                    </a:lnTo>
                    <a:lnTo>
                      <a:pt x="4429" y="11988"/>
                    </a:lnTo>
                    <a:lnTo>
                      <a:pt x="4299" y="11970"/>
                    </a:lnTo>
                    <a:lnTo>
                      <a:pt x="4169" y="11951"/>
                    </a:lnTo>
                    <a:lnTo>
                      <a:pt x="4058" y="11970"/>
                    </a:lnTo>
                    <a:lnTo>
                      <a:pt x="3947" y="11988"/>
                    </a:lnTo>
                    <a:lnTo>
                      <a:pt x="3854" y="12025"/>
                    </a:lnTo>
                    <a:lnTo>
                      <a:pt x="3280" y="11377"/>
                    </a:lnTo>
                    <a:lnTo>
                      <a:pt x="2687" y="10766"/>
                    </a:lnTo>
                    <a:lnTo>
                      <a:pt x="2353" y="10432"/>
                    </a:lnTo>
                    <a:lnTo>
                      <a:pt x="2038" y="10099"/>
                    </a:lnTo>
                    <a:lnTo>
                      <a:pt x="1723" y="9728"/>
                    </a:lnTo>
                    <a:lnTo>
                      <a:pt x="1427" y="9357"/>
                    </a:lnTo>
                    <a:lnTo>
                      <a:pt x="1297" y="9172"/>
                    </a:lnTo>
                    <a:lnTo>
                      <a:pt x="1186" y="8968"/>
                    </a:lnTo>
                    <a:lnTo>
                      <a:pt x="1075" y="8765"/>
                    </a:lnTo>
                    <a:lnTo>
                      <a:pt x="982" y="8561"/>
                    </a:lnTo>
                    <a:lnTo>
                      <a:pt x="908" y="8357"/>
                    </a:lnTo>
                    <a:lnTo>
                      <a:pt x="834" y="8135"/>
                    </a:lnTo>
                    <a:lnTo>
                      <a:pt x="797" y="7912"/>
                    </a:lnTo>
                    <a:lnTo>
                      <a:pt x="779" y="7690"/>
                    </a:lnTo>
                    <a:lnTo>
                      <a:pt x="630" y="7986"/>
                    </a:lnTo>
                    <a:lnTo>
                      <a:pt x="519" y="8283"/>
                    </a:lnTo>
                    <a:lnTo>
                      <a:pt x="408" y="8598"/>
                    </a:lnTo>
                    <a:lnTo>
                      <a:pt x="334" y="8913"/>
                    </a:lnTo>
                    <a:lnTo>
                      <a:pt x="260" y="9228"/>
                    </a:lnTo>
                    <a:lnTo>
                      <a:pt x="204" y="9543"/>
                    </a:lnTo>
                    <a:lnTo>
                      <a:pt x="149" y="9876"/>
                    </a:lnTo>
                    <a:lnTo>
                      <a:pt x="130" y="10191"/>
                    </a:lnTo>
                    <a:lnTo>
                      <a:pt x="112" y="10525"/>
                    </a:lnTo>
                    <a:lnTo>
                      <a:pt x="112" y="10858"/>
                    </a:lnTo>
                    <a:lnTo>
                      <a:pt x="149" y="11173"/>
                    </a:lnTo>
                    <a:lnTo>
                      <a:pt x="167" y="11507"/>
                    </a:lnTo>
                    <a:lnTo>
                      <a:pt x="223" y="11822"/>
                    </a:lnTo>
                    <a:lnTo>
                      <a:pt x="297" y="12137"/>
                    </a:lnTo>
                    <a:lnTo>
                      <a:pt x="371" y="12452"/>
                    </a:lnTo>
                    <a:lnTo>
                      <a:pt x="482" y="12767"/>
                    </a:lnTo>
                    <a:lnTo>
                      <a:pt x="575" y="13026"/>
                    </a:lnTo>
                    <a:lnTo>
                      <a:pt x="667" y="13267"/>
                    </a:lnTo>
                    <a:lnTo>
                      <a:pt x="908" y="13749"/>
                    </a:lnTo>
                    <a:lnTo>
                      <a:pt x="1186" y="14212"/>
                    </a:lnTo>
                    <a:lnTo>
                      <a:pt x="1501" y="14656"/>
                    </a:lnTo>
                    <a:lnTo>
                      <a:pt x="1390" y="14712"/>
                    </a:lnTo>
                    <a:lnTo>
                      <a:pt x="1279" y="14786"/>
                    </a:lnTo>
                    <a:lnTo>
                      <a:pt x="1205" y="14860"/>
                    </a:lnTo>
                    <a:lnTo>
                      <a:pt x="1131" y="14971"/>
                    </a:lnTo>
                    <a:lnTo>
                      <a:pt x="1094" y="15064"/>
                    </a:lnTo>
                    <a:lnTo>
                      <a:pt x="1056" y="15175"/>
                    </a:lnTo>
                    <a:lnTo>
                      <a:pt x="1038" y="15305"/>
                    </a:lnTo>
                    <a:lnTo>
                      <a:pt x="1056" y="15416"/>
                    </a:lnTo>
                    <a:lnTo>
                      <a:pt x="1075" y="15546"/>
                    </a:lnTo>
                    <a:lnTo>
                      <a:pt x="1131" y="15675"/>
                    </a:lnTo>
                    <a:lnTo>
                      <a:pt x="1205" y="15824"/>
                    </a:lnTo>
                    <a:lnTo>
                      <a:pt x="1297" y="15972"/>
                    </a:lnTo>
                    <a:lnTo>
                      <a:pt x="1409" y="16120"/>
                    </a:lnTo>
                    <a:lnTo>
                      <a:pt x="1557" y="16268"/>
                    </a:lnTo>
                    <a:lnTo>
                      <a:pt x="1723" y="16435"/>
                    </a:lnTo>
                    <a:lnTo>
                      <a:pt x="1909" y="16583"/>
                    </a:lnTo>
                    <a:lnTo>
                      <a:pt x="2131" y="16750"/>
                    </a:lnTo>
                    <a:lnTo>
                      <a:pt x="2372" y="16917"/>
                    </a:lnTo>
                    <a:lnTo>
                      <a:pt x="2631" y="17102"/>
                    </a:lnTo>
                    <a:lnTo>
                      <a:pt x="2928" y="17269"/>
                    </a:lnTo>
                    <a:lnTo>
                      <a:pt x="3317" y="17473"/>
                    </a:lnTo>
                    <a:lnTo>
                      <a:pt x="3706" y="17676"/>
                    </a:lnTo>
                    <a:lnTo>
                      <a:pt x="4114" y="17862"/>
                    </a:lnTo>
                    <a:lnTo>
                      <a:pt x="4503" y="18010"/>
                    </a:lnTo>
                    <a:lnTo>
                      <a:pt x="4503" y="18028"/>
                    </a:lnTo>
                    <a:lnTo>
                      <a:pt x="4077" y="17936"/>
                    </a:lnTo>
                    <a:lnTo>
                      <a:pt x="3650" y="17880"/>
                    </a:lnTo>
                    <a:lnTo>
                      <a:pt x="3206" y="17825"/>
                    </a:lnTo>
                    <a:lnTo>
                      <a:pt x="2780" y="17788"/>
                    </a:lnTo>
                    <a:lnTo>
                      <a:pt x="2446" y="17769"/>
                    </a:lnTo>
                    <a:lnTo>
                      <a:pt x="1816" y="17769"/>
                    </a:lnTo>
                    <a:lnTo>
                      <a:pt x="1557" y="17788"/>
                    </a:lnTo>
                    <a:lnTo>
                      <a:pt x="1297" y="17825"/>
                    </a:lnTo>
                    <a:lnTo>
                      <a:pt x="1075" y="17862"/>
                    </a:lnTo>
                    <a:lnTo>
                      <a:pt x="871" y="17917"/>
                    </a:lnTo>
                    <a:lnTo>
                      <a:pt x="704" y="17973"/>
                    </a:lnTo>
                    <a:lnTo>
                      <a:pt x="538" y="18047"/>
                    </a:lnTo>
                    <a:lnTo>
                      <a:pt x="408" y="18121"/>
                    </a:lnTo>
                    <a:lnTo>
                      <a:pt x="278" y="18195"/>
                    </a:lnTo>
                    <a:lnTo>
                      <a:pt x="186" y="18288"/>
                    </a:lnTo>
                    <a:lnTo>
                      <a:pt x="112" y="18399"/>
                    </a:lnTo>
                    <a:lnTo>
                      <a:pt x="56" y="18492"/>
                    </a:lnTo>
                    <a:lnTo>
                      <a:pt x="19" y="18603"/>
                    </a:lnTo>
                    <a:lnTo>
                      <a:pt x="0" y="18714"/>
                    </a:lnTo>
                    <a:lnTo>
                      <a:pt x="19" y="18825"/>
                    </a:lnTo>
                    <a:lnTo>
                      <a:pt x="37" y="18936"/>
                    </a:lnTo>
                    <a:lnTo>
                      <a:pt x="75" y="19048"/>
                    </a:lnTo>
                    <a:lnTo>
                      <a:pt x="130" y="19159"/>
                    </a:lnTo>
                    <a:lnTo>
                      <a:pt x="223" y="19270"/>
                    </a:lnTo>
                    <a:lnTo>
                      <a:pt x="315" y="19362"/>
                    </a:lnTo>
                    <a:lnTo>
                      <a:pt x="445" y="19455"/>
                    </a:lnTo>
                    <a:lnTo>
                      <a:pt x="593" y="19548"/>
                    </a:lnTo>
                    <a:lnTo>
                      <a:pt x="760" y="19640"/>
                    </a:lnTo>
                    <a:lnTo>
                      <a:pt x="964" y="19715"/>
                    </a:lnTo>
                    <a:lnTo>
                      <a:pt x="1168" y="19789"/>
                    </a:lnTo>
                    <a:lnTo>
                      <a:pt x="1409" y="19844"/>
                    </a:lnTo>
                    <a:lnTo>
                      <a:pt x="1686" y="19900"/>
                    </a:lnTo>
                    <a:lnTo>
                      <a:pt x="1964" y="19937"/>
                    </a:lnTo>
                    <a:lnTo>
                      <a:pt x="2279" y="19992"/>
                    </a:lnTo>
                    <a:lnTo>
                      <a:pt x="2631" y="20011"/>
                    </a:lnTo>
                    <a:lnTo>
                      <a:pt x="3076" y="20029"/>
                    </a:lnTo>
                    <a:lnTo>
                      <a:pt x="3521" y="20048"/>
                    </a:lnTo>
                    <a:lnTo>
                      <a:pt x="3947" y="20029"/>
                    </a:lnTo>
                    <a:lnTo>
                      <a:pt x="4391" y="20011"/>
                    </a:lnTo>
                    <a:lnTo>
                      <a:pt x="3965" y="20122"/>
                    </a:lnTo>
                    <a:lnTo>
                      <a:pt x="3539" y="20252"/>
                    </a:lnTo>
                    <a:lnTo>
                      <a:pt x="3132" y="20382"/>
                    </a:lnTo>
                    <a:lnTo>
                      <a:pt x="2724" y="20548"/>
                    </a:lnTo>
                    <a:lnTo>
                      <a:pt x="2390" y="20678"/>
                    </a:lnTo>
                    <a:lnTo>
                      <a:pt x="2113" y="20808"/>
                    </a:lnTo>
                    <a:lnTo>
                      <a:pt x="1853" y="20937"/>
                    </a:lnTo>
                    <a:lnTo>
                      <a:pt x="1612" y="21086"/>
                    </a:lnTo>
                    <a:lnTo>
                      <a:pt x="1409" y="21215"/>
                    </a:lnTo>
                    <a:lnTo>
                      <a:pt x="1223" y="21345"/>
                    </a:lnTo>
                    <a:lnTo>
                      <a:pt x="1056" y="21493"/>
                    </a:lnTo>
                    <a:lnTo>
                      <a:pt x="927" y="21623"/>
                    </a:lnTo>
                    <a:lnTo>
                      <a:pt x="816" y="21753"/>
                    </a:lnTo>
                    <a:lnTo>
                      <a:pt x="723" y="21882"/>
                    </a:lnTo>
                    <a:lnTo>
                      <a:pt x="649" y="21993"/>
                    </a:lnTo>
                    <a:lnTo>
                      <a:pt x="612" y="22123"/>
                    </a:lnTo>
                    <a:lnTo>
                      <a:pt x="575" y="22253"/>
                    </a:lnTo>
                    <a:lnTo>
                      <a:pt x="575" y="22364"/>
                    </a:lnTo>
                    <a:lnTo>
                      <a:pt x="593" y="22475"/>
                    </a:lnTo>
                    <a:lnTo>
                      <a:pt x="630" y="22586"/>
                    </a:lnTo>
                    <a:lnTo>
                      <a:pt x="667" y="22698"/>
                    </a:lnTo>
                    <a:lnTo>
                      <a:pt x="742" y="22772"/>
                    </a:lnTo>
                    <a:lnTo>
                      <a:pt x="834" y="22864"/>
                    </a:lnTo>
                    <a:lnTo>
                      <a:pt x="927" y="22938"/>
                    </a:lnTo>
                    <a:lnTo>
                      <a:pt x="1038" y="22994"/>
                    </a:lnTo>
                    <a:lnTo>
                      <a:pt x="1186" y="23031"/>
                    </a:lnTo>
                    <a:lnTo>
                      <a:pt x="1334" y="23068"/>
                    </a:lnTo>
                    <a:lnTo>
                      <a:pt x="1501" y="23087"/>
                    </a:lnTo>
                    <a:lnTo>
                      <a:pt x="1705" y="23087"/>
                    </a:lnTo>
                    <a:lnTo>
                      <a:pt x="1909" y="23068"/>
                    </a:lnTo>
                    <a:lnTo>
                      <a:pt x="2131" y="23031"/>
                    </a:lnTo>
                    <a:lnTo>
                      <a:pt x="2372" y="22994"/>
                    </a:lnTo>
                    <a:lnTo>
                      <a:pt x="2650" y="22920"/>
                    </a:lnTo>
                    <a:lnTo>
                      <a:pt x="2928" y="22846"/>
                    </a:lnTo>
                    <a:lnTo>
                      <a:pt x="3224" y="22735"/>
                    </a:lnTo>
                    <a:lnTo>
                      <a:pt x="3539" y="22623"/>
                    </a:lnTo>
                    <a:lnTo>
                      <a:pt x="3947" y="22438"/>
                    </a:lnTo>
                    <a:lnTo>
                      <a:pt x="4354" y="22253"/>
                    </a:lnTo>
                    <a:lnTo>
                      <a:pt x="4762" y="22049"/>
                    </a:lnTo>
                    <a:lnTo>
                      <a:pt x="5133" y="21845"/>
                    </a:lnTo>
                    <a:lnTo>
                      <a:pt x="4799" y="22123"/>
                    </a:lnTo>
                    <a:lnTo>
                      <a:pt x="4466" y="22420"/>
                    </a:lnTo>
                    <a:lnTo>
                      <a:pt x="4151" y="22735"/>
                    </a:lnTo>
                    <a:lnTo>
                      <a:pt x="3854" y="23050"/>
                    </a:lnTo>
                    <a:lnTo>
                      <a:pt x="3632" y="23309"/>
                    </a:lnTo>
                    <a:lnTo>
                      <a:pt x="3428" y="23568"/>
                    </a:lnTo>
                    <a:lnTo>
                      <a:pt x="3243" y="23791"/>
                    </a:lnTo>
                    <a:lnTo>
                      <a:pt x="3095" y="24013"/>
                    </a:lnTo>
                    <a:lnTo>
                      <a:pt x="2965" y="24235"/>
                    </a:lnTo>
                    <a:lnTo>
                      <a:pt x="2854" y="24439"/>
                    </a:lnTo>
                    <a:lnTo>
                      <a:pt x="2761" y="24624"/>
                    </a:lnTo>
                    <a:lnTo>
                      <a:pt x="2705" y="24810"/>
                    </a:lnTo>
                    <a:lnTo>
                      <a:pt x="2650" y="24976"/>
                    </a:lnTo>
                    <a:lnTo>
                      <a:pt x="2631" y="25125"/>
                    </a:lnTo>
                    <a:lnTo>
                      <a:pt x="2631" y="25273"/>
                    </a:lnTo>
                    <a:lnTo>
                      <a:pt x="2631" y="25403"/>
                    </a:lnTo>
                    <a:lnTo>
                      <a:pt x="2668" y="25514"/>
                    </a:lnTo>
                    <a:lnTo>
                      <a:pt x="2705" y="25625"/>
                    </a:lnTo>
                    <a:lnTo>
                      <a:pt x="2780" y="25718"/>
                    </a:lnTo>
                    <a:lnTo>
                      <a:pt x="2854" y="25810"/>
                    </a:lnTo>
                    <a:lnTo>
                      <a:pt x="2946" y="25866"/>
                    </a:lnTo>
                    <a:lnTo>
                      <a:pt x="3039" y="25921"/>
                    </a:lnTo>
                    <a:lnTo>
                      <a:pt x="3150" y="25958"/>
                    </a:lnTo>
                    <a:lnTo>
                      <a:pt x="3280" y="25977"/>
                    </a:lnTo>
                    <a:lnTo>
                      <a:pt x="3410" y="25977"/>
                    </a:lnTo>
                    <a:lnTo>
                      <a:pt x="3558" y="25958"/>
                    </a:lnTo>
                    <a:lnTo>
                      <a:pt x="3706" y="25921"/>
                    </a:lnTo>
                    <a:lnTo>
                      <a:pt x="3873" y="25866"/>
                    </a:lnTo>
                    <a:lnTo>
                      <a:pt x="4039" y="25792"/>
                    </a:lnTo>
                    <a:lnTo>
                      <a:pt x="4225" y="25680"/>
                    </a:lnTo>
                    <a:lnTo>
                      <a:pt x="4410" y="25551"/>
                    </a:lnTo>
                    <a:lnTo>
                      <a:pt x="4614" y="25403"/>
                    </a:lnTo>
                    <a:lnTo>
                      <a:pt x="4818" y="25236"/>
                    </a:lnTo>
                    <a:lnTo>
                      <a:pt x="5040" y="25032"/>
                    </a:lnTo>
                    <a:lnTo>
                      <a:pt x="5262" y="24810"/>
                    </a:lnTo>
                    <a:lnTo>
                      <a:pt x="5503" y="24569"/>
                    </a:lnTo>
                    <a:lnTo>
                      <a:pt x="5800" y="24235"/>
                    </a:lnTo>
                    <a:lnTo>
                      <a:pt x="6078" y="23883"/>
                    </a:lnTo>
                    <a:lnTo>
                      <a:pt x="6337" y="23531"/>
                    </a:lnTo>
                    <a:lnTo>
                      <a:pt x="6596" y="23179"/>
                    </a:lnTo>
                    <a:lnTo>
                      <a:pt x="6596" y="23179"/>
                    </a:lnTo>
                    <a:lnTo>
                      <a:pt x="6430" y="23568"/>
                    </a:lnTo>
                    <a:lnTo>
                      <a:pt x="6263" y="23994"/>
                    </a:lnTo>
                    <a:lnTo>
                      <a:pt x="6096" y="24402"/>
                    </a:lnTo>
                    <a:lnTo>
                      <a:pt x="5966" y="24828"/>
                    </a:lnTo>
                    <a:lnTo>
                      <a:pt x="5874" y="25162"/>
                    </a:lnTo>
                    <a:lnTo>
                      <a:pt x="5800" y="25477"/>
                    </a:lnTo>
                    <a:lnTo>
                      <a:pt x="5744" y="25755"/>
                    </a:lnTo>
                    <a:lnTo>
                      <a:pt x="5707" y="26033"/>
                    </a:lnTo>
                    <a:lnTo>
                      <a:pt x="5670" y="26273"/>
                    </a:lnTo>
                    <a:lnTo>
                      <a:pt x="5670" y="26496"/>
                    </a:lnTo>
                    <a:lnTo>
                      <a:pt x="5670" y="26718"/>
                    </a:lnTo>
                    <a:lnTo>
                      <a:pt x="5688" y="26903"/>
                    </a:lnTo>
                    <a:lnTo>
                      <a:pt x="5725" y="27070"/>
                    </a:lnTo>
                    <a:lnTo>
                      <a:pt x="5763" y="27218"/>
                    </a:lnTo>
                    <a:lnTo>
                      <a:pt x="5818" y="27348"/>
                    </a:lnTo>
                    <a:lnTo>
                      <a:pt x="5892" y="27459"/>
                    </a:lnTo>
                    <a:lnTo>
                      <a:pt x="5966" y="27552"/>
                    </a:lnTo>
                    <a:lnTo>
                      <a:pt x="6059" y="27644"/>
                    </a:lnTo>
                    <a:lnTo>
                      <a:pt x="6152" y="27700"/>
                    </a:lnTo>
                    <a:lnTo>
                      <a:pt x="6263" y="27737"/>
                    </a:lnTo>
                    <a:lnTo>
                      <a:pt x="6355" y="27756"/>
                    </a:lnTo>
                    <a:lnTo>
                      <a:pt x="6448" y="27774"/>
                    </a:lnTo>
                    <a:lnTo>
                      <a:pt x="6541" y="27756"/>
                    </a:lnTo>
                    <a:lnTo>
                      <a:pt x="6652" y="27737"/>
                    </a:lnTo>
                    <a:lnTo>
                      <a:pt x="6745" y="27700"/>
                    </a:lnTo>
                    <a:lnTo>
                      <a:pt x="6856" y="27644"/>
                    </a:lnTo>
                    <a:lnTo>
                      <a:pt x="6948" y="27589"/>
                    </a:lnTo>
                    <a:lnTo>
                      <a:pt x="7059" y="27496"/>
                    </a:lnTo>
                    <a:lnTo>
                      <a:pt x="7152" y="27404"/>
                    </a:lnTo>
                    <a:lnTo>
                      <a:pt x="7263" y="27292"/>
                    </a:lnTo>
                    <a:lnTo>
                      <a:pt x="7449" y="26996"/>
                    </a:lnTo>
                    <a:lnTo>
                      <a:pt x="7652" y="26644"/>
                    </a:lnTo>
                    <a:lnTo>
                      <a:pt x="7838" y="26218"/>
                    </a:lnTo>
                    <a:lnTo>
                      <a:pt x="7875" y="26755"/>
                    </a:lnTo>
                    <a:lnTo>
                      <a:pt x="7912" y="27292"/>
                    </a:lnTo>
                    <a:lnTo>
                      <a:pt x="7949" y="27607"/>
                    </a:lnTo>
                    <a:lnTo>
                      <a:pt x="7967" y="27719"/>
                    </a:lnTo>
                    <a:lnTo>
                      <a:pt x="7986" y="27922"/>
                    </a:lnTo>
                    <a:lnTo>
                      <a:pt x="8004" y="28071"/>
                    </a:lnTo>
                    <a:lnTo>
                      <a:pt x="8041" y="28219"/>
                    </a:lnTo>
                    <a:lnTo>
                      <a:pt x="8060" y="28386"/>
                    </a:lnTo>
                    <a:lnTo>
                      <a:pt x="8153" y="28867"/>
                    </a:lnTo>
                    <a:lnTo>
                      <a:pt x="8264" y="29349"/>
                    </a:lnTo>
                    <a:lnTo>
                      <a:pt x="8393" y="29831"/>
                    </a:lnTo>
                    <a:lnTo>
                      <a:pt x="8523" y="30294"/>
                    </a:lnTo>
                    <a:lnTo>
                      <a:pt x="8282" y="30294"/>
                    </a:lnTo>
                    <a:lnTo>
                      <a:pt x="7652" y="30312"/>
                    </a:lnTo>
                    <a:lnTo>
                      <a:pt x="7541" y="30312"/>
                    </a:lnTo>
                    <a:lnTo>
                      <a:pt x="7430" y="30331"/>
                    </a:lnTo>
                    <a:lnTo>
                      <a:pt x="7374" y="30350"/>
                    </a:lnTo>
                    <a:lnTo>
                      <a:pt x="7319" y="30368"/>
                    </a:lnTo>
                    <a:lnTo>
                      <a:pt x="7282" y="30424"/>
                    </a:lnTo>
                    <a:lnTo>
                      <a:pt x="7263" y="30479"/>
                    </a:lnTo>
                    <a:lnTo>
                      <a:pt x="7245" y="30516"/>
                    </a:lnTo>
                    <a:lnTo>
                      <a:pt x="7263" y="30739"/>
                    </a:lnTo>
                    <a:lnTo>
                      <a:pt x="7300" y="31183"/>
                    </a:lnTo>
                    <a:lnTo>
                      <a:pt x="7374" y="31943"/>
                    </a:lnTo>
                    <a:lnTo>
                      <a:pt x="7393" y="32017"/>
                    </a:lnTo>
                    <a:lnTo>
                      <a:pt x="7412" y="32054"/>
                    </a:lnTo>
                    <a:lnTo>
                      <a:pt x="7430" y="32091"/>
                    </a:lnTo>
                    <a:lnTo>
                      <a:pt x="7486" y="32110"/>
                    </a:lnTo>
                    <a:lnTo>
                      <a:pt x="7541" y="32110"/>
                    </a:lnTo>
                    <a:lnTo>
                      <a:pt x="7764" y="32128"/>
                    </a:lnTo>
                    <a:lnTo>
                      <a:pt x="7819" y="32351"/>
                    </a:lnTo>
                    <a:lnTo>
                      <a:pt x="7893" y="32628"/>
                    </a:lnTo>
                    <a:lnTo>
                      <a:pt x="7912" y="32740"/>
                    </a:lnTo>
                    <a:lnTo>
                      <a:pt x="8004" y="33110"/>
                    </a:lnTo>
                    <a:lnTo>
                      <a:pt x="8023" y="33166"/>
                    </a:lnTo>
                    <a:lnTo>
                      <a:pt x="8116" y="33555"/>
                    </a:lnTo>
                    <a:lnTo>
                      <a:pt x="8227" y="33999"/>
                    </a:lnTo>
                    <a:lnTo>
                      <a:pt x="8264" y="34148"/>
                    </a:lnTo>
                    <a:lnTo>
                      <a:pt x="8356" y="34574"/>
                    </a:lnTo>
                    <a:lnTo>
                      <a:pt x="8505" y="35167"/>
                    </a:lnTo>
                    <a:lnTo>
                      <a:pt x="8523" y="35204"/>
                    </a:lnTo>
                    <a:lnTo>
                      <a:pt x="8560" y="35241"/>
                    </a:lnTo>
                    <a:lnTo>
                      <a:pt x="8616" y="35259"/>
                    </a:lnTo>
                    <a:lnTo>
                      <a:pt x="8671" y="35278"/>
                    </a:lnTo>
                    <a:lnTo>
                      <a:pt x="12136" y="35278"/>
                    </a:lnTo>
                    <a:lnTo>
                      <a:pt x="12210" y="35259"/>
                    </a:lnTo>
                    <a:lnTo>
                      <a:pt x="12247" y="35241"/>
                    </a:lnTo>
                    <a:lnTo>
                      <a:pt x="12284" y="35204"/>
                    </a:lnTo>
                    <a:lnTo>
                      <a:pt x="12303" y="35167"/>
                    </a:lnTo>
                    <a:lnTo>
                      <a:pt x="12581" y="34037"/>
                    </a:lnTo>
                    <a:lnTo>
                      <a:pt x="12618" y="33925"/>
                    </a:lnTo>
                    <a:lnTo>
                      <a:pt x="12710" y="33518"/>
                    </a:lnTo>
                    <a:lnTo>
                      <a:pt x="12710" y="33499"/>
                    </a:lnTo>
                    <a:lnTo>
                      <a:pt x="12785" y="33203"/>
                    </a:lnTo>
                    <a:lnTo>
                      <a:pt x="12785" y="33184"/>
                    </a:lnTo>
                    <a:lnTo>
                      <a:pt x="12859" y="32906"/>
                    </a:lnTo>
                    <a:lnTo>
                      <a:pt x="12877" y="32795"/>
                    </a:lnTo>
                    <a:lnTo>
                      <a:pt x="12914" y="32684"/>
                    </a:lnTo>
                    <a:lnTo>
                      <a:pt x="12988" y="32351"/>
                    </a:lnTo>
                    <a:lnTo>
                      <a:pt x="13044" y="32128"/>
                    </a:lnTo>
                    <a:lnTo>
                      <a:pt x="13248" y="32110"/>
                    </a:lnTo>
                    <a:lnTo>
                      <a:pt x="13322" y="32110"/>
                    </a:lnTo>
                    <a:lnTo>
                      <a:pt x="13377" y="32091"/>
                    </a:lnTo>
                    <a:lnTo>
                      <a:pt x="13415" y="32073"/>
                    </a:lnTo>
                    <a:lnTo>
                      <a:pt x="13433" y="32017"/>
                    </a:lnTo>
                    <a:lnTo>
                      <a:pt x="13452" y="31943"/>
                    </a:lnTo>
                    <a:lnTo>
                      <a:pt x="13507" y="31257"/>
                    </a:lnTo>
                    <a:lnTo>
                      <a:pt x="13563" y="30572"/>
                    </a:lnTo>
                    <a:lnTo>
                      <a:pt x="13544" y="30461"/>
                    </a:lnTo>
                    <a:lnTo>
                      <a:pt x="13544" y="30424"/>
                    </a:lnTo>
                    <a:lnTo>
                      <a:pt x="13507" y="30368"/>
                    </a:lnTo>
                    <a:lnTo>
                      <a:pt x="13470" y="30350"/>
                    </a:lnTo>
                    <a:lnTo>
                      <a:pt x="13415" y="30331"/>
                    </a:lnTo>
                    <a:lnTo>
                      <a:pt x="13322" y="30331"/>
                    </a:lnTo>
                    <a:lnTo>
                      <a:pt x="12933" y="30312"/>
                    </a:lnTo>
                    <a:lnTo>
                      <a:pt x="12395" y="30294"/>
                    </a:lnTo>
                    <a:lnTo>
                      <a:pt x="12266" y="30294"/>
                    </a:lnTo>
                    <a:lnTo>
                      <a:pt x="10450" y="30275"/>
                    </a:lnTo>
                    <a:lnTo>
                      <a:pt x="10376" y="30275"/>
                    </a:lnTo>
                    <a:lnTo>
                      <a:pt x="10172" y="29886"/>
                    </a:lnTo>
                    <a:lnTo>
                      <a:pt x="10005" y="29479"/>
                    </a:lnTo>
                    <a:lnTo>
                      <a:pt x="9746" y="28849"/>
                    </a:lnTo>
                    <a:lnTo>
                      <a:pt x="9542" y="28200"/>
                    </a:lnTo>
                    <a:lnTo>
                      <a:pt x="9450" y="27885"/>
                    </a:lnTo>
                    <a:lnTo>
                      <a:pt x="9431" y="27793"/>
                    </a:lnTo>
                    <a:lnTo>
                      <a:pt x="9394" y="27626"/>
                    </a:lnTo>
                    <a:lnTo>
                      <a:pt x="9394" y="27626"/>
                    </a:lnTo>
                    <a:lnTo>
                      <a:pt x="9487" y="27737"/>
                    </a:lnTo>
                    <a:lnTo>
                      <a:pt x="9579" y="27811"/>
                    </a:lnTo>
                    <a:lnTo>
                      <a:pt x="9672" y="27885"/>
                    </a:lnTo>
                    <a:lnTo>
                      <a:pt x="9765" y="27941"/>
                    </a:lnTo>
                    <a:lnTo>
                      <a:pt x="9876" y="27978"/>
                    </a:lnTo>
                    <a:lnTo>
                      <a:pt x="9968" y="27996"/>
                    </a:lnTo>
                    <a:lnTo>
                      <a:pt x="10061" y="28015"/>
                    </a:lnTo>
                    <a:lnTo>
                      <a:pt x="10172" y="27996"/>
                    </a:lnTo>
                    <a:lnTo>
                      <a:pt x="10283" y="27978"/>
                    </a:lnTo>
                    <a:lnTo>
                      <a:pt x="10376" y="27922"/>
                    </a:lnTo>
                    <a:lnTo>
                      <a:pt x="10487" y="27867"/>
                    </a:lnTo>
                    <a:lnTo>
                      <a:pt x="10580" y="27774"/>
                    </a:lnTo>
                    <a:lnTo>
                      <a:pt x="10654" y="27682"/>
                    </a:lnTo>
                    <a:lnTo>
                      <a:pt x="10728" y="27552"/>
                    </a:lnTo>
                    <a:lnTo>
                      <a:pt x="10802" y="27404"/>
                    </a:lnTo>
                    <a:lnTo>
                      <a:pt x="10839" y="27237"/>
                    </a:lnTo>
                    <a:lnTo>
                      <a:pt x="10895" y="27070"/>
                    </a:lnTo>
                    <a:lnTo>
                      <a:pt x="10932" y="26848"/>
                    </a:lnTo>
                    <a:lnTo>
                      <a:pt x="10950" y="26625"/>
                    </a:lnTo>
                    <a:lnTo>
                      <a:pt x="10950" y="26385"/>
                    </a:lnTo>
                    <a:lnTo>
                      <a:pt x="10950" y="26107"/>
                    </a:lnTo>
                    <a:lnTo>
                      <a:pt x="10932" y="25810"/>
                    </a:lnTo>
                    <a:lnTo>
                      <a:pt x="10895" y="25495"/>
                    </a:lnTo>
                    <a:lnTo>
                      <a:pt x="10839" y="25162"/>
                    </a:lnTo>
                    <a:lnTo>
                      <a:pt x="10765" y="24717"/>
                    </a:lnTo>
                    <a:lnTo>
                      <a:pt x="10672" y="24291"/>
                    </a:lnTo>
                    <a:lnTo>
                      <a:pt x="10561" y="23846"/>
                    </a:lnTo>
                    <a:lnTo>
                      <a:pt x="10450" y="23439"/>
                    </a:lnTo>
                    <a:lnTo>
                      <a:pt x="10654" y="23828"/>
                    </a:lnTo>
                    <a:lnTo>
                      <a:pt x="10876" y="24217"/>
                    </a:lnTo>
                    <a:lnTo>
                      <a:pt x="11099" y="24587"/>
                    </a:lnTo>
                    <a:lnTo>
                      <a:pt x="11339" y="24958"/>
                    </a:lnTo>
                    <a:lnTo>
                      <a:pt x="11543" y="25236"/>
                    </a:lnTo>
                    <a:lnTo>
                      <a:pt x="11747" y="25495"/>
                    </a:lnTo>
                    <a:lnTo>
                      <a:pt x="11932" y="25718"/>
                    </a:lnTo>
                    <a:lnTo>
                      <a:pt x="12118" y="25903"/>
                    </a:lnTo>
                    <a:lnTo>
                      <a:pt x="12284" y="26088"/>
                    </a:lnTo>
                    <a:lnTo>
                      <a:pt x="12470" y="26236"/>
                    </a:lnTo>
                    <a:lnTo>
                      <a:pt x="12636" y="26366"/>
                    </a:lnTo>
                    <a:lnTo>
                      <a:pt x="12785" y="26459"/>
                    </a:lnTo>
                    <a:lnTo>
                      <a:pt x="12951" y="26551"/>
                    </a:lnTo>
                    <a:lnTo>
                      <a:pt x="13081" y="26607"/>
                    </a:lnTo>
                    <a:lnTo>
                      <a:pt x="13229" y="26644"/>
                    </a:lnTo>
                    <a:lnTo>
                      <a:pt x="13359" y="26662"/>
                    </a:lnTo>
                    <a:lnTo>
                      <a:pt x="13489" y="26662"/>
                    </a:lnTo>
                    <a:lnTo>
                      <a:pt x="13600" y="26644"/>
                    </a:lnTo>
                    <a:lnTo>
                      <a:pt x="13711" y="26588"/>
                    </a:lnTo>
                    <a:lnTo>
                      <a:pt x="13804" y="26533"/>
                    </a:lnTo>
                    <a:lnTo>
                      <a:pt x="13896" y="26459"/>
                    </a:lnTo>
                    <a:lnTo>
                      <a:pt x="13970" y="26385"/>
                    </a:lnTo>
                    <a:lnTo>
                      <a:pt x="14026" y="26273"/>
                    </a:lnTo>
                    <a:lnTo>
                      <a:pt x="14063" y="26162"/>
                    </a:lnTo>
                    <a:lnTo>
                      <a:pt x="14100" y="26033"/>
                    </a:lnTo>
                    <a:lnTo>
                      <a:pt x="14119" y="25903"/>
                    </a:lnTo>
                    <a:lnTo>
                      <a:pt x="14119" y="25736"/>
                    </a:lnTo>
                    <a:lnTo>
                      <a:pt x="14082" y="25569"/>
                    </a:lnTo>
                    <a:lnTo>
                      <a:pt x="14044" y="25384"/>
                    </a:lnTo>
                    <a:lnTo>
                      <a:pt x="13989" y="25180"/>
                    </a:lnTo>
                    <a:lnTo>
                      <a:pt x="13915" y="24976"/>
                    </a:lnTo>
                    <a:lnTo>
                      <a:pt x="13804" y="24736"/>
                    </a:lnTo>
                    <a:lnTo>
                      <a:pt x="13674" y="24495"/>
                    </a:lnTo>
                    <a:lnTo>
                      <a:pt x="13544" y="24235"/>
                    </a:lnTo>
                    <a:lnTo>
                      <a:pt x="13377" y="23976"/>
                    </a:lnTo>
                    <a:lnTo>
                      <a:pt x="13174" y="23679"/>
                    </a:lnTo>
                    <a:lnTo>
                      <a:pt x="12914" y="23327"/>
                    </a:lnTo>
                    <a:lnTo>
                      <a:pt x="12655" y="22975"/>
                    </a:lnTo>
                    <a:lnTo>
                      <a:pt x="12358" y="22623"/>
                    </a:lnTo>
                    <a:lnTo>
                      <a:pt x="12062" y="22308"/>
                    </a:lnTo>
                    <a:lnTo>
                      <a:pt x="12414" y="22568"/>
                    </a:lnTo>
                    <a:lnTo>
                      <a:pt x="12785" y="22827"/>
                    </a:lnTo>
                    <a:lnTo>
                      <a:pt x="13155" y="23068"/>
                    </a:lnTo>
                    <a:lnTo>
                      <a:pt x="13544" y="23290"/>
                    </a:lnTo>
                    <a:lnTo>
                      <a:pt x="13841" y="23457"/>
                    </a:lnTo>
                    <a:lnTo>
                      <a:pt x="14137" y="23587"/>
                    </a:lnTo>
                    <a:lnTo>
                      <a:pt x="14397" y="23717"/>
                    </a:lnTo>
                    <a:lnTo>
                      <a:pt x="14656" y="23809"/>
                    </a:lnTo>
                    <a:lnTo>
                      <a:pt x="14878" y="23902"/>
                    </a:lnTo>
                    <a:lnTo>
                      <a:pt x="15101" y="23957"/>
                    </a:lnTo>
                    <a:lnTo>
                      <a:pt x="15304" y="23994"/>
                    </a:lnTo>
                    <a:lnTo>
                      <a:pt x="15508" y="24013"/>
                    </a:lnTo>
                    <a:lnTo>
                      <a:pt x="15675" y="24032"/>
                    </a:lnTo>
                    <a:lnTo>
                      <a:pt x="15823" y="24013"/>
                    </a:lnTo>
                    <a:lnTo>
                      <a:pt x="15971" y="23994"/>
                    </a:lnTo>
                    <a:lnTo>
                      <a:pt x="16101" y="23957"/>
                    </a:lnTo>
                    <a:lnTo>
                      <a:pt x="16212" y="23902"/>
                    </a:lnTo>
                    <a:lnTo>
                      <a:pt x="16305" y="23828"/>
                    </a:lnTo>
                    <a:lnTo>
                      <a:pt x="16379" y="23735"/>
                    </a:lnTo>
                    <a:lnTo>
                      <a:pt x="16453" y="23642"/>
                    </a:lnTo>
                    <a:lnTo>
                      <a:pt x="16490" y="23550"/>
                    </a:lnTo>
                    <a:lnTo>
                      <a:pt x="16527" y="23439"/>
                    </a:lnTo>
                    <a:lnTo>
                      <a:pt x="16527" y="23309"/>
                    </a:lnTo>
                    <a:lnTo>
                      <a:pt x="16527" y="23198"/>
                    </a:lnTo>
                    <a:lnTo>
                      <a:pt x="16490" y="23068"/>
                    </a:lnTo>
                    <a:lnTo>
                      <a:pt x="16453" y="22938"/>
                    </a:lnTo>
                    <a:lnTo>
                      <a:pt x="16379" y="22790"/>
                    </a:lnTo>
                    <a:lnTo>
                      <a:pt x="16286" y="22642"/>
                    </a:lnTo>
                    <a:lnTo>
                      <a:pt x="16157" y="22494"/>
                    </a:lnTo>
                    <a:lnTo>
                      <a:pt x="16027" y="22345"/>
                    </a:lnTo>
                    <a:lnTo>
                      <a:pt x="15860" y="22179"/>
                    </a:lnTo>
                    <a:lnTo>
                      <a:pt x="15656" y="22031"/>
                    </a:lnTo>
                    <a:lnTo>
                      <a:pt x="15453" y="21864"/>
                    </a:lnTo>
                    <a:lnTo>
                      <a:pt x="15212" y="21697"/>
                    </a:lnTo>
                    <a:lnTo>
                      <a:pt x="14934" y="21512"/>
                    </a:lnTo>
                    <a:lnTo>
                      <a:pt x="14637" y="21345"/>
                    </a:lnTo>
                    <a:lnTo>
                      <a:pt x="14248" y="21141"/>
                    </a:lnTo>
                    <a:lnTo>
                      <a:pt x="13859" y="20937"/>
                    </a:lnTo>
                    <a:lnTo>
                      <a:pt x="13452" y="20752"/>
                    </a:lnTo>
                    <a:lnTo>
                      <a:pt x="13044" y="20585"/>
                    </a:lnTo>
                    <a:lnTo>
                      <a:pt x="13470" y="20659"/>
                    </a:lnTo>
                    <a:lnTo>
                      <a:pt x="13915" y="20734"/>
                    </a:lnTo>
                    <a:lnTo>
                      <a:pt x="14359" y="20789"/>
                    </a:lnTo>
                    <a:lnTo>
                      <a:pt x="14804" y="20826"/>
                    </a:lnTo>
                    <a:lnTo>
                      <a:pt x="15138" y="20845"/>
                    </a:lnTo>
                    <a:lnTo>
                      <a:pt x="15749" y="20845"/>
                    </a:lnTo>
                    <a:lnTo>
                      <a:pt x="16027" y="20826"/>
                    </a:lnTo>
                    <a:lnTo>
                      <a:pt x="16268" y="20789"/>
                    </a:lnTo>
                    <a:lnTo>
                      <a:pt x="16490" y="20752"/>
                    </a:lnTo>
                    <a:lnTo>
                      <a:pt x="16694" y="20696"/>
                    </a:lnTo>
                    <a:lnTo>
                      <a:pt x="16879" y="20641"/>
                    </a:lnTo>
                    <a:lnTo>
                      <a:pt x="17046" y="20567"/>
                    </a:lnTo>
                    <a:lnTo>
                      <a:pt x="17176" y="20493"/>
                    </a:lnTo>
                    <a:lnTo>
                      <a:pt x="17287" y="20419"/>
                    </a:lnTo>
                    <a:lnTo>
                      <a:pt x="17379" y="20326"/>
                    </a:lnTo>
                    <a:lnTo>
                      <a:pt x="17454" y="20215"/>
                    </a:lnTo>
                    <a:lnTo>
                      <a:pt x="17509" y="20122"/>
                    </a:lnTo>
                    <a:lnTo>
                      <a:pt x="17546" y="20011"/>
                    </a:lnTo>
                    <a:lnTo>
                      <a:pt x="17565" y="19900"/>
                    </a:lnTo>
                    <a:lnTo>
                      <a:pt x="17565" y="19770"/>
                    </a:lnTo>
                    <a:lnTo>
                      <a:pt x="17546" y="19640"/>
                    </a:lnTo>
                    <a:lnTo>
                      <a:pt x="17491" y="19529"/>
                    </a:lnTo>
                    <a:lnTo>
                      <a:pt x="17398" y="19400"/>
                    </a:lnTo>
                    <a:lnTo>
                      <a:pt x="17305" y="19288"/>
                    </a:lnTo>
                    <a:lnTo>
                      <a:pt x="17176" y="19177"/>
                    </a:lnTo>
                    <a:lnTo>
                      <a:pt x="17009" y="19085"/>
                    </a:lnTo>
                    <a:lnTo>
                      <a:pt x="16824" y="18992"/>
                    </a:lnTo>
                    <a:lnTo>
                      <a:pt x="17268" y="18770"/>
                    </a:lnTo>
                    <a:lnTo>
                      <a:pt x="17713" y="18529"/>
                    </a:lnTo>
                    <a:lnTo>
                      <a:pt x="18121" y="18251"/>
                    </a:lnTo>
                    <a:lnTo>
                      <a:pt x="18528" y="17954"/>
                    </a:lnTo>
                    <a:lnTo>
                      <a:pt x="18899" y="17621"/>
                    </a:lnTo>
                    <a:lnTo>
                      <a:pt x="19251" y="17250"/>
                    </a:lnTo>
                    <a:lnTo>
                      <a:pt x="19566" y="16880"/>
                    </a:lnTo>
                    <a:lnTo>
                      <a:pt x="19844" y="16472"/>
                    </a:lnTo>
                    <a:lnTo>
                      <a:pt x="20029" y="16194"/>
                    </a:lnTo>
                    <a:lnTo>
                      <a:pt x="20177" y="15898"/>
                    </a:lnTo>
                    <a:lnTo>
                      <a:pt x="20325" y="15601"/>
                    </a:lnTo>
                    <a:lnTo>
                      <a:pt x="20455" y="15305"/>
                    </a:lnTo>
                    <a:lnTo>
                      <a:pt x="20566" y="14990"/>
                    </a:lnTo>
                    <a:lnTo>
                      <a:pt x="20659" y="14693"/>
                    </a:lnTo>
                    <a:lnTo>
                      <a:pt x="20752" y="14378"/>
                    </a:lnTo>
                    <a:lnTo>
                      <a:pt x="20807" y="14045"/>
                    </a:lnTo>
                    <a:lnTo>
                      <a:pt x="20863" y="13730"/>
                    </a:lnTo>
                    <a:lnTo>
                      <a:pt x="20900" y="13397"/>
                    </a:lnTo>
                    <a:lnTo>
                      <a:pt x="20918" y="13082"/>
                    </a:lnTo>
                    <a:lnTo>
                      <a:pt x="20937" y="12748"/>
                    </a:lnTo>
                    <a:lnTo>
                      <a:pt x="20918" y="12433"/>
                    </a:lnTo>
                    <a:lnTo>
                      <a:pt x="20900" y="12100"/>
                    </a:lnTo>
                    <a:lnTo>
                      <a:pt x="20844" y="11785"/>
                    </a:lnTo>
                    <a:lnTo>
                      <a:pt x="20789" y="11451"/>
                    </a:lnTo>
                    <a:lnTo>
                      <a:pt x="20714" y="11673"/>
                    </a:lnTo>
                    <a:lnTo>
                      <a:pt x="20622" y="11877"/>
                    </a:lnTo>
                    <a:lnTo>
                      <a:pt x="20511" y="12081"/>
                    </a:lnTo>
                    <a:lnTo>
                      <a:pt x="20381" y="12266"/>
                    </a:lnTo>
                    <a:lnTo>
                      <a:pt x="20233" y="12433"/>
                    </a:lnTo>
                    <a:lnTo>
                      <a:pt x="20085" y="12600"/>
                    </a:lnTo>
                    <a:lnTo>
                      <a:pt x="19918" y="12767"/>
                    </a:lnTo>
                    <a:lnTo>
                      <a:pt x="19751" y="12933"/>
                    </a:lnTo>
                    <a:lnTo>
                      <a:pt x="19380" y="13211"/>
                    </a:lnTo>
                    <a:lnTo>
                      <a:pt x="18991" y="13489"/>
                    </a:lnTo>
                    <a:lnTo>
                      <a:pt x="18584" y="13749"/>
                    </a:lnTo>
                    <a:lnTo>
                      <a:pt x="18176" y="13989"/>
                    </a:lnTo>
                    <a:lnTo>
                      <a:pt x="17620" y="14341"/>
                    </a:lnTo>
                    <a:lnTo>
                      <a:pt x="17065" y="14712"/>
                    </a:lnTo>
                    <a:lnTo>
                      <a:pt x="16509" y="15120"/>
                    </a:lnTo>
                    <a:lnTo>
                      <a:pt x="15953" y="15527"/>
                    </a:lnTo>
                    <a:lnTo>
                      <a:pt x="15768" y="15546"/>
                    </a:lnTo>
                    <a:lnTo>
                      <a:pt x="15564" y="15564"/>
                    </a:lnTo>
                    <a:lnTo>
                      <a:pt x="15360" y="15601"/>
                    </a:lnTo>
                    <a:lnTo>
                      <a:pt x="15119" y="15638"/>
                    </a:lnTo>
                    <a:lnTo>
                      <a:pt x="14619" y="15787"/>
                    </a:lnTo>
                    <a:lnTo>
                      <a:pt x="14026" y="16009"/>
                    </a:lnTo>
                    <a:lnTo>
                      <a:pt x="13618" y="16176"/>
                    </a:lnTo>
                    <a:lnTo>
                      <a:pt x="13229" y="16361"/>
                    </a:lnTo>
                    <a:lnTo>
                      <a:pt x="12822" y="16565"/>
                    </a:lnTo>
                    <a:lnTo>
                      <a:pt x="12433" y="16769"/>
                    </a:lnTo>
                    <a:lnTo>
                      <a:pt x="12433" y="16769"/>
                    </a:lnTo>
                    <a:lnTo>
                      <a:pt x="12766" y="16491"/>
                    </a:lnTo>
                    <a:lnTo>
                      <a:pt x="13100" y="16194"/>
                    </a:lnTo>
                    <a:lnTo>
                      <a:pt x="13415" y="15879"/>
                    </a:lnTo>
                    <a:lnTo>
                      <a:pt x="13730" y="15564"/>
                    </a:lnTo>
                    <a:lnTo>
                      <a:pt x="13952" y="15305"/>
                    </a:lnTo>
                    <a:lnTo>
                      <a:pt x="14156" y="15064"/>
                    </a:lnTo>
                    <a:lnTo>
                      <a:pt x="14341" y="14823"/>
                    </a:lnTo>
                    <a:lnTo>
                      <a:pt x="14489" y="14601"/>
                    </a:lnTo>
                    <a:lnTo>
                      <a:pt x="14619" y="14378"/>
                    </a:lnTo>
                    <a:lnTo>
                      <a:pt x="14730" y="14175"/>
                    </a:lnTo>
                    <a:lnTo>
                      <a:pt x="14804" y="13989"/>
                    </a:lnTo>
                    <a:lnTo>
                      <a:pt x="14878" y="13823"/>
                    </a:lnTo>
                    <a:lnTo>
                      <a:pt x="14915" y="13656"/>
                    </a:lnTo>
                    <a:lnTo>
                      <a:pt x="14952" y="13489"/>
                    </a:lnTo>
                    <a:lnTo>
                      <a:pt x="14952" y="13341"/>
                    </a:lnTo>
                    <a:lnTo>
                      <a:pt x="14934" y="13211"/>
                    </a:lnTo>
                    <a:lnTo>
                      <a:pt x="14915" y="13100"/>
                    </a:lnTo>
                    <a:lnTo>
                      <a:pt x="14860" y="12989"/>
                    </a:lnTo>
                    <a:lnTo>
                      <a:pt x="14804" y="12896"/>
                    </a:lnTo>
                    <a:lnTo>
                      <a:pt x="14730" y="12804"/>
                    </a:lnTo>
                    <a:lnTo>
                      <a:pt x="14637" y="12748"/>
                    </a:lnTo>
                    <a:lnTo>
                      <a:pt x="14526" y="12692"/>
                    </a:lnTo>
                    <a:lnTo>
                      <a:pt x="14415" y="12655"/>
                    </a:lnTo>
                    <a:lnTo>
                      <a:pt x="14304" y="12637"/>
                    </a:lnTo>
                    <a:lnTo>
                      <a:pt x="14174" y="12637"/>
                    </a:lnTo>
                    <a:lnTo>
                      <a:pt x="14026" y="12655"/>
                    </a:lnTo>
                    <a:lnTo>
                      <a:pt x="13878" y="12692"/>
                    </a:lnTo>
                    <a:lnTo>
                      <a:pt x="13711" y="12748"/>
                    </a:lnTo>
                    <a:lnTo>
                      <a:pt x="13544" y="12822"/>
                    </a:lnTo>
                    <a:lnTo>
                      <a:pt x="13359" y="12933"/>
                    </a:lnTo>
                    <a:lnTo>
                      <a:pt x="13174" y="13063"/>
                    </a:lnTo>
                    <a:lnTo>
                      <a:pt x="12970" y="13211"/>
                    </a:lnTo>
                    <a:lnTo>
                      <a:pt x="12766" y="13378"/>
                    </a:lnTo>
                    <a:lnTo>
                      <a:pt x="12544" y="13582"/>
                    </a:lnTo>
                    <a:lnTo>
                      <a:pt x="12321" y="13804"/>
                    </a:lnTo>
                    <a:lnTo>
                      <a:pt x="12081" y="14064"/>
                    </a:lnTo>
                    <a:lnTo>
                      <a:pt x="11784" y="14378"/>
                    </a:lnTo>
                    <a:lnTo>
                      <a:pt x="11506" y="14731"/>
                    </a:lnTo>
                    <a:lnTo>
                      <a:pt x="11228" y="15083"/>
                    </a:lnTo>
                    <a:lnTo>
                      <a:pt x="10987" y="15453"/>
                    </a:lnTo>
                    <a:lnTo>
                      <a:pt x="11154" y="15046"/>
                    </a:lnTo>
                    <a:lnTo>
                      <a:pt x="11321" y="14619"/>
                    </a:lnTo>
                    <a:lnTo>
                      <a:pt x="11469" y="14212"/>
                    </a:lnTo>
                    <a:lnTo>
                      <a:pt x="11617" y="13786"/>
                    </a:lnTo>
                    <a:lnTo>
                      <a:pt x="11710" y="13397"/>
                    </a:lnTo>
                    <a:lnTo>
                      <a:pt x="11803" y="13044"/>
                    </a:lnTo>
                    <a:lnTo>
                      <a:pt x="11858" y="12711"/>
                    </a:lnTo>
                    <a:lnTo>
                      <a:pt x="11895" y="12396"/>
                    </a:lnTo>
                    <a:lnTo>
                      <a:pt x="11914" y="12137"/>
                    </a:lnTo>
                    <a:lnTo>
                      <a:pt x="11914" y="11877"/>
                    </a:lnTo>
                    <a:lnTo>
                      <a:pt x="11877" y="11673"/>
                    </a:lnTo>
                    <a:lnTo>
                      <a:pt x="11840" y="11470"/>
                    </a:lnTo>
                    <a:lnTo>
                      <a:pt x="14563" y="11470"/>
                    </a:lnTo>
                    <a:lnTo>
                      <a:pt x="14860" y="11451"/>
                    </a:lnTo>
                    <a:lnTo>
                      <a:pt x="15138" y="11414"/>
                    </a:lnTo>
                    <a:lnTo>
                      <a:pt x="15416" y="11358"/>
                    </a:lnTo>
                    <a:lnTo>
                      <a:pt x="15693" y="11284"/>
                    </a:lnTo>
                    <a:lnTo>
                      <a:pt x="15971" y="11210"/>
                    </a:lnTo>
                    <a:lnTo>
                      <a:pt x="16231" y="11118"/>
                    </a:lnTo>
                    <a:lnTo>
                      <a:pt x="16490" y="11025"/>
                    </a:lnTo>
                    <a:lnTo>
                      <a:pt x="16750" y="10914"/>
                    </a:lnTo>
                    <a:lnTo>
                      <a:pt x="16990" y="10784"/>
                    </a:lnTo>
                    <a:lnTo>
                      <a:pt x="17231" y="10636"/>
                    </a:lnTo>
                    <a:lnTo>
                      <a:pt x="17472" y="10488"/>
                    </a:lnTo>
                    <a:lnTo>
                      <a:pt x="17694" y="10339"/>
                    </a:lnTo>
                    <a:lnTo>
                      <a:pt x="17917" y="10154"/>
                    </a:lnTo>
                    <a:lnTo>
                      <a:pt x="18121" y="9987"/>
                    </a:lnTo>
                    <a:lnTo>
                      <a:pt x="18324" y="9802"/>
                    </a:lnTo>
                    <a:lnTo>
                      <a:pt x="18510" y="9598"/>
                    </a:lnTo>
                    <a:lnTo>
                      <a:pt x="18695" y="9395"/>
                    </a:lnTo>
                    <a:lnTo>
                      <a:pt x="18862" y="9172"/>
                    </a:lnTo>
                    <a:lnTo>
                      <a:pt x="19028" y="8950"/>
                    </a:lnTo>
                    <a:lnTo>
                      <a:pt x="19177" y="8709"/>
                    </a:lnTo>
                    <a:lnTo>
                      <a:pt x="19306" y="8468"/>
                    </a:lnTo>
                    <a:lnTo>
                      <a:pt x="19436" y="8227"/>
                    </a:lnTo>
                    <a:lnTo>
                      <a:pt x="19547" y="7968"/>
                    </a:lnTo>
                    <a:lnTo>
                      <a:pt x="19658" y="7708"/>
                    </a:lnTo>
                    <a:lnTo>
                      <a:pt x="19733" y="7449"/>
                    </a:lnTo>
                    <a:lnTo>
                      <a:pt x="19825" y="7171"/>
                    </a:lnTo>
                    <a:lnTo>
                      <a:pt x="19881" y="6893"/>
                    </a:lnTo>
                    <a:lnTo>
                      <a:pt x="19936" y="6615"/>
                    </a:lnTo>
                    <a:lnTo>
                      <a:pt x="19973" y="6319"/>
                    </a:lnTo>
                    <a:lnTo>
                      <a:pt x="19992" y="6041"/>
                    </a:lnTo>
                    <a:lnTo>
                      <a:pt x="19992" y="5745"/>
                    </a:lnTo>
                    <a:lnTo>
                      <a:pt x="19992" y="5448"/>
                    </a:lnTo>
                    <a:lnTo>
                      <a:pt x="19973" y="5152"/>
                    </a:lnTo>
                    <a:lnTo>
                      <a:pt x="19936" y="4874"/>
                    </a:lnTo>
                    <a:lnTo>
                      <a:pt x="19881" y="4577"/>
                    </a:lnTo>
                    <a:lnTo>
                      <a:pt x="19825" y="4299"/>
                    </a:lnTo>
                    <a:lnTo>
                      <a:pt x="19733" y="4040"/>
                    </a:lnTo>
                    <a:lnTo>
                      <a:pt x="19658" y="3762"/>
                    </a:lnTo>
                    <a:lnTo>
                      <a:pt x="19547" y="3503"/>
                    </a:lnTo>
                    <a:lnTo>
                      <a:pt x="19436" y="3262"/>
                    </a:lnTo>
                    <a:lnTo>
                      <a:pt x="19306" y="3002"/>
                    </a:lnTo>
                    <a:lnTo>
                      <a:pt x="19177" y="2762"/>
                    </a:lnTo>
                    <a:lnTo>
                      <a:pt x="19028" y="2539"/>
                    </a:lnTo>
                    <a:lnTo>
                      <a:pt x="18862" y="2317"/>
                    </a:lnTo>
                    <a:lnTo>
                      <a:pt x="18695" y="2095"/>
                    </a:lnTo>
                    <a:lnTo>
                      <a:pt x="18510" y="1891"/>
                    </a:lnTo>
                    <a:lnTo>
                      <a:pt x="18324" y="1687"/>
                    </a:lnTo>
                    <a:lnTo>
                      <a:pt x="18121" y="1502"/>
                    </a:lnTo>
                    <a:lnTo>
                      <a:pt x="17917" y="1316"/>
                    </a:lnTo>
                    <a:lnTo>
                      <a:pt x="17694" y="1150"/>
                    </a:lnTo>
                    <a:lnTo>
                      <a:pt x="17472" y="983"/>
                    </a:lnTo>
                    <a:lnTo>
                      <a:pt x="17231" y="835"/>
                    </a:lnTo>
                    <a:lnTo>
                      <a:pt x="16990" y="705"/>
                    </a:lnTo>
                    <a:lnTo>
                      <a:pt x="16750" y="575"/>
                    </a:lnTo>
                    <a:lnTo>
                      <a:pt x="16490" y="464"/>
                    </a:lnTo>
                    <a:lnTo>
                      <a:pt x="16231" y="353"/>
                    </a:lnTo>
                    <a:lnTo>
                      <a:pt x="15971" y="260"/>
                    </a:lnTo>
                    <a:lnTo>
                      <a:pt x="15693" y="186"/>
                    </a:lnTo>
                    <a:lnTo>
                      <a:pt x="15416" y="131"/>
                    </a:lnTo>
                    <a:lnTo>
                      <a:pt x="15138" y="75"/>
                    </a:lnTo>
                    <a:lnTo>
                      <a:pt x="14860" y="38"/>
                    </a:lnTo>
                    <a:lnTo>
                      <a:pt x="14563" y="19"/>
                    </a:lnTo>
                    <a:lnTo>
                      <a:pt x="14267" y="1"/>
                    </a:ln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71438" dist="47625" dir="42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</p:grpSp>
        <p:grpSp>
          <p:nvGrpSpPr>
            <p:cNvPr id="4" name="Google Shape;21630;p70">
              <a:extLst>
                <a:ext uri="{FF2B5EF4-FFF2-40B4-BE49-F238E27FC236}">
                  <a16:creationId xmlns:a16="http://schemas.microsoft.com/office/drawing/2014/main" id="{D07A9CAE-C52B-5C27-8618-A42EDD5D3AF3}"/>
                </a:ext>
              </a:extLst>
            </p:cNvPr>
            <p:cNvGrpSpPr/>
            <p:nvPr/>
          </p:nvGrpSpPr>
          <p:grpSpPr>
            <a:xfrm>
              <a:off x="2530543" y="2157321"/>
              <a:ext cx="1841580" cy="1486080"/>
              <a:chOff x="4996043" y="2255866"/>
              <a:chExt cx="1841580" cy="1486080"/>
            </a:xfrm>
          </p:grpSpPr>
          <p:sp>
            <p:nvSpPr>
              <p:cNvPr id="5" name="Google Shape;21631;p70">
                <a:extLst>
                  <a:ext uri="{FF2B5EF4-FFF2-40B4-BE49-F238E27FC236}">
                    <a16:creationId xmlns:a16="http://schemas.microsoft.com/office/drawing/2014/main" id="{68B2CA56-0198-C238-2786-B50655F37AF1}"/>
                  </a:ext>
                </a:extLst>
              </p:cNvPr>
              <p:cNvSpPr/>
              <p:nvPr/>
            </p:nvSpPr>
            <p:spPr>
              <a:xfrm>
                <a:off x="5225257" y="3372354"/>
                <a:ext cx="116982" cy="116982"/>
              </a:xfrm>
              <a:custGeom>
                <a:avLst/>
                <a:gdLst/>
                <a:ahLst/>
                <a:cxnLst/>
                <a:rect l="l" t="t" r="r" b="b"/>
                <a:pathLst>
                  <a:path w="2780" h="2780" extrusionOk="0">
                    <a:moveTo>
                      <a:pt x="1390" y="1"/>
                    </a:moveTo>
                    <a:lnTo>
                      <a:pt x="1334" y="19"/>
                    </a:lnTo>
                    <a:lnTo>
                      <a:pt x="1279" y="75"/>
                    </a:lnTo>
                    <a:lnTo>
                      <a:pt x="1242" y="186"/>
                    </a:lnTo>
                    <a:lnTo>
                      <a:pt x="1205" y="316"/>
                    </a:lnTo>
                    <a:lnTo>
                      <a:pt x="1149" y="668"/>
                    </a:lnTo>
                    <a:lnTo>
                      <a:pt x="1112" y="1112"/>
                    </a:lnTo>
                    <a:lnTo>
                      <a:pt x="667" y="1149"/>
                    </a:lnTo>
                    <a:lnTo>
                      <a:pt x="315" y="1205"/>
                    </a:lnTo>
                    <a:lnTo>
                      <a:pt x="186" y="1242"/>
                    </a:lnTo>
                    <a:lnTo>
                      <a:pt x="74" y="1298"/>
                    </a:lnTo>
                    <a:lnTo>
                      <a:pt x="19" y="1335"/>
                    </a:lnTo>
                    <a:lnTo>
                      <a:pt x="0" y="1390"/>
                    </a:lnTo>
                    <a:lnTo>
                      <a:pt x="19" y="1446"/>
                    </a:lnTo>
                    <a:lnTo>
                      <a:pt x="74" y="1483"/>
                    </a:lnTo>
                    <a:lnTo>
                      <a:pt x="186" y="1539"/>
                    </a:lnTo>
                    <a:lnTo>
                      <a:pt x="315" y="1576"/>
                    </a:lnTo>
                    <a:lnTo>
                      <a:pt x="667" y="1631"/>
                    </a:lnTo>
                    <a:lnTo>
                      <a:pt x="1112" y="1668"/>
                    </a:lnTo>
                    <a:lnTo>
                      <a:pt x="1149" y="2113"/>
                    </a:lnTo>
                    <a:lnTo>
                      <a:pt x="1205" y="2465"/>
                    </a:lnTo>
                    <a:lnTo>
                      <a:pt x="1242" y="2595"/>
                    </a:lnTo>
                    <a:lnTo>
                      <a:pt x="1279" y="2687"/>
                    </a:lnTo>
                    <a:lnTo>
                      <a:pt x="1334" y="2761"/>
                    </a:lnTo>
                    <a:lnTo>
                      <a:pt x="1390" y="2780"/>
                    </a:lnTo>
                    <a:lnTo>
                      <a:pt x="1445" y="2761"/>
                    </a:lnTo>
                    <a:lnTo>
                      <a:pt x="1482" y="2687"/>
                    </a:lnTo>
                    <a:lnTo>
                      <a:pt x="1538" y="2595"/>
                    </a:lnTo>
                    <a:lnTo>
                      <a:pt x="1575" y="2465"/>
                    </a:lnTo>
                    <a:lnTo>
                      <a:pt x="1631" y="2113"/>
                    </a:lnTo>
                    <a:lnTo>
                      <a:pt x="1668" y="1668"/>
                    </a:lnTo>
                    <a:lnTo>
                      <a:pt x="2112" y="1631"/>
                    </a:lnTo>
                    <a:lnTo>
                      <a:pt x="2464" y="1576"/>
                    </a:lnTo>
                    <a:lnTo>
                      <a:pt x="2594" y="1539"/>
                    </a:lnTo>
                    <a:lnTo>
                      <a:pt x="2687" y="1483"/>
                    </a:lnTo>
                    <a:lnTo>
                      <a:pt x="2761" y="1446"/>
                    </a:lnTo>
                    <a:lnTo>
                      <a:pt x="2779" y="1390"/>
                    </a:lnTo>
                    <a:lnTo>
                      <a:pt x="2761" y="1335"/>
                    </a:lnTo>
                    <a:lnTo>
                      <a:pt x="2687" y="1298"/>
                    </a:lnTo>
                    <a:lnTo>
                      <a:pt x="2594" y="1242"/>
                    </a:lnTo>
                    <a:lnTo>
                      <a:pt x="2464" y="1205"/>
                    </a:lnTo>
                    <a:lnTo>
                      <a:pt x="2112" y="1149"/>
                    </a:lnTo>
                    <a:lnTo>
                      <a:pt x="1668" y="1112"/>
                    </a:lnTo>
                    <a:lnTo>
                      <a:pt x="1631" y="668"/>
                    </a:lnTo>
                    <a:lnTo>
                      <a:pt x="1575" y="316"/>
                    </a:lnTo>
                    <a:lnTo>
                      <a:pt x="1538" y="186"/>
                    </a:lnTo>
                    <a:lnTo>
                      <a:pt x="1482" y="75"/>
                    </a:lnTo>
                    <a:lnTo>
                      <a:pt x="1445" y="19"/>
                    </a:lnTo>
                    <a:lnTo>
                      <a:pt x="1390" y="1"/>
                    </a:lnTo>
                    <a:close/>
                  </a:path>
                </a:pathLst>
              </a:custGeom>
              <a:solidFill>
                <a:srgbClr val="F8D14B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6" name="Google Shape;21632;p70">
                <a:extLst>
                  <a:ext uri="{FF2B5EF4-FFF2-40B4-BE49-F238E27FC236}">
                    <a16:creationId xmlns:a16="http://schemas.microsoft.com/office/drawing/2014/main" id="{2442DF62-F952-9B3D-97B8-C8CE8B956A71}"/>
                  </a:ext>
                </a:extLst>
              </p:cNvPr>
              <p:cNvSpPr/>
              <p:nvPr/>
            </p:nvSpPr>
            <p:spPr>
              <a:xfrm>
                <a:off x="5140254" y="3341972"/>
                <a:ext cx="97499" cy="96700"/>
              </a:xfrm>
              <a:custGeom>
                <a:avLst/>
                <a:gdLst/>
                <a:ahLst/>
                <a:cxnLst/>
                <a:rect l="l" t="t" r="r" b="b"/>
                <a:pathLst>
                  <a:path w="2317" h="2298" extrusionOk="0">
                    <a:moveTo>
                      <a:pt x="1168" y="0"/>
                    </a:moveTo>
                    <a:lnTo>
                      <a:pt x="1112" y="19"/>
                    </a:lnTo>
                    <a:lnTo>
                      <a:pt x="1075" y="74"/>
                    </a:lnTo>
                    <a:lnTo>
                      <a:pt x="1038" y="148"/>
                    </a:lnTo>
                    <a:lnTo>
                      <a:pt x="1001" y="260"/>
                    </a:lnTo>
                    <a:lnTo>
                      <a:pt x="964" y="556"/>
                    </a:lnTo>
                    <a:lnTo>
                      <a:pt x="927" y="908"/>
                    </a:lnTo>
                    <a:lnTo>
                      <a:pt x="557" y="945"/>
                    </a:lnTo>
                    <a:lnTo>
                      <a:pt x="279" y="1001"/>
                    </a:lnTo>
                    <a:lnTo>
                      <a:pt x="167" y="1038"/>
                    </a:lnTo>
                    <a:lnTo>
                      <a:pt x="75" y="1075"/>
                    </a:lnTo>
                    <a:lnTo>
                      <a:pt x="19" y="1112"/>
                    </a:lnTo>
                    <a:lnTo>
                      <a:pt x="1" y="1149"/>
                    </a:lnTo>
                    <a:lnTo>
                      <a:pt x="19" y="1186"/>
                    </a:lnTo>
                    <a:lnTo>
                      <a:pt x="75" y="1223"/>
                    </a:lnTo>
                    <a:lnTo>
                      <a:pt x="167" y="1260"/>
                    </a:lnTo>
                    <a:lnTo>
                      <a:pt x="279" y="1297"/>
                    </a:lnTo>
                    <a:lnTo>
                      <a:pt x="557" y="1353"/>
                    </a:lnTo>
                    <a:lnTo>
                      <a:pt x="927" y="1371"/>
                    </a:lnTo>
                    <a:lnTo>
                      <a:pt x="964" y="1742"/>
                    </a:lnTo>
                    <a:lnTo>
                      <a:pt x="1001" y="2038"/>
                    </a:lnTo>
                    <a:lnTo>
                      <a:pt x="1038" y="2149"/>
                    </a:lnTo>
                    <a:lnTo>
                      <a:pt x="1075" y="2224"/>
                    </a:lnTo>
                    <a:lnTo>
                      <a:pt x="1112" y="2279"/>
                    </a:lnTo>
                    <a:lnTo>
                      <a:pt x="1168" y="2298"/>
                    </a:lnTo>
                    <a:lnTo>
                      <a:pt x="1205" y="2279"/>
                    </a:lnTo>
                    <a:lnTo>
                      <a:pt x="1242" y="2224"/>
                    </a:lnTo>
                    <a:lnTo>
                      <a:pt x="1279" y="2149"/>
                    </a:lnTo>
                    <a:lnTo>
                      <a:pt x="1316" y="2038"/>
                    </a:lnTo>
                    <a:lnTo>
                      <a:pt x="1372" y="1742"/>
                    </a:lnTo>
                    <a:lnTo>
                      <a:pt x="1390" y="1371"/>
                    </a:lnTo>
                    <a:lnTo>
                      <a:pt x="1761" y="1353"/>
                    </a:lnTo>
                    <a:lnTo>
                      <a:pt x="2057" y="1297"/>
                    </a:lnTo>
                    <a:lnTo>
                      <a:pt x="2150" y="1260"/>
                    </a:lnTo>
                    <a:lnTo>
                      <a:pt x="2243" y="1223"/>
                    </a:lnTo>
                    <a:lnTo>
                      <a:pt x="2298" y="1186"/>
                    </a:lnTo>
                    <a:lnTo>
                      <a:pt x="2317" y="1149"/>
                    </a:lnTo>
                    <a:lnTo>
                      <a:pt x="2298" y="1112"/>
                    </a:lnTo>
                    <a:lnTo>
                      <a:pt x="2243" y="1075"/>
                    </a:lnTo>
                    <a:lnTo>
                      <a:pt x="2150" y="1038"/>
                    </a:lnTo>
                    <a:lnTo>
                      <a:pt x="2057" y="1001"/>
                    </a:lnTo>
                    <a:lnTo>
                      <a:pt x="1761" y="945"/>
                    </a:lnTo>
                    <a:lnTo>
                      <a:pt x="1390" y="908"/>
                    </a:lnTo>
                    <a:lnTo>
                      <a:pt x="1372" y="556"/>
                    </a:lnTo>
                    <a:lnTo>
                      <a:pt x="1316" y="260"/>
                    </a:lnTo>
                    <a:lnTo>
                      <a:pt x="1279" y="148"/>
                    </a:lnTo>
                    <a:lnTo>
                      <a:pt x="1242" y="74"/>
                    </a:lnTo>
                    <a:lnTo>
                      <a:pt x="1205" y="19"/>
                    </a:lnTo>
                    <a:lnTo>
                      <a:pt x="1168" y="0"/>
                    </a:lnTo>
                    <a:close/>
                  </a:path>
                </a:pathLst>
              </a:custGeom>
              <a:solidFill>
                <a:srgbClr val="F8D14B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7" name="Google Shape;21633;p70">
                <a:extLst>
                  <a:ext uri="{FF2B5EF4-FFF2-40B4-BE49-F238E27FC236}">
                    <a16:creationId xmlns:a16="http://schemas.microsoft.com/office/drawing/2014/main" id="{20F25C3F-8729-27E4-927B-D52C75FFED74}"/>
                  </a:ext>
                </a:extLst>
              </p:cNvPr>
              <p:cNvSpPr/>
              <p:nvPr/>
            </p:nvSpPr>
            <p:spPr>
              <a:xfrm>
                <a:off x="5044352" y="2676885"/>
                <a:ext cx="90472" cy="90514"/>
              </a:xfrm>
              <a:custGeom>
                <a:avLst/>
                <a:gdLst/>
                <a:ahLst/>
                <a:cxnLst/>
                <a:rect l="l" t="t" r="r" b="b"/>
                <a:pathLst>
                  <a:path w="2150" h="2151" extrusionOk="0">
                    <a:moveTo>
                      <a:pt x="1075" y="1"/>
                    </a:moveTo>
                    <a:lnTo>
                      <a:pt x="1038" y="19"/>
                    </a:lnTo>
                    <a:lnTo>
                      <a:pt x="1001" y="56"/>
                    </a:lnTo>
                    <a:lnTo>
                      <a:pt x="964" y="149"/>
                    </a:lnTo>
                    <a:lnTo>
                      <a:pt x="946" y="242"/>
                    </a:lnTo>
                    <a:lnTo>
                      <a:pt x="890" y="520"/>
                    </a:lnTo>
                    <a:lnTo>
                      <a:pt x="872" y="853"/>
                    </a:lnTo>
                    <a:lnTo>
                      <a:pt x="520" y="890"/>
                    </a:lnTo>
                    <a:lnTo>
                      <a:pt x="260" y="927"/>
                    </a:lnTo>
                    <a:lnTo>
                      <a:pt x="149" y="964"/>
                    </a:lnTo>
                    <a:lnTo>
                      <a:pt x="75" y="1001"/>
                    </a:lnTo>
                    <a:lnTo>
                      <a:pt x="19" y="1038"/>
                    </a:lnTo>
                    <a:lnTo>
                      <a:pt x="1" y="1076"/>
                    </a:lnTo>
                    <a:lnTo>
                      <a:pt x="19" y="1113"/>
                    </a:lnTo>
                    <a:lnTo>
                      <a:pt x="75" y="1150"/>
                    </a:lnTo>
                    <a:lnTo>
                      <a:pt x="149" y="1187"/>
                    </a:lnTo>
                    <a:lnTo>
                      <a:pt x="260" y="1205"/>
                    </a:lnTo>
                    <a:lnTo>
                      <a:pt x="520" y="1261"/>
                    </a:lnTo>
                    <a:lnTo>
                      <a:pt x="872" y="1298"/>
                    </a:lnTo>
                    <a:lnTo>
                      <a:pt x="890" y="1631"/>
                    </a:lnTo>
                    <a:lnTo>
                      <a:pt x="946" y="1909"/>
                    </a:lnTo>
                    <a:lnTo>
                      <a:pt x="964" y="2002"/>
                    </a:lnTo>
                    <a:lnTo>
                      <a:pt x="1001" y="2076"/>
                    </a:lnTo>
                    <a:lnTo>
                      <a:pt x="1038" y="2132"/>
                    </a:lnTo>
                    <a:lnTo>
                      <a:pt x="1075" y="2150"/>
                    </a:lnTo>
                    <a:lnTo>
                      <a:pt x="1112" y="2132"/>
                    </a:lnTo>
                    <a:lnTo>
                      <a:pt x="1150" y="2076"/>
                    </a:lnTo>
                    <a:lnTo>
                      <a:pt x="1187" y="2002"/>
                    </a:lnTo>
                    <a:lnTo>
                      <a:pt x="1224" y="1909"/>
                    </a:lnTo>
                    <a:lnTo>
                      <a:pt x="1279" y="1631"/>
                    </a:lnTo>
                    <a:lnTo>
                      <a:pt x="1298" y="1298"/>
                    </a:lnTo>
                    <a:lnTo>
                      <a:pt x="1631" y="1261"/>
                    </a:lnTo>
                    <a:lnTo>
                      <a:pt x="1909" y="1205"/>
                    </a:lnTo>
                    <a:lnTo>
                      <a:pt x="2020" y="1187"/>
                    </a:lnTo>
                    <a:lnTo>
                      <a:pt x="2094" y="1150"/>
                    </a:lnTo>
                    <a:lnTo>
                      <a:pt x="2131" y="1113"/>
                    </a:lnTo>
                    <a:lnTo>
                      <a:pt x="2150" y="1076"/>
                    </a:lnTo>
                    <a:lnTo>
                      <a:pt x="2131" y="1038"/>
                    </a:lnTo>
                    <a:lnTo>
                      <a:pt x="2094" y="1001"/>
                    </a:lnTo>
                    <a:lnTo>
                      <a:pt x="2020" y="964"/>
                    </a:lnTo>
                    <a:lnTo>
                      <a:pt x="1909" y="927"/>
                    </a:lnTo>
                    <a:lnTo>
                      <a:pt x="1631" y="890"/>
                    </a:lnTo>
                    <a:lnTo>
                      <a:pt x="1298" y="853"/>
                    </a:lnTo>
                    <a:lnTo>
                      <a:pt x="1279" y="520"/>
                    </a:lnTo>
                    <a:lnTo>
                      <a:pt x="1224" y="242"/>
                    </a:lnTo>
                    <a:lnTo>
                      <a:pt x="1187" y="149"/>
                    </a:lnTo>
                    <a:lnTo>
                      <a:pt x="1150" y="56"/>
                    </a:lnTo>
                    <a:lnTo>
                      <a:pt x="1112" y="19"/>
                    </a:lnTo>
                    <a:lnTo>
                      <a:pt x="1075" y="1"/>
                    </a:lnTo>
                    <a:close/>
                  </a:path>
                </a:pathLst>
              </a:custGeom>
              <a:solidFill>
                <a:srgbClr val="F8D14B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8" name="Google Shape;21634;p70">
                <a:extLst>
                  <a:ext uri="{FF2B5EF4-FFF2-40B4-BE49-F238E27FC236}">
                    <a16:creationId xmlns:a16="http://schemas.microsoft.com/office/drawing/2014/main" id="{126F1552-18B2-B852-B8D5-9AA0E540E69E}"/>
                  </a:ext>
                </a:extLst>
              </p:cNvPr>
              <p:cNvSpPr/>
              <p:nvPr/>
            </p:nvSpPr>
            <p:spPr>
              <a:xfrm>
                <a:off x="5004586" y="3010586"/>
                <a:ext cx="83487" cy="82687"/>
              </a:xfrm>
              <a:custGeom>
                <a:avLst/>
                <a:gdLst/>
                <a:ahLst/>
                <a:cxnLst/>
                <a:rect l="l" t="t" r="r" b="b"/>
                <a:pathLst>
                  <a:path w="1984" h="1965" extrusionOk="0">
                    <a:moveTo>
                      <a:pt x="964" y="1"/>
                    </a:moveTo>
                    <a:lnTo>
                      <a:pt x="927" y="56"/>
                    </a:lnTo>
                    <a:lnTo>
                      <a:pt x="890" y="131"/>
                    </a:lnTo>
                    <a:lnTo>
                      <a:pt x="872" y="223"/>
                    </a:lnTo>
                    <a:lnTo>
                      <a:pt x="816" y="464"/>
                    </a:lnTo>
                    <a:lnTo>
                      <a:pt x="798" y="779"/>
                    </a:lnTo>
                    <a:lnTo>
                      <a:pt x="483" y="798"/>
                    </a:lnTo>
                    <a:lnTo>
                      <a:pt x="223" y="853"/>
                    </a:lnTo>
                    <a:lnTo>
                      <a:pt x="131" y="872"/>
                    </a:lnTo>
                    <a:lnTo>
                      <a:pt x="56" y="909"/>
                    </a:lnTo>
                    <a:lnTo>
                      <a:pt x="19" y="946"/>
                    </a:lnTo>
                    <a:lnTo>
                      <a:pt x="1" y="983"/>
                    </a:lnTo>
                    <a:lnTo>
                      <a:pt x="19" y="1020"/>
                    </a:lnTo>
                    <a:lnTo>
                      <a:pt x="56" y="1057"/>
                    </a:lnTo>
                    <a:lnTo>
                      <a:pt x="131" y="1075"/>
                    </a:lnTo>
                    <a:lnTo>
                      <a:pt x="223" y="1112"/>
                    </a:lnTo>
                    <a:lnTo>
                      <a:pt x="483" y="1150"/>
                    </a:lnTo>
                    <a:lnTo>
                      <a:pt x="798" y="1187"/>
                    </a:lnTo>
                    <a:lnTo>
                      <a:pt x="816" y="1502"/>
                    </a:lnTo>
                    <a:lnTo>
                      <a:pt x="872" y="1742"/>
                    </a:lnTo>
                    <a:lnTo>
                      <a:pt x="890" y="1835"/>
                    </a:lnTo>
                    <a:lnTo>
                      <a:pt x="927" y="1909"/>
                    </a:lnTo>
                    <a:lnTo>
                      <a:pt x="964" y="1946"/>
                    </a:lnTo>
                    <a:lnTo>
                      <a:pt x="1001" y="1965"/>
                    </a:lnTo>
                    <a:lnTo>
                      <a:pt x="1038" y="1946"/>
                    </a:lnTo>
                    <a:lnTo>
                      <a:pt x="1057" y="1909"/>
                    </a:lnTo>
                    <a:lnTo>
                      <a:pt x="1094" y="1835"/>
                    </a:lnTo>
                    <a:lnTo>
                      <a:pt x="1131" y="1742"/>
                    </a:lnTo>
                    <a:lnTo>
                      <a:pt x="1168" y="1502"/>
                    </a:lnTo>
                    <a:lnTo>
                      <a:pt x="1187" y="1187"/>
                    </a:lnTo>
                    <a:lnTo>
                      <a:pt x="1502" y="1150"/>
                    </a:lnTo>
                    <a:lnTo>
                      <a:pt x="1761" y="1112"/>
                    </a:lnTo>
                    <a:lnTo>
                      <a:pt x="1854" y="1075"/>
                    </a:lnTo>
                    <a:lnTo>
                      <a:pt x="1928" y="1057"/>
                    </a:lnTo>
                    <a:lnTo>
                      <a:pt x="1965" y="1020"/>
                    </a:lnTo>
                    <a:lnTo>
                      <a:pt x="1983" y="983"/>
                    </a:lnTo>
                    <a:lnTo>
                      <a:pt x="1965" y="946"/>
                    </a:lnTo>
                    <a:lnTo>
                      <a:pt x="1928" y="909"/>
                    </a:lnTo>
                    <a:lnTo>
                      <a:pt x="1854" y="872"/>
                    </a:lnTo>
                    <a:lnTo>
                      <a:pt x="1761" y="853"/>
                    </a:lnTo>
                    <a:lnTo>
                      <a:pt x="1502" y="798"/>
                    </a:lnTo>
                    <a:lnTo>
                      <a:pt x="1187" y="779"/>
                    </a:lnTo>
                    <a:lnTo>
                      <a:pt x="1168" y="464"/>
                    </a:lnTo>
                    <a:lnTo>
                      <a:pt x="1131" y="223"/>
                    </a:lnTo>
                    <a:lnTo>
                      <a:pt x="1094" y="131"/>
                    </a:lnTo>
                    <a:lnTo>
                      <a:pt x="1057" y="56"/>
                    </a:lnTo>
                    <a:lnTo>
                      <a:pt x="1038" y="1"/>
                    </a:lnTo>
                    <a:close/>
                  </a:path>
                </a:pathLst>
              </a:custGeom>
              <a:solidFill>
                <a:srgbClr val="F8D14B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9" name="Google Shape;21635;p70">
                <a:extLst>
                  <a:ext uri="{FF2B5EF4-FFF2-40B4-BE49-F238E27FC236}">
                    <a16:creationId xmlns:a16="http://schemas.microsoft.com/office/drawing/2014/main" id="{F6DD7D88-F655-1434-B268-98B446CDCC20}"/>
                  </a:ext>
                </a:extLst>
              </p:cNvPr>
              <p:cNvSpPr/>
              <p:nvPr/>
            </p:nvSpPr>
            <p:spPr>
              <a:xfrm>
                <a:off x="5807656" y="3250741"/>
                <a:ext cx="121653" cy="121653"/>
              </a:xfrm>
              <a:custGeom>
                <a:avLst/>
                <a:gdLst/>
                <a:ahLst/>
                <a:cxnLst/>
                <a:rect l="l" t="t" r="r" b="b"/>
                <a:pathLst>
                  <a:path w="2891" h="2891" extrusionOk="0">
                    <a:moveTo>
                      <a:pt x="1446" y="0"/>
                    </a:moveTo>
                    <a:lnTo>
                      <a:pt x="1390" y="19"/>
                    </a:lnTo>
                    <a:lnTo>
                      <a:pt x="1353" y="75"/>
                    </a:lnTo>
                    <a:lnTo>
                      <a:pt x="1297" y="186"/>
                    </a:lnTo>
                    <a:lnTo>
                      <a:pt x="1260" y="315"/>
                    </a:lnTo>
                    <a:lnTo>
                      <a:pt x="1186" y="686"/>
                    </a:lnTo>
                    <a:lnTo>
                      <a:pt x="1149" y="1149"/>
                    </a:lnTo>
                    <a:lnTo>
                      <a:pt x="705" y="1186"/>
                    </a:lnTo>
                    <a:lnTo>
                      <a:pt x="334" y="1242"/>
                    </a:lnTo>
                    <a:lnTo>
                      <a:pt x="186" y="1297"/>
                    </a:lnTo>
                    <a:lnTo>
                      <a:pt x="93" y="1334"/>
                    </a:lnTo>
                    <a:lnTo>
                      <a:pt x="19" y="1390"/>
                    </a:lnTo>
                    <a:lnTo>
                      <a:pt x="1" y="1446"/>
                    </a:lnTo>
                    <a:lnTo>
                      <a:pt x="19" y="1501"/>
                    </a:lnTo>
                    <a:lnTo>
                      <a:pt x="93" y="1538"/>
                    </a:lnTo>
                    <a:lnTo>
                      <a:pt x="186" y="1594"/>
                    </a:lnTo>
                    <a:lnTo>
                      <a:pt x="334" y="1631"/>
                    </a:lnTo>
                    <a:lnTo>
                      <a:pt x="705" y="1686"/>
                    </a:lnTo>
                    <a:lnTo>
                      <a:pt x="1149" y="1723"/>
                    </a:lnTo>
                    <a:lnTo>
                      <a:pt x="1186" y="2187"/>
                    </a:lnTo>
                    <a:lnTo>
                      <a:pt x="1260" y="2557"/>
                    </a:lnTo>
                    <a:lnTo>
                      <a:pt x="1297" y="2687"/>
                    </a:lnTo>
                    <a:lnTo>
                      <a:pt x="1353" y="2798"/>
                    </a:lnTo>
                    <a:lnTo>
                      <a:pt x="1390" y="2872"/>
                    </a:lnTo>
                    <a:lnTo>
                      <a:pt x="1446" y="2891"/>
                    </a:lnTo>
                    <a:lnTo>
                      <a:pt x="1501" y="2872"/>
                    </a:lnTo>
                    <a:lnTo>
                      <a:pt x="1557" y="2798"/>
                    </a:lnTo>
                    <a:lnTo>
                      <a:pt x="1594" y="2687"/>
                    </a:lnTo>
                    <a:lnTo>
                      <a:pt x="1631" y="2557"/>
                    </a:lnTo>
                    <a:lnTo>
                      <a:pt x="1705" y="2187"/>
                    </a:lnTo>
                    <a:lnTo>
                      <a:pt x="1742" y="1723"/>
                    </a:lnTo>
                    <a:lnTo>
                      <a:pt x="2205" y="1686"/>
                    </a:lnTo>
                    <a:lnTo>
                      <a:pt x="2576" y="1631"/>
                    </a:lnTo>
                    <a:lnTo>
                      <a:pt x="2706" y="1594"/>
                    </a:lnTo>
                    <a:lnTo>
                      <a:pt x="2817" y="1538"/>
                    </a:lnTo>
                    <a:lnTo>
                      <a:pt x="2872" y="1501"/>
                    </a:lnTo>
                    <a:lnTo>
                      <a:pt x="2891" y="1446"/>
                    </a:lnTo>
                    <a:lnTo>
                      <a:pt x="2872" y="1390"/>
                    </a:lnTo>
                    <a:lnTo>
                      <a:pt x="2817" y="1334"/>
                    </a:lnTo>
                    <a:lnTo>
                      <a:pt x="2706" y="1297"/>
                    </a:lnTo>
                    <a:lnTo>
                      <a:pt x="2576" y="1242"/>
                    </a:lnTo>
                    <a:lnTo>
                      <a:pt x="2205" y="1186"/>
                    </a:lnTo>
                    <a:lnTo>
                      <a:pt x="1742" y="1149"/>
                    </a:lnTo>
                    <a:lnTo>
                      <a:pt x="1705" y="686"/>
                    </a:lnTo>
                    <a:lnTo>
                      <a:pt x="1631" y="315"/>
                    </a:lnTo>
                    <a:lnTo>
                      <a:pt x="1594" y="186"/>
                    </a:lnTo>
                    <a:lnTo>
                      <a:pt x="1557" y="75"/>
                    </a:lnTo>
                    <a:lnTo>
                      <a:pt x="1501" y="19"/>
                    </a:lnTo>
                    <a:lnTo>
                      <a:pt x="1446" y="0"/>
                    </a:lnTo>
                    <a:close/>
                  </a:path>
                </a:pathLst>
              </a:custGeom>
              <a:solidFill>
                <a:srgbClr val="F8D14B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0" name="Google Shape;21636;p70">
                <a:extLst>
                  <a:ext uri="{FF2B5EF4-FFF2-40B4-BE49-F238E27FC236}">
                    <a16:creationId xmlns:a16="http://schemas.microsoft.com/office/drawing/2014/main" id="{BE647DD9-DADC-3198-263D-95CF6D71CBE6}"/>
                  </a:ext>
                </a:extLst>
              </p:cNvPr>
              <p:cNvSpPr/>
              <p:nvPr/>
            </p:nvSpPr>
            <p:spPr>
              <a:xfrm>
                <a:off x="5766332" y="3186820"/>
                <a:ext cx="86601" cy="86559"/>
              </a:xfrm>
              <a:custGeom>
                <a:avLst/>
                <a:gdLst/>
                <a:ahLst/>
                <a:cxnLst/>
                <a:rect l="l" t="t" r="r" b="b"/>
                <a:pathLst>
                  <a:path w="2058" h="2057" extrusionOk="0">
                    <a:moveTo>
                      <a:pt x="1038" y="0"/>
                    </a:moveTo>
                    <a:lnTo>
                      <a:pt x="1001" y="19"/>
                    </a:lnTo>
                    <a:lnTo>
                      <a:pt x="964" y="56"/>
                    </a:lnTo>
                    <a:lnTo>
                      <a:pt x="927" y="130"/>
                    </a:lnTo>
                    <a:lnTo>
                      <a:pt x="908" y="222"/>
                    </a:lnTo>
                    <a:lnTo>
                      <a:pt x="853" y="482"/>
                    </a:lnTo>
                    <a:lnTo>
                      <a:pt x="834" y="815"/>
                    </a:lnTo>
                    <a:lnTo>
                      <a:pt x="501" y="834"/>
                    </a:lnTo>
                    <a:lnTo>
                      <a:pt x="241" y="889"/>
                    </a:lnTo>
                    <a:lnTo>
                      <a:pt x="149" y="927"/>
                    </a:lnTo>
                    <a:lnTo>
                      <a:pt x="75" y="945"/>
                    </a:lnTo>
                    <a:lnTo>
                      <a:pt x="19" y="982"/>
                    </a:lnTo>
                    <a:lnTo>
                      <a:pt x="1" y="1019"/>
                    </a:lnTo>
                    <a:lnTo>
                      <a:pt x="19" y="1056"/>
                    </a:lnTo>
                    <a:lnTo>
                      <a:pt x="75" y="1093"/>
                    </a:lnTo>
                    <a:lnTo>
                      <a:pt x="149" y="1130"/>
                    </a:lnTo>
                    <a:lnTo>
                      <a:pt x="241" y="1149"/>
                    </a:lnTo>
                    <a:lnTo>
                      <a:pt x="501" y="1204"/>
                    </a:lnTo>
                    <a:lnTo>
                      <a:pt x="834" y="1223"/>
                    </a:lnTo>
                    <a:lnTo>
                      <a:pt x="853" y="1556"/>
                    </a:lnTo>
                    <a:lnTo>
                      <a:pt x="908" y="1816"/>
                    </a:lnTo>
                    <a:lnTo>
                      <a:pt x="927" y="1908"/>
                    </a:lnTo>
                    <a:lnTo>
                      <a:pt x="964" y="1983"/>
                    </a:lnTo>
                    <a:lnTo>
                      <a:pt x="1001" y="2038"/>
                    </a:lnTo>
                    <a:lnTo>
                      <a:pt x="1038" y="2057"/>
                    </a:lnTo>
                    <a:lnTo>
                      <a:pt x="1075" y="2038"/>
                    </a:lnTo>
                    <a:lnTo>
                      <a:pt x="1112" y="1983"/>
                    </a:lnTo>
                    <a:lnTo>
                      <a:pt x="1149" y="1908"/>
                    </a:lnTo>
                    <a:lnTo>
                      <a:pt x="1168" y="1816"/>
                    </a:lnTo>
                    <a:lnTo>
                      <a:pt x="1223" y="1556"/>
                    </a:lnTo>
                    <a:lnTo>
                      <a:pt x="1242" y="1223"/>
                    </a:lnTo>
                    <a:lnTo>
                      <a:pt x="1575" y="1204"/>
                    </a:lnTo>
                    <a:lnTo>
                      <a:pt x="1835" y="1149"/>
                    </a:lnTo>
                    <a:lnTo>
                      <a:pt x="1927" y="1130"/>
                    </a:lnTo>
                    <a:lnTo>
                      <a:pt x="2002" y="1093"/>
                    </a:lnTo>
                    <a:lnTo>
                      <a:pt x="2057" y="1056"/>
                    </a:lnTo>
                    <a:lnTo>
                      <a:pt x="2057" y="1019"/>
                    </a:lnTo>
                    <a:lnTo>
                      <a:pt x="2057" y="982"/>
                    </a:lnTo>
                    <a:lnTo>
                      <a:pt x="2002" y="945"/>
                    </a:lnTo>
                    <a:lnTo>
                      <a:pt x="1927" y="927"/>
                    </a:lnTo>
                    <a:lnTo>
                      <a:pt x="1835" y="889"/>
                    </a:lnTo>
                    <a:lnTo>
                      <a:pt x="1575" y="834"/>
                    </a:lnTo>
                    <a:lnTo>
                      <a:pt x="1242" y="815"/>
                    </a:lnTo>
                    <a:lnTo>
                      <a:pt x="1223" y="482"/>
                    </a:lnTo>
                    <a:lnTo>
                      <a:pt x="1168" y="222"/>
                    </a:lnTo>
                    <a:lnTo>
                      <a:pt x="1149" y="130"/>
                    </a:lnTo>
                    <a:lnTo>
                      <a:pt x="1112" y="56"/>
                    </a:lnTo>
                    <a:lnTo>
                      <a:pt x="1075" y="19"/>
                    </a:lnTo>
                    <a:lnTo>
                      <a:pt x="1038" y="0"/>
                    </a:lnTo>
                    <a:close/>
                  </a:path>
                </a:pathLst>
              </a:custGeom>
              <a:solidFill>
                <a:srgbClr val="F8D14B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1" name="Google Shape;21637;p70">
                <a:extLst>
                  <a:ext uri="{FF2B5EF4-FFF2-40B4-BE49-F238E27FC236}">
                    <a16:creationId xmlns:a16="http://schemas.microsoft.com/office/drawing/2014/main" id="{3629C9CA-34B0-05C8-0C17-8468D53C14D2}"/>
                  </a:ext>
                </a:extLst>
              </p:cNvPr>
              <p:cNvSpPr/>
              <p:nvPr/>
            </p:nvSpPr>
            <p:spPr>
              <a:xfrm>
                <a:off x="5859120" y="3159510"/>
                <a:ext cx="64761" cy="63962"/>
              </a:xfrm>
              <a:custGeom>
                <a:avLst/>
                <a:gdLst/>
                <a:ahLst/>
                <a:cxnLst/>
                <a:rect l="l" t="t" r="r" b="b"/>
                <a:pathLst>
                  <a:path w="1539" h="1520" extrusionOk="0">
                    <a:moveTo>
                      <a:pt x="741" y="1"/>
                    </a:moveTo>
                    <a:lnTo>
                      <a:pt x="704" y="38"/>
                    </a:lnTo>
                    <a:lnTo>
                      <a:pt x="667" y="167"/>
                    </a:lnTo>
                    <a:lnTo>
                      <a:pt x="630" y="371"/>
                    </a:lnTo>
                    <a:lnTo>
                      <a:pt x="612" y="612"/>
                    </a:lnTo>
                    <a:lnTo>
                      <a:pt x="371" y="631"/>
                    </a:lnTo>
                    <a:lnTo>
                      <a:pt x="186" y="668"/>
                    </a:lnTo>
                    <a:lnTo>
                      <a:pt x="56" y="705"/>
                    </a:lnTo>
                    <a:lnTo>
                      <a:pt x="19" y="742"/>
                    </a:lnTo>
                    <a:lnTo>
                      <a:pt x="0" y="760"/>
                    </a:lnTo>
                    <a:lnTo>
                      <a:pt x="19" y="797"/>
                    </a:lnTo>
                    <a:lnTo>
                      <a:pt x="56" y="816"/>
                    </a:lnTo>
                    <a:lnTo>
                      <a:pt x="186" y="853"/>
                    </a:lnTo>
                    <a:lnTo>
                      <a:pt x="371" y="890"/>
                    </a:lnTo>
                    <a:lnTo>
                      <a:pt x="612" y="909"/>
                    </a:lnTo>
                    <a:lnTo>
                      <a:pt x="630" y="1149"/>
                    </a:lnTo>
                    <a:lnTo>
                      <a:pt x="667" y="1353"/>
                    </a:lnTo>
                    <a:lnTo>
                      <a:pt x="704" y="1483"/>
                    </a:lnTo>
                    <a:lnTo>
                      <a:pt x="741" y="1520"/>
                    </a:lnTo>
                    <a:lnTo>
                      <a:pt x="797" y="1520"/>
                    </a:lnTo>
                    <a:lnTo>
                      <a:pt x="816" y="1483"/>
                    </a:lnTo>
                    <a:lnTo>
                      <a:pt x="871" y="1353"/>
                    </a:lnTo>
                    <a:lnTo>
                      <a:pt x="908" y="1149"/>
                    </a:lnTo>
                    <a:lnTo>
                      <a:pt x="927" y="909"/>
                    </a:lnTo>
                    <a:lnTo>
                      <a:pt x="1168" y="890"/>
                    </a:lnTo>
                    <a:lnTo>
                      <a:pt x="1353" y="853"/>
                    </a:lnTo>
                    <a:lnTo>
                      <a:pt x="1483" y="816"/>
                    </a:lnTo>
                    <a:lnTo>
                      <a:pt x="1520" y="797"/>
                    </a:lnTo>
                    <a:lnTo>
                      <a:pt x="1538" y="760"/>
                    </a:lnTo>
                    <a:lnTo>
                      <a:pt x="1520" y="742"/>
                    </a:lnTo>
                    <a:lnTo>
                      <a:pt x="1483" y="705"/>
                    </a:lnTo>
                    <a:lnTo>
                      <a:pt x="1353" y="668"/>
                    </a:lnTo>
                    <a:lnTo>
                      <a:pt x="1168" y="631"/>
                    </a:lnTo>
                    <a:lnTo>
                      <a:pt x="927" y="612"/>
                    </a:lnTo>
                    <a:lnTo>
                      <a:pt x="908" y="371"/>
                    </a:lnTo>
                    <a:lnTo>
                      <a:pt x="871" y="167"/>
                    </a:lnTo>
                    <a:lnTo>
                      <a:pt x="816" y="38"/>
                    </a:lnTo>
                    <a:lnTo>
                      <a:pt x="797" y="1"/>
                    </a:lnTo>
                    <a:close/>
                  </a:path>
                </a:pathLst>
              </a:custGeom>
              <a:solidFill>
                <a:srgbClr val="F8D14B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2" name="Google Shape;21638;p70">
                <a:extLst>
                  <a:ext uri="{FF2B5EF4-FFF2-40B4-BE49-F238E27FC236}">
                    <a16:creationId xmlns:a16="http://schemas.microsoft.com/office/drawing/2014/main" id="{C9F187C1-1E85-E947-216B-1939D9FCFE99}"/>
                  </a:ext>
                </a:extLst>
              </p:cNvPr>
              <p:cNvSpPr/>
              <p:nvPr/>
            </p:nvSpPr>
            <p:spPr>
              <a:xfrm>
                <a:off x="5111429" y="2732263"/>
                <a:ext cx="120096" cy="120896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2873" extrusionOk="0">
                    <a:moveTo>
                      <a:pt x="1427" y="0"/>
                    </a:moveTo>
                    <a:lnTo>
                      <a:pt x="1371" y="19"/>
                    </a:lnTo>
                    <a:lnTo>
                      <a:pt x="1334" y="93"/>
                    </a:lnTo>
                    <a:lnTo>
                      <a:pt x="1279" y="186"/>
                    </a:lnTo>
                    <a:lnTo>
                      <a:pt x="1242" y="315"/>
                    </a:lnTo>
                    <a:lnTo>
                      <a:pt x="1167" y="686"/>
                    </a:lnTo>
                    <a:lnTo>
                      <a:pt x="1130" y="1149"/>
                    </a:lnTo>
                    <a:lnTo>
                      <a:pt x="686" y="1186"/>
                    </a:lnTo>
                    <a:lnTo>
                      <a:pt x="315" y="1242"/>
                    </a:lnTo>
                    <a:lnTo>
                      <a:pt x="185" y="1279"/>
                    </a:lnTo>
                    <a:lnTo>
                      <a:pt x="74" y="1334"/>
                    </a:lnTo>
                    <a:lnTo>
                      <a:pt x="19" y="1371"/>
                    </a:lnTo>
                    <a:lnTo>
                      <a:pt x="0" y="1427"/>
                    </a:lnTo>
                    <a:lnTo>
                      <a:pt x="19" y="1483"/>
                    </a:lnTo>
                    <a:lnTo>
                      <a:pt x="74" y="1538"/>
                    </a:lnTo>
                    <a:lnTo>
                      <a:pt x="185" y="1575"/>
                    </a:lnTo>
                    <a:lnTo>
                      <a:pt x="315" y="1612"/>
                    </a:lnTo>
                    <a:lnTo>
                      <a:pt x="686" y="1686"/>
                    </a:lnTo>
                    <a:lnTo>
                      <a:pt x="1130" y="1723"/>
                    </a:lnTo>
                    <a:lnTo>
                      <a:pt x="1167" y="2168"/>
                    </a:lnTo>
                    <a:lnTo>
                      <a:pt x="1242" y="2539"/>
                    </a:lnTo>
                    <a:lnTo>
                      <a:pt x="1279" y="2668"/>
                    </a:lnTo>
                    <a:lnTo>
                      <a:pt x="1334" y="2780"/>
                    </a:lnTo>
                    <a:lnTo>
                      <a:pt x="1371" y="2835"/>
                    </a:lnTo>
                    <a:lnTo>
                      <a:pt x="1427" y="2872"/>
                    </a:lnTo>
                    <a:lnTo>
                      <a:pt x="1482" y="2835"/>
                    </a:lnTo>
                    <a:lnTo>
                      <a:pt x="1538" y="2780"/>
                    </a:lnTo>
                    <a:lnTo>
                      <a:pt x="1575" y="2668"/>
                    </a:lnTo>
                    <a:lnTo>
                      <a:pt x="1612" y="2539"/>
                    </a:lnTo>
                    <a:lnTo>
                      <a:pt x="1686" y="2168"/>
                    </a:lnTo>
                    <a:lnTo>
                      <a:pt x="1723" y="1723"/>
                    </a:lnTo>
                    <a:lnTo>
                      <a:pt x="2168" y="1686"/>
                    </a:lnTo>
                    <a:lnTo>
                      <a:pt x="2538" y="1612"/>
                    </a:lnTo>
                    <a:lnTo>
                      <a:pt x="2668" y="1575"/>
                    </a:lnTo>
                    <a:lnTo>
                      <a:pt x="2779" y="1538"/>
                    </a:lnTo>
                    <a:lnTo>
                      <a:pt x="2835" y="1483"/>
                    </a:lnTo>
                    <a:lnTo>
                      <a:pt x="2853" y="1427"/>
                    </a:lnTo>
                    <a:lnTo>
                      <a:pt x="2835" y="1371"/>
                    </a:lnTo>
                    <a:lnTo>
                      <a:pt x="2779" y="1334"/>
                    </a:lnTo>
                    <a:lnTo>
                      <a:pt x="2668" y="1279"/>
                    </a:lnTo>
                    <a:lnTo>
                      <a:pt x="2538" y="1242"/>
                    </a:lnTo>
                    <a:lnTo>
                      <a:pt x="2168" y="1186"/>
                    </a:lnTo>
                    <a:lnTo>
                      <a:pt x="1723" y="1149"/>
                    </a:lnTo>
                    <a:lnTo>
                      <a:pt x="1686" y="686"/>
                    </a:lnTo>
                    <a:lnTo>
                      <a:pt x="1612" y="315"/>
                    </a:lnTo>
                    <a:lnTo>
                      <a:pt x="1575" y="186"/>
                    </a:lnTo>
                    <a:lnTo>
                      <a:pt x="1538" y="93"/>
                    </a:lnTo>
                    <a:lnTo>
                      <a:pt x="1482" y="19"/>
                    </a:lnTo>
                    <a:lnTo>
                      <a:pt x="1427" y="0"/>
                    </a:lnTo>
                    <a:close/>
                  </a:path>
                </a:pathLst>
              </a:custGeom>
              <a:solidFill>
                <a:srgbClr val="F8D14B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3" name="Google Shape;21639;p70">
                <a:extLst>
                  <a:ext uri="{FF2B5EF4-FFF2-40B4-BE49-F238E27FC236}">
                    <a16:creationId xmlns:a16="http://schemas.microsoft.com/office/drawing/2014/main" id="{6247103A-A886-1288-2082-99C303D1D289}"/>
                  </a:ext>
                </a:extLst>
              </p:cNvPr>
              <p:cNvSpPr/>
              <p:nvPr/>
            </p:nvSpPr>
            <p:spPr>
              <a:xfrm>
                <a:off x="6447746" y="3387167"/>
                <a:ext cx="116982" cy="116982"/>
              </a:xfrm>
              <a:custGeom>
                <a:avLst/>
                <a:gdLst/>
                <a:ahLst/>
                <a:cxnLst/>
                <a:rect l="l" t="t" r="r" b="b"/>
                <a:pathLst>
                  <a:path w="2780" h="2780" extrusionOk="0">
                    <a:moveTo>
                      <a:pt x="1390" y="1"/>
                    </a:moveTo>
                    <a:lnTo>
                      <a:pt x="1335" y="19"/>
                    </a:lnTo>
                    <a:lnTo>
                      <a:pt x="1298" y="75"/>
                    </a:lnTo>
                    <a:lnTo>
                      <a:pt x="1242" y="186"/>
                    </a:lnTo>
                    <a:lnTo>
                      <a:pt x="1205" y="316"/>
                    </a:lnTo>
                    <a:lnTo>
                      <a:pt x="1150" y="668"/>
                    </a:lnTo>
                    <a:lnTo>
                      <a:pt x="1113" y="1112"/>
                    </a:lnTo>
                    <a:lnTo>
                      <a:pt x="668" y="1150"/>
                    </a:lnTo>
                    <a:lnTo>
                      <a:pt x="316" y="1205"/>
                    </a:lnTo>
                    <a:lnTo>
                      <a:pt x="186" y="1242"/>
                    </a:lnTo>
                    <a:lnTo>
                      <a:pt x="75" y="1298"/>
                    </a:lnTo>
                    <a:lnTo>
                      <a:pt x="19" y="1335"/>
                    </a:lnTo>
                    <a:lnTo>
                      <a:pt x="1" y="1390"/>
                    </a:lnTo>
                    <a:lnTo>
                      <a:pt x="19" y="1446"/>
                    </a:lnTo>
                    <a:lnTo>
                      <a:pt x="75" y="1483"/>
                    </a:lnTo>
                    <a:lnTo>
                      <a:pt x="186" y="1539"/>
                    </a:lnTo>
                    <a:lnTo>
                      <a:pt x="316" y="1576"/>
                    </a:lnTo>
                    <a:lnTo>
                      <a:pt x="668" y="1631"/>
                    </a:lnTo>
                    <a:lnTo>
                      <a:pt x="1113" y="1668"/>
                    </a:lnTo>
                    <a:lnTo>
                      <a:pt x="1150" y="2113"/>
                    </a:lnTo>
                    <a:lnTo>
                      <a:pt x="1205" y="2465"/>
                    </a:lnTo>
                    <a:lnTo>
                      <a:pt x="1242" y="2595"/>
                    </a:lnTo>
                    <a:lnTo>
                      <a:pt x="1298" y="2706"/>
                    </a:lnTo>
                    <a:lnTo>
                      <a:pt x="1335" y="2761"/>
                    </a:lnTo>
                    <a:lnTo>
                      <a:pt x="1390" y="2780"/>
                    </a:lnTo>
                    <a:lnTo>
                      <a:pt x="1446" y="2761"/>
                    </a:lnTo>
                    <a:lnTo>
                      <a:pt x="1483" y="2706"/>
                    </a:lnTo>
                    <a:lnTo>
                      <a:pt x="1539" y="2595"/>
                    </a:lnTo>
                    <a:lnTo>
                      <a:pt x="1576" y="2465"/>
                    </a:lnTo>
                    <a:lnTo>
                      <a:pt x="1631" y="2113"/>
                    </a:lnTo>
                    <a:lnTo>
                      <a:pt x="1668" y="1668"/>
                    </a:lnTo>
                    <a:lnTo>
                      <a:pt x="2113" y="1631"/>
                    </a:lnTo>
                    <a:lnTo>
                      <a:pt x="2465" y="1576"/>
                    </a:lnTo>
                    <a:lnTo>
                      <a:pt x="2595" y="1539"/>
                    </a:lnTo>
                    <a:lnTo>
                      <a:pt x="2687" y="1483"/>
                    </a:lnTo>
                    <a:lnTo>
                      <a:pt x="2761" y="1446"/>
                    </a:lnTo>
                    <a:lnTo>
                      <a:pt x="2780" y="1390"/>
                    </a:lnTo>
                    <a:lnTo>
                      <a:pt x="2761" y="1335"/>
                    </a:lnTo>
                    <a:lnTo>
                      <a:pt x="2687" y="1298"/>
                    </a:lnTo>
                    <a:lnTo>
                      <a:pt x="2595" y="1242"/>
                    </a:lnTo>
                    <a:lnTo>
                      <a:pt x="2465" y="1205"/>
                    </a:lnTo>
                    <a:lnTo>
                      <a:pt x="2113" y="1150"/>
                    </a:lnTo>
                    <a:lnTo>
                      <a:pt x="1668" y="1112"/>
                    </a:lnTo>
                    <a:lnTo>
                      <a:pt x="1631" y="668"/>
                    </a:lnTo>
                    <a:lnTo>
                      <a:pt x="1576" y="316"/>
                    </a:lnTo>
                    <a:lnTo>
                      <a:pt x="1539" y="186"/>
                    </a:lnTo>
                    <a:lnTo>
                      <a:pt x="1483" y="75"/>
                    </a:lnTo>
                    <a:lnTo>
                      <a:pt x="1446" y="19"/>
                    </a:lnTo>
                    <a:lnTo>
                      <a:pt x="1390" y="1"/>
                    </a:lnTo>
                    <a:close/>
                  </a:path>
                </a:pathLst>
              </a:custGeom>
              <a:solidFill>
                <a:srgbClr val="F8D14B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4" name="Google Shape;21640;p70">
                <a:extLst>
                  <a:ext uri="{FF2B5EF4-FFF2-40B4-BE49-F238E27FC236}">
                    <a16:creationId xmlns:a16="http://schemas.microsoft.com/office/drawing/2014/main" id="{4839C797-7C53-6B56-BF05-C1D5870A9B28}"/>
                  </a:ext>
                </a:extLst>
              </p:cNvPr>
              <p:cNvSpPr/>
              <p:nvPr/>
            </p:nvSpPr>
            <p:spPr>
              <a:xfrm>
                <a:off x="6552233" y="3356784"/>
                <a:ext cx="96700" cy="96700"/>
              </a:xfrm>
              <a:custGeom>
                <a:avLst/>
                <a:gdLst/>
                <a:ahLst/>
                <a:cxnLst/>
                <a:rect l="l" t="t" r="r" b="b"/>
                <a:pathLst>
                  <a:path w="2298" h="2298" extrusionOk="0">
                    <a:moveTo>
                      <a:pt x="1149" y="0"/>
                    </a:moveTo>
                    <a:lnTo>
                      <a:pt x="1112" y="19"/>
                    </a:lnTo>
                    <a:lnTo>
                      <a:pt x="1075" y="74"/>
                    </a:lnTo>
                    <a:lnTo>
                      <a:pt x="1038" y="148"/>
                    </a:lnTo>
                    <a:lnTo>
                      <a:pt x="1001" y="260"/>
                    </a:lnTo>
                    <a:lnTo>
                      <a:pt x="945" y="556"/>
                    </a:lnTo>
                    <a:lnTo>
                      <a:pt x="927" y="908"/>
                    </a:lnTo>
                    <a:lnTo>
                      <a:pt x="556" y="945"/>
                    </a:lnTo>
                    <a:lnTo>
                      <a:pt x="260" y="1001"/>
                    </a:lnTo>
                    <a:lnTo>
                      <a:pt x="149" y="1038"/>
                    </a:lnTo>
                    <a:lnTo>
                      <a:pt x="75" y="1075"/>
                    </a:lnTo>
                    <a:lnTo>
                      <a:pt x="19" y="1112"/>
                    </a:lnTo>
                    <a:lnTo>
                      <a:pt x="1" y="1149"/>
                    </a:lnTo>
                    <a:lnTo>
                      <a:pt x="19" y="1186"/>
                    </a:lnTo>
                    <a:lnTo>
                      <a:pt x="75" y="1223"/>
                    </a:lnTo>
                    <a:lnTo>
                      <a:pt x="149" y="1260"/>
                    </a:lnTo>
                    <a:lnTo>
                      <a:pt x="260" y="1297"/>
                    </a:lnTo>
                    <a:lnTo>
                      <a:pt x="556" y="1353"/>
                    </a:lnTo>
                    <a:lnTo>
                      <a:pt x="927" y="1390"/>
                    </a:lnTo>
                    <a:lnTo>
                      <a:pt x="945" y="1742"/>
                    </a:lnTo>
                    <a:lnTo>
                      <a:pt x="1001" y="2038"/>
                    </a:lnTo>
                    <a:lnTo>
                      <a:pt x="1038" y="2149"/>
                    </a:lnTo>
                    <a:lnTo>
                      <a:pt x="1075" y="2224"/>
                    </a:lnTo>
                    <a:lnTo>
                      <a:pt x="1112" y="2279"/>
                    </a:lnTo>
                    <a:lnTo>
                      <a:pt x="1149" y="2298"/>
                    </a:lnTo>
                    <a:lnTo>
                      <a:pt x="1186" y="2279"/>
                    </a:lnTo>
                    <a:lnTo>
                      <a:pt x="1242" y="2224"/>
                    </a:lnTo>
                    <a:lnTo>
                      <a:pt x="1279" y="2149"/>
                    </a:lnTo>
                    <a:lnTo>
                      <a:pt x="1298" y="2038"/>
                    </a:lnTo>
                    <a:lnTo>
                      <a:pt x="1353" y="1742"/>
                    </a:lnTo>
                    <a:lnTo>
                      <a:pt x="1390" y="1390"/>
                    </a:lnTo>
                    <a:lnTo>
                      <a:pt x="1742" y="1353"/>
                    </a:lnTo>
                    <a:lnTo>
                      <a:pt x="2039" y="1297"/>
                    </a:lnTo>
                    <a:lnTo>
                      <a:pt x="2150" y="1260"/>
                    </a:lnTo>
                    <a:lnTo>
                      <a:pt x="2242" y="1223"/>
                    </a:lnTo>
                    <a:lnTo>
                      <a:pt x="2279" y="1186"/>
                    </a:lnTo>
                    <a:lnTo>
                      <a:pt x="2298" y="1149"/>
                    </a:lnTo>
                    <a:lnTo>
                      <a:pt x="2279" y="1112"/>
                    </a:lnTo>
                    <a:lnTo>
                      <a:pt x="2242" y="1075"/>
                    </a:lnTo>
                    <a:lnTo>
                      <a:pt x="2150" y="1038"/>
                    </a:lnTo>
                    <a:lnTo>
                      <a:pt x="2039" y="1001"/>
                    </a:lnTo>
                    <a:lnTo>
                      <a:pt x="1742" y="945"/>
                    </a:lnTo>
                    <a:lnTo>
                      <a:pt x="1390" y="908"/>
                    </a:lnTo>
                    <a:lnTo>
                      <a:pt x="1353" y="556"/>
                    </a:lnTo>
                    <a:lnTo>
                      <a:pt x="1298" y="260"/>
                    </a:lnTo>
                    <a:lnTo>
                      <a:pt x="1279" y="148"/>
                    </a:lnTo>
                    <a:lnTo>
                      <a:pt x="1242" y="74"/>
                    </a:lnTo>
                    <a:lnTo>
                      <a:pt x="1186" y="19"/>
                    </a:lnTo>
                    <a:lnTo>
                      <a:pt x="1149" y="0"/>
                    </a:lnTo>
                    <a:close/>
                  </a:path>
                </a:pathLst>
              </a:custGeom>
              <a:solidFill>
                <a:srgbClr val="F8D14B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5" name="Google Shape;21641;p70">
                <a:extLst>
                  <a:ext uri="{FF2B5EF4-FFF2-40B4-BE49-F238E27FC236}">
                    <a16:creationId xmlns:a16="http://schemas.microsoft.com/office/drawing/2014/main" id="{33183609-AC4D-1370-3AD0-D6DF852788E1}"/>
                  </a:ext>
                </a:extLst>
              </p:cNvPr>
              <p:cNvSpPr/>
              <p:nvPr/>
            </p:nvSpPr>
            <p:spPr>
              <a:xfrm>
                <a:off x="6754179" y="2977089"/>
                <a:ext cx="83445" cy="83445"/>
              </a:xfrm>
              <a:custGeom>
                <a:avLst/>
                <a:gdLst/>
                <a:ahLst/>
                <a:cxnLst/>
                <a:rect l="l" t="t" r="r" b="b"/>
                <a:pathLst>
                  <a:path w="1983" h="1983" extrusionOk="0">
                    <a:moveTo>
                      <a:pt x="982" y="0"/>
                    </a:moveTo>
                    <a:lnTo>
                      <a:pt x="945" y="19"/>
                    </a:lnTo>
                    <a:lnTo>
                      <a:pt x="908" y="56"/>
                    </a:lnTo>
                    <a:lnTo>
                      <a:pt x="890" y="130"/>
                    </a:lnTo>
                    <a:lnTo>
                      <a:pt x="853" y="222"/>
                    </a:lnTo>
                    <a:lnTo>
                      <a:pt x="815" y="482"/>
                    </a:lnTo>
                    <a:lnTo>
                      <a:pt x="778" y="778"/>
                    </a:lnTo>
                    <a:lnTo>
                      <a:pt x="482" y="815"/>
                    </a:lnTo>
                    <a:lnTo>
                      <a:pt x="223" y="852"/>
                    </a:lnTo>
                    <a:lnTo>
                      <a:pt x="130" y="889"/>
                    </a:lnTo>
                    <a:lnTo>
                      <a:pt x="56" y="908"/>
                    </a:lnTo>
                    <a:lnTo>
                      <a:pt x="19" y="945"/>
                    </a:lnTo>
                    <a:lnTo>
                      <a:pt x="0" y="982"/>
                    </a:lnTo>
                    <a:lnTo>
                      <a:pt x="19" y="1019"/>
                    </a:lnTo>
                    <a:lnTo>
                      <a:pt x="56" y="1056"/>
                    </a:lnTo>
                    <a:lnTo>
                      <a:pt x="130" y="1093"/>
                    </a:lnTo>
                    <a:lnTo>
                      <a:pt x="223" y="1112"/>
                    </a:lnTo>
                    <a:lnTo>
                      <a:pt x="482" y="1167"/>
                    </a:lnTo>
                    <a:lnTo>
                      <a:pt x="778" y="1186"/>
                    </a:lnTo>
                    <a:lnTo>
                      <a:pt x="815" y="1501"/>
                    </a:lnTo>
                    <a:lnTo>
                      <a:pt x="853" y="1742"/>
                    </a:lnTo>
                    <a:lnTo>
                      <a:pt x="890" y="1853"/>
                    </a:lnTo>
                    <a:lnTo>
                      <a:pt x="908" y="1908"/>
                    </a:lnTo>
                    <a:lnTo>
                      <a:pt x="945" y="1964"/>
                    </a:lnTo>
                    <a:lnTo>
                      <a:pt x="982" y="1983"/>
                    </a:lnTo>
                    <a:lnTo>
                      <a:pt x="1019" y="1964"/>
                    </a:lnTo>
                    <a:lnTo>
                      <a:pt x="1056" y="1908"/>
                    </a:lnTo>
                    <a:lnTo>
                      <a:pt x="1093" y="1853"/>
                    </a:lnTo>
                    <a:lnTo>
                      <a:pt x="1112" y="1742"/>
                    </a:lnTo>
                    <a:lnTo>
                      <a:pt x="1168" y="1501"/>
                    </a:lnTo>
                    <a:lnTo>
                      <a:pt x="1186" y="1186"/>
                    </a:lnTo>
                    <a:lnTo>
                      <a:pt x="1501" y="1167"/>
                    </a:lnTo>
                    <a:lnTo>
                      <a:pt x="1742" y="1112"/>
                    </a:lnTo>
                    <a:lnTo>
                      <a:pt x="1853" y="1093"/>
                    </a:lnTo>
                    <a:lnTo>
                      <a:pt x="1909" y="1056"/>
                    </a:lnTo>
                    <a:lnTo>
                      <a:pt x="1964" y="1019"/>
                    </a:lnTo>
                    <a:lnTo>
                      <a:pt x="1983" y="982"/>
                    </a:lnTo>
                    <a:lnTo>
                      <a:pt x="1964" y="945"/>
                    </a:lnTo>
                    <a:lnTo>
                      <a:pt x="1909" y="908"/>
                    </a:lnTo>
                    <a:lnTo>
                      <a:pt x="1853" y="889"/>
                    </a:lnTo>
                    <a:lnTo>
                      <a:pt x="1742" y="852"/>
                    </a:lnTo>
                    <a:lnTo>
                      <a:pt x="1501" y="815"/>
                    </a:lnTo>
                    <a:lnTo>
                      <a:pt x="1186" y="778"/>
                    </a:lnTo>
                    <a:lnTo>
                      <a:pt x="1168" y="482"/>
                    </a:lnTo>
                    <a:lnTo>
                      <a:pt x="1112" y="222"/>
                    </a:lnTo>
                    <a:lnTo>
                      <a:pt x="1093" y="130"/>
                    </a:lnTo>
                    <a:lnTo>
                      <a:pt x="1056" y="56"/>
                    </a:lnTo>
                    <a:lnTo>
                      <a:pt x="1019" y="19"/>
                    </a:lnTo>
                    <a:lnTo>
                      <a:pt x="982" y="0"/>
                    </a:lnTo>
                    <a:close/>
                  </a:path>
                </a:pathLst>
              </a:custGeom>
              <a:solidFill>
                <a:srgbClr val="F8D14B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6" name="Google Shape;21642;p70">
                <a:extLst>
                  <a:ext uri="{FF2B5EF4-FFF2-40B4-BE49-F238E27FC236}">
                    <a16:creationId xmlns:a16="http://schemas.microsoft.com/office/drawing/2014/main" id="{29B2D93C-51E3-84BF-D03C-333ABFCC9214}"/>
                  </a:ext>
                </a:extLst>
              </p:cNvPr>
              <p:cNvSpPr/>
              <p:nvPr/>
            </p:nvSpPr>
            <p:spPr>
              <a:xfrm>
                <a:off x="5269695" y="3156396"/>
                <a:ext cx="173117" cy="58011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13786" extrusionOk="0">
                    <a:moveTo>
                      <a:pt x="3113" y="1"/>
                    </a:moveTo>
                    <a:lnTo>
                      <a:pt x="3039" y="19"/>
                    </a:lnTo>
                    <a:lnTo>
                      <a:pt x="2983" y="38"/>
                    </a:lnTo>
                    <a:lnTo>
                      <a:pt x="2928" y="75"/>
                    </a:lnTo>
                    <a:lnTo>
                      <a:pt x="2872" y="130"/>
                    </a:lnTo>
                    <a:lnTo>
                      <a:pt x="2835" y="186"/>
                    </a:lnTo>
                    <a:lnTo>
                      <a:pt x="2798" y="241"/>
                    </a:lnTo>
                    <a:lnTo>
                      <a:pt x="2779" y="334"/>
                    </a:lnTo>
                    <a:lnTo>
                      <a:pt x="2779" y="408"/>
                    </a:lnTo>
                    <a:lnTo>
                      <a:pt x="2854" y="1223"/>
                    </a:lnTo>
                    <a:lnTo>
                      <a:pt x="2891" y="2020"/>
                    </a:lnTo>
                    <a:lnTo>
                      <a:pt x="2928" y="2817"/>
                    </a:lnTo>
                    <a:lnTo>
                      <a:pt x="2946" y="3613"/>
                    </a:lnTo>
                    <a:lnTo>
                      <a:pt x="2946" y="4392"/>
                    </a:lnTo>
                    <a:lnTo>
                      <a:pt x="2909" y="5170"/>
                    </a:lnTo>
                    <a:lnTo>
                      <a:pt x="2835" y="5929"/>
                    </a:lnTo>
                    <a:lnTo>
                      <a:pt x="2705" y="6708"/>
                    </a:lnTo>
                    <a:lnTo>
                      <a:pt x="2631" y="7078"/>
                    </a:lnTo>
                    <a:lnTo>
                      <a:pt x="2557" y="7449"/>
                    </a:lnTo>
                    <a:lnTo>
                      <a:pt x="2446" y="7819"/>
                    </a:lnTo>
                    <a:lnTo>
                      <a:pt x="2353" y="8190"/>
                    </a:lnTo>
                    <a:lnTo>
                      <a:pt x="2224" y="8560"/>
                    </a:lnTo>
                    <a:lnTo>
                      <a:pt x="2094" y="8912"/>
                    </a:lnTo>
                    <a:lnTo>
                      <a:pt x="1946" y="9283"/>
                    </a:lnTo>
                    <a:lnTo>
                      <a:pt x="1798" y="9635"/>
                    </a:lnTo>
                    <a:lnTo>
                      <a:pt x="1631" y="9969"/>
                    </a:lnTo>
                    <a:lnTo>
                      <a:pt x="1445" y="10302"/>
                    </a:lnTo>
                    <a:lnTo>
                      <a:pt x="1260" y="10636"/>
                    </a:lnTo>
                    <a:lnTo>
                      <a:pt x="1075" y="10969"/>
                    </a:lnTo>
                    <a:lnTo>
                      <a:pt x="649" y="11599"/>
                    </a:lnTo>
                    <a:lnTo>
                      <a:pt x="204" y="12210"/>
                    </a:lnTo>
                    <a:lnTo>
                      <a:pt x="130" y="12303"/>
                    </a:lnTo>
                    <a:lnTo>
                      <a:pt x="93" y="12377"/>
                    </a:lnTo>
                    <a:lnTo>
                      <a:pt x="19" y="12581"/>
                    </a:lnTo>
                    <a:lnTo>
                      <a:pt x="0" y="12766"/>
                    </a:lnTo>
                    <a:lnTo>
                      <a:pt x="0" y="12970"/>
                    </a:lnTo>
                    <a:lnTo>
                      <a:pt x="56" y="13155"/>
                    </a:lnTo>
                    <a:lnTo>
                      <a:pt x="149" y="13341"/>
                    </a:lnTo>
                    <a:lnTo>
                      <a:pt x="278" y="13489"/>
                    </a:lnTo>
                    <a:lnTo>
                      <a:pt x="352" y="13563"/>
                    </a:lnTo>
                    <a:lnTo>
                      <a:pt x="445" y="13619"/>
                    </a:lnTo>
                    <a:lnTo>
                      <a:pt x="612" y="13711"/>
                    </a:lnTo>
                    <a:lnTo>
                      <a:pt x="797" y="13767"/>
                    </a:lnTo>
                    <a:lnTo>
                      <a:pt x="982" y="13785"/>
                    </a:lnTo>
                    <a:lnTo>
                      <a:pt x="1168" y="13767"/>
                    </a:lnTo>
                    <a:lnTo>
                      <a:pt x="1353" y="13693"/>
                    </a:lnTo>
                    <a:lnTo>
                      <a:pt x="1520" y="13619"/>
                    </a:lnTo>
                    <a:lnTo>
                      <a:pt x="1668" y="13489"/>
                    </a:lnTo>
                    <a:lnTo>
                      <a:pt x="1779" y="13341"/>
                    </a:lnTo>
                    <a:lnTo>
                      <a:pt x="2038" y="12933"/>
                    </a:lnTo>
                    <a:lnTo>
                      <a:pt x="2261" y="12544"/>
                    </a:lnTo>
                    <a:lnTo>
                      <a:pt x="2483" y="12155"/>
                    </a:lnTo>
                    <a:lnTo>
                      <a:pt x="2687" y="11766"/>
                    </a:lnTo>
                    <a:lnTo>
                      <a:pt x="2872" y="11377"/>
                    </a:lnTo>
                    <a:lnTo>
                      <a:pt x="3039" y="10988"/>
                    </a:lnTo>
                    <a:lnTo>
                      <a:pt x="3206" y="10580"/>
                    </a:lnTo>
                    <a:lnTo>
                      <a:pt x="3335" y="10191"/>
                    </a:lnTo>
                    <a:lnTo>
                      <a:pt x="3465" y="9802"/>
                    </a:lnTo>
                    <a:lnTo>
                      <a:pt x="3595" y="9413"/>
                    </a:lnTo>
                    <a:lnTo>
                      <a:pt x="3687" y="9005"/>
                    </a:lnTo>
                    <a:lnTo>
                      <a:pt x="3780" y="8616"/>
                    </a:lnTo>
                    <a:lnTo>
                      <a:pt x="3873" y="8227"/>
                    </a:lnTo>
                    <a:lnTo>
                      <a:pt x="3928" y="7819"/>
                    </a:lnTo>
                    <a:lnTo>
                      <a:pt x="3984" y="7430"/>
                    </a:lnTo>
                    <a:lnTo>
                      <a:pt x="4039" y="7023"/>
                    </a:lnTo>
                    <a:lnTo>
                      <a:pt x="4095" y="6226"/>
                    </a:lnTo>
                    <a:lnTo>
                      <a:pt x="4113" y="5411"/>
                    </a:lnTo>
                    <a:lnTo>
                      <a:pt x="4095" y="4577"/>
                    </a:lnTo>
                    <a:lnTo>
                      <a:pt x="4039" y="3743"/>
                    </a:lnTo>
                    <a:lnTo>
                      <a:pt x="3947" y="2909"/>
                    </a:lnTo>
                    <a:lnTo>
                      <a:pt x="3836" y="2057"/>
                    </a:lnTo>
                    <a:lnTo>
                      <a:pt x="3706" y="1186"/>
                    </a:lnTo>
                    <a:lnTo>
                      <a:pt x="3558" y="316"/>
                    </a:lnTo>
                    <a:lnTo>
                      <a:pt x="3521" y="223"/>
                    </a:lnTo>
                    <a:lnTo>
                      <a:pt x="3484" y="149"/>
                    </a:lnTo>
                    <a:lnTo>
                      <a:pt x="3446" y="93"/>
                    </a:lnTo>
                    <a:lnTo>
                      <a:pt x="3391" y="56"/>
                    </a:lnTo>
                    <a:lnTo>
                      <a:pt x="3317" y="19"/>
                    </a:lnTo>
                    <a:lnTo>
                      <a:pt x="3261" y="1"/>
                    </a:lnTo>
                    <a:close/>
                  </a:path>
                </a:pathLst>
              </a:custGeom>
              <a:solidFill>
                <a:srgbClr val="C2E782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7" name="Google Shape;21643;p70">
                <a:extLst>
                  <a:ext uri="{FF2B5EF4-FFF2-40B4-BE49-F238E27FC236}">
                    <a16:creationId xmlns:a16="http://schemas.microsoft.com/office/drawing/2014/main" id="{CA3B0D3E-B921-4B17-6CCB-5EF6E55C9FD1}"/>
                  </a:ext>
                </a:extLst>
              </p:cNvPr>
              <p:cNvSpPr/>
              <p:nvPr/>
            </p:nvSpPr>
            <p:spPr>
              <a:xfrm>
                <a:off x="5376496" y="3156396"/>
                <a:ext cx="65519" cy="322838"/>
              </a:xfrm>
              <a:custGeom>
                <a:avLst/>
                <a:gdLst/>
                <a:ahLst/>
                <a:cxnLst/>
                <a:rect l="l" t="t" r="r" b="b"/>
                <a:pathLst>
                  <a:path w="1557" h="7672" extrusionOk="0">
                    <a:moveTo>
                      <a:pt x="575" y="1"/>
                    </a:moveTo>
                    <a:lnTo>
                      <a:pt x="501" y="19"/>
                    </a:lnTo>
                    <a:lnTo>
                      <a:pt x="445" y="38"/>
                    </a:lnTo>
                    <a:lnTo>
                      <a:pt x="390" y="75"/>
                    </a:lnTo>
                    <a:lnTo>
                      <a:pt x="334" y="130"/>
                    </a:lnTo>
                    <a:lnTo>
                      <a:pt x="297" y="186"/>
                    </a:lnTo>
                    <a:lnTo>
                      <a:pt x="260" y="241"/>
                    </a:lnTo>
                    <a:lnTo>
                      <a:pt x="241" y="334"/>
                    </a:lnTo>
                    <a:lnTo>
                      <a:pt x="241" y="408"/>
                    </a:lnTo>
                    <a:lnTo>
                      <a:pt x="316" y="1223"/>
                    </a:lnTo>
                    <a:lnTo>
                      <a:pt x="353" y="2020"/>
                    </a:lnTo>
                    <a:lnTo>
                      <a:pt x="390" y="2817"/>
                    </a:lnTo>
                    <a:lnTo>
                      <a:pt x="408" y="3613"/>
                    </a:lnTo>
                    <a:lnTo>
                      <a:pt x="408" y="4114"/>
                    </a:lnTo>
                    <a:lnTo>
                      <a:pt x="408" y="4595"/>
                    </a:lnTo>
                    <a:lnTo>
                      <a:pt x="371" y="5096"/>
                    </a:lnTo>
                    <a:lnTo>
                      <a:pt x="334" y="5577"/>
                    </a:lnTo>
                    <a:lnTo>
                      <a:pt x="279" y="6059"/>
                    </a:lnTo>
                    <a:lnTo>
                      <a:pt x="204" y="6559"/>
                    </a:lnTo>
                    <a:lnTo>
                      <a:pt x="112" y="7041"/>
                    </a:lnTo>
                    <a:lnTo>
                      <a:pt x="1" y="7504"/>
                    </a:lnTo>
                    <a:lnTo>
                      <a:pt x="260" y="7597"/>
                    </a:lnTo>
                    <a:lnTo>
                      <a:pt x="538" y="7653"/>
                    </a:lnTo>
                    <a:lnTo>
                      <a:pt x="816" y="7671"/>
                    </a:lnTo>
                    <a:lnTo>
                      <a:pt x="1094" y="7653"/>
                    </a:lnTo>
                    <a:lnTo>
                      <a:pt x="1427" y="7615"/>
                    </a:lnTo>
                    <a:lnTo>
                      <a:pt x="1483" y="7171"/>
                    </a:lnTo>
                    <a:lnTo>
                      <a:pt x="1520" y="6726"/>
                    </a:lnTo>
                    <a:lnTo>
                      <a:pt x="1557" y="6300"/>
                    </a:lnTo>
                    <a:lnTo>
                      <a:pt x="1557" y="5855"/>
                    </a:lnTo>
                    <a:lnTo>
                      <a:pt x="1557" y="4966"/>
                    </a:lnTo>
                    <a:lnTo>
                      <a:pt x="1520" y="4058"/>
                    </a:lnTo>
                    <a:lnTo>
                      <a:pt x="1446" y="3150"/>
                    </a:lnTo>
                    <a:lnTo>
                      <a:pt x="1335" y="2205"/>
                    </a:lnTo>
                    <a:lnTo>
                      <a:pt x="1186" y="1279"/>
                    </a:lnTo>
                    <a:lnTo>
                      <a:pt x="1020" y="316"/>
                    </a:lnTo>
                    <a:lnTo>
                      <a:pt x="983" y="223"/>
                    </a:lnTo>
                    <a:lnTo>
                      <a:pt x="946" y="149"/>
                    </a:lnTo>
                    <a:lnTo>
                      <a:pt x="908" y="93"/>
                    </a:lnTo>
                    <a:lnTo>
                      <a:pt x="853" y="56"/>
                    </a:lnTo>
                    <a:lnTo>
                      <a:pt x="779" y="19"/>
                    </a:lnTo>
                    <a:lnTo>
                      <a:pt x="723" y="1"/>
                    </a:lnTo>
                    <a:close/>
                  </a:path>
                </a:pathLst>
              </a:custGeom>
              <a:solidFill>
                <a:srgbClr val="000000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8" name="Google Shape;21644;p70">
                <a:extLst>
                  <a:ext uri="{FF2B5EF4-FFF2-40B4-BE49-F238E27FC236}">
                    <a16:creationId xmlns:a16="http://schemas.microsoft.com/office/drawing/2014/main" id="{9CB30AE8-E064-B020-C689-E3D4146E97F6}"/>
                  </a:ext>
                </a:extLst>
              </p:cNvPr>
              <p:cNvSpPr/>
              <p:nvPr/>
            </p:nvSpPr>
            <p:spPr>
              <a:xfrm>
                <a:off x="5614294" y="2611407"/>
                <a:ext cx="269817" cy="395342"/>
              </a:xfrm>
              <a:custGeom>
                <a:avLst/>
                <a:gdLst/>
                <a:ahLst/>
                <a:cxnLst/>
                <a:rect l="l" t="t" r="r" b="b"/>
                <a:pathLst>
                  <a:path w="6412" h="9395" extrusionOk="0">
                    <a:moveTo>
                      <a:pt x="5763" y="1"/>
                    </a:moveTo>
                    <a:lnTo>
                      <a:pt x="5726" y="223"/>
                    </a:lnTo>
                    <a:lnTo>
                      <a:pt x="5689" y="445"/>
                    </a:lnTo>
                    <a:lnTo>
                      <a:pt x="5633" y="668"/>
                    </a:lnTo>
                    <a:lnTo>
                      <a:pt x="5559" y="871"/>
                    </a:lnTo>
                    <a:lnTo>
                      <a:pt x="5466" y="1075"/>
                    </a:lnTo>
                    <a:lnTo>
                      <a:pt x="5355" y="1279"/>
                    </a:lnTo>
                    <a:lnTo>
                      <a:pt x="5225" y="1483"/>
                    </a:lnTo>
                    <a:lnTo>
                      <a:pt x="5096" y="1668"/>
                    </a:lnTo>
                    <a:lnTo>
                      <a:pt x="4818" y="2039"/>
                    </a:lnTo>
                    <a:lnTo>
                      <a:pt x="4503" y="2409"/>
                    </a:lnTo>
                    <a:lnTo>
                      <a:pt x="4169" y="2743"/>
                    </a:lnTo>
                    <a:lnTo>
                      <a:pt x="3836" y="3095"/>
                    </a:lnTo>
                    <a:lnTo>
                      <a:pt x="3206" y="3743"/>
                    </a:lnTo>
                    <a:lnTo>
                      <a:pt x="2595" y="4447"/>
                    </a:lnTo>
                    <a:lnTo>
                      <a:pt x="2298" y="4799"/>
                    </a:lnTo>
                    <a:lnTo>
                      <a:pt x="2020" y="5170"/>
                    </a:lnTo>
                    <a:lnTo>
                      <a:pt x="1742" y="5559"/>
                    </a:lnTo>
                    <a:lnTo>
                      <a:pt x="1464" y="5929"/>
                    </a:lnTo>
                    <a:lnTo>
                      <a:pt x="1223" y="6337"/>
                    </a:lnTo>
                    <a:lnTo>
                      <a:pt x="983" y="6726"/>
                    </a:lnTo>
                    <a:lnTo>
                      <a:pt x="760" y="7134"/>
                    </a:lnTo>
                    <a:lnTo>
                      <a:pt x="575" y="7560"/>
                    </a:lnTo>
                    <a:lnTo>
                      <a:pt x="390" y="7968"/>
                    </a:lnTo>
                    <a:lnTo>
                      <a:pt x="223" y="8394"/>
                    </a:lnTo>
                    <a:lnTo>
                      <a:pt x="93" y="8838"/>
                    </a:lnTo>
                    <a:lnTo>
                      <a:pt x="1" y="9264"/>
                    </a:lnTo>
                    <a:lnTo>
                      <a:pt x="167" y="9320"/>
                    </a:lnTo>
                    <a:lnTo>
                      <a:pt x="334" y="9357"/>
                    </a:lnTo>
                    <a:lnTo>
                      <a:pt x="668" y="9394"/>
                    </a:lnTo>
                    <a:lnTo>
                      <a:pt x="1020" y="9376"/>
                    </a:lnTo>
                    <a:lnTo>
                      <a:pt x="1353" y="9339"/>
                    </a:lnTo>
                    <a:lnTo>
                      <a:pt x="1705" y="9264"/>
                    </a:lnTo>
                    <a:lnTo>
                      <a:pt x="2039" y="9172"/>
                    </a:lnTo>
                    <a:lnTo>
                      <a:pt x="2372" y="9042"/>
                    </a:lnTo>
                    <a:lnTo>
                      <a:pt x="2687" y="8912"/>
                    </a:lnTo>
                    <a:lnTo>
                      <a:pt x="2965" y="8746"/>
                    </a:lnTo>
                    <a:lnTo>
                      <a:pt x="3262" y="8579"/>
                    </a:lnTo>
                    <a:lnTo>
                      <a:pt x="3521" y="8412"/>
                    </a:lnTo>
                    <a:lnTo>
                      <a:pt x="3799" y="8208"/>
                    </a:lnTo>
                    <a:lnTo>
                      <a:pt x="4040" y="8005"/>
                    </a:lnTo>
                    <a:lnTo>
                      <a:pt x="4281" y="7782"/>
                    </a:lnTo>
                    <a:lnTo>
                      <a:pt x="4521" y="7560"/>
                    </a:lnTo>
                    <a:lnTo>
                      <a:pt x="4744" y="7319"/>
                    </a:lnTo>
                    <a:lnTo>
                      <a:pt x="4948" y="7078"/>
                    </a:lnTo>
                    <a:lnTo>
                      <a:pt x="5151" y="6819"/>
                    </a:lnTo>
                    <a:lnTo>
                      <a:pt x="5337" y="6541"/>
                    </a:lnTo>
                    <a:lnTo>
                      <a:pt x="5503" y="6263"/>
                    </a:lnTo>
                    <a:lnTo>
                      <a:pt x="5670" y="5985"/>
                    </a:lnTo>
                    <a:lnTo>
                      <a:pt x="5818" y="5689"/>
                    </a:lnTo>
                    <a:lnTo>
                      <a:pt x="5948" y="5392"/>
                    </a:lnTo>
                    <a:lnTo>
                      <a:pt x="6059" y="5077"/>
                    </a:lnTo>
                    <a:lnTo>
                      <a:pt x="6152" y="4762"/>
                    </a:lnTo>
                    <a:lnTo>
                      <a:pt x="6244" y="4447"/>
                    </a:lnTo>
                    <a:lnTo>
                      <a:pt x="6300" y="4132"/>
                    </a:lnTo>
                    <a:lnTo>
                      <a:pt x="6356" y="3817"/>
                    </a:lnTo>
                    <a:lnTo>
                      <a:pt x="6393" y="3484"/>
                    </a:lnTo>
                    <a:lnTo>
                      <a:pt x="6411" y="3169"/>
                    </a:lnTo>
                    <a:lnTo>
                      <a:pt x="6411" y="2835"/>
                    </a:lnTo>
                    <a:lnTo>
                      <a:pt x="6411" y="2502"/>
                    </a:lnTo>
                    <a:lnTo>
                      <a:pt x="6374" y="2187"/>
                    </a:lnTo>
                    <a:lnTo>
                      <a:pt x="6337" y="1853"/>
                    </a:lnTo>
                    <a:lnTo>
                      <a:pt x="6282" y="1538"/>
                    </a:lnTo>
                    <a:lnTo>
                      <a:pt x="6207" y="1223"/>
                    </a:lnTo>
                    <a:lnTo>
                      <a:pt x="6115" y="908"/>
                    </a:lnTo>
                    <a:lnTo>
                      <a:pt x="6004" y="593"/>
                    </a:lnTo>
                    <a:lnTo>
                      <a:pt x="5892" y="297"/>
                    </a:lnTo>
                    <a:lnTo>
                      <a:pt x="5763" y="1"/>
                    </a:lnTo>
                    <a:close/>
                  </a:path>
                </a:pathLst>
              </a:custGeom>
              <a:solidFill>
                <a:srgbClr val="C2E782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9" name="Google Shape;21645;p70">
                <a:extLst>
                  <a:ext uri="{FF2B5EF4-FFF2-40B4-BE49-F238E27FC236}">
                    <a16:creationId xmlns:a16="http://schemas.microsoft.com/office/drawing/2014/main" id="{B1207427-6C6C-6397-265E-40DBB5A828B3}"/>
                  </a:ext>
                </a:extLst>
              </p:cNvPr>
              <p:cNvSpPr/>
              <p:nvPr/>
            </p:nvSpPr>
            <p:spPr>
              <a:xfrm>
                <a:off x="5625235" y="2729907"/>
                <a:ext cx="226895" cy="244864"/>
              </a:xfrm>
              <a:custGeom>
                <a:avLst/>
                <a:gdLst/>
                <a:ahLst/>
                <a:cxnLst/>
                <a:rect l="l" t="t" r="r" b="b"/>
                <a:pathLst>
                  <a:path w="5392" h="5819" extrusionOk="0">
                    <a:moveTo>
                      <a:pt x="5317" y="1"/>
                    </a:moveTo>
                    <a:lnTo>
                      <a:pt x="4984" y="779"/>
                    </a:lnTo>
                    <a:lnTo>
                      <a:pt x="4799" y="1168"/>
                    </a:lnTo>
                    <a:lnTo>
                      <a:pt x="4613" y="1557"/>
                    </a:lnTo>
                    <a:lnTo>
                      <a:pt x="4410" y="1928"/>
                    </a:lnTo>
                    <a:lnTo>
                      <a:pt x="4206" y="2280"/>
                    </a:lnTo>
                    <a:lnTo>
                      <a:pt x="3983" y="2632"/>
                    </a:lnTo>
                    <a:lnTo>
                      <a:pt x="3743" y="2984"/>
                    </a:lnTo>
                    <a:lnTo>
                      <a:pt x="3631" y="2817"/>
                    </a:lnTo>
                    <a:lnTo>
                      <a:pt x="3520" y="2632"/>
                    </a:lnTo>
                    <a:lnTo>
                      <a:pt x="3446" y="2428"/>
                    </a:lnTo>
                    <a:lnTo>
                      <a:pt x="3372" y="2224"/>
                    </a:lnTo>
                    <a:lnTo>
                      <a:pt x="3335" y="2020"/>
                    </a:lnTo>
                    <a:lnTo>
                      <a:pt x="3316" y="1798"/>
                    </a:lnTo>
                    <a:lnTo>
                      <a:pt x="3316" y="1576"/>
                    </a:lnTo>
                    <a:lnTo>
                      <a:pt x="3335" y="1353"/>
                    </a:lnTo>
                    <a:lnTo>
                      <a:pt x="3261" y="1576"/>
                    </a:lnTo>
                    <a:lnTo>
                      <a:pt x="3224" y="1817"/>
                    </a:lnTo>
                    <a:lnTo>
                      <a:pt x="3205" y="2076"/>
                    </a:lnTo>
                    <a:lnTo>
                      <a:pt x="3205" y="2317"/>
                    </a:lnTo>
                    <a:lnTo>
                      <a:pt x="3242" y="2576"/>
                    </a:lnTo>
                    <a:lnTo>
                      <a:pt x="3298" y="2817"/>
                    </a:lnTo>
                    <a:lnTo>
                      <a:pt x="3391" y="3058"/>
                    </a:lnTo>
                    <a:lnTo>
                      <a:pt x="3520" y="3299"/>
                    </a:lnTo>
                    <a:lnTo>
                      <a:pt x="3187" y="3688"/>
                    </a:lnTo>
                    <a:lnTo>
                      <a:pt x="2853" y="4058"/>
                    </a:lnTo>
                    <a:lnTo>
                      <a:pt x="2483" y="4392"/>
                    </a:lnTo>
                    <a:lnTo>
                      <a:pt x="2094" y="4725"/>
                    </a:lnTo>
                    <a:lnTo>
                      <a:pt x="2020" y="4596"/>
                    </a:lnTo>
                    <a:lnTo>
                      <a:pt x="1964" y="4447"/>
                    </a:lnTo>
                    <a:lnTo>
                      <a:pt x="1927" y="4318"/>
                    </a:lnTo>
                    <a:lnTo>
                      <a:pt x="1927" y="4188"/>
                    </a:lnTo>
                    <a:lnTo>
                      <a:pt x="1964" y="4040"/>
                    </a:lnTo>
                    <a:lnTo>
                      <a:pt x="2001" y="3910"/>
                    </a:lnTo>
                    <a:lnTo>
                      <a:pt x="2057" y="3780"/>
                    </a:lnTo>
                    <a:lnTo>
                      <a:pt x="2131" y="3669"/>
                    </a:lnTo>
                    <a:lnTo>
                      <a:pt x="2205" y="3540"/>
                    </a:lnTo>
                    <a:lnTo>
                      <a:pt x="2297" y="3447"/>
                    </a:lnTo>
                    <a:lnTo>
                      <a:pt x="2131" y="3577"/>
                    </a:lnTo>
                    <a:lnTo>
                      <a:pt x="1982" y="3725"/>
                    </a:lnTo>
                    <a:lnTo>
                      <a:pt x="1853" y="3910"/>
                    </a:lnTo>
                    <a:lnTo>
                      <a:pt x="1742" y="4095"/>
                    </a:lnTo>
                    <a:lnTo>
                      <a:pt x="1686" y="4299"/>
                    </a:lnTo>
                    <a:lnTo>
                      <a:pt x="1668" y="4410"/>
                    </a:lnTo>
                    <a:lnTo>
                      <a:pt x="1668" y="4522"/>
                    </a:lnTo>
                    <a:lnTo>
                      <a:pt x="1686" y="4633"/>
                    </a:lnTo>
                    <a:lnTo>
                      <a:pt x="1705" y="4725"/>
                    </a:lnTo>
                    <a:lnTo>
                      <a:pt x="1742" y="4837"/>
                    </a:lnTo>
                    <a:lnTo>
                      <a:pt x="1779" y="4948"/>
                    </a:lnTo>
                    <a:lnTo>
                      <a:pt x="1371" y="5207"/>
                    </a:lnTo>
                    <a:lnTo>
                      <a:pt x="945" y="5429"/>
                    </a:lnTo>
                    <a:lnTo>
                      <a:pt x="482" y="5633"/>
                    </a:lnTo>
                    <a:lnTo>
                      <a:pt x="0" y="5819"/>
                    </a:lnTo>
                    <a:lnTo>
                      <a:pt x="241" y="5781"/>
                    </a:lnTo>
                    <a:lnTo>
                      <a:pt x="463" y="5744"/>
                    </a:lnTo>
                    <a:lnTo>
                      <a:pt x="704" y="5689"/>
                    </a:lnTo>
                    <a:lnTo>
                      <a:pt x="926" y="5633"/>
                    </a:lnTo>
                    <a:lnTo>
                      <a:pt x="1149" y="5559"/>
                    </a:lnTo>
                    <a:lnTo>
                      <a:pt x="1371" y="5467"/>
                    </a:lnTo>
                    <a:lnTo>
                      <a:pt x="1797" y="5281"/>
                    </a:lnTo>
                    <a:lnTo>
                      <a:pt x="1927" y="5355"/>
                    </a:lnTo>
                    <a:lnTo>
                      <a:pt x="2075" y="5411"/>
                    </a:lnTo>
                    <a:lnTo>
                      <a:pt x="2223" y="5429"/>
                    </a:lnTo>
                    <a:lnTo>
                      <a:pt x="2372" y="5429"/>
                    </a:lnTo>
                    <a:lnTo>
                      <a:pt x="2594" y="5374"/>
                    </a:lnTo>
                    <a:lnTo>
                      <a:pt x="2779" y="5281"/>
                    </a:lnTo>
                    <a:lnTo>
                      <a:pt x="2964" y="5189"/>
                    </a:lnTo>
                    <a:lnTo>
                      <a:pt x="3131" y="5059"/>
                    </a:lnTo>
                    <a:lnTo>
                      <a:pt x="3279" y="4911"/>
                    </a:lnTo>
                    <a:lnTo>
                      <a:pt x="3428" y="4762"/>
                    </a:lnTo>
                    <a:lnTo>
                      <a:pt x="3557" y="4596"/>
                    </a:lnTo>
                    <a:lnTo>
                      <a:pt x="3687" y="4429"/>
                    </a:lnTo>
                    <a:lnTo>
                      <a:pt x="3687" y="4429"/>
                    </a:lnTo>
                    <a:lnTo>
                      <a:pt x="3483" y="4614"/>
                    </a:lnTo>
                    <a:lnTo>
                      <a:pt x="3279" y="4781"/>
                    </a:lnTo>
                    <a:lnTo>
                      <a:pt x="3020" y="4948"/>
                    </a:lnTo>
                    <a:lnTo>
                      <a:pt x="2872" y="5022"/>
                    </a:lnTo>
                    <a:lnTo>
                      <a:pt x="2724" y="5077"/>
                    </a:lnTo>
                    <a:lnTo>
                      <a:pt x="2575" y="5114"/>
                    </a:lnTo>
                    <a:lnTo>
                      <a:pt x="2427" y="5133"/>
                    </a:lnTo>
                    <a:lnTo>
                      <a:pt x="2279" y="5133"/>
                    </a:lnTo>
                    <a:lnTo>
                      <a:pt x="2149" y="5077"/>
                    </a:lnTo>
                    <a:lnTo>
                      <a:pt x="2409" y="4911"/>
                    </a:lnTo>
                    <a:lnTo>
                      <a:pt x="2649" y="4725"/>
                    </a:lnTo>
                    <a:lnTo>
                      <a:pt x="2872" y="4540"/>
                    </a:lnTo>
                    <a:lnTo>
                      <a:pt x="3094" y="4336"/>
                    </a:lnTo>
                    <a:lnTo>
                      <a:pt x="3316" y="4133"/>
                    </a:lnTo>
                    <a:lnTo>
                      <a:pt x="3520" y="3892"/>
                    </a:lnTo>
                    <a:lnTo>
                      <a:pt x="3706" y="3669"/>
                    </a:lnTo>
                    <a:lnTo>
                      <a:pt x="3891" y="3428"/>
                    </a:lnTo>
                    <a:lnTo>
                      <a:pt x="4132" y="3391"/>
                    </a:lnTo>
                    <a:lnTo>
                      <a:pt x="4354" y="3317"/>
                    </a:lnTo>
                    <a:lnTo>
                      <a:pt x="4558" y="3225"/>
                    </a:lnTo>
                    <a:lnTo>
                      <a:pt x="4743" y="3095"/>
                    </a:lnTo>
                    <a:lnTo>
                      <a:pt x="4854" y="3002"/>
                    </a:lnTo>
                    <a:lnTo>
                      <a:pt x="4965" y="2910"/>
                    </a:lnTo>
                    <a:lnTo>
                      <a:pt x="5132" y="2687"/>
                    </a:lnTo>
                    <a:lnTo>
                      <a:pt x="5280" y="2446"/>
                    </a:lnTo>
                    <a:lnTo>
                      <a:pt x="5392" y="2187"/>
                    </a:lnTo>
                    <a:lnTo>
                      <a:pt x="5243" y="2428"/>
                    </a:lnTo>
                    <a:lnTo>
                      <a:pt x="5058" y="2613"/>
                    </a:lnTo>
                    <a:lnTo>
                      <a:pt x="4873" y="2799"/>
                    </a:lnTo>
                    <a:lnTo>
                      <a:pt x="4650" y="2928"/>
                    </a:lnTo>
                    <a:lnTo>
                      <a:pt x="4521" y="3002"/>
                    </a:lnTo>
                    <a:lnTo>
                      <a:pt x="4391" y="3039"/>
                    </a:lnTo>
                    <a:lnTo>
                      <a:pt x="4261" y="3076"/>
                    </a:lnTo>
                    <a:lnTo>
                      <a:pt x="4132" y="3076"/>
                    </a:lnTo>
                    <a:lnTo>
                      <a:pt x="4354" y="2724"/>
                    </a:lnTo>
                    <a:lnTo>
                      <a:pt x="4539" y="2354"/>
                    </a:lnTo>
                    <a:lnTo>
                      <a:pt x="4725" y="1965"/>
                    </a:lnTo>
                    <a:lnTo>
                      <a:pt x="4891" y="1594"/>
                    </a:lnTo>
                    <a:lnTo>
                      <a:pt x="5021" y="1187"/>
                    </a:lnTo>
                    <a:lnTo>
                      <a:pt x="5151" y="797"/>
                    </a:lnTo>
                    <a:lnTo>
                      <a:pt x="5243" y="390"/>
                    </a:lnTo>
                    <a:lnTo>
                      <a:pt x="5317" y="1"/>
                    </a:lnTo>
                    <a:close/>
                  </a:path>
                </a:pathLst>
              </a:custGeom>
              <a:solidFill>
                <a:srgbClr val="000000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20" name="Google Shape;21646;p70">
                <a:extLst>
                  <a:ext uri="{FF2B5EF4-FFF2-40B4-BE49-F238E27FC236}">
                    <a16:creationId xmlns:a16="http://schemas.microsoft.com/office/drawing/2014/main" id="{DE74CBB8-ACD0-4C2A-80B9-6A09E7C52C27}"/>
                  </a:ext>
                </a:extLst>
              </p:cNvPr>
              <p:cNvSpPr/>
              <p:nvPr/>
            </p:nvSpPr>
            <p:spPr>
              <a:xfrm>
                <a:off x="4996043" y="2698725"/>
                <a:ext cx="270574" cy="395342"/>
              </a:xfrm>
              <a:custGeom>
                <a:avLst/>
                <a:gdLst/>
                <a:ahLst/>
                <a:cxnLst/>
                <a:rect l="l" t="t" r="r" b="b"/>
                <a:pathLst>
                  <a:path w="6430" h="9395" extrusionOk="0">
                    <a:moveTo>
                      <a:pt x="667" y="1"/>
                    </a:moveTo>
                    <a:lnTo>
                      <a:pt x="537" y="297"/>
                    </a:lnTo>
                    <a:lnTo>
                      <a:pt x="408" y="612"/>
                    </a:lnTo>
                    <a:lnTo>
                      <a:pt x="315" y="909"/>
                    </a:lnTo>
                    <a:lnTo>
                      <a:pt x="222" y="1224"/>
                    </a:lnTo>
                    <a:lnTo>
                      <a:pt x="148" y="1538"/>
                    </a:lnTo>
                    <a:lnTo>
                      <a:pt x="93" y="1872"/>
                    </a:lnTo>
                    <a:lnTo>
                      <a:pt x="37" y="2187"/>
                    </a:lnTo>
                    <a:lnTo>
                      <a:pt x="19" y="2520"/>
                    </a:lnTo>
                    <a:lnTo>
                      <a:pt x="0" y="2835"/>
                    </a:lnTo>
                    <a:lnTo>
                      <a:pt x="19" y="3169"/>
                    </a:lnTo>
                    <a:lnTo>
                      <a:pt x="37" y="3502"/>
                    </a:lnTo>
                    <a:lnTo>
                      <a:pt x="74" y="3817"/>
                    </a:lnTo>
                    <a:lnTo>
                      <a:pt x="111" y="4151"/>
                    </a:lnTo>
                    <a:lnTo>
                      <a:pt x="185" y="4466"/>
                    </a:lnTo>
                    <a:lnTo>
                      <a:pt x="259" y="4781"/>
                    </a:lnTo>
                    <a:lnTo>
                      <a:pt x="371" y="5096"/>
                    </a:lnTo>
                    <a:lnTo>
                      <a:pt x="482" y="5392"/>
                    </a:lnTo>
                    <a:lnTo>
                      <a:pt x="611" y="5689"/>
                    </a:lnTo>
                    <a:lnTo>
                      <a:pt x="760" y="5985"/>
                    </a:lnTo>
                    <a:lnTo>
                      <a:pt x="908" y="6282"/>
                    </a:lnTo>
                    <a:lnTo>
                      <a:pt x="1093" y="6560"/>
                    </a:lnTo>
                    <a:lnTo>
                      <a:pt x="1278" y="6819"/>
                    </a:lnTo>
                    <a:lnTo>
                      <a:pt x="1464" y="7078"/>
                    </a:lnTo>
                    <a:lnTo>
                      <a:pt x="1686" y="7338"/>
                    </a:lnTo>
                    <a:lnTo>
                      <a:pt x="1908" y="7560"/>
                    </a:lnTo>
                    <a:lnTo>
                      <a:pt x="2131" y="7801"/>
                    </a:lnTo>
                    <a:lnTo>
                      <a:pt x="2372" y="8023"/>
                    </a:lnTo>
                    <a:lnTo>
                      <a:pt x="2631" y="8227"/>
                    </a:lnTo>
                    <a:lnTo>
                      <a:pt x="2890" y="8412"/>
                    </a:lnTo>
                    <a:lnTo>
                      <a:pt x="3168" y="8598"/>
                    </a:lnTo>
                    <a:lnTo>
                      <a:pt x="3446" y="8764"/>
                    </a:lnTo>
                    <a:lnTo>
                      <a:pt x="3743" y="8913"/>
                    </a:lnTo>
                    <a:lnTo>
                      <a:pt x="4058" y="9061"/>
                    </a:lnTo>
                    <a:lnTo>
                      <a:pt x="4391" y="9172"/>
                    </a:lnTo>
                    <a:lnTo>
                      <a:pt x="4725" y="9283"/>
                    </a:lnTo>
                    <a:lnTo>
                      <a:pt x="5058" y="9357"/>
                    </a:lnTo>
                    <a:lnTo>
                      <a:pt x="5410" y="9394"/>
                    </a:lnTo>
                    <a:lnTo>
                      <a:pt x="5744" y="9394"/>
                    </a:lnTo>
                    <a:lnTo>
                      <a:pt x="6096" y="9357"/>
                    </a:lnTo>
                    <a:lnTo>
                      <a:pt x="6262" y="9320"/>
                    </a:lnTo>
                    <a:lnTo>
                      <a:pt x="6429" y="9283"/>
                    </a:lnTo>
                    <a:lnTo>
                      <a:pt x="6318" y="8838"/>
                    </a:lnTo>
                    <a:lnTo>
                      <a:pt x="6188" y="8412"/>
                    </a:lnTo>
                    <a:lnTo>
                      <a:pt x="6040" y="7986"/>
                    </a:lnTo>
                    <a:lnTo>
                      <a:pt x="5855" y="7560"/>
                    </a:lnTo>
                    <a:lnTo>
                      <a:pt x="5651" y="7152"/>
                    </a:lnTo>
                    <a:lnTo>
                      <a:pt x="5429" y="6745"/>
                    </a:lnTo>
                    <a:lnTo>
                      <a:pt x="5206" y="6337"/>
                    </a:lnTo>
                    <a:lnTo>
                      <a:pt x="4947" y="5948"/>
                    </a:lnTo>
                    <a:lnTo>
                      <a:pt x="4688" y="5559"/>
                    </a:lnTo>
                    <a:lnTo>
                      <a:pt x="4410" y="5170"/>
                    </a:lnTo>
                    <a:lnTo>
                      <a:pt x="4113" y="4799"/>
                    </a:lnTo>
                    <a:lnTo>
                      <a:pt x="3817" y="4447"/>
                    </a:lnTo>
                    <a:lnTo>
                      <a:pt x="3205" y="3743"/>
                    </a:lnTo>
                    <a:lnTo>
                      <a:pt x="2575" y="3095"/>
                    </a:lnTo>
                    <a:lnTo>
                      <a:pt x="2260" y="2761"/>
                    </a:lnTo>
                    <a:lnTo>
                      <a:pt x="1927" y="2409"/>
                    </a:lnTo>
                    <a:lnTo>
                      <a:pt x="1612" y="2057"/>
                    </a:lnTo>
                    <a:lnTo>
                      <a:pt x="1316" y="1687"/>
                    </a:lnTo>
                    <a:lnTo>
                      <a:pt x="1186" y="1483"/>
                    </a:lnTo>
                    <a:lnTo>
                      <a:pt x="1075" y="1298"/>
                    </a:lnTo>
                    <a:lnTo>
                      <a:pt x="964" y="1094"/>
                    </a:lnTo>
                    <a:lnTo>
                      <a:pt x="871" y="890"/>
                    </a:lnTo>
                    <a:lnTo>
                      <a:pt x="797" y="668"/>
                    </a:lnTo>
                    <a:lnTo>
                      <a:pt x="723" y="464"/>
                    </a:lnTo>
                    <a:lnTo>
                      <a:pt x="686" y="223"/>
                    </a:lnTo>
                    <a:lnTo>
                      <a:pt x="667" y="1"/>
                    </a:lnTo>
                    <a:close/>
                  </a:path>
                </a:pathLst>
              </a:custGeom>
              <a:solidFill>
                <a:srgbClr val="C2E782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21" name="Google Shape;21647;p70">
                <a:extLst>
                  <a:ext uri="{FF2B5EF4-FFF2-40B4-BE49-F238E27FC236}">
                    <a16:creationId xmlns:a16="http://schemas.microsoft.com/office/drawing/2014/main" id="{C08DF382-392F-5078-2981-81A4780CA0E9}"/>
                  </a:ext>
                </a:extLst>
              </p:cNvPr>
              <p:cNvSpPr/>
              <p:nvPr/>
            </p:nvSpPr>
            <p:spPr>
              <a:xfrm>
                <a:off x="5027983" y="2817224"/>
                <a:ext cx="227695" cy="244864"/>
              </a:xfrm>
              <a:custGeom>
                <a:avLst/>
                <a:gdLst/>
                <a:ahLst/>
                <a:cxnLst/>
                <a:rect l="l" t="t" r="r" b="b"/>
                <a:pathLst>
                  <a:path w="5411" h="5819" extrusionOk="0">
                    <a:moveTo>
                      <a:pt x="93" y="1"/>
                    </a:moveTo>
                    <a:lnTo>
                      <a:pt x="167" y="409"/>
                    </a:lnTo>
                    <a:lnTo>
                      <a:pt x="260" y="798"/>
                    </a:lnTo>
                    <a:lnTo>
                      <a:pt x="371" y="1205"/>
                    </a:lnTo>
                    <a:lnTo>
                      <a:pt x="519" y="1594"/>
                    </a:lnTo>
                    <a:lnTo>
                      <a:pt x="668" y="1983"/>
                    </a:lnTo>
                    <a:lnTo>
                      <a:pt x="853" y="2354"/>
                    </a:lnTo>
                    <a:lnTo>
                      <a:pt x="1057" y="2725"/>
                    </a:lnTo>
                    <a:lnTo>
                      <a:pt x="1279" y="3095"/>
                    </a:lnTo>
                    <a:lnTo>
                      <a:pt x="1149" y="3077"/>
                    </a:lnTo>
                    <a:lnTo>
                      <a:pt x="1020" y="3039"/>
                    </a:lnTo>
                    <a:lnTo>
                      <a:pt x="890" y="3002"/>
                    </a:lnTo>
                    <a:lnTo>
                      <a:pt x="760" y="2947"/>
                    </a:lnTo>
                    <a:lnTo>
                      <a:pt x="538" y="2799"/>
                    </a:lnTo>
                    <a:lnTo>
                      <a:pt x="334" y="2632"/>
                    </a:lnTo>
                    <a:lnTo>
                      <a:pt x="167" y="2428"/>
                    </a:lnTo>
                    <a:lnTo>
                      <a:pt x="1" y="2206"/>
                    </a:lnTo>
                    <a:lnTo>
                      <a:pt x="112" y="2447"/>
                    </a:lnTo>
                    <a:lnTo>
                      <a:pt x="260" y="2687"/>
                    </a:lnTo>
                    <a:lnTo>
                      <a:pt x="445" y="2910"/>
                    </a:lnTo>
                    <a:lnTo>
                      <a:pt x="538" y="3021"/>
                    </a:lnTo>
                    <a:lnTo>
                      <a:pt x="649" y="3114"/>
                    </a:lnTo>
                    <a:lnTo>
                      <a:pt x="853" y="3225"/>
                    </a:lnTo>
                    <a:lnTo>
                      <a:pt x="1057" y="3336"/>
                    </a:lnTo>
                    <a:lnTo>
                      <a:pt x="1279" y="3392"/>
                    </a:lnTo>
                    <a:lnTo>
                      <a:pt x="1501" y="3429"/>
                    </a:lnTo>
                    <a:lnTo>
                      <a:pt x="1687" y="3669"/>
                    </a:lnTo>
                    <a:lnTo>
                      <a:pt x="1891" y="3910"/>
                    </a:lnTo>
                    <a:lnTo>
                      <a:pt x="2094" y="4133"/>
                    </a:lnTo>
                    <a:lnTo>
                      <a:pt x="2298" y="4336"/>
                    </a:lnTo>
                    <a:lnTo>
                      <a:pt x="2520" y="4540"/>
                    </a:lnTo>
                    <a:lnTo>
                      <a:pt x="2761" y="4744"/>
                    </a:lnTo>
                    <a:lnTo>
                      <a:pt x="3002" y="4911"/>
                    </a:lnTo>
                    <a:lnTo>
                      <a:pt x="3243" y="5078"/>
                    </a:lnTo>
                    <a:lnTo>
                      <a:pt x="3113" y="5133"/>
                    </a:lnTo>
                    <a:lnTo>
                      <a:pt x="2965" y="5152"/>
                    </a:lnTo>
                    <a:lnTo>
                      <a:pt x="2817" y="5133"/>
                    </a:lnTo>
                    <a:lnTo>
                      <a:pt x="2669" y="5078"/>
                    </a:lnTo>
                    <a:lnTo>
                      <a:pt x="2520" y="5022"/>
                    </a:lnTo>
                    <a:lnTo>
                      <a:pt x="2372" y="4948"/>
                    </a:lnTo>
                    <a:lnTo>
                      <a:pt x="2113" y="4781"/>
                    </a:lnTo>
                    <a:lnTo>
                      <a:pt x="1909" y="4633"/>
                    </a:lnTo>
                    <a:lnTo>
                      <a:pt x="1724" y="4448"/>
                    </a:lnTo>
                    <a:lnTo>
                      <a:pt x="1835" y="4614"/>
                    </a:lnTo>
                    <a:lnTo>
                      <a:pt x="1983" y="4781"/>
                    </a:lnTo>
                    <a:lnTo>
                      <a:pt x="2113" y="4929"/>
                    </a:lnTo>
                    <a:lnTo>
                      <a:pt x="2280" y="5059"/>
                    </a:lnTo>
                    <a:lnTo>
                      <a:pt x="2446" y="5189"/>
                    </a:lnTo>
                    <a:lnTo>
                      <a:pt x="2632" y="5300"/>
                    </a:lnTo>
                    <a:lnTo>
                      <a:pt x="2817" y="5374"/>
                    </a:lnTo>
                    <a:lnTo>
                      <a:pt x="3021" y="5430"/>
                    </a:lnTo>
                    <a:lnTo>
                      <a:pt x="3169" y="5448"/>
                    </a:lnTo>
                    <a:lnTo>
                      <a:pt x="3336" y="5411"/>
                    </a:lnTo>
                    <a:lnTo>
                      <a:pt x="3484" y="5374"/>
                    </a:lnTo>
                    <a:lnTo>
                      <a:pt x="3614" y="5281"/>
                    </a:lnTo>
                    <a:lnTo>
                      <a:pt x="4040" y="5485"/>
                    </a:lnTo>
                    <a:lnTo>
                      <a:pt x="4244" y="5559"/>
                    </a:lnTo>
                    <a:lnTo>
                      <a:pt x="4466" y="5633"/>
                    </a:lnTo>
                    <a:lnTo>
                      <a:pt x="4707" y="5689"/>
                    </a:lnTo>
                    <a:lnTo>
                      <a:pt x="4929" y="5745"/>
                    </a:lnTo>
                    <a:lnTo>
                      <a:pt x="5170" y="5782"/>
                    </a:lnTo>
                    <a:lnTo>
                      <a:pt x="5411" y="5819"/>
                    </a:lnTo>
                    <a:lnTo>
                      <a:pt x="4929" y="5652"/>
                    </a:lnTo>
                    <a:lnTo>
                      <a:pt x="4466" y="5448"/>
                    </a:lnTo>
                    <a:lnTo>
                      <a:pt x="4021" y="5207"/>
                    </a:lnTo>
                    <a:lnTo>
                      <a:pt x="3614" y="4948"/>
                    </a:lnTo>
                    <a:lnTo>
                      <a:pt x="3669" y="4837"/>
                    </a:lnTo>
                    <a:lnTo>
                      <a:pt x="3706" y="4744"/>
                    </a:lnTo>
                    <a:lnTo>
                      <a:pt x="3725" y="4633"/>
                    </a:lnTo>
                    <a:lnTo>
                      <a:pt x="3743" y="4522"/>
                    </a:lnTo>
                    <a:lnTo>
                      <a:pt x="3725" y="4411"/>
                    </a:lnTo>
                    <a:lnTo>
                      <a:pt x="3725" y="4318"/>
                    </a:lnTo>
                    <a:lnTo>
                      <a:pt x="3651" y="4114"/>
                    </a:lnTo>
                    <a:lnTo>
                      <a:pt x="3558" y="3910"/>
                    </a:lnTo>
                    <a:lnTo>
                      <a:pt x="3428" y="3725"/>
                    </a:lnTo>
                    <a:lnTo>
                      <a:pt x="3280" y="3577"/>
                    </a:lnTo>
                    <a:lnTo>
                      <a:pt x="3095" y="3447"/>
                    </a:lnTo>
                    <a:lnTo>
                      <a:pt x="3187" y="3558"/>
                    </a:lnTo>
                    <a:lnTo>
                      <a:pt x="3262" y="3669"/>
                    </a:lnTo>
                    <a:lnTo>
                      <a:pt x="3336" y="3799"/>
                    </a:lnTo>
                    <a:lnTo>
                      <a:pt x="3410" y="3910"/>
                    </a:lnTo>
                    <a:lnTo>
                      <a:pt x="3447" y="4059"/>
                    </a:lnTo>
                    <a:lnTo>
                      <a:pt x="3465" y="4188"/>
                    </a:lnTo>
                    <a:lnTo>
                      <a:pt x="3465" y="4318"/>
                    </a:lnTo>
                    <a:lnTo>
                      <a:pt x="3447" y="4466"/>
                    </a:lnTo>
                    <a:lnTo>
                      <a:pt x="3391" y="4614"/>
                    </a:lnTo>
                    <a:lnTo>
                      <a:pt x="3299" y="4726"/>
                    </a:lnTo>
                    <a:lnTo>
                      <a:pt x="2910" y="4411"/>
                    </a:lnTo>
                    <a:lnTo>
                      <a:pt x="2558" y="4059"/>
                    </a:lnTo>
                    <a:lnTo>
                      <a:pt x="2206" y="3688"/>
                    </a:lnTo>
                    <a:lnTo>
                      <a:pt x="1891" y="3299"/>
                    </a:lnTo>
                    <a:lnTo>
                      <a:pt x="2002" y="3058"/>
                    </a:lnTo>
                    <a:lnTo>
                      <a:pt x="2094" y="2817"/>
                    </a:lnTo>
                    <a:lnTo>
                      <a:pt x="2168" y="2576"/>
                    </a:lnTo>
                    <a:lnTo>
                      <a:pt x="2187" y="2317"/>
                    </a:lnTo>
                    <a:lnTo>
                      <a:pt x="2206" y="2076"/>
                    </a:lnTo>
                    <a:lnTo>
                      <a:pt x="2187" y="1835"/>
                    </a:lnTo>
                    <a:lnTo>
                      <a:pt x="2131" y="1594"/>
                    </a:lnTo>
                    <a:lnTo>
                      <a:pt x="2057" y="1353"/>
                    </a:lnTo>
                    <a:lnTo>
                      <a:pt x="2094" y="1576"/>
                    </a:lnTo>
                    <a:lnTo>
                      <a:pt x="2094" y="1798"/>
                    </a:lnTo>
                    <a:lnTo>
                      <a:pt x="2076" y="2020"/>
                    </a:lnTo>
                    <a:lnTo>
                      <a:pt x="2020" y="2243"/>
                    </a:lnTo>
                    <a:lnTo>
                      <a:pt x="1965" y="2447"/>
                    </a:lnTo>
                    <a:lnTo>
                      <a:pt x="1872" y="2632"/>
                    </a:lnTo>
                    <a:lnTo>
                      <a:pt x="1779" y="2817"/>
                    </a:lnTo>
                    <a:lnTo>
                      <a:pt x="1650" y="2984"/>
                    </a:lnTo>
                    <a:lnTo>
                      <a:pt x="1427" y="2650"/>
                    </a:lnTo>
                    <a:lnTo>
                      <a:pt x="1205" y="2298"/>
                    </a:lnTo>
                    <a:lnTo>
                      <a:pt x="983" y="1928"/>
                    </a:lnTo>
                    <a:lnTo>
                      <a:pt x="797" y="1557"/>
                    </a:lnTo>
                    <a:lnTo>
                      <a:pt x="594" y="1168"/>
                    </a:lnTo>
                    <a:lnTo>
                      <a:pt x="427" y="798"/>
                    </a:lnTo>
                    <a:lnTo>
                      <a:pt x="93" y="1"/>
                    </a:lnTo>
                    <a:close/>
                  </a:path>
                </a:pathLst>
              </a:custGeom>
              <a:solidFill>
                <a:srgbClr val="000000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22" name="Google Shape;21648;p70">
                <a:extLst>
                  <a:ext uri="{FF2B5EF4-FFF2-40B4-BE49-F238E27FC236}">
                    <a16:creationId xmlns:a16="http://schemas.microsoft.com/office/drawing/2014/main" id="{585CD520-73A4-A6B3-6F37-BD38685A656E}"/>
                  </a:ext>
                </a:extLst>
              </p:cNvPr>
              <p:cNvSpPr/>
              <p:nvPr/>
            </p:nvSpPr>
            <p:spPr>
              <a:xfrm>
                <a:off x="5116100" y="2752546"/>
                <a:ext cx="672102" cy="672102"/>
              </a:xfrm>
              <a:custGeom>
                <a:avLst/>
                <a:gdLst/>
                <a:ahLst/>
                <a:cxnLst/>
                <a:rect l="l" t="t" r="r" b="b"/>
                <a:pathLst>
                  <a:path w="15972" h="15972" extrusionOk="0">
                    <a:moveTo>
                      <a:pt x="8449" y="0"/>
                    </a:moveTo>
                    <a:lnTo>
                      <a:pt x="8227" y="19"/>
                    </a:lnTo>
                    <a:lnTo>
                      <a:pt x="8004" y="56"/>
                    </a:lnTo>
                    <a:lnTo>
                      <a:pt x="7801" y="111"/>
                    </a:lnTo>
                    <a:lnTo>
                      <a:pt x="7597" y="204"/>
                    </a:lnTo>
                    <a:lnTo>
                      <a:pt x="7393" y="297"/>
                    </a:lnTo>
                    <a:lnTo>
                      <a:pt x="7226" y="408"/>
                    </a:lnTo>
                    <a:lnTo>
                      <a:pt x="7059" y="556"/>
                    </a:lnTo>
                    <a:lnTo>
                      <a:pt x="6893" y="704"/>
                    </a:lnTo>
                    <a:lnTo>
                      <a:pt x="6763" y="889"/>
                    </a:lnTo>
                    <a:lnTo>
                      <a:pt x="6633" y="1093"/>
                    </a:lnTo>
                    <a:lnTo>
                      <a:pt x="6541" y="1297"/>
                    </a:lnTo>
                    <a:lnTo>
                      <a:pt x="6448" y="1538"/>
                    </a:lnTo>
                    <a:lnTo>
                      <a:pt x="6392" y="1797"/>
                    </a:lnTo>
                    <a:lnTo>
                      <a:pt x="6337" y="2057"/>
                    </a:lnTo>
                    <a:lnTo>
                      <a:pt x="6337" y="2149"/>
                    </a:lnTo>
                    <a:lnTo>
                      <a:pt x="6281" y="2075"/>
                    </a:lnTo>
                    <a:lnTo>
                      <a:pt x="6096" y="1871"/>
                    </a:lnTo>
                    <a:lnTo>
                      <a:pt x="5911" y="1686"/>
                    </a:lnTo>
                    <a:lnTo>
                      <a:pt x="5707" y="1538"/>
                    </a:lnTo>
                    <a:lnTo>
                      <a:pt x="5503" y="1408"/>
                    </a:lnTo>
                    <a:lnTo>
                      <a:pt x="5299" y="1297"/>
                    </a:lnTo>
                    <a:lnTo>
                      <a:pt x="5095" y="1223"/>
                    </a:lnTo>
                    <a:lnTo>
                      <a:pt x="4892" y="1167"/>
                    </a:lnTo>
                    <a:lnTo>
                      <a:pt x="4669" y="1130"/>
                    </a:lnTo>
                    <a:lnTo>
                      <a:pt x="4447" y="1130"/>
                    </a:lnTo>
                    <a:lnTo>
                      <a:pt x="4243" y="1149"/>
                    </a:lnTo>
                    <a:lnTo>
                      <a:pt x="4021" y="1186"/>
                    </a:lnTo>
                    <a:lnTo>
                      <a:pt x="3817" y="1241"/>
                    </a:lnTo>
                    <a:lnTo>
                      <a:pt x="3613" y="1334"/>
                    </a:lnTo>
                    <a:lnTo>
                      <a:pt x="3409" y="1427"/>
                    </a:lnTo>
                    <a:lnTo>
                      <a:pt x="3206" y="1556"/>
                    </a:lnTo>
                    <a:lnTo>
                      <a:pt x="3020" y="1686"/>
                    </a:lnTo>
                    <a:lnTo>
                      <a:pt x="2835" y="1834"/>
                    </a:lnTo>
                    <a:lnTo>
                      <a:pt x="2668" y="2001"/>
                    </a:lnTo>
                    <a:lnTo>
                      <a:pt x="2520" y="2186"/>
                    </a:lnTo>
                    <a:lnTo>
                      <a:pt x="2390" y="2372"/>
                    </a:lnTo>
                    <a:lnTo>
                      <a:pt x="2298" y="2557"/>
                    </a:lnTo>
                    <a:lnTo>
                      <a:pt x="2205" y="2761"/>
                    </a:lnTo>
                    <a:lnTo>
                      <a:pt x="2131" y="2965"/>
                    </a:lnTo>
                    <a:lnTo>
                      <a:pt x="2094" y="3168"/>
                    </a:lnTo>
                    <a:lnTo>
                      <a:pt x="2075" y="3391"/>
                    </a:lnTo>
                    <a:lnTo>
                      <a:pt x="2075" y="3613"/>
                    </a:lnTo>
                    <a:lnTo>
                      <a:pt x="2113" y="3835"/>
                    </a:lnTo>
                    <a:lnTo>
                      <a:pt x="2150" y="4058"/>
                    </a:lnTo>
                    <a:lnTo>
                      <a:pt x="2242" y="4280"/>
                    </a:lnTo>
                    <a:lnTo>
                      <a:pt x="2335" y="4502"/>
                    </a:lnTo>
                    <a:lnTo>
                      <a:pt x="2483" y="4725"/>
                    </a:lnTo>
                    <a:lnTo>
                      <a:pt x="2631" y="4947"/>
                    </a:lnTo>
                    <a:lnTo>
                      <a:pt x="2705" y="5021"/>
                    </a:lnTo>
                    <a:lnTo>
                      <a:pt x="2613" y="5021"/>
                    </a:lnTo>
                    <a:lnTo>
                      <a:pt x="2335" y="5003"/>
                    </a:lnTo>
                    <a:lnTo>
                      <a:pt x="2075" y="5003"/>
                    </a:lnTo>
                    <a:lnTo>
                      <a:pt x="1816" y="5021"/>
                    </a:lnTo>
                    <a:lnTo>
                      <a:pt x="1594" y="5077"/>
                    </a:lnTo>
                    <a:lnTo>
                      <a:pt x="1371" y="5151"/>
                    </a:lnTo>
                    <a:lnTo>
                      <a:pt x="1168" y="5243"/>
                    </a:lnTo>
                    <a:lnTo>
                      <a:pt x="982" y="5355"/>
                    </a:lnTo>
                    <a:lnTo>
                      <a:pt x="797" y="5484"/>
                    </a:lnTo>
                    <a:lnTo>
                      <a:pt x="649" y="5633"/>
                    </a:lnTo>
                    <a:lnTo>
                      <a:pt x="501" y="5799"/>
                    </a:lnTo>
                    <a:lnTo>
                      <a:pt x="389" y="5985"/>
                    </a:lnTo>
                    <a:lnTo>
                      <a:pt x="278" y="6170"/>
                    </a:lnTo>
                    <a:lnTo>
                      <a:pt x="186" y="6374"/>
                    </a:lnTo>
                    <a:lnTo>
                      <a:pt x="112" y="6577"/>
                    </a:lnTo>
                    <a:lnTo>
                      <a:pt x="56" y="6818"/>
                    </a:lnTo>
                    <a:lnTo>
                      <a:pt x="19" y="7041"/>
                    </a:lnTo>
                    <a:lnTo>
                      <a:pt x="0" y="7282"/>
                    </a:lnTo>
                    <a:lnTo>
                      <a:pt x="0" y="7522"/>
                    </a:lnTo>
                    <a:lnTo>
                      <a:pt x="19" y="7745"/>
                    </a:lnTo>
                    <a:lnTo>
                      <a:pt x="56" y="7967"/>
                    </a:lnTo>
                    <a:lnTo>
                      <a:pt x="130" y="8171"/>
                    </a:lnTo>
                    <a:lnTo>
                      <a:pt x="204" y="8375"/>
                    </a:lnTo>
                    <a:lnTo>
                      <a:pt x="297" y="8560"/>
                    </a:lnTo>
                    <a:lnTo>
                      <a:pt x="426" y="8745"/>
                    </a:lnTo>
                    <a:lnTo>
                      <a:pt x="556" y="8912"/>
                    </a:lnTo>
                    <a:lnTo>
                      <a:pt x="723" y="9060"/>
                    </a:lnTo>
                    <a:lnTo>
                      <a:pt x="890" y="9208"/>
                    </a:lnTo>
                    <a:lnTo>
                      <a:pt x="1093" y="9320"/>
                    </a:lnTo>
                    <a:lnTo>
                      <a:pt x="1297" y="9431"/>
                    </a:lnTo>
                    <a:lnTo>
                      <a:pt x="1538" y="9505"/>
                    </a:lnTo>
                    <a:lnTo>
                      <a:pt x="1798" y="9579"/>
                    </a:lnTo>
                    <a:lnTo>
                      <a:pt x="2057" y="9616"/>
                    </a:lnTo>
                    <a:lnTo>
                      <a:pt x="2150" y="9635"/>
                    </a:lnTo>
                    <a:lnTo>
                      <a:pt x="2075" y="9690"/>
                    </a:lnTo>
                    <a:lnTo>
                      <a:pt x="1872" y="9875"/>
                    </a:lnTo>
                    <a:lnTo>
                      <a:pt x="1686" y="10061"/>
                    </a:lnTo>
                    <a:lnTo>
                      <a:pt x="1538" y="10246"/>
                    </a:lnTo>
                    <a:lnTo>
                      <a:pt x="1408" y="10450"/>
                    </a:lnTo>
                    <a:lnTo>
                      <a:pt x="1297" y="10654"/>
                    </a:lnTo>
                    <a:lnTo>
                      <a:pt x="1223" y="10876"/>
                    </a:lnTo>
                    <a:lnTo>
                      <a:pt x="1168" y="11080"/>
                    </a:lnTo>
                    <a:lnTo>
                      <a:pt x="1149" y="11302"/>
                    </a:lnTo>
                    <a:lnTo>
                      <a:pt x="1131" y="11506"/>
                    </a:lnTo>
                    <a:lnTo>
                      <a:pt x="1149" y="11728"/>
                    </a:lnTo>
                    <a:lnTo>
                      <a:pt x="1186" y="11932"/>
                    </a:lnTo>
                    <a:lnTo>
                      <a:pt x="1242" y="12154"/>
                    </a:lnTo>
                    <a:lnTo>
                      <a:pt x="1334" y="12358"/>
                    </a:lnTo>
                    <a:lnTo>
                      <a:pt x="1427" y="12562"/>
                    </a:lnTo>
                    <a:lnTo>
                      <a:pt x="1557" y="12766"/>
                    </a:lnTo>
                    <a:lnTo>
                      <a:pt x="1686" y="12951"/>
                    </a:lnTo>
                    <a:lnTo>
                      <a:pt x="1853" y="13136"/>
                    </a:lnTo>
                    <a:lnTo>
                      <a:pt x="2020" y="13303"/>
                    </a:lnTo>
                    <a:lnTo>
                      <a:pt x="2187" y="13433"/>
                    </a:lnTo>
                    <a:lnTo>
                      <a:pt x="2372" y="13562"/>
                    </a:lnTo>
                    <a:lnTo>
                      <a:pt x="2557" y="13674"/>
                    </a:lnTo>
                    <a:lnTo>
                      <a:pt x="2761" y="13766"/>
                    </a:lnTo>
                    <a:lnTo>
                      <a:pt x="2965" y="13822"/>
                    </a:lnTo>
                    <a:lnTo>
                      <a:pt x="3169" y="13877"/>
                    </a:lnTo>
                    <a:lnTo>
                      <a:pt x="3391" y="13896"/>
                    </a:lnTo>
                    <a:lnTo>
                      <a:pt x="3613" y="13877"/>
                    </a:lnTo>
                    <a:lnTo>
                      <a:pt x="3836" y="13859"/>
                    </a:lnTo>
                    <a:lnTo>
                      <a:pt x="4058" y="13803"/>
                    </a:lnTo>
                    <a:lnTo>
                      <a:pt x="4280" y="13729"/>
                    </a:lnTo>
                    <a:lnTo>
                      <a:pt x="4503" y="13618"/>
                    </a:lnTo>
                    <a:lnTo>
                      <a:pt x="4743" y="13488"/>
                    </a:lnTo>
                    <a:lnTo>
                      <a:pt x="4966" y="13322"/>
                    </a:lnTo>
                    <a:lnTo>
                      <a:pt x="5040" y="13266"/>
                    </a:lnTo>
                    <a:lnTo>
                      <a:pt x="5021" y="13359"/>
                    </a:lnTo>
                    <a:lnTo>
                      <a:pt x="5003" y="13637"/>
                    </a:lnTo>
                    <a:lnTo>
                      <a:pt x="5003" y="13896"/>
                    </a:lnTo>
                    <a:lnTo>
                      <a:pt x="5040" y="14137"/>
                    </a:lnTo>
                    <a:lnTo>
                      <a:pt x="5077" y="14378"/>
                    </a:lnTo>
                    <a:lnTo>
                      <a:pt x="5151" y="14600"/>
                    </a:lnTo>
                    <a:lnTo>
                      <a:pt x="5244" y="14804"/>
                    </a:lnTo>
                    <a:lnTo>
                      <a:pt x="5355" y="14989"/>
                    </a:lnTo>
                    <a:lnTo>
                      <a:pt x="5485" y="15156"/>
                    </a:lnTo>
                    <a:lnTo>
                      <a:pt x="5633" y="15323"/>
                    </a:lnTo>
                    <a:lnTo>
                      <a:pt x="5800" y="15452"/>
                    </a:lnTo>
                    <a:lnTo>
                      <a:pt x="5985" y="15582"/>
                    </a:lnTo>
                    <a:lnTo>
                      <a:pt x="6170" y="15693"/>
                    </a:lnTo>
                    <a:lnTo>
                      <a:pt x="6374" y="15786"/>
                    </a:lnTo>
                    <a:lnTo>
                      <a:pt x="6596" y="15860"/>
                    </a:lnTo>
                    <a:lnTo>
                      <a:pt x="6819" y="15916"/>
                    </a:lnTo>
                    <a:lnTo>
                      <a:pt x="7041" y="15953"/>
                    </a:lnTo>
                    <a:lnTo>
                      <a:pt x="7282" y="15971"/>
                    </a:lnTo>
                    <a:lnTo>
                      <a:pt x="7523" y="15971"/>
                    </a:lnTo>
                    <a:lnTo>
                      <a:pt x="7745" y="15934"/>
                    </a:lnTo>
                    <a:lnTo>
                      <a:pt x="7967" y="15897"/>
                    </a:lnTo>
                    <a:lnTo>
                      <a:pt x="8171" y="15841"/>
                    </a:lnTo>
                    <a:lnTo>
                      <a:pt x="8375" y="15767"/>
                    </a:lnTo>
                    <a:lnTo>
                      <a:pt x="8560" y="15656"/>
                    </a:lnTo>
                    <a:lnTo>
                      <a:pt x="8745" y="15545"/>
                    </a:lnTo>
                    <a:lnTo>
                      <a:pt x="8912" y="15397"/>
                    </a:lnTo>
                    <a:lnTo>
                      <a:pt x="9060" y="15249"/>
                    </a:lnTo>
                    <a:lnTo>
                      <a:pt x="9209" y="15063"/>
                    </a:lnTo>
                    <a:lnTo>
                      <a:pt x="9320" y="14878"/>
                    </a:lnTo>
                    <a:lnTo>
                      <a:pt x="9431" y="14656"/>
                    </a:lnTo>
                    <a:lnTo>
                      <a:pt x="9524" y="14433"/>
                    </a:lnTo>
                    <a:lnTo>
                      <a:pt x="9579" y="14174"/>
                    </a:lnTo>
                    <a:lnTo>
                      <a:pt x="9616" y="13896"/>
                    </a:lnTo>
                    <a:lnTo>
                      <a:pt x="9635" y="13803"/>
                    </a:lnTo>
                    <a:lnTo>
                      <a:pt x="9690" y="13877"/>
                    </a:lnTo>
                    <a:lnTo>
                      <a:pt x="9876" y="14081"/>
                    </a:lnTo>
                    <a:lnTo>
                      <a:pt x="10061" y="14267"/>
                    </a:lnTo>
                    <a:lnTo>
                      <a:pt x="10246" y="14433"/>
                    </a:lnTo>
                    <a:lnTo>
                      <a:pt x="10450" y="14563"/>
                    </a:lnTo>
                    <a:lnTo>
                      <a:pt x="10654" y="14656"/>
                    </a:lnTo>
                    <a:lnTo>
                      <a:pt x="10876" y="14730"/>
                    </a:lnTo>
                    <a:lnTo>
                      <a:pt x="11080" y="14785"/>
                    </a:lnTo>
                    <a:lnTo>
                      <a:pt x="11302" y="14822"/>
                    </a:lnTo>
                    <a:lnTo>
                      <a:pt x="11506" y="14822"/>
                    </a:lnTo>
                    <a:lnTo>
                      <a:pt x="11728" y="14804"/>
                    </a:lnTo>
                    <a:lnTo>
                      <a:pt x="11951" y="14767"/>
                    </a:lnTo>
                    <a:lnTo>
                      <a:pt x="12155" y="14711"/>
                    </a:lnTo>
                    <a:lnTo>
                      <a:pt x="12358" y="14637"/>
                    </a:lnTo>
                    <a:lnTo>
                      <a:pt x="12562" y="14526"/>
                    </a:lnTo>
                    <a:lnTo>
                      <a:pt x="12766" y="14415"/>
                    </a:lnTo>
                    <a:lnTo>
                      <a:pt x="12951" y="14267"/>
                    </a:lnTo>
                    <a:lnTo>
                      <a:pt x="13137" y="14118"/>
                    </a:lnTo>
                    <a:lnTo>
                      <a:pt x="13303" y="13952"/>
                    </a:lnTo>
                    <a:lnTo>
                      <a:pt x="13452" y="13785"/>
                    </a:lnTo>
                    <a:lnTo>
                      <a:pt x="13563" y="13600"/>
                    </a:lnTo>
                    <a:lnTo>
                      <a:pt x="13674" y="13396"/>
                    </a:lnTo>
                    <a:lnTo>
                      <a:pt x="13767" y="13210"/>
                    </a:lnTo>
                    <a:lnTo>
                      <a:pt x="13822" y="13007"/>
                    </a:lnTo>
                    <a:lnTo>
                      <a:pt x="13878" y="12784"/>
                    </a:lnTo>
                    <a:lnTo>
                      <a:pt x="13896" y="12581"/>
                    </a:lnTo>
                    <a:lnTo>
                      <a:pt x="13896" y="12358"/>
                    </a:lnTo>
                    <a:lnTo>
                      <a:pt x="13859" y="12136"/>
                    </a:lnTo>
                    <a:lnTo>
                      <a:pt x="13804" y="11914"/>
                    </a:lnTo>
                    <a:lnTo>
                      <a:pt x="13729" y="11673"/>
                    </a:lnTo>
                    <a:lnTo>
                      <a:pt x="13618" y="11450"/>
                    </a:lnTo>
                    <a:lnTo>
                      <a:pt x="13489" y="11228"/>
                    </a:lnTo>
                    <a:lnTo>
                      <a:pt x="13322" y="11006"/>
                    </a:lnTo>
                    <a:lnTo>
                      <a:pt x="13266" y="10932"/>
                    </a:lnTo>
                    <a:lnTo>
                      <a:pt x="13266" y="10932"/>
                    </a:lnTo>
                    <a:lnTo>
                      <a:pt x="13359" y="10950"/>
                    </a:lnTo>
                    <a:lnTo>
                      <a:pt x="13637" y="10969"/>
                    </a:lnTo>
                    <a:lnTo>
                      <a:pt x="13896" y="10969"/>
                    </a:lnTo>
                    <a:lnTo>
                      <a:pt x="14156" y="10932"/>
                    </a:lnTo>
                    <a:lnTo>
                      <a:pt x="14378" y="10876"/>
                    </a:lnTo>
                    <a:lnTo>
                      <a:pt x="14600" y="10802"/>
                    </a:lnTo>
                    <a:lnTo>
                      <a:pt x="14804" y="10709"/>
                    </a:lnTo>
                    <a:lnTo>
                      <a:pt x="14989" y="10598"/>
                    </a:lnTo>
                    <a:lnTo>
                      <a:pt x="15175" y="10468"/>
                    </a:lnTo>
                    <a:lnTo>
                      <a:pt x="15323" y="10320"/>
                    </a:lnTo>
                    <a:lnTo>
                      <a:pt x="15471" y="10172"/>
                    </a:lnTo>
                    <a:lnTo>
                      <a:pt x="15582" y="9987"/>
                    </a:lnTo>
                    <a:lnTo>
                      <a:pt x="15693" y="9801"/>
                    </a:lnTo>
                    <a:lnTo>
                      <a:pt x="15786" y="9598"/>
                    </a:lnTo>
                    <a:lnTo>
                      <a:pt x="15860" y="9375"/>
                    </a:lnTo>
                    <a:lnTo>
                      <a:pt x="15916" y="9153"/>
                    </a:lnTo>
                    <a:lnTo>
                      <a:pt x="15953" y="8912"/>
                    </a:lnTo>
                    <a:lnTo>
                      <a:pt x="15971" y="8671"/>
                    </a:lnTo>
                    <a:lnTo>
                      <a:pt x="15971" y="8449"/>
                    </a:lnTo>
                    <a:lnTo>
                      <a:pt x="15953" y="8226"/>
                    </a:lnTo>
                    <a:lnTo>
                      <a:pt x="15897" y="8004"/>
                    </a:lnTo>
                    <a:lnTo>
                      <a:pt x="15842" y="7782"/>
                    </a:lnTo>
                    <a:lnTo>
                      <a:pt x="15768" y="7578"/>
                    </a:lnTo>
                    <a:lnTo>
                      <a:pt x="15675" y="7393"/>
                    </a:lnTo>
                    <a:lnTo>
                      <a:pt x="15545" y="7207"/>
                    </a:lnTo>
                    <a:lnTo>
                      <a:pt x="15415" y="7041"/>
                    </a:lnTo>
                    <a:lnTo>
                      <a:pt x="15249" y="6892"/>
                    </a:lnTo>
                    <a:lnTo>
                      <a:pt x="15082" y="6763"/>
                    </a:lnTo>
                    <a:lnTo>
                      <a:pt x="14878" y="6633"/>
                    </a:lnTo>
                    <a:lnTo>
                      <a:pt x="14656" y="6540"/>
                    </a:lnTo>
                    <a:lnTo>
                      <a:pt x="14434" y="6448"/>
                    </a:lnTo>
                    <a:lnTo>
                      <a:pt x="14174" y="6392"/>
                    </a:lnTo>
                    <a:lnTo>
                      <a:pt x="13896" y="6337"/>
                    </a:lnTo>
                    <a:lnTo>
                      <a:pt x="13804" y="6337"/>
                    </a:lnTo>
                    <a:lnTo>
                      <a:pt x="13878" y="6281"/>
                    </a:lnTo>
                    <a:lnTo>
                      <a:pt x="14100" y="6096"/>
                    </a:lnTo>
                    <a:lnTo>
                      <a:pt x="14267" y="5910"/>
                    </a:lnTo>
                    <a:lnTo>
                      <a:pt x="14434" y="5707"/>
                    </a:lnTo>
                    <a:lnTo>
                      <a:pt x="14563" y="5503"/>
                    </a:lnTo>
                    <a:lnTo>
                      <a:pt x="14656" y="5299"/>
                    </a:lnTo>
                    <a:lnTo>
                      <a:pt x="14748" y="5095"/>
                    </a:lnTo>
                    <a:lnTo>
                      <a:pt x="14804" y="4873"/>
                    </a:lnTo>
                    <a:lnTo>
                      <a:pt x="14823" y="4669"/>
                    </a:lnTo>
                    <a:lnTo>
                      <a:pt x="14823" y="4447"/>
                    </a:lnTo>
                    <a:lnTo>
                      <a:pt x="14823" y="4243"/>
                    </a:lnTo>
                    <a:lnTo>
                      <a:pt x="14786" y="4021"/>
                    </a:lnTo>
                    <a:lnTo>
                      <a:pt x="14711" y="3817"/>
                    </a:lnTo>
                    <a:lnTo>
                      <a:pt x="14637" y="3595"/>
                    </a:lnTo>
                    <a:lnTo>
                      <a:pt x="14545" y="3391"/>
                    </a:lnTo>
                    <a:lnTo>
                      <a:pt x="14415" y="3205"/>
                    </a:lnTo>
                    <a:lnTo>
                      <a:pt x="14285" y="3002"/>
                    </a:lnTo>
                    <a:lnTo>
                      <a:pt x="14119" y="2835"/>
                    </a:lnTo>
                    <a:lnTo>
                      <a:pt x="13952" y="2668"/>
                    </a:lnTo>
                    <a:lnTo>
                      <a:pt x="13785" y="2520"/>
                    </a:lnTo>
                    <a:lnTo>
                      <a:pt x="13600" y="2390"/>
                    </a:lnTo>
                    <a:lnTo>
                      <a:pt x="13414" y="2279"/>
                    </a:lnTo>
                    <a:lnTo>
                      <a:pt x="13211" y="2205"/>
                    </a:lnTo>
                    <a:lnTo>
                      <a:pt x="13007" y="2131"/>
                    </a:lnTo>
                    <a:lnTo>
                      <a:pt x="12785" y="2094"/>
                    </a:lnTo>
                    <a:lnTo>
                      <a:pt x="12581" y="2075"/>
                    </a:lnTo>
                    <a:lnTo>
                      <a:pt x="12358" y="2075"/>
                    </a:lnTo>
                    <a:lnTo>
                      <a:pt x="12136" y="2094"/>
                    </a:lnTo>
                    <a:lnTo>
                      <a:pt x="11914" y="2149"/>
                    </a:lnTo>
                    <a:lnTo>
                      <a:pt x="11691" y="2242"/>
                    </a:lnTo>
                    <a:lnTo>
                      <a:pt x="11451" y="2335"/>
                    </a:lnTo>
                    <a:lnTo>
                      <a:pt x="11228" y="2464"/>
                    </a:lnTo>
                    <a:lnTo>
                      <a:pt x="11006" y="2631"/>
                    </a:lnTo>
                    <a:lnTo>
                      <a:pt x="10932" y="2687"/>
                    </a:lnTo>
                    <a:lnTo>
                      <a:pt x="10950" y="2594"/>
                    </a:lnTo>
                    <a:lnTo>
                      <a:pt x="10969" y="2335"/>
                    </a:lnTo>
                    <a:lnTo>
                      <a:pt x="10969" y="2057"/>
                    </a:lnTo>
                    <a:lnTo>
                      <a:pt x="10932" y="1816"/>
                    </a:lnTo>
                    <a:lnTo>
                      <a:pt x="10895" y="1575"/>
                    </a:lnTo>
                    <a:lnTo>
                      <a:pt x="10821" y="1371"/>
                    </a:lnTo>
                    <a:lnTo>
                      <a:pt x="10728" y="1167"/>
                    </a:lnTo>
                    <a:lnTo>
                      <a:pt x="10598" y="964"/>
                    </a:lnTo>
                    <a:lnTo>
                      <a:pt x="10469" y="797"/>
                    </a:lnTo>
                    <a:lnTo>
                      <a:pt x="10339" y="649"/>
                    </a:lnTo>
                    <a:lnTo>
                      <a:pt x="10172" y="500"/>
                    </a:lnTo>
                    <a:lnTo>
                      <a:pt x="9987" y="371"/>
                    </a:lnTo>
                    <a:lnTo>
                      <a:pt x="9802" y="278"/>
                    </a:lnTo>
                    <a:lnTo>
                      <a:pt x="9598" y="185"/>
                    </a:lnTo>
                    <a:lnTo>
                      <a:pt x="9375" y="111"/>
                    </a:lnTo>
                    <a:lnTo>
                      <a:pt x="9153" y="56"/>
                    </a:lnTo>
                    <a:lnTo>
                      <a:pt x="8912" y="19"/>
                    </a:lnTo>
                    <a:lnTo>
                      <a:pt x="8690" y="0"/>
                    </a:lnTo>
                    <a:close/>
                  </a:path>
                </a:pathLst>
              </a:custGeom>
              <a:solidFill>
                <a:srgbClr val="F3794C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23" name="Google Shape;21649;p70">
                <a:extLst>
                  <a:ext uri="{FF2B5EF4-FFF2-40B4-BE49-F238E27FC236}">
                    <a16:creationId xmlns:a16="http://schemas.microsoft.com/office/drawing/2014/main" id="{9E17864E-DB07-2707-B3FC-9EF0D8642BBE}"/>
                  </a:ext>
                </a:extLst>
              </p:cNvPr>
              <p:cNvSpPr/>
              <p:nvPr/>
            </p:nvSpPr>
            <p:spPr>
              <a:xfrm>
                <a:off x="5534762" y="3175879"/>
                <a:ext cx="107641" cy="98299"/>
              </a:xfrm>
              <a:custGeom>
                <a:avLst/>
                <a:gdLst/>
                <a:ahLst/>
                <a:cxnLst/>
                <a:rect l="l" t="t" r="r" b="b"/>
                <a:pathLst>
                  <a:path w="2558" h="2336" extrusionOk="0">
                    <a:moveTo>
                      <a:pt x="1" y="1"/>
                    </a:moveTo>
                    <a:lnTo>
                      <a:pt x="1" y="19"/>
                    </a:lnTo>
                    <a:lnTo>
                      <a:pt x="1" y="56"/>
                    </a:lnTo>
                    <a:lnTo>
                      <a:pt x="56" y="149"/>
                    </a:lnTo>
                    <a:lnTo>
                      <a:pt x="149" y="279"/>
                    </a:lnTo>
                    <a:lnTo>
                      <a:pt x="297" y="445"/>
                    </a:lnTo>
                    <a:lnTo>
                      <a:pt x="668" y="834"/>
                    </a:lnTo>
                    <a:lnTo>
                      <a:pt x="1150" y="1298"/>
                    </a:lnTo>
                    <a:lnTo>
                      <a:pt x="1687" y="1761"/>
                    </a:lnTo>
                    <a:lnTo>
                      <a:pt x="2113" y="2094"/>
                    </a:lnTo>
                    <a:lnTo>
                      <a:pt x="2280" y="2224"/>
                    </a:lnTo>
                    <a:lnTo>
                      <a:pt x="2409" y="2298"/>
                    </a:lnTo>
                    <a:lnTo>
                      <a:pt x="2502" y="2335"/>
                    </a:lnTo>
                    <a:lnTo>
                      <a:pt x="2558" y="2335"/>
                    </a:lnTo>
                    <a:lnTo>
                      <a:pt x="2539" y="2280"/>
                    </a:lnTo>
                    <a:lnTo>
                      <a:pt x="2484" y="2168"/>
                    </a:lnTo>
                    <a:lnTo>
                      <a:pt x="2391" y="2039"/>
                    </a:lnTo>
                    <a:lnTo>
                      <a:pt x="2261" y="1891"/>
                    </a:lnTo>
                    <a:lnTo>
                      <a:pt x="1891" y="1483"/>
                    </a:lnTo>
                    <a:lnTo>
                      <a:pt x="1409" y="1038"/>
                    </a:lnTo>
                    <a:lnTo>
                      <a:pt x="890" y="594"/>
                    </a:lnTo>
                    <a:lnTo>
                      <a:pt x="464" y="242"/>
                    </a:lnTo>
                    <a:lnTo>
                      <a:pt x="297" y="130"/>
                    </a:lnTo>
                    <a:lnTo>
                      <a:pt x="149" y="38"/>
                    </a:lnTo>
                    <a:lnTo>
                      <a:pt x="56" y="1"/>
                    </a:lnTo>
                    <a:close/>
                  </a:path>
                </a:pathLst>
              </a:custGeom>
              <a:solidFill>
                <a:srgbClr val="000000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24" name="Google Shape;21650;p70">
                <a:extLst>
                  <a:ext uri="{FF2B5EF4-FFF2-40B4-BE49-F238E27FC236}">
                    <a16:creationId xmlns:a16="http://schemas.microsoft.com/office/drawing/2014/main" id="{2B28970B-3246-4B6E-BC27-423CA172A1B7}"/>
                  </a:ext>
                </a:extLst>
              </p:cNvPr>
              <p:cNvSpPr/>
              <p:nvPr/>
            </p:nvSpPr>
            <p:spPr>
              <a:xfrm>
                <a:off x="5516078" y="3189934"/>
                <a:ext cx="71746" cy="127124"/>
              </a:xfrm>
              <a:custGeom>
                <a:avLst/>
                <a:gdLst/>
                <a:ahLst/>
                <a:cxnLst/>
                <a:rect l="l" t="t" r="r" b="b"/>
                <a:pathLst>
                  <a:path w="1705" h="3021" extrusionOk="0">
                    <a:moveTo>
                      <a:pt x="19" y="0"/>
                    </a:moveTo>
                    <a:lnTo>
                      <a:pt x="0" y="19"/>
                    </a:lnTo>
                    <a:lnTo>
                      <a:pt x="0" y="56"/>
                    </a:lnTo>
                    <a:lnTo>
                      <a:pt x="19" y="167"/>
                    </a:lnTo>
                    <a:lnTo>
                      <a:pt x="74" y="315"/>
                    </a:lnTo>
                    <a:lnTo>
                      <a:pt x="148" y="519"/>
                    </a:lnTo>
                    <a:lnTo>
                      <a:pt x="389" y="1001"/>
                    </a:lnTo>
                    <a:lnTo>
                      <a:pt x="704" y="1612"/>
                    </a:lnTo>
                    <a:lnTo>
                      <a:pt x="1038" y="2187"/>
                    </a:lnTo>
                    <a:lnTo>
                      <a:pt x="1334" y="2650"/>
                    </a:lnTo>
                    <a:lnTo>
                      <a:pt x="1464" y="2816"/>
                    </a:lnTo>
                    <a:lnTo>
                      <a:pt x="1556" y="2928"/>
                    </a:lnTo>
                    <a:lnTo>
                      <a:pt x="1649" y="3002"/>
                    </a:lnTo>
                    <a:lnTo>
                      <a:pt x="1668" y="3020"/>
                    </a:lnTo>
                    <a:lnTo>
                      <a:pt x="1686" y="3020"/>
                    </a:lnTo>
                    <a:lnTo>
                      <a:pt x="1705" y="3002"/>
                    </a:lnTo>
                    <a:lnTo>
                      <a:pt x="1705" y="2965"/>
                    </a:lnTo>
                    <a:lnTo>
                      <a:pt x="1686" y="2872"/>
                    </a:lnTo>
                    <a:lnTo>
                      <a:pt x="1649" y="2705"/>
                    </a:lnTo>
                    <a:lnTo>
                      <a:pt x="1556" y="2520"/>
                    </a:lnTo>
                    <a:lnTo>
                      <a:pt x="1334" y="2020"/>
                    </a:lnTo>
                    <a:lnTo>
                      <a:pt x="1019" y="1427"/>
                    </a:lnTo>
                    <a:lnTo>
                      <a:pt x="686" y="853"/>
                    </a:lnTo>
                    <a:lnTo>
                      <a:pt x="371" y="389"/>
                    </a:lnTo>
                    <a:lnTo>
                      <a:pt x="259" y="223"/>
                    </a:lnTo>
                    <a:lnTo>
                      <a:pt x="148" y="93"/>
                    </a:lnTo>
                    <a:lnTo>
                      <a:pt x="74" y="19"/>
                    </a:lnTo>
                    <a:lnTo>
                      <a:pt x="37" y="0"/>
                    </a:lnTo>
                    <a:close/>
                  </a:path>
                </a:pathLst>
              </a:custGeom>
              <a:solidFill>
                <a:srgbClr val="000000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25" name="Google Shape;21651;p70">
                <a:extLst>
                  <a:ext uri="{FF2B5EF4-FFF2-40B4-BE49-F238E27FC236}">
                    <a16:creationId xmlns:a16="http://schemas.microsoft.com/office/drawing/2014/main" id="{55541DE5-E2AB-14A9-5D95-5A96C222E7E9}"/>
                  </a:ext>
                </a:extLst>
              </p:cNvPr>
              <p:cNvSpPr/>
              <p:nvPr/>
            </p:nvSpPr>
            <p:spPr>
              <a:xfrm>
                <a:off x="5443573" y="3208618"/>
                <a:ext cx="17169" cy="145092"/>
              </a:xfrm>
              <a:custGeom>
                <a:avLst/>
                <a:gdLst/>
                <a:ahLst/>
                <a:cxnLst/>
                <a:rect l="l" t="t" r="r" b="b"/>
                <a:pathLst>
                  <a:path w="408" h="3448" extrusionOk="0">
                    <a:moveTo>
                      <a:pt x="130" y="1"/>
                    </a:moveTo>
                    <a:lnTo>
                      <a:pt x="111" y="19"/>
                    </a:lnTo>
                    <a:lnTo>
                      <a:pt x="93" y="38"/>
                    </a:lnTo>
                    <a:lnTo>
                      <a:pt x="56" y="149"/>
                    </a:lnTo>
                    <a:lnTo>
                      <a:pt x="37" y="297"/>
                    </a:lnTo>
                    <a:lnTo>
                      <a:pt x="19" y="520"/>
                    </a:lnTo>
                    <a:lnTo>
                      <a:pt x="0" y="1076"/>
                    </a:lnTo>
                    <a:lnTo>
                      <a:pt x="19" y="1743"/>
                    </a:lnTo>
                    <a:lnTo>
                      <a:pt x="56" y="2410"/>
                    </a:lnTo>
                    <a:lnTo>
                      <a:pt x="130" y="2947"/>
                    </a:lnTo>
                    <a:lnTo>
                      <a:pt x="167" y="3169"/>
                    </a:lnTo>
                    <a:lnTo>
                      <a:pt x="204" y="3317"/>
                    </a:lnTo>
                    <a:lnTo>
                      <a:pt x="241" y="3410"/>
                    </a:lnTo>
                    <a:lnTo>
                      <a:pt x="259" y="3447"/>
                    </a:lnTo>
                    <a:lnTo>
                      <a:pt x="296" y="3447"/>
                    </a:lnTo>
                    <a:lnTo>
                      <a:pt x="315" y="3410"/>
                    </a:lnTo>
                    <a:lnTo>
                      <a:pt x="352" y="3317"/>
                    </a:lnTo>
                    <a:lnTo>
                      <a:pt x="371" y="3151"/>
                    </a:lnTo>
                    <a:lnTo>
                      <a:pt x="389" y="2947"/>
                    </a:lnTo>
                    <a:lnTo>
                      <a:pt x="408" y="2391"/>
                    </a:lnTo>
                    <a:lnTo>
                      <a:pt x="389" y="1724"/>
                    </a:lnTo>
                    <a:lnTo>
                      <a:pt x="334" y="1057"/>
                    </a:lnTo>
                    <a:lnTo>
                      <a:pt x="278" y="501"/>
                    </a:lnTo>
                    <a:lnTo>
                      <a:pt x="241" y="297"/>
                    </a:lnTo>
                    <a:lnTo>
                      <a:pt x="204" y="149"/>
                    </a:lnTo>
                    <a:lnTo>
                      <a:pt x="167" y="38"/>
                    </a:lnTo>
                    <a:lnTo>
                      <a:pt x="148" y="19"/>
                    </a:lnTo>
                    <a:lnTo>
                      <a:pt x="130" y="1"/>
                    </a:lnTo>
                    <a:close/>
                  </a:path>
                </a:pathLst>
              </a:custGeom>
              <a:solidFill>
                <a:srgbClr val="000000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26" name="Google Shape;21652;p70">
                <a:extLst>
                  <a:ext uri="{FF2B5EF4-FFF2-40B4-BE49-F238E27FC236}">
                    <a16:creationId xmlns:a16="http://schemas.microsoft.com/office/drawing/2014/main" id="{270DF100-3FAD-7C64-E947-C6E52FCF1B71}"/>
                  </a:ext>
                </a:extLst>
              </p:cNvPr>
              <p:cNvSpPr/>
              <p:nvPr/>
            </p:nvSpPr>
            <p:spPr>
              <a:xfrm>
                <a:off x="5385080" y="3206303"/>
                <a:ext cx="42122" cy="139579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3317" extrusionOk="0">
                    <a:moveTo>
                      <a:pt x="945" y="0"/>
                    </a:moveTo>
                    <a:lnTo>
                      <a:pt x="927" y="19"/>
                    </a:lnTo>
                    <a:lnTo>
                      <a:pt x="871" y="111"/>
                    </a:lnTo>
                    <a:lnTo>
                      <a:pt x="797" y="260"/>
                    </a:lnTo>
                    <a:lnTo>
                      <a:pt x="704" y="445"/>
                    </a:lnTo>
                    <a:lnTo>
                      <a:pt x="519" y="964"/>
                    </a:lnTo>
                    <a:lnTo>
                      <a:pt x="315" y="1612"/>
                    </a:lnTo>
                    <a:lnTo>
                      <a:pt x="149" y="2261"/>
                    </a:lnTo>
                    <a:lnTo>
                      <a:pt x="37" y="2798"/>
                    </a:lnTo>
                    <a:lnTo>
                      <a:pt x="0" y="3002"/>
                    </a:lnTo>
                    <a:lnTo>
                      <a:pt x="0" y="3169"/>
                    </a:lnTo>
                    <a:lnTo>
                      <a:pt x="0" y="3261"/>
                    </a:lnTo>
                    <a:lnTo>
                      <a:pt x="0" y="3298"/>
                    </a:lnTo>
                    <a:lnTo>
                      <a:pt x="19" y="3317"/>
                    </a:lnTo>
                    <a:lnTo>
                      <a:pt x="37" y="3317"/>
                    </a:lnTo>
                    <a:lnTo>
                      <a:pt x="75" y="3298"/>
                    </a:lnTo>
                    <a:lnTo>
                      <a:pt x="130" y="3206"/>
                    </a:lnTo>
                    <a:lnTo>
                      <a:pt x="204" y="3057"/>
                    </a:lnTo>
                    <a:lnTo>
                      <a:pt x="278" y="2872"/>
                    </a:lnTo>
                    <a:lnTo>
                      <a:pt x="482" y="2353"/>
                    </a:lnTo>
                    <a:lnTo>
                      <a:pt x="667" y="1705"/>
                    </a:lnTo>
                    <a:lnTo>
                      <a:pt x="853" y="1056"/>
                    </a:lnTo>
                    <a:lnTo>
                      <a:pt x="964" y="519"/>
                    </a:lnTo>
                    <a:lnTo>
                      <a:pt x="982" y="315"/>
                    </a:lnTo>
                    <a:lnTo>
                      <a:pt x="1001" y="149"/>
                    </a:lnTo>
                    <a:lnTo>
                      <a:pt x="1001" y="37"/>
                    </a:lnTo>
                    <a:lnTo>
                      <a:pt x="982" y="19"/>
                    </a:lnTo>
                    <a:lnTo>
                      <a:pt x="964" y="0"/>
                    </a:lnTo>
                    <a:close/>
                  </a:path>
                </a:pathLst>
              </a:custGeom>
              <a:solidFill>
                <a:srgbClr val="000000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27" name="Google Shape;21653;p70">
                <a:extLst>
                  <a:ext uri="{FF2B5EF4-FFF2-40B4-BE49-F238E27FC236}">
                    <a16:creationId xmlns:a16="http://schemas.microsoft.com/office/drawing/2014/main" id="{467AC788-449A-D635-14E7-FA59D6737C1D}"/>
                  </a:ext>
                </a:extLst>
              </p:cNvPr>
              <p:cNvSpPr/>
              <p:nvPr/>
            </p:nvSpPr>
            <p:spPr>
              <a:xfrm>
                <a:off x="5266581" y="3171208"/>
                <a:ext cx="98257" cy="10764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2558" extrusionOk="0">
                    <a:moveTo>
                      <a:pt x="2279" y="1"/>
                    </a:moveTo>
                    <a:lnTo>
                      <a:pt x="2186" y="56"/>
                    </a:lnTo>
                    <a:lnTo>
                      <a:pt x="2057" y="149"/>
                    </a:lnTo>
                    <a:lnTo>
                      <a:pt x="1890" y="278"/>
                    </a:lnTo>
                    <a:lnTo>
                      <a:pt x="1482" y="668"/>
                    </a:lnTo>
                    <a:lnTo>
                      <a:pt x="1019" y="1149"/>
                    </a:lnTo>
                    <a:lnTo>
                      <a:pt x="593" y="1650"/>
                    </a:lnTo>
                    <a:lnTo>
                      <a:pt x="241" y="2094"/>
                    </a:lnTo>
                    <a:lnTo>
                      <a:pt x="130" y="2261"/>
                    </a:lnTo>
                    <a:lnTo>
                      <a:pt x="37" y="2391"/>
                    </a:lnTo>
                    <a:lnTo>
                      <a:pt x="0" y="2502"/>
                    </a:lnTo>
                    <a:lnTo>
                      <a:pt x="0" y="2520"/>
                    </a:lnTo>
                    <a:lnTo>
                      <a:pt x="0" y="2539"/>
                    </a:lnTo>
                    <a:lnTo>
                      <a:pt x="19" y="2557"/>
                    </a:lnTo>
                    <a:lnTo>
                      <a:pt x="56" y="2539"/>
                    </a:lnTo>
                    <a:lnTo>
                      <a:pt x="148" y="2502"/>
                    </a:lnTo>
                    <a:lnTo>
                      <a:pt x="278" y="2391"/>
                    </a:lnTo>
                    <a:lnTo>
                      <a:pt x="445" y="2261"/>
                    </a:lnTo>
                    <a:lnTo>
                      <a:pt x="834" y="1890"/>
                    </a:lnTo>
                    <a:lnTo>
                      <a:pt x="1297" y="1390"/>
                    </a:lnTo>
                    <a:lnTo>
                      <a:pt x="1742" y="890"/>
                    </a:lnTo>
                    <a:lnTo>
                      <a:pt x="2075" y="464"/>
                    </a:lnTo>
                    <a:lnTo>
                      <a:pt x="2205" y="278"/>
                    </a:lnTo>
                    <a:lnTo>
                      <a:pt x="2279" y="149"/>
                    </a:lnTo>
                    <a:lnTo>
                      <a:pt x="2335" y="56"/>
                    </a:lnTo>
                    <a:lnTo>
                      <a:pt x="2335" y="19"/>
                    </a:lnTo>
                    <a:lnTo>
                      <a:pt x="2316" y="1"/>
                    </a:lnTo>
                    <a:close/>
                  </a:path>
                </a:pathLst>
              </a:custGeom>
              <a:solidFill>
                <a:srgbClr val="000000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28" name="Google Shape;21654;p70">
                <a:extLst>
                  <a:ext uri="{FF2B5EF4-FFF2-40B4-BE49-F238E27FC236}">
                    <a16:creationId xmlns:a16="http://schemas.microsoft.com/office/drawing/2014/main" id="{CD78D696-4257-C628-AEF8-B44A8002ADF3}"/>
                  </a:ext>
                </a:extLst>
              </p:cNvPr>
              <p:cNvSpPr/>
              <p:nvPr/>
            </p:nvSpPr>
            <p:spPr>
              <a:xfrm>
                <a:off x="5223700" y="3152482"/>
                <a:ext cx="126324" cy="71788"/>
              </a:xfrm>
              <a:custGeom>
                <a:avLst/>
                <a:gdLst/>
                <a:ahLst/>
                <a:cxnLst/>
                <a:rect l="l" t="t" r="r" b="b"/>
                <a:pathLst>
                  <a:path w="3002" h="1706" extrusionOk="0">
                    <a:moveTo>
                      <a:pt x="2965" y="1"/>
                    </a:moveTo>
                    <a:lnTo>
                      <a:pt x="2853" y="19"/>
                    </a:lnTo>
                    <a:lnTo>
                      <a:pt x="2705" y="75"/>
                    </a:lnTo>
                    <a:lnTo>
                      <a:pt x="2501" y="149"/>
                    </a:lnTo>
                    <a:lnTo>
                      <a:pt x="2001" y="390"/>
                    </a:lnTo>
                    <a:lnTo>
                      <a:pt x="1408" y="686"/>
                    </a:lnTo>
                    <a:lnTo>
                      <a:pt x="834" y="1038"/>
                    </a:lnTo>
                    <a:lnTo>
                      <a:pt x="371" y="1335"/>
                    </a:lnTo>
                    <a:lnTo>
                      <a:pt x="204" y="1465"/>
                    </a:lnTo>
                    <a:lnTo>
                      <a:pt x="74" y="1557"/>
                    </a:lnTo>
                    <a:lnTo>
                      <a:pt x="0" y="1650"/>
                    </a:lnTo>
                    <a:lnTo>
                      <a:pt x="0" y="1668"/>
                    </a:lnTo>
                    <a:lnTo>
                      <a:pt x="0" y="1687"/>
                    </a:lnTo>
                    <a:lnTo>
                      <a:pt x="19" y="1705"/>
                    </a:lnTo>
                    <a:lnTo>
                      <a:pt x="37" y="1705"/>
                    </a:lnTo>
                    <a:lnTo>
                      <a:pt x="148" y="1687"/>
                    </a:lnTo>
                    <a:lnTo>
                      <a:pt x="297" y="1631"/>
                    </a:lnTo>
                    <a:lnTo>
                      <a:pt x="500" y="1557"/>
                    </a:lnTo>
                    <a:lnTo>
                      <a:pt x="1001" y="1335"/>
                    </a:lnTo>
                    <a:lnTo>
                      <a:pt x="1594" y="1020"/>
                    </a:lnTo>
                    <a:lnTo>
                      <a:pt x="2168" y="668"/>
                    </a:lnTo>
                    <a:lnTo>
                      <a:pt x="2631" y="371"/>
                    </a:lnTo>
                    <a:lnTo>
                      <a:pt x="2798" y="242"/>
                    </a:lnTo>
                    <a:lnTo>
                      <a:pt x="2928" y="149"/>
                    </a:lnTo>
                    <a:lnTo>
                      <a:pt x="3002" y="75"/>
                    </a:lnTo>
                    <a:lnTo>
                      <a:pt x="3002" y="38"/>
                    </a:lnTo>
                    <a:lnTo>
                      <a:pt x="3002" y="19"/>
                    </a:lnTo>
                    <a:lnTo>
                      <a:pt x="2983" y="1"/>
                    </a:lnTo>
                    <a:close/>
                  </a:path>
                </a:pathLst>
              </a:custGeom>
              <a:solidFill>
                <a:srgbClr val="000000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29" name="Google Shape;21655;p70">
                <a:extLst>
                  <a:ext uri="{FF2B5EF4-FFF2-40B4-BE49-F238E27FC236}">
                    <a16:creationId xmlns:a16="http://schemas.microsoft.com/office/drawing/2014/main" id="{B07CAA00-AB34-BC74-D6BA-D5301813BE37}"/>
                  </a:ext>
                </a:extLst>
              </p:cNvPr>
              <p:cNvSpPr/>
              <p:nvPr/>
            </p:nvSpPr>
            <p:spPr>
              <a:xfrm>
                <a:off x="5186248" y="3079977"/>
                <a:ext cx="145092" cy="16411"/>
              </a:xfrm>
              <a:custGeom>
                <a:avLst/>
                <a:gdLst/>
                <a:ahLst/>
                <a:cxnLst/>
                <a:rect l="l" t="t" r="r" b="b"/>
                <a:pathLst>
                  <a:path w="3448" h="390" extrusionOk="0">
                    <a:moveTo>
                      <a:pt x="2391" y="1"/>
                    </a:moveTo>
                    <a:lnTo>
                      <a:pt x="1724" y="19"/>
                    </a:lnTo>
                    <a:lnTo>
                      <a:pt x="1057" y="56"/>
                    </a:lnTo>
                    <a:lnTo>
                      <a:pt x="501" y="130"/>
                    </a:lnTo>
                    <a:lnTo>
                      <a:pt x="297" y="168"/>
                    </a:lnTo>
                    <a:lnTo>
                      <a:pt x="149" y="205"/>
                    </a:lnTo>
                    <a:lnTo>
                      <a:pt x="38" y="242"/>
                    </a:lnTo>
                    <a:lnTo>
                      <a:pt x="19" y="260"/>
                    </a:lnTo>
                    <a:lnTo>
                      <a:pt x="1" y="279"/>
                    </a:lnTo>
                    <a:lnTo>
                      <a:pt x="19" y="297"/>
                    </a:lnTo>
                    <a:lnTo>
                      <a:pt x="38" y="316"/>
                    </a:lnTo>
                    <a:lnTo>
                      <a:pt x="149" y="334"/>
                    </a:lnTo>
                    <a:lnTo>
                      <a:pt x="316" y="371"/>
                    </a:lnTo>
                    <a:lnTo>
                      <a:pt x="520" y="390"/>
                    </a:lnTo>
                    <a:lnTo>
                      <a:pt x="1075" y="390"/>
                    </a:lnTo>
                    <a:lnTo>
                      <a:pt x="1742" y="371"/>
                    </a:lnTo>
                    <a:lnTo>
                      <a:pt x="2409" y="334"/>
                    </a:lnTo>
                    <a:lnTo>
                      <a:pt x="2947" y="279"/>
                    </a:lnTo>
                    <a:lnTo>
                      <a:pt x="3169" y="242"/>
                    </a:lnTo>
                    <a:lnTo>
                      <a:pt x="3317" y="205"/>
                    </a:lnTo>
                    <a:lnTo>
                      <a:pt x="3410" y="149"/>
                    </a:lnTo>
                    <a:lnTo>
                      <a:pt x="3447" y="130"/>
                    </a:lnTo>
                    <a:lnTo>
                      <a:pt x="3447" y="112"/>
                    </a:lnTo>
                    <a:lnTo>
                      <a:pt x="3447" y="93"/>
                    </a:lnTo>
                    <a:lnTo>
                      <a:pt x="3410" y="75"/>
                    </a:lnTo>
                    <a:lnTo>
                      <a:pt x="3317" y="56"/>
                    </a:lnTo>
                    <a:lnTo>
                      <a:pt x="3151" y="38"/>
                    </a:lnTo>
                    <a:lnTo>
                      <a:pt x="2947" y="19"/>
                    </a:lnTo>
                    <a:lnTo>
                      <a:pt x="2391" y="1"/>
                    </a:lnTo>
                    <a:close/>
                  </a:path>
                </a:pathLst>
              </a:custGeom>
              <a:solidFill>
                <a:srgbClr val="000000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30" name="Google Shape;21656;p70">
                <a:extLst>
                  <a:ext uri="{FF2B5EF4-FFF2-40B4-BE49-F238E27FC236}">
                    <a16:creationId xmlns:a16="http://schemas.microsoft.com/office/drawing/2014/main" id="{F1B0108F-7BCD-D717-CED9-9A05FF92B995}"/>
                  </a:ext>
                </a:extLst>
              </p:cNvPr>
              <p:cNvSpPr/>
              <p:nvPr/>
            </p:nvSpPr>
            <p:spPr>
              <a:xfrm>
                <a:off x="5194833" y="3020727"/>
                <a:ext cx="139621" cy="42922"/>
              </a:xfrm>
              <a:custGeom>
                <a:avLst/>
                <a:gdLst/>
                <a:ahLst/>
                <a:cxnLst/>
                <a:rect l="l" t="t" r="r" b="b"/>
                <a:pathLst>
                  <a:path w="3318" h="1020" extrusionOk="0">
                    <a:moveTo>
                      <a:pt x="149" y="1"/>
                    </a:moveTo>
                    <a:lnTo>
                      <a:pt x="38" y="19"/>
                    </a:lnTo>
                    <a:lnTo>
                      <a:pt x="19" y="19"/>
                    </a:lnTo>
                    <a:lnTo>
                      <a:pt x="1" y="38"/>
                    </a:lnTo>
                    <a:lnTo>
                      <a:pt x="1" y="56"/>
                    </a:lnTo>
                    <a:lnTo>
                      <a:pt x="19" y="75"/>
                    </a:lnTo>
                    <a:lnTo>
                      <a:pt x="112" y="149"/>
                    </a:lnTo>
                    <a:lnTo>
                      <a:pt x="260" y="223"/>
                    </a:lnTo>
                    <a:lnTo>
                      <a:pt x="445" y="297"/>
                    </a:lnTo>
                    <a:lnTo>
                      <a:pt x="964" y="482"/>
                    </a:lnTo>
                    <a:lnTo>
                      <a:pt x="1613" y="686"/>
                    </a:lnTo>
                    <a:lnTo>
                      <a:pt x="2261" y="853"/>
                    </a:lnTo>
                    <a:lnTo>
                      <a:pt x="2798" y="964"/>
                    </a:lnTo>
                    <a:lnTo>
                      <a:pt x="3002" y="1001"/>
                    </a:lnTo>
                    <a:lnTo>
                      <a:pt x="3169" y="1020"/>
                    </a:lnTo>
                    <a:lnTo>
                      <a:pt x="3262" y="1020"/>
                    </a:lnTo>
                    <a:lnTo>
                      <a:pt x="3299" y="1001"/>
                    </a:lnTo>
                    <a:lnTo>
                      <a:pt x="3317" y="983"/>
                    </a:lnTo>
                    <a:lnTo>
                      <a:pt x="3299" y="964"/>
                    </a:lnTo>
                    <a:lnTo>
                      <a:pt x="3280" y="946"/>
                    </a:lnTo>
                    <a:lnTo>
                      <a:pt x="3206" y="871"/>
                    </a:lnTo>
                    <a:lnTo>
                      <a:pt x="3058" y="797"/>
                    </a:lnTo>
                    <a:lnTo>
                      <a:pt x="2854" y="723"/>
                    </a:lnTo>
                    <a:lnTo>
                      <a:pt x="2354" y="538"/>
                    </a:lnTo>
                    <a:lnTo>
                      <a:pt x="1705" y="334"/>
                    </a:lnTo>
                    <a:lnTo>
                      <a:pt x="1057" y="167"/>
                    </a:lnTo>
                    <a:lnTo>
                      <a:pt x="519" y="56"/>
                    </a:lnTo>
                    <a:lnTo>
                      <a:pt x="316" y="19"/>
                    </a:lnTo>
                    <a:lnTo>
                      <a:pt x="149" y="1"/>
                    </a:lnTo>
                    <a:close/>
                  </a:path>
                </a:pathLst>
              </a:custGeom>
              <a:solidFill>
                <a:srgbClr val="000000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31" name="Google Shape;21657;p70">
                <a:extLst>
                  <a:ext uri="{FF2B5EF4-FFF2-40B4-BE49-F238E27FC236}">
                    <a16:creationId xmlns:a16="http://schemas.microsoft.com/office/drawing/2014/main" id="{324CBF9E-2291-5C46-FF59-DD69ABDFF74D}"/>
                  </a:ext>
                </a:extLst>
              </p:cNvPr>
              <p:cNvSpPr/>
              <p:nvPr/>
            </p:nvSpPr>
            <p:spPr>
              <a:xfrm>
                <a:off x="5261910" y="2902227"/>
                <a:ext cx="107599" cy="99056"/>
              </a:xfrm>
              <a:custGeom>
                <a:avLst/>
                <a:gdLst/>
                <a:ahLst/>
                <a:cxnLst/>
                <a:rect l="l" t="t" r="r" b="b"/>
                <a:pathLst>
                  <a:path w="2557" h="2354" extrusionOk="0">
                    <a:moveTo>
                      <a:pt x="19" y="0"/>
                    </a:moveTo>
                    <a:lnTo>
                      <a:pt x="0" y="19"/>
                    </a:lnTo>
                    <a:lnTo>
                      <a:pt x="0" y="38"/>
                    </a:lnTo>
                    <a:lnTo>
                      <a:pt x="0" y="75"/>
                    </a:lnTo>
                    <a:lnTo>
                      <a:pt x="56" y="167"/>
                    </a:lnTo>
                    <a:lnTo>
                      <a:pt x="148" y="297"/>
                    </a:lnTo>
                    <a:lnTo>
                      <a:pt x="296" y="445"/>
                    </a:lnTo>
                    <a:lnTo>
                      <a:pt x="667" y="853"/>
                    </a:lnTo>
                    <a:lnTo>
                      <a:pt x="1149" y="1316"/>
                    </a:lnTo>
                    <a:lnTo>
                      <a:pt x="1649" y="1761"/>
                    </a:lnTo>
                    <a:lnTo>
                      <a:pt x="2094" y="2094"/>
                    </a:lnTo>
                    <a:lnTo>
                      <a:pt x="2260" y="2224"/>
                    </a:lnTo>
                    <a:lnTo>
                      <a:pt x="2409" y="2298"/>
                    </a:lnTo>
                    <a:lnTo>
                      <a:pt x="2501" y="2353"/>
                    </a:lnTo>
                    <a:lnTo>
                      <a:pt x="2538" y="2353"/>
                    </a:lnTo>
                    <a:lnTo>
                      <a:pt x="2557" y="2335"/>
                    </a:lnTo>
                    <a:lnTo>
                      <a:pt x="2557" y="2316"/>
                    </a:lnTo>
                    <a:lnTo>
                      <a:pt x="2557" y="2298"/>
                    </a:lnTo>
                    <a:lnTo>
                      <a:pt x="2501" y="2205"/>
                    </a:lnTo>
                    <a:lnTo>
                      <a:pt x="2409" y="2076"/>
                    </a:lnTo>
                    <a:lnTo>
                      <a:pt x="2260" y="1909"/>
                    </a:lnTo>
                    <a:lnTo>
                      <a:pt x="1890" y="1501"/>
                    </a:lnTo>
                    <a:lnTo>
                      <a:pt x="1408" y="1038"/>
                    </a:lnTo>
                    <a:lnTo>
                      <a:pt x="889" y="593"/>
                    </a:lnTo>
                    <a:lnTo>
                      <a:pt x="463" y="260"/>
                    </a:lnTo>
                    <a:lnTo>
                      <a:pt x="296" y="130"/>
                    </a:lnTo>
                    <a:lnTo>
                      <a:pt x="148" y="56"/>
                    </a:lnTo>
                    <a:lnTo>
                      <a:pt x="56" y="19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000000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32" name="Google Shape;21658;p70">
                <a:extLst>
                  <a:ext uri="{FF2B5EF4-FFF2-40B4-BE49-F238E27FC236}">
                    <a16:creationId xmlns:a16="http://schemas.microsoft.com/office/drawing/2014/main" id="{2B9317A8-7EF6-116F-1AD2-D1E7E3683F08}"/>
                  </a:ext>
                </a:extLst>
              </p:cNvPr>
              <p:cNvSpPr/>
              <p:nvPr/>
            </p:nvSpPr>
            <p:spPr>
              <a:xfrm>
                <a:off x="5316446" y="2859347"/>
                <a:ext cx="71788" cy="127124"/>
              </a:xfrm>
              <a:custGeom>
                <a:avLst/>
                <a:gdLst/>
                <a:ahLst/>
                <a:cxnLst/>
                <a:rect l="l" t="t" r="r" b="b"/>
                <a:pathLst>
                  <a:path w="1706" h="3021" extrusionOk="0">
                    <a:moveTo>
                      <a:pt x="1" y="0"/>
                    </a:moveTo>
                    <a:lnTo>
                      <a:pt x="1" y="19"/>
                    </a:lnTo>
                    <a:lnTo>
                      <a:pt x="1" y="56"/>
                    </a:lnTo>
                    <a:lnTo>
                      <a:pt x="20" y="167"/>
                    </a:lnTo>
                    <a:lnTo>
                      <a:pt x="57" y="315"/>
                    </a:lnTo>
                    <a:lnTo>
                      <a:pt x="131" y="519"/>
                    </a:lnTo>
                    <a:lnTo>
                      <a:pt x="372" y="1019"/>
                    </a:lnTo>
                    <a:lnTo>
                      <a:pt x="687" y="1612"/>
                    </a:lnTo>
                    <a:lnTo>
                      <a:pt x="1020" y="2187"/>
                    </a:lnTo>
                    <a:lnTo>
                      <a:pt x="1316" y="2650"/>
                    </a:lnTo>
                    <a:lnTo>
                      <a:pt x="1446" y="2817"/>
                    </a:lnTo>
                    <a:lnTo>
                      <a:pt x="1557" y="2946"/>
                    </a:lnTo>
                    <a:lnTo>
                      <a:pt x="1631" y="3002"/>
                    </a:lnTo>
                    <a:lnTo>
                      <a:pt x="1668" y="3020"/>
                    </a:lnTo>
                    <a:lnTo>
                      <a:pt x="1687" y="3020"/>
                    </a:lnTo>
                    <a:lnTo>
                      <a:pt x="1687" y="3002"/>
                    </a:lnTo>
                    <a:lnTo>
                      <a:pt x="1706" y="2965"/>
                    </a:lnTo>
                    <a:lnTo>
                      <a:pt x="1687" y="2872"/>
                    </a:lnTo>
                    <a:lnTo>
                      <a:pt x="1631" y="2705"/>
                    </a:lnTo>
                    <a:lnTo>
                      <a:pt x="1557" y="2520"/>
                    </a:lnTo>
                    <a:lnTo>
                      <a:pt x="1316" y="2020"/>
                    </a:lnTo>
                    <a:lnTo>
                      <a:pt x="1001" y="1427"/>
                    </a:lnTo>
                    <a:lnTo>
                      <a:pt x="668" y="853"/>
                    </a:lnTo>
                    <a:lnTo>
                      <a:pt x="372" y="390"/>
                    </a:lnTo>
                    <a:lnTo>
                      <a:pt x="242" y="223"/>
                    </a:lnTo>
                    <a:lnTo>
                      <a:pt x="131" y="93"/>
                    </a:lnTo>
                    <a:lnTo>
                      <a:pt x="57" y="19"/>
                    </a:lnTo>
                    <a:lnTo>
                      <a:pt x="38" y="0"/>
                    </a:lnTo>
                    <a:close/>
                  </a:path>
                </a:pathLst>
              </a:custGeom>
              <a:solidFill>
                <a:srgbClr val="000000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33" name="Google Shape;21659;p70">
                <a:extLst>
                  <a:ext uri="{FF2B5EF4-FFF2-40B4-BE49-F238E27FC236}">
                    <a16:creationId xmlns:a16="http://schemas.microsoft.com/office/drawing/2014/main" id="{947191F1-1AB3-D387-A8A1-F8B8EBFD6E36}"/>
                  </a:ext>
                </a:extLst>
              </p:cNvPr>
              <p:cNvSpPr/>
              <p:nvPr/>
            </p:nvSpPr>
            <p:spPr>
              <a:xfrm>
                <a:off x="5443573" y="2822695"/>
                <a:ext cx="17169" cy="145050"/>
              </a:xfrm>
              <a:custGeom>
                <a:avLst/>
                <a:gdLst/>
                <a:ahLst/>
                <a:cxnLst/>
                <a:rect l="l" t="t" r="r" b="b"/>
                <a:pathLst>
                  <a:path w="408" h="3447" extrusionOk="0">
                    <a:moveTo>
                      <a:pt x="130" y="1"/>
                    </a:moveTo>
                    <a:lnTo>
                      <a:pt x="111" y="19"/>
                    </a:lnTo>
                    <a:lnTo>
                      <a:pt x="93" y="38"/>
                    </a:lnTo>
                    <a:lnTo>
                      <a:pt x="56" y="149"/>
                    </a:lnTo>
                    <a:lnTo>
                      <a:pt x="37" y="297"/>
                    </a:lnTo>
                    <a:lnTo>
                      <a:pt x="19" y="519"/>
                    </a:lnTo>
                    <a:lnTo>
                      <a:pt x="0" y="1057"/>
                    </a:lnTo>
                    <a:lnTo>
                      <a:pt x="19" y="1742"/>
                    </a:lnTo>
                    <a:lnTo>
                      <a:pt x="74" y="2409"/>
                    </a:lnTo>
                    <a:lnTo>
                      <a:pt x="130" y="2947"/>
                    </a:lnTo>
                    <a:lnTo>
                      <a:pt x="167" y="3150"/>
                    </a:lnTo>
                    <a:lnTo>
                      <a:pt x="204" y="3317"/>
                    </a:lnTo>
                    <a:lnTo>
                      <a:pt x="241" y="3410"/>
                    </a:lnTo>
                    <a:lnTo>
                      <a:pt x="259" y="3447"/>
                    </a:lnTo>
                    <a:lnTo>
                      <a:pt x="296" y="3447"/>
                    </a:lnTo>
                    <a:lnTo>
                      <a:pt x="315" y="3410"/>
                    </a:lnTo>
                    <a:lnTo>
                      <a:pt x="352" y="3317"/>
                    </a:lnTo>
                    <a:lnTo>
                      <a:pt x="371" y="3150"/>
                    </a:lnTo>
                    <a:lnTo>
                      <a:pt x="389" y="2947"/>
                    </a:lnTo>
                    <a:lnTo>
                      <a:pt x="408" y="2391"/>
                    </a:lnTo>
                    <a:lnTo>
                      <a:pt x="389" y="1724"/>
                    </a:lnTo>
                    <a:lnTo>
                      <a:pt x="334" y="1057"/>
                    </a:lnTo>
                    <a:lnTo>
                      <a:pt x="278" y="501"/>
                    </a:lnTo>
                    <a:lnTo>
                      <a:pt x="241" y="297"/>
                    </a:lnTo>
                    <a:lnTo>
                      <a:pt x="204" y="130"/>
                    </a:lnTo>
                    <a:lnTo>
                      <a:pt x="167" y="38"/>
                    </a:lnTo>
                    <a:lnTo>
                      <a:pt x="148" y="19"/>
                    </a:lnTo>
                    <a:lnTo>
                      <a:pt x="130" y="1"/>
                    </a:lnTo>
                    <a:close/>
                  </a:path>
                </a:pathLst>
              </a:custGeom>
              <a:solidFill>
                <a:srgbClr val="000000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34" name="Google Shape;21660;p70">
                <a:extLst>
                  <a:ext uri="{FF2B5EF4-FFF2-40B4-BE49-F238E27FC236}">
                    <a16:creationId xmlns:a16="http://schemas.microsoft.com/office/drawing/2014/main" id="{2BC246CB-B7B3-3C40-855E-1A80FE7A40BA}"/>
                  </a:ext>
                </a:extLst>
              </p:cNvPr>
              <p:cNvSpPr/>
              <p:nvPr/>
            </p:nvSpPr>
            <p:spPr>
              <a:xfrm>
                <a:off x="5477069" y="2831279"/>
                <a:ext cx="42164" cy="138822"/>
              </a:xfrm>
              <a:custGeom>
                <a:avLst/>
                <a:gdLst/>
                <a:ahLst/>
                <a:cxnLst/>
                <a:rect l="l" t="t" r="r" b="b"/>
                <a:pathLst>
                  <a:path w="1002" h="3299" extrusionOk="0">
                    <a:moveTo>
                      <a:pt x="946" y="0"/>
                    </a:moveTo>
                    <a:lnTo>
                      <a:pt x="927" y="19"/>
                    </a:lnTo>
                    <a:lnTo>
                      <a:pt x="872" y="112"/>
                    </a:lnTo>
                    <a:lnTo>
                      <a:pt x="797" y="241"/>
                    </a:lnTo>
                    <a:lnTo>
                      <a:pt x="705" y="445"/>
                    </a:lnTo>
                    <a:lnTo>
                      <a:pt x="519" y="964"/>
                    </a:lnTo>
                    <a:lnTo>
                      <a:pt x="334" y="1594"/>
                    </a:lnTo>
                    <a:lnTo>
                      <a:pt x="149" y="2242"/>
                    </a:lnTo>
                    <a:lnTo>
                      <a:pt x="38" y="2780"/>
                    </a:lnTo>
                    <a:lnTo>
                      <a:pt x="1" y="3002"/>
                    </a:lnTo>
                    <a:lnTo>
                      <a:pt x="1" y="3150"/>
                    </a:lnTo>
                    <a:lnTo>
                      <a:pt x="1" y="3261"/>
                    </a:lnTo>
                    <a:lnTo>
                      <a:pt x="19" y="3298"/>
                    </a:lnTo>
                    <a:lnTo>
                      <a:pt x="56" y="3298"/>
                    </a:lnTo>
                    <a:lnTo>
                      <a:pt x="75" y="3280"/>
                    </a:lnTo>
                    <a:lnTo>
                      <a:pt x="130" y="3206"/>
                    </a:lnTo>
                    <a:lnTo>
                      <a:pt x="205" y="3058"/>
                    </a:lnTo>
                    <a:lnTo>
                      <a:pt x="297" y="2854"/>
                    </a:lnTo>
                    <a:lnTo>
                      <a:pt x="482" y="2335"/>
                    </a:lnTo>
                    <a:lnTo>
                      <a:pt x="686" y="1705"/>
                    </a:lnTo>
                    <a:lnTo>
                      <a:pt x="853" y="1057"/>
                    </a:lnTo>
                    <a:lnTo>
                      <a:pt x="964" y="519"/>
                    </a:lnTo>
                    <a:lnTo>
                      <a:pt x="1001" y="297"/>
                    </a:lnTo>
                    <a:lnTo>
                      <a:pt x="1001" y="149"/>
                    </a:lnTo>
                    <a:lnTo>
                      <a:pt x="1001" y="37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000000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35" name="Google Shape;21661;p70">
                <a:extLst>
                  <a:ext uri="{FF2B5EF4-FFF2-40B4-BE49-F238E27FC236}">
                    <a16:creationId xmlns:a16="http://schemas.microsoft.com/office/drawing/2014/main" id="{A3F486DB-79FD-19E6-ACE3-0AE0B72489C9}"/>
                  </a:ext>
                </a:extLst>
              </p:cNvPr>
              <p:cNvSpPr/>
              <p:nvPr/>
            </p:nvSpPr>
            <p:spPr>
              <a:xfrm>
                <a:off x="5539433" y="2898314"/>
                <a:ext cx="98299" cy="107641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2558" extrusionOk="0">
                    <a:moveTo>
                      <a:pt x="2280" y="1"/>
                    </a:moveTo>
                    <a:lnTo>
                      <a:pt x="2187" y="56"/>
                    </a:lnTo>
                    <a:lnTo>
                      <a:pt x="2058" y="149"/>
                    </a:lnTo>
                    <a:lnTo>
                      <a:pt x="1891" y="279"/>
                    </a:lnTo>
                    <a:lnTo>
                      <a:pt x="1502" y="668"/>
                    </a:lnTo>
                    <a:lnTo>
                      <a:pt x="1039" y="1150"/>
                    </a:lnTo>
                    <a:lnTo>
                      <a:pt x="594" y="1650"/>
                    </a:lnTo>
                    <a:lnTo>
                      <a:pt x="260" y="2094"/>
                    </a:lnTo>
                    <a:lnTo>
                      <a:pt x="131" y="2261"/>
                    </a:lnTo>
                    <a:lnTo>
                      <a:pt x="38" y="2391"/>
                    </a:lnTo>
                    <a:lnTo>
                      <a:pt x="1" y="2502"/>
                    </a:lnTo>
                    <a:lnTo>
                      <a:pt x="1" y="2521"/>
                    </a:lnTo>
                    <a:lnTo>
                      <a:pt x="1" y="2539"/>
                    </a:lnTo>
                    <a:lnTo>
                      <a:pt x="19" y="2558"/>
                    </a:lnTo>
                    <a:lnTo>
                      <a:pt x="57" y="2539"/>
                    </a:lnTo>
                    <a:lnTo>
                      <a:pt x="149" y="2502"/>
                    </a:lnTo>
                    <a:lnTo>
                      <a:pt x="279" y="2391"/>
                    </a:lnTo>
                    <a:lnTo>
                      <a:pt x="446" y="2261"/>
                    </a:lnTo>
                    <a:lnTo>
                      <a:pt x="835" y="1891"/>
                    </a:lnTo>
                    <a:lnTo>
                      <a:pt x="1298" y="1390"/>
                    </a:lnTo>
                    <a:lnTo>
                      <a:pt x="1743" y="890"/>
                    </a:lnTo>
                    <a:lnTo>
                      <a:pt x="2095" y="464"/>
                    </a:lnTo>
                    <a:lnTo>
                      <a:pt x="2206" y="297"/>
                    </a:lnTo>
                    <a:lnTo>
                      <a:pt x="2298" y="149"/>
                    </a:lnTo>
                    <a:lnTo>
                      <a:pt x="2335" y="56"/>
                    </a:lnTo>
                    <a:lnTo>
                      <a:pt x="2335" y="19"/>
                    </a:lnTo>
                    <a:lnTo>
                      <a:pt x="2335" y="1"/>
                    </a:lnTo>
                    <a:close/>
                  </a:path>
                </a:pathLst>
              </a:custGeom>
              <a:solidFill>
                <a:srgbClr val="000000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36" name="Google Shape;21662;p70">
                <a:extLst>
                  <a:ext uri="{FF2B5EF4-FFF2-40B4-BE49-F238E27FC236}">
                    <a16:creationId xmlns:a16="http://schemas.microsoft.com/office/drawing/2014/main" id="{D291CBA9-3F15-7504-CD88-6259391A8D2E}"/>
                  </a:ext>
                </a:extLst>
              </p:cNvPr>
              <p:cNvSpPr/>
              <p:nvPr/>
            </p:nvSpPr>
            <p:spPr>
              <a:xfrm>
                <a:off x="5553488" y="2952135"/>
                <a:ext cx="127124" cy="71746"/>
              </a:xfrm>
              <a:custGeom>
                <a:avLst/>
                <a:gdLst/>
                <a:ahLst/>
                <a:cxnLst/>
                <a:rect l="l" t="t" r="r" b="b"/>
                <a:pathLst>
                  <a:path w="3021" h="1705" extrusionOk="0">
                    <a:moveTo>
                      <a:pt x="2983" y="0"/>
                    </a:moveTo>
                    <a:lnTo>
                      <a:pt x="2872" y="19"/>
                    </a:lnTo>
                    <a:lnTo>
                      <a:pt x="2724" y="74"/>
                    </a:lnTo>
                    <a:lnTo>
                      <a:pt x="2520" y="148"/>
                    </a:lnTo>
                    <a:lnTo>
                      <a:pt x="2020" y="389"/>
                    </a:lnTo>
                    <a:lnTo>
                      <a:pt x="1427" y="704"/>
                    </a:lnTo>
                    <a:lnTo>
                      <a:pt x="853" y="1038"/>
                    </a:lnTo>
                    <a:lnTo>
                      <a:pt x="390" y="1334"/>
                    </a:lnTo>
                    <a:lnTo>
                      <a:pt x="223" y="1464"/>
                    </a:lnTo>
                    <a:lnTo>
                      <a:pt x="93" y="1575"/>
                    </a:lnTo>
                    <a:lnTo>
                      <a:pt x="19" y="1649"/>
                    </a:lnTo>
                    <a:lnTo>
                      <a:pt x="0" y="1668"/>
                    </a:lnTo>
                    <a:lnTo>
                      <a:pt x="19" y="1686"/>
                    </a:lnTo>
                    <a:lnTo>
                      <a:pt x="19" y="1705"/>
                    </a:lnTo>
                    <a:lnTo>
                      <a:pt x="56" y="1705"/>
                    </a:lnTo>
                    <a:lnTo>
                      <a:pt x="167" y="1686"/>
                    </a:lnTo>
                    <a:lnTo>
                      <a:pt x="315" y="1649"/>
                    </a:lnTo>
                    <a:lnTo>
                      <a:pt x="519" y="1557"/>
                    </a:lnTo>
                    <a:lnTo>
                      <a:pt x="1019" y="1334"/>
                    </a:lnTo>
                    <a:lnTo>
                      <a:pt x="1612" y="1019"/>
                    </a:lnTo>
                    <a:lnTo>
                      <a:pt x="2187" y="686"/>
                    </a:lnTo>
                    <a:lnTo>
                      <a:pt x="2650" y="389"/>
                    </a:lnTo>
                    <a:lnTo>
                      <a:pt x="2817" y="260"/>
                    </a:lnTo>
                    <a:lnTo>
                      <a:pt x="2946" y="148"/>
                    </a:lnTo>
                    <a:lnTo>
                      <a:pt x="3020" y="74"/>
                    </a:lnTo>
                    <a:lnTo>
                      <a:pt x="3020" y="37"/>
                    </a:lnTo>
                    <a:lnTo>
                      <a:pt x="3020" y="19"/>
                    </a:lnTo>
                    <a:lnTo>
                      <a:pt x="3002" y="19"/>
                    </a:lnTo>
                    <a:lnTo>
                      <a:pt x="2983" y="0"/>
                    </a:lnTo>
                    <a:close/>
                  </a:path>
                </a:pathLst>
              </a:custGeom>
              <a:solidFill>
                <a:srgbClr val="000000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37" name="Google Shape;21663;p70">
                <a:extLst>
                  <a:ext uri="{FF2B5EF4-FFF2-40B4-BE49-F238E27FC236}">
                    <a16:creationId xmlns:a16="http://schemas.microsoft.com/office/drawing/2014/main" id="{5FDCAA4A-73F1-20C4-7A81-CA3FFE0BEE96}"/>
                  </a:ext>
                </a:extLst>
              </p:cNvPr>
              <p:cNvSpPr/>
              <p:nvPr/>
            </p:nvSpPr>
            <p:spPr>
              <a:xfrm>
                <a:off x="5572971" y="3079977"/>
                <a:ext cx="144292" cy="17211"/>
              </a:xfrm>
              <a:custGeom>
                <a:avLst/>
                <a:gdLst/>
                <a:ahLst/>
                <a:cxnLst/>
                <a:rect l="l" t="t" r="r" b="b"/>
                <a:pathLst>
                  <a:path w="3429" h="409" extrusionOk="0">
                    <a:moveTo>
                      <a:pt x="2372" y="1"/>
                    </a:moveTo>
                    <a:lnTo>
                      <a:pt x="1705" y="19"/>
                    </a:lnTo>
                    <a:lnTo>
                      <a:pt x="1038" y="56"/>
                    </a:lnTo>
                    <a:lnTo>
                      <a:pt x="482" y="130"/>
                    </a:lnTo>
                    <a:lnTo>
                      <a:pt x="279" y="168"/>
                    </a:lnTo>
                    <a:lnTo>
                      <a:pt x="130" y="205"/>
                    </a:lnTo>
                    <a:lnTo>
                      <a:pt x="19" y="242"/>
                    </a:lnTo>
                    <a:lnTo>
                      <a:pt x="1" y="260"/>
                    </a:lnTo>
                    <a:lnTo>
                      <a:pt x="1" y="279"/>
                    </a:lnTo>
                    <a:lnTo>
                      <a:pt x="1" y="297"/>
                    </a:lnTo>
                    <a:lnTo>
                      <a:pt x="38" y="316"/>
                    </a:lnTo>
                    <a:lnTo>
                      <a:pt x="130" y="353"/>
                    </a:lnTo>
                    <a:lnTo>
                      <a:pt x="297" y="371"/>
                    </a:lnTo>
                    <a:lnTo>
                      <a:pt x="501" y="390"/>
                    </a:lnTo>
                    <a:lnTo>
                      <a:pt x="1057" y="408"/>
                    </a:lnTo>
                    <a:lnTo>
                      <a:pt x="1724" y="390"/>
                    </a:lnTo>
                    <a:lnTo>
                      <a:pt x="2391" y="334"/>
                    </a:lnTo>
                    <a:lnTo>
                      <a:pt x="2947" y="279"/>
                    </a:lnTo>
                    <a:lnTo>
                      <a:pt x="3150" y="242"/>
                    </a:lnTo>
                    <a:lnTo>
                      <a:pt x="3299" y="205"/>
                    </a:lnTo>
                    <a:lnTo>
                      <a:pt x="3410" y="168"/>
                    </a:lnTo>
                    <a:lnTo>
                      <a:pt x="3428" y="149"/>
                    </a:lnTo>
                    <a:lnTo>
                      <a:pt x="3428" y="130"/>
                    </a:lnTo>
                    <a:lnTo>
                      <a:pt x="3428" y="112"/>
                    </a:lnTo>
                    <a:lnTo>
                      <a:pt x="3391" y="93"/>
                    </a:lnTo>
                    <a:lnTo>
                      <a:pt x="3299" y="56"/>
                    </a:lnTo>
                    <a:lnTo>
                      <a:pt x="3132" y="38"/>
                    </a:lnTo>
                    <a:lnTo>
                      <a:pt x="2928" y="19"/>
                    </a:lnTo>
                    <a:lnTo>
                      <a:pt x="2372" y="1"/>
                    </a:lnTo>
                    <a:close/>
                  </a:path>
                </a:pathLst>
              </a:custGeom>
              <a:solidFill>
                <a:srgbClr val="000000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38" name="Google Shape;21664;p70">
                <a:extLst>
                  <a:ext uri="{FF2B5EF4-FFF2-40B4-BE49-F238E27FC236}">
                    <a16:creationId xmlns:a16="http://schemas.microsoft.com/office/drawing/2014/main" id="{3CA92E24-A877-173A-33E3-FD1BB6DECDFC}"/>
                  </a:ext>
                </a:extLst>
              </p:cNvPr>
              <p:cNvSpPr/>
              <p:nvPr/>
            </p:nvSpPr>
            <p:spPr>
              <a:xfrm>
                <a:off x="5569857" y="3113515"/>
                <a:ext cx="139579" cy="42122"/>
              </a:xfrm>
              <a:custGeom>
                <a:avLst/>
                <a:gdLst/>
                <a:ahLst/>
                <a:cxnLst/>
                <a:rect l="l" t="t" r="r" b="b"/>
                <a:pathLst>
                  <a:path w="3317" h="1001" extrusionOk="0">
                    <a:moveTo>
                      <a:pt x="19" y="1"/>
                    </a:moveTo>
                    <a:lnTo>
                      <a:pt x="1" y="19"/>
                    </a:lnTo>
                    <a:lnTo>
                      <a:pt x="1" y="38"/>
                    </a:lnTo>
                    <a:lnTo>
                      <a:pt x="19" y="75"/>
                    </a:lnTo>
                    <a:lnTo>
                      <a:pt x="112" y="130"/>
                    </a:lnTo>
                    <a:lnTo>
                      <a:pt x="260" y="204"/>
                    </a:lnTo>
                    <a:lnTo>
                      <a:pt x="445" y="278"/>
                    </a:lnTo>
                    <a:lnTo>
                      <a:pt x="964" y="482"/>
                    </a:lnTo>
                    <a:lnTo>
                      <a:pt x="1612" y="668"/>
                    </a:lnTo>
                    <a:lnTo>
                      <a:pt x="2261" y="853"/>
                    </a:lnTo>
                    <a:lnTo>
                      <a:pt x="2798" y="964"/>
                    </a:lnTo>
                    <a:lnTo>
                      <a:pt x="3002" y="982"/>
                    </a:lnTo>
                    <a:lnTo>
                      <a:pt x="3169" y="1001"/>
                    </a:lnTo>
                    <a:lnTo>
                      <a:pt x="3280" y="1001"/>
                    </a:lnTo>
                    <a:lnTo>
                      <a:pt x="3298" y="982"/>
                    </a:lnTo>
                    <a:lnTo>
                      <a:pt x="3317" y="964"/>
                    </a:lnTo>
                    <a:lnTo>
                      <a:pt x="3317" y="945"/>
                    </a:lnTo>
                    <a:lnTo>
                      <a:pt x="3298" y="927"/>
                    </a:lnTo>
                    <a:lnTo>
                      <a:pt x="3206" y="871"/>
                    </a:lnTo>
                    <a:lnTo>
                      <a:pt x="3058" y="797"/>
                    </a:lnTo>
                    <a:lnTo>
                      <a:pt x="2872" y="705"/>
                    </a:lnTo>
                    <a:lnTo>
                      <a:pt x="2354" y="519"/>
                    </a:lnTo>
                    <a:lnTo>
                      <a:pt x="1705" y="315"/>
                    </a:lnTo>
                    <a:lnTo>
                      <a:pt x="1057" y="149"/>
                    </a:lnTo>
                    <a:lnTo>
                      <a:pt x="519" y="38"/>
                    </a:lnTo>
                    <a:lnTo>
                      <a:pt x="316" y="1"/>
                    </a:lnTo>
                    <a:close/>
                  </a:path>
                </a:pathLst>
              </a:custGeom>
              <a:solidFill>
                <a:srgbClr val="000000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39" name="Google Shape;21665;p70">
                <a:extLst>
                  <a:ext uri="{FF2B5EF4-FFF2-40B4-BE49-F238E27FC236}">
                    <a16:creationId xmlns:a16="http://schemas.microsoft.com/office/drawing/2014/main" id="{2CE29CD4-A721-AA28-0170-174CC7620944}"/>
                  </a:ext>
                </a:extLst>
              </p:cNvPr>
              <p:cNvSpPr/>
              <p:nvPr/>
            </p:nvSpPr>
            <p:spPr>
              <a:xfrm>
                <a:off x="5273566" y="2906898"/>
                <a:ext cx="364918" cy="365717"/>
              </a:xfrm>
              <a:custGeom>
                <a:avLst/>
                <a:gdLst/>
                <a:ahLst/>
                <a:cxnLst/>
                <a:rect l="l" t="t" r="r" b="b"/>
                <a:pathLst>
                  <a:path w="8672" h="8691" extrusionOk="0">
                    <a:moveTo>
                      <a:pt x="4281" y="1"/>
                    </a:moveTo>
                    <a:lnTo>
                      <a:pt x="3892" y="38"/>
                    </a:lnTo>
                    <a:lnTo>
                      <a:pt x="3484" y="93"/>
                    </a:lnTo>
                    <a:lnTo>
                      <a:pt x="3114" y="186"/>
                    </a:lnTo>
                    <a:lnTo>
                      <a:pt x="2743" y="316"/>
                    </a:lnTo>
                    <a:lnTo>
                      <a:pt x="2391" y="464"/>
                    </a:lnTo>
                    <a:lnTo>
                      <a:pt x="2058" y="649"/>
                    </a:lnTo>
                    <a:lnTo>
                      <a:pt x="1743" y="871"/>
                    </a:lnTo>
                    <a:lnTo>
                      <a:pt x="1446" y="1112"/>
                    </a:lnTo>
                    <a:lnTo>
                      <a:pt x="1168" y="1390"/>
                    </a:lnTo>
                    <a:lnTo>
                      <a:pt x="927" y="1668"/>
                    </a:lnTo>
                    <a:lnTo>
                      <a:pt x="705" y="1983"/>
                    </a:lnTo>
                    <a:lnTo>
                      <a:pt x="501" y="2317"/>
                    </a:lnTo>
                    <a:lnTo>
                      <a:pt x="334" y="2669"/>
                    </a:lnTo>
                    <a:lnTo>
                      <a:pt x="205" y="3039"/>
                    </a:lnTo>
                    <a:lnTo>
                      <a:pt x="94" y="3428"/>
                    </a:lnTo>
                    <a:lnTo>
                      <a:pt x="75" y="3521"/>
                    </a:lnTo>
                    <a:lnTo>
                      <a:pt x="38" y="3762"/>
                    </a:lnTo>
                    <a:lnTo>
                      <a:pt x="19" y="4003"/>
                    </a:lnTo>
                    <a:lnTo>
                      <a:pt x="1" y="4299"/>
                    </a:lnTo>
                    <a:lnTo>
                      <a:pt x="1" y="4596"/>
                    </a:lnTo>
                    <a:lnTo>
                      <a:pt x="38" y="4892"/>
                    </a:lnTo>
                    <a:lnTo>
                      <a:pt x="75" y="5170"/>
                    </a:lnTo>
                    <a:lnTo>
                      <a:pt x="149" y="5466"/>
                    </a:lnTo>
                    <a:lnTo>
                      <a:pt x="223" y="5726"/>
                    </a:lnTo>
                    <a:lnTo>
                      <a:pt x="334" y="6004"/>
                    </a:lnTo>
                    <a:lnTo>
                      <a:pt x="446" y="6263"/>
                    </a:lnTo>
                    <a:lnTo>
                      <a:pt x="575" y="6504"/>
                    </a:lnTo>
                    <a:lnTo>
                      <a:pt x="724" y="6745"/>
                    </a:lnTo>
                    <a:lnTo>
                      <a:pt x="890" y="6986"/>
                    </a:lnTo>
                    <a:lnTo>
                      <a:pt x="1076" y="7208"/>
                    </a:lnTo>
                    <a:lnTo>
                      <a:pt x="1261" y="7412"/>
                    </a:lnTo>
                    <a:lnTo>
                      <a:pt x="1483" y="7597"/>
                    </a:lnTo>
                    <a:lnTo>
                      <a:pt x="1687" y="7782"/>
                    </a:lnTo>
                    <a:lnTo>
                      <a:pt x="1928" y="7949"/>
                    </a:lnTo>
                    <a:lnTo>
                      <a:pt x="2169" y="8097"/>
                    </a:lnTo>
                    <a:lnTo>
                      <a:pt x="2391" y="8227"/>
                    </a:lnTo>
                    <a:lnTo>
                      <a:pt x="2650" y="8338"/>
                    </a:lnTo>
                    <a:lnTo>
                      <a:pt x="2891" y="8431"/>
                    </a:lnTo>
                    <a:lnTo>
                      <a:pt x="3169" y="8523"/>
                    </a:lnTo>
                    <a:lnTo>
                      <a:pt x="3429" y="8598"/>
                    </a:lnTo>
                    <a:lnTo>
                      <a:pt x="3707" y="8635"/>
                    </a:lnTo>
                    <a:lnTo>
                      <a:pt x="3984" y="8672"/>
                    </a:lnTo>
                    <a:lnTo>
                      <a:pt x="4244" y="8690"/>
                    </a:lnTo>
                    <a:lnTo>
                      <a:pt x="4503" y="8690"/>
                    </a:lnTo>
                    <a:lnTo>
                      <a:pt x="4744" y="8672"/>
                    </a:lnTo>
                    <a:lnTo>
                      <a:pt x="4985" y="8635"/>
                    </a:lnTo>
                    <a:lnTo>
                      <a:pt x="5226" y="8598"/>
                    </a:lnTo>
                    <a:lnTo>
                      <a:pt x="5467" y="8542"/>
                    </a:lnTo>
                    <a:lnTo>
                      <a:pt x="5708" y="8468"/>
                    </a:lnTo>
                    <a:lnTo>
                      <a:pt x="5930" y="8375"/>
                    </a:lnTo>
                    <a:lnTo>
                      <a:pt x="6152" y="8283"/>
                    </a:lnTo>
                    <a:lnTo>
                      <a:pt x="6375" y="8190"/>
                    </a:lnTo>
                    <a:lnTo>
                      <a:pt x="6578" y="8060"/>
                    </a:lnTo>
                    <a:lnTo>
                      <a:pt x="6782" y="7931"/>
                    </a:lnTo>
                    <a:lnTo>
                      <a:pt x="6967" y="7801"/>
                    </a:lnTo>
                    <a:lnTo>
                      <a:pt x="7153" y="7653"/>
                    </a:lnTo>
                    <a:lnTo>
                      <a:pt x="7338" y="7486"/>
                    </a:lnTo>
                    <a:lnTo>
                      <a:pt x="7505" y="7319"/>
                    </a:lnTo>
                    <a:lnTo>
                      <a:pt x="7523" y="7301"/>
                    </a:lnTo>
                    <a:lnTo>
                      <a:pt x="7746" y="7041"/>
                    </a:lnTo>
                    <a:lnTo>
                      <a:pt x="7949" y="6745"/>
                    </a:lnTo>
                    <a:lnTo>
                      <a:pt x="8135" y="6448"/>
                    </a:lnTo>
                    <a:lnTo>
                      <a:pt x="8301" y="6115"/>
                    </a:lnTo>
                    <a:lnTo>
                      <a:pt x="8431" y="5781"/>
                    </a:lnTo>
                    <a:lnTo>
                      <a:pt x="8542" y="5429"/>
                    </a:lnTo>
                    <a:lnTo>
                      <a:pt x="8616" y="5077"/>
                    </a:lnTo>
                    <a:lnTo>
                      <a:pt x="8672" y="4707"/>
                    </a:lnTo>
                    <a:lnTo>
                      <a:pt x="8672" y="4336"/>
                    </a:lnTo>
                    <a:lnTo>
                      <a:pt x="8672" y="3984"/>
                    </a:lnTo>
                    <a:lnTo>
                      <a:pt x="8653" y="3910"/>
                    </a:lnTo>
                    <a:lnTo>
                      <a:pt x="8598" y="3539"/>
                    </a:lnTo>
                    <a:lnTo>
                      <a:pt x="8524" y="3169"/>
                    </a:lnTo>
                    <a:lnTo>
                      <a:pt x="8394" y="2817"/>
                    </a:lnTo>
                    <a:lnTo>
                      <a:pt x="8246" y="2465"/>
                    </a:lnTo>
                    <a:lnTo>
                      <a:pt x="8079" y="2150"/>
                    </a:lnTo>
                    <a:lnTo>
                      <a:pt x="7875" y="1835"/>
                    </a:lnTo>
                    <a:lnTo>
                      <a:pt x="7653" y="1538"/>
                    </a:lnTo>
                    <a:lnTo>
                      <a:pt x="7394" y="1261"/>
                    </a:lnTo>
                    <a:lnTo>
                      <a:pt x="7116" y="1020"/>
                    </a:lnTo>
                    <a:lnTo>
                      <a:pt x="6838" y="797"/>
                    </a:lnTo>
                    <a:lnTo>
                      <a:pt x="6523" y="594"/>
                    </a:lnTo>
                    <a:lnTo>
                      <a:pt x="6189" y="408"/>
                    </a:lnTo>
                    <a:lnTo>
                      <a:pt x="5837" y="279"/>
                    </a:lnTo>
                    <a:lnTo>
                      <a:pt x="5467" y="149"/>
                    </a:lnTo>
                    <a:lnTo>
                      <a:pt x="5078" y="75"/>
                    </a:lnTo>
                    <a:lnTo>
                      <a:pt x="4688" y="19"/>
                    </a:lnTo>
                    <a:lnTo>
                      <a:pt x="4281" y="1"/>
                    </a:lnTo>
                    <a:close/>
                  </a:path>
                </a:pathLst>
              </a:custGeom>
              <a:solidFill>
                <a:srgbClr val="F8D14B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40" name="Google Shape;21666;p70">
                <a:extLst>
                  <a:ext uri="{FF2B5EF4-FFF2-40B4-BE49-F238E27FC236}">
                    <a16:creationId xmlns:a16="http://schemas.microsoft.com/office/drawing/2014/main" id="{0EEAE3EB-17C8-86C9-9DB8-21DC77849423}"/>
                  </a:ext>
                </a:extLst>
              </p:cNvPr>
              <p:cNvSpPr/>
              <p:nvPr/>
            </p:nvSpPr>
            <p:spPr>
              <a:xfrm>
                <a:off x="5576884" y="3071392"/>
                <a:ext cx="61605" cy="143535"/>
              </a:xfrm>
              <a:custGeom>
                <a:avLst/>
                <a:gdLst/>
                <a:ahLst/>
                <a:cxnLst/>
                <a:rect l="l" t="t" r="r" b="b"/>
                <a:pathLst>
                  <a:path w="1464" h="3411" extrusionOk="0">
                    <a:moveTo>
                      <a:pt x="1445" y="1"/>
                    </a:moveTo>
                    <a:lnTo>
                      <a:pt x="1297" y="94"/>
                    </a:lnTo>
                    <a:lnTo>
                      <a:pt x="1149" y="168"/>
                    </a:lnTo>
                    <a:lnTo>
                      <a:pt x="1001" y="279"/>
                    </a:lnTo>
                    <a:lnTo>
                      <a:pt x="871" y="390"/>
                    </a:lnTo>
                    <a:lnTo>
                      <a:pt x="741" y="501"/>
                    </a:lnTo>
                    <a:lnTo>
                      <a:pt x="612" y="631"/>
                    </a:lnTo>
                    <a:lnTo>
                      <a:pt x="501" y="761"/>
                    </a:lnTo>
                    <a:lnTo>
                      <a:pt x="408" y="909"/>
                    </a:lnTo>
                    <a:lnTo>
                      <a:pt x="315" y="1057"/>
                    </a:lnTo>
                    <a:lnTo>
                      <a:pt x="241" y="1205"/>
                    </a:lnTo>
                    <a:lnTo>
                      <a:pt x="167" y="1372"/>
                    </a:lnTo>
                    <a:lnTo>
                      <a:pt x="111" y="1539"/>
                    </a:lnTo>
                    <a:lnTo>
                      <a:pt x="56" y="1706"/>
                    </a:lnTo>
                    <a:lnTo>
                      <a:pt x="37" y="1891"/>
                    </a:lnTo>
                    <a:lnTo>
                      <a:pt x="19" y="2076"/>
                    </a:lnTo>
                    <a:lnTo>
                      <a:pt x="0" y="2261"/>
                    </a:lnTo>
                    <a:lnTo>
                      <a:pt x="19" y="2558"/>
                    </a:lnTo>
                    <a:lnTo>
                      <a:pt x="74" y="2854"/>
                    </a:lnTo>
                    <a:lnTo>
                      <a:pt x="167" y="3151"/>
                    </a:lnTo>
                    <a:lnTo>
                      <a:pt x="297" y="3410"/>
                    </a:lnTo>
                    <a:lnTo>
                      <a:pt x="315" y="3392"/>
                    </a:lnTo>
                    <a:lnTo>
                      <a:pt x="538" y="3132"/>
                    </a:lnTo>
                    <a:lnTo>
                      <a:pt x="741" y="2836"/>
                    </a:lnTo>
                    <a:lnTo>
                      <a:pt x="927" y="2539"/>
                    </a:lnTo>
                    <a:lnTo>
                      <a:pt x="1093" y="2206"/>
                    </a:lnTo>
                    <a:lnTo>
                      <a:pt x="1223" y="1872"/>
                    </a:lnTo>
                    <a:lnTo>
                      <a:pt x="1334" y="1520"/>
                    </a:lnTo>
                    <a:lnTo>
                      <a:pt x="1408" y="1168"/>
                    </a:lnTo>
                    <a:lnTo>
                      <a:pt x="1464" y="798"/>
                    </a:lnTo>
                    <a:lnTo>
                      <a:pt x="1464" y="427"/>
                    </a:lnTo>
                    <a:lnTo>
                      <a:pt x="1464" y="75"/>
                    </a:lnTo>
                    <a:lnTo>
                      <a:pt x="1445" y="1"/>
                    </a:lnTo>
                    <a:close/>
                  </a:path>
                </a:pathLst>
              </a:custGeom>
              <a:solidFill>
                <a:srgbClr val="000000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41" name="Google Shape;21667;p70">
                <a:extLst>
                  <a:ext uri="{FF2B5EF4-FFF2-40B4-BE49-F238E27FC236}">
                    <a16:creationId xmlns:a16="http://schemas.microsoft.com/office/drawing/2014/main" id="{415C36E3-4085-ACBD-A8C9-FE93A29A68A0}"/>
                  </a:ext>
                </a:extLst>
              </p:cNvPr>
              <p:cNvSpPr/>
              <p:nvPr/>
            </p:nvSpPr>
            <p:spPr>
              <a:xfrm>
                <a:off x="5273566" y="3048795"/>
                <a:ext cx="131037" cy="192642"/>
              </a:xfrm>
              <a:custGeom>
                <a:avLst/>
                <a:gdLst/>
                <a:ahLst/>
                <a:cxnLst/>
                <a:rect l="l" t="t" r="r" b="b"/>
                <a:pathLst>
                  <a:path w="3114" h="4578" extrusionOk="0">
                    <a:moveTo>
                      <a:pt x="649" y="1"/>
                    </a:moveTo>
                    <a:lnTo>
                      <a:pt x="372" y="19"/>
                    </a:lnTo>
                    <a:lnTo>
                      <a:pt x="94" y="56"/>
                    </a:lnTo>
                    <a:lnTo>
                      <a:pt x="75" y="149"/>
                    </a:lnTo>
                    <a:lnTo>
                      <a:pt x="38" y="390"/>
                    </a:lnTo>
                    <a:lnTo>
                      <a:pt x="19" y="631"/>
                    </a:lnTo>
                    <a:lnTo>
                      <a:pt x="1" y="927"/>
                    </a:lnTo>
                    <a:lnTo>
                      <a:pt x="1" y="1224"/>
                    </a:lnTo>
                    <a:lnTo>
                      <a:pt x="38" y="1520"/>
                    </a:lnTo>
                    <a:lnTo>
                      <a:pt x="75" y="1798"/>
                    </a:lnTo>
                    <a:lnTo>
                      <a:pt x="149" y="2094"/>
                    </a:lnTo>
                    <a:lnTo>
                      <a:pt x="223" y="2354"/>
                    </a:lnTo>
                    <a:lnTo>
                      <a:pt x="334" y="2632"/>
                    </a:lnTo>
                    <a:lnTo>
                      <a:pt x="446" y="2891"/>
                    </a:lnTo>
                    <a:lnTo>
                      <a:pt x="575" y="3132"/>
                    </a:lnTo>
                    <a:lnTo>
                      <a:pt x="724" y="3373"/>
                    </a:lnTo>
                    <a:lnTo>
                      <a:pt x="890" y="3614"/>
                    </a:lnTo>
                    <a:lnTo>
                      <a:pt x="1076" y="3836"/>
                    </a:lnTo>
                    <a:lnTo>
                      <a:pt x="1261" y="4040"/>
                    </a:lnTo>
                    <a:lnTo>
                      <a:pt x="1483" y="4225"/>
                    </a:lnTo>
                    <a:lnTo>
                      <a:pt x="1687" y="4410"/>
                    </a:lnTo>
                    <a:lnTo>
                      <a:pt x="1928" y="4577"/>
                    </a:lnTo>
                    <a:lnTo>
                      <a:pt x="2187" y="4392"/>
                    </a:lnTo>
                    <a:lnTo>
                      <a:pt x="2410" y="4188"/>
                    </a:lnTo>
                    <a:lnTo>
                      <a:pt x="2613" y="3947"/>
                    </a:lnTo>
                    <a:lnTo>
                      <a:pt x="2780" y="3688"/>
                    </a:lnTo>
                    <a:lnTo>
                      <a:pt x="2928" y="3410"/>
                    </a:lnTo>
                    <a:lnTo>
                      <a:pt x="3021" y="3113"/>
                    </a:lnTo>
                    <a:lnTo>
                      <a:pt x="3095" y="2798"/>
                    </a:lnTo>
                    <a:lnTo>
                      <a:pt x="3114" y="2465"/>
                    </a:lnTo>
                    <a:lnTo>
                      <a:pt x="3095" y="2206"/>
                    </a:lnTo>
                    <a:lnTo>
                      <a:pt x="3058" y="1965"/>
                    </a:lnTo>
                    <a:lnTo>
                      <a:pt x="3002" y="1742"/>
                    </a:lnTo>
                    <a:lnTo>
                      <a:pt x="2928" y="1501"/>
                    </a:lnTo>
                    <a:lnTo>
                      <a:pt x="2817" y="1298"/>
                    </a:lnTo>
                    <a:lnTo>
                      <a:pt x="2687" y="1094"/>
                    </a:lnTo>
                    <a:lnTo>
                      <a:pt x="2558" y="890"/>
                    </a:lnTo>
                    <a:lnTo>
                      <a:pt x="2391" y="723"/>
                    </a:lnTo>
                    <a:lnTo>
                      <a:pt x="2224" y="557"/>
                    </a:lnTo>
                    <a:lnTo>
                      <a:pt x="2020" y="427"/>
                    </a:lnTo>
                    <a:lnTo>
                      <a:pt x="1817" y="297"/>
                    </a:lnTo>
                    <a:lnTo>
                      <a:pt x="1613" y="186"/>
                    </a:lnTo>
                    <a:lnTo>
                      <a:pt x="1391" y="112"/>
                    </a:lnTo>
                    <a:lnTo>
                      <a:pt x="1150" y="56"/>
                    </a:lnTo>
                    <a:lnTo>
                      <a:pt x="909" y="19"/>
                    </a:lnTo>
                    <a:lnTo>
                      <a:pt x="649" y="1"/>
                    </a:lnTo>
                    <a:close/>
                  </a:path>
                </a:pathLst>
              </a:custGeom>
              <a:solidFill>
                <a:srgbClr val="000000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42" name="Google Shape;21668;p70">
                <a:extLst>
                  <a:ext uri="{FF2B5EF4-FFF2-40B4-BE49-F238E27FC236}">
                    <a16:creationId xmlns:a16="http://schemas.microsoft.com/office/drawing/2014/main" id="{FCF56657-DEA4-C809-D1B3-0A0278DA74B7}"/>
                  </a:ext>
                </a:extLst>
              </p:cNvPr>
              <p:cNvSpPr/>
              <p:nvPr/>
            </p:nvSpPr>
            <p:spPr>
              <a:xfrm>
                <a:off x="5507493" y="2937323"/>
                <a:ext cx="79573" cy="67875"/>
              </a:xfrm>
              <a:custGeom>
                <a:avLst/>
                <a:gdLst/>
                <a:ahLst/>
                <a:cxnLst/>
                <a:rect l="l" t="t" r="r" b="b"/>
                <a:pathLst>
                  <a:path w="1891" h="1613" extrusionOk="0">
                    <a:moveTo>
                      <a:pt x="0" y="0"/>
                    </a:moveTo>
                    <a:lnTo>
                      <a:pt x="519" y="352"/>
                    </a:lnTo>
                    <a:lnTo>
                      <a:pt x="778" y="538"/>
                    </a:lnTo>
                    <a:lnTo>
                      <a:pt x="1038" y="723"/>
                    </a:lnTo>
                    <a:lnTo>
                      <a:pt x="1279" y="927"/>
                    </a:lnTo>
                    <a:lnTo>
                      <a:pt x="1483" y="1149"/>
                    </a:lnTo>
                    <a:lnTo>
                      <a:pt x="1686" y="1371"/>
                    </a:lnTo>
                    <a:lnTo>
                      <a:pt x="1890" y="1612"/>
                    </a:lnTo>
                    <a:lnTo>
                      <a:pt x="1890" y="1445"/>
                    </a:lnTo>
                    <a:lnTo>
                      <a:pt x="1853" y="1279"/>
                    </a:lnTo>
                    <a:lnTo>
                      <a:pt x="1798" y="1112"/>
                    </a:lnTo>
                    <a:lnTo>
                      <a:pt x="1723" y="964"/>
                    </a:lnTo>
                    <a:lnTo>
                      <a:pt x="1631" y="815"/>
                    </a:lnTo>
                    <a:lnTo>
                      <a:pt x="1520" y="686"/>
                    </a:lnTo>
                    <a:lnTo>
                      <a:pt x="1408" y="556"/>
                    </a:lnTo>
                    <a:lnTo>
                      <a:pt x="1279" y="445"/>
                    </a:lnTo>
                    <a:lnTo>
                      <a:pt x="1149" y="334"/>
                    </a:lnTo>
                    <a:lnTo>
                      <a:pt x="982" y="241"/>
                    </a:lnTo>
                    <a:lnTo>
                      <a:pt x="834" y="167"/>
                    </a:lnTo>
                    <a:lnTo>
                      <a:pt x="667" y="111"/>
                    </a:lnTo>
                    <a:lnTo>
                      <a:pt x="501" y="56"/>
                    </a:lnTo>
                    <a:lnTo>
                      <a:pt x="334" y="19"/>
                    </a:lnTo>
                    <a:lnTo>
                      <a:pt x="16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43" name="Google Shape;21669;p70">
                <a:extLst>
                  <a:ext uri="{FF2B5EF4-FFF2-40B4-BE49-F238E27FC236}">
                    <a16:creationId xmlns:a16="http://schemas.microsoft.com/office/drawing/2014/main" id="{6933DB7A-912F-71AE-A543-398F205053DE}"/>
                  </a:ext>
                </a:extLst>
              </p:cNvPr>
              <p:cNvSpPr/>
              <p:nvPr/>
            </p:nvSpPr>
            <p:spPr>
              <a:xfrm>
                <a:off x="5583112" y="3019170"/>
                <a:ext cx="15654" cy="14854"/>
              </a:xfrm>
              <a:custGeom>
                <a:avLst/>
                <a:gdLst/>
                <a:ahLst/>
                <a:cxnLst/>
                <a:rect l="l" t="t" r="r" b="b"/>
                <a:pathLst>
                  <a:path w="372" h="353" extrusionOk="0">
                    <a:moveTo>
                      <a:pt x="130" y="1"/>
                    </a:moveTo>
                    <a:lnTo>
                      <a:pt x="56" y="56"/>
                    </a:lnTo>
                    <a:lnTo>
                      <a:pt x="19" y="112"/>
                    </a:lnTo>
                    <a:lnTo>
                      <a:pt x="1" y="149"/>
                    </a:lnTo>
                    <a:lnTo>
                      <a:pt x="19" y="204"/>
                    </a:lnTo>
                    <a:lnTo>
                      <a:pt x="38" y="279"/>
                    </a:lnTo>
                    <a:lnTo>
                      <a:pt x="93" y="316"/>
                    </a:lnTo>
                    <a:lnTo>
                      <a:pt x="149" y="353"/>
                    </a:lnTo>
                    <a:lnTo>
                      <a:pt x="223" y="353"/>
                    </a:lnTo>
                    <a:lnTo>
                      <a:pt x="297" y="334"/>
                    </a:lnTo>
                    <a:lnTo>
                      <a:pt x="334" y="279"/>
                    </a:lnTo>
                    <a:lnTo>
                      <a:pt x="371" y="204"/>
                    </a:lnTo>
                    <a:lnTo>
                      <a:pt x="371" y="149"/>
                    </a:lnTo>
                    <a:lnTo>
                      <a:pt x="353" y="75"/>
                    </a:lnTo>
                    <a:lnTo>
                      <a:pt x="315" y="38"/>
                    </a:lnTo>
                    <a:lnTo>
                      <a:pt x="26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44" name="Google Shape;21670;p70">
                <a:extLst>
                  <a:ext uri="{FF2B5EF4-FFF2-40B4-BE49-F238E27FC236}">
                    <a16:creationId xmlns:a16="http://schemas.microsoft.com/office/drawing/2014/main" id="{41CD8618-896B-60AB-88FA-81C5DDEBEB00}"/>
                  </a:ext>
                </a:extLst>
              </p:cNvPr>
              <p:cNvSpPr/>
              <p:nvPr/>
            </p:nvSpPr>
            <p:spPr>
              <a:xfrm>
                <a:off x="5411591" y="3048037"/>
                <a:ext cx="170003" cy="71746"/>
              </a:xfrm>
              <a:custGeom>
                <a:avLst/>
                <a:gdLst/>
                <a:ahLst/>
                <a:cxnLst/>
                <a:rect l="l" t="t" r="r" b="b"/>
                <a:pathLst>
                  <a:path w="4040" h="1705" extrusionOk="0">
                    <a:moveTo>
                      <a:pt x="4039" y="0"/>
                    </a:moveTo>
                    <a:lnTo>
                      <a:pt x="3965" y="167"/>
                    </a:lnTo>
                    <a:lnTo>
                      <a:pt x="3891" y="315"/>
                    </a:lnTo>
                    <a:lnTo>
                      <a:pt x="3817" y="463"/>
                    </a:lnTo>
                    <a:lnTo>
                      <a:pt x="3724" y="593"/>
                    </a:lnTo>
                    <a:lnTo>
                      <a:pt x="3613" y="723"/>
                    </a:lnTo>
                    <a:lnTo>
                      <a:pt x="3502" y="852"/>
                    </a:lnTo>
                    <a:lnTo>
                      <a:pt x="3391" y="964"/>
                    </a:lnTo>
                    <a:lnTo>
                      <a:pt x="3261" y="1056"/>
                    </a:lnTo>
                    <a:lnTo>
                      <a:pt x="3039" y="1186"/>
                    </a:lnTo>
                    <a:lnTo>
                      <a:pt x="2798" y="1297"/>
                    </a:lnTo>
                    <a:lnTo>
                      <a:pt x="2576" y="1371"/>
                    </a:lnTo>
                    <a:lnTo>
                      <a:pt x="2335" y="1427"/>
                    </a:lnTo>
                    <a:lnTo>
                      <a:pt x="2094" y="1445"/>
                    </a:lnTo>
                    <a:lnTo>
                      <a:pt x="1872" y="1445"/>
                    </a:lnTo>
                    <a:lnTo>
                      <a:pt x="1631" y="1408"/>
                    </a:lnTo>
                    <a:lnTo>
                      <a:pt x="1408" y="1353"/>
                    </a:lnTo>
                    <a:lnTo>
                      <a:pt x="1186" y="1279"/>
                    </a:lnTo>
                    <a:lnTo>
                      <a:pt x="982" y="1167"/>
                    </a:lnTo>
                    <a:lnTo>
                      <a:pt x="779" y="1056"/>
                    </a:lnTo>
                    <a:lnTo>
                      <a:pt x="593" y="908"/>
                    </a:lnTo>
                    <a:lnTo>
                      <a:pt x="427" y="723"/>
                    </a:lnTo>
                    <a:lnTo>
                      <a:pt x="260" y="537"/>
                    </a:lnTo>
                    <a:lnTo>
                      <a:pt x="112" y="315"/>
                    </a:lnTo>
                    <a:lnTo>
                      <a:pt x="0" y="93"/>
                    </a:lnTo>
                    <a:lnTo>
                      <a:pt x="74" y="371"/>
                    </a:lnTo>
                    <a:lnTo>
                      <a:pt x="186" y="630"/>
                    </a:lnTo>
                    <a:lnTo>
                      <a:pt x="334" y="852"/>
                    </a:lnTo>
                    <a:lnTo>
                      <a:pt x="501" y="1056"/>
                    </a:lnTo>
                    <a:lnTo>
                      <a:pt x="686" y="1242"/>
                    </a:lnTo>
                    <a:lnTo>
                      <a:pt x="890" y="1390"/>
                    </a:lnTo>
                    <a:lnTo>
                      <a:pt x="1131" y="1519"/>
                    </a:lnTo>
                    <a:lnTo>
                      <a:pt x="1371" y="1612"/>
                    </a:lnTo>
                    <a:lnTo>
                      <a:pt x="1612" y="1668"/>
                    </a:lnTo>
                    <a:lnTo>
                      <a:pt x="1872" y="1705"/>
                    </a:lnTo>
                    <a:lnTo>
                      <a:pt x="2131" y="1705"/>
                    </a:lnTo>
                    <a:lnTo>
                      <a:pt x="2409" y="1686"/>
                    </a:lnTo>
                    <a:lnTo>
                      <a:pt x="2668" y="1612"/>
                    </a:lnTo>
                    <a:lnTo>
                      <a:pt x="2909" y="1519"/>
                    </a:lnTo>
                    <a:lnTo>
                      <a:pt x="3150" y="1390"/>
                    </a:lnTo>
                    <a:lnTo>
                      <a:pt x="3391" y="1223"/>
                    </a:lnTo>
                    <a:lnTo>
                      <a:pt x="3521" y="1093"/>
                    </a:lnTo>
                    <a:lnTo>
                      <a:pt x="3632" y="964"/>
                    </a:lnTo>
                    <a:lnTo>
                      <a:pt x="3743" y="815"/>
                    </a:lnTo>
                    <a:lnTo>
                      <a:pt x="3836" y="667"/>
                    </a:lnTo>
                    <a:lnTo>
                      <a:pt x="3910" y="500"/>
                    </a:lnTo>
                    <a:lnTo>
                      <a:pt x="3965" y="334"/>
                    </a:lnTo>
                    <a:lnTo>
                      <a:pt x="4002" y="167"/>
                    </a:lnTo>
                    <a:lnTo>
                      <a:pt x="403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45" name="Google Shape;21671;p70">
                <a:extLst>
                  <a:ext uri="{FF2B5EF4-FFF2-40B4-BE49-F238E27FC236}">
                    <a16:creationId xmlns:a16="http://schemas.microsoft.com/office/drawing/2014/main" id="{0F0218BC-4F07-F68E-6B07-024C55EFBEA0}"/>
                  </a:ext>
                </a:extLst>
              </p:cNvPr>
              <p:cNvSpPr/>
              <p:nvPr/>
            </p:nvSpPr>
            <p:spPr>
              <a:xfrm>
                <a:off x="5436545" y="3004358"/>
                <a:ext cx="27310" cy="53862"/>
              </a:xfrm>
              <a:custGeom>
                <a:avLst/>
                <a:gdLst/>
                <a:ahLst/>
                <a:cxnLst/>
                <a:rect l="l" t="t" r="r" b="b"/>
                <a:pathLst>
                  <a:path w="649" h="1280" extrusionOk="0">
                    <a:moveTo>
                      <a:pt x="334" y="1"/>
                    </a:moveTo>
                    <a:lnTo>
                      <a:pt x="278" y="19"/>
                    </a:lnTo>
                    <a:lnTo>
                      <a:pt x="223" y="56"/>
                    </a:lnTo>
                    <a:lnTo>
                      <a:pt x="167" y="112"/>
                    </a:lnTo>
                    <a:lnTo>
                      <a:pt x="111" y="186"/>
                    </a:lnTo>
                    <a:lnTo>
                      <a:pt x="74" y="279"/>
                    </a:lnTo>
                    <a:lnTo>
                      <a:pt x="37" y="390"/>
                    </a:lnTo>
                    <a:lnTo>
                      <a:pt x="19" y="501"/>
                    </a:lnTo>
                    <a:lnTo>
                      <a:pt x="0" y="631"/>
                    </a:lnTo>
                    <a:lnTo>
                      <a:pt x="19" y="760"/>
                    </a:lnTo>
                    <a:lnTo>
                      <a:pt x="19" y="890"/>
                    </a:lnTo>
                    <a:lnTo>
                      <a:pt x="56" y="1001"/>
                    </a:lnTo>
                    <a:lnTo>
                      <a:pt x="93" y="1094"/>
                    </a:lnTo>
                    <a:lnTo>
                      <a:pt x="130" y="1168"/>
                    </a:lnTo>
                    <a:lnTo>
                      <a:pt x="186" y="1223"/>
                    </a:lnTo>
                    <a:lnTo>
                      <a:pt x="241" y="1260"/>
                    </a:lnTo>
                    <a:lnTo>
                      <a:pt x="297" y="1279"/>
                    </a:lnTo>
                    <a:lnTo>
                      <a:pt x="371" y="1279"/>
                    </a:lnTo>
                    <a:lnTo>
                      <a:pt x="426" y="1242"/>
                    </a:lnTo>
                    <a:lnTo>
                      <a:pt x="482" y="1186"/>
                    </a:lnTo>
                    <a:lnTo>
                      <a:pt x="538" y="1094"/>
                    </a:lnTo>
                    <a:lnTo>
                      <a:pt x="575" y="1001"/>
                    </a:lnTo>
                    <a:lnTo>
                      <a:pt x="612" y="908"/>
                    </a:lnTo>
                    <a:lnTo>
                      <a:pt x="630" y="779"/>
                    </a:lnTo>
                    <a:lnTo>
                      <a:pt x="649" y="649"/>
                    </a:lnTo>
                    <a:lnTo>
                      <a:pt x="630" y="519"/>
                    </a:lnTo>
                    <a:lnTo>
                      <a:pt x="630" y="408"/>
                    </a:lnTo>
                    <a:lnTo>
                      <a:pt x="593" y="297"/>
                    </a:lnTo>
                    <a:lnTo>
                      <a:pt x="556" y="186"/>
                    </a:lnTo>
                    <a:lnTo>
                      <a:pt x="519" y="112"/>
                    </a:lnTo>
                    <a:lnTo>
                      <a:pt x="463" y="56"/>
                    </a:lnTo>
                    <a:lnTo>
                      <a:pt x="408" y="19"/>
                    </a:lnTo>
                    <a:lnTo>
                      <a:pt x="334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46" name="Google Shape;21672;p70">
                <a:extLst>
                  <a:ext uri="{FF2B5EF4-FFF2-40B4-BE49-F238E27FC236}">
                    <a16:creationId xmlns:a16="http://schemas.microsoft.com/office/drawing/2014/main" id="{80B4FD93-0A55-4255-CFAB-9386B4B52F58}"/>
                  </a:ext>
                </a:extLst>
              </p:cNvPr>
              <p:cNvSpPr/>
              <p:nvPr/>
            </p:nvSpPr>
            <p:spPr>
              <a:xfrm>
                <a:off x="5539433" y="3005915"/>
                <a:ext cx="26552" cy="53862"/>
              </a:xfrm>
              <a:custGeom>
                <a:avLst/>
                <a:gdLst/>
                <a:ahLst/>
                <a:cxnLst/>
                <a:rect l="l" t="t" r="r" b="b"/>
                <a:pathLst>
                  <a:path w="631" h="1280" extrusionOk="0">
                    <a:moveTo>
                      <a:pt x="260" y="1"/>
                    </a:moveTo>
                    <a:lnTo>
                      <a:pt x="205" y="38"/>
                    </a:lnTo>
                    <a:lnTo>
                      <a:pt x="149" y="93"/>
                    </a:lnTo>
                    <a:lnTo>
                      <a:pt x="94" y="167"/>
                    </a:lnTo>
                    <a:lnTo>
                      <a:pt x="57" y="279"/>
                    </a:lnTo>
                    <a:lnTo>
                      <a:pt x="19" y="371"/>
                    </a:lnTo>
                    <a:lnTo>
                      <a:pt x="1" y="501"/>
                    </a:lnTo>
                    <a:lnTo>
                      <a:pt x="1" y="631"/>
                    </a:lnTo>
                    <a:lnTo>
                      <a:pt x="1" y="760"/>
                    </a:lnTo>
                    <a:lnTo>
                      <a:pt x="19" y="871"/>
                    </a:lnTo>
                    <a:lnTo>
                      <a:pt x="38" y="983"/>
                    </a:lnTo>
                    <a:lnTo>
                      <a:pt x="75" y="1075"/>
                    </a:lnTo>
                    <a:lnTo>
                      <a:pt x="112" y="1168"/>
                    </a:lnTo>
                    <a:lnTo>
                      <a:pt x="168" y="1223"/>
                    </a:lnTo>
                    <a:lnTo>
                      <a:pt x="223" y="1261"/>
                    </a:lnTo>
                    <a:lnTo>
                      <a:pt x="297" y="1279"/>
                    </a:lnTo>
                    <a:lnTo>
                      <a:pt x="353" y="1261"/>
                    </a:lnTo>
                    <a:lnTo>
                      <a:pt x="409" y="1223"/>
                    </a:lnTo>
                    <a:lnTo>
                      <a:pt x="464" y="1168"/>
                    </a:lnTo>
                    <a:lnTo>
                      <a:pt x="520" y="1094"/>
                    </a:lnTo>
                    <a:lnTo>
                      <a:pt x="557" y="1001"/>
                    </a:lnTo>
                    <a:lnTo>
                      <a:pt x="594" y="890"/>
                    </a:lnTo>
                    <a:lnTo>
                      <a:pt x="612" y="779"/>
                    </a:lnTo>
                    <a:lnTo>
                      <a:pt x="631" y="649"/>
                    </a:lnTo>
                    <a:lnTo>
                      <a:pt x="631" y="519"/>
                    </a:lnTo>
                    <a:lnTo>
                      <a:pt x="612" y="390"/>
                    </a:lnTo>
                    <a:lnTo>
                      <a:pt x="575" y="279"/>
                    </a:lnTo>
                    <a:lnTo>
                      <a:pt x="538" y="186"/>
                    </a:lnTo>
                    <a:lnTo>
                      <a:pt x="501" y="112"/>
                    </a:lnTo>
                    <a:lnTo>
                      <a:pt x="446" y="56"/>
                    </a:lnTo>
                    <a:lnTo>
                      <a:pt x="390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47" name="Google Shape;21673;p70">
                <a:extLst>
                  <a:ext uri="{FF2B5EF4-FFF2-40B4-BE49-F238E27FC236}">
                    <a16:creationId xmlns:a16="http://schemas.microsoft.com/office/drawing/2014/main" id="{A15CC385-AB3D-2372-7FF0-F123B48DB6E5}"/>
                  </a:ext>
                </a:extLst>
              </p:cNvPr>
              <p:cNvSpPr/>
              <p:nvPr/>
            </p:nvSpPr>
            <p:spPr>
              <a:xfrm>
                <a:off x="5226814" y="3550903"/>
                <a:ext cx="247178" cy="191043"/>
              </a:xfrm>
              <a:custGeom>
                <a:avLst/>
                <a:gdLst/>
                <a:ahLst/>
                <a:cxnLst/>
                <a:rect l="l" t="t" r="r" b="b"/>
                <a:pathLst>
                  <a:path w="5874" h="4540" extrusionOk="0">
                    <a:moveTo>
                      <a:pt x="167" y="1"/>
                    </a:moveTo>
                    <a:lnTo>
                      <a:pt x="93" y="19"/>
                    </a:lnTo>
                    <a:lnTo>
                      <a:pt x="37" y="56"/>
                    </a:lnTo>
                    <a:lnTo>
                      <a:pt x="0" y="112"/>
                    </a:lnTo>
                    <a:lnTo>
                      <a:pt x="0" y="186"/>
                    </a:lnTo>
                    <a:lnTo>
                      <a:pt x="19" y="204"/>
                    </a:lnTo>
                    <a:lnTo>
                      <a:pt x="408" y="1872"/>
                    </a:lnTo>
                    <a:lnTo>
                      <a:pt x="445" y="1928"/>
                    </a:lnTo>
                    <a:lnTo>
                      <a:pt x="445" y="1983"/>
                    </a:lnTo>
                    <a:lnTo>
                      <a:pt x="538" y="2354"/>
                    </a:lnTo>
                    <a:lnTo>
                      <a:pt x="556" y="2428"/>
                    </a:lnTo>
                    <a:lnTo>
                      <a:pt x="612" y="2632"/>
                    </a:lnTo>
                    <a:lnTo>
                      <a:pt x="649" y="2798"/>
                    </a:lnTo>
                    <a:lnTo>
                      <a:pt x="760" y="3262"/>
                    </a:lnTo>
                    <a:lnTo>
                      <a:pt x="797" y="3410"/>
                    </a:lnTo>
                    <a:lnTo>
                      <a:pt x="890" y="3817"/>
                    </a:lnTo>
                    <a:lnTo>
                      <a:pt x="1038" y="4410"/>
                    </a:lnTo>
                    <a:lnTo>
                      <a:pt x="1056" y="4466"/>
                    </a:lnTo>
                    <a:lnTo>
                      <a:pt x="1093" y="4503"/>
                    </a:lnTo>
                    <a:lnTo>
                      <a:pt x="1130" y="4521"/>
                    </a:lnTo>
                    <a:lnTo>
                      <a:pt x="1205" y="4540"/>
                    </a:lnTo>
                    <a:lnTo>
                      <a:pt x="4669" y="4540"/>
                    </a:lnTo>
                    <a:lnTo>
                      <a:pt x="4725" y="4521"/>
                    </a:lnTo>
                    <a:lnTo>
                      <a:pt x="4780" y="4503"/>
                    </a:lnTo>
                    <a:lnTo>
                      <a:pt x="4818" y="4466"/>
                    </a:lnTo>
                    <a:lnTo>
                      <a:pt x="4836" y="4410"/>
                    </a:lnTo>
                    <a:lnTo>
                      <a:pt x="5114" y="3299"/>
                    </a:lnTo>
                    <a:lnTo>
                      <a:pt x="5132" y="3169"/>
                    </a:lnTo>
                    <a:lnTo>
                      <a:pt x="5244" y="2761"/>
                    </a:lnTo>
                    <a:lnTo>
                      <a:pt x="5281" y="2595"/>
                    </a:lnTo>
                    <a:lnTo>
                      <a:pt x="5318" y="2428"/>
                    </a:lnTo>
                    <a:lnTo>
                      <a:pt x="5392" y="2168"/>
                    </a:lnTo>
                    <a:lnTo>
                      <a:pt x="5410" y="2057"/>
                    </a:lnTo>
                    <a:lnTo>
                      <a:pt x="5410" y="2002"/>
                    </a:lnTo>
                    <a:lnTo>
                      <a:pt x="5447" y="1946"/>
                    </a:lnTo>
                    <a:lnTo>
                      <a:pt x="5874" y="186"/>
                    </a:lnTo>
                    <a:lnTo>
                      <a:pt x="5874" y="112"/>
                    </a:lnTo>
                    <a:lnTo>
                      <a:pt x="5837" y="56"/>
                    </a:lnTo>
                    <a:lnTo>
                      <a:pt x="5781" y="19"/>
                    </a:lnTo>
                    <a:lnTo>
                      <a:pt x="5707" y="1"/>
                    </a:lnTo>
                    <a:close/>
                  </a:path>
                </a:pathLst>
              </a:custGeom>
              <a:solidFill>
                <a:srgbClr val="F55854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48" name="Google Shape;21674;p70">
                <a:extLst>
                  <a:ext uri="{FF2B5EF4-FFF2-40B4-BE49-F238E27FC236}">
                    <a16:creationId xmlns:a16="http://schemas.microsoft.com/office/drawing/2014/main" id="{E2105828-BCC9-6046-0057-5AFB59EAA6C1}"/>
                  </a:ext>
                </a:extLst>
              </p:cNvPr>
              <p:cNvSpPr/>
              <p:nvPr/>
            </p:nvSpPr>
            <p:spPr>
              <a:xfrm>
                <a:off x="5243941" y="3629636"/>
                <a:ext cx="212125" cy="24996"/>
              </a:xfrm>
              <a:custGeom>
                <a:avLst/>
                <a:gdLst/>
                <a:ahLst/>
                <a:cxnLst/>
                <a:rect l="l" t="t" r="r" b="b"/>
                <a:pathLst>
                  <a:path w="5041" h="594" extrusionOk="0">
                    <a:moveTo>
                      <a:pt x="1" y="1"/>
                    </a:moveTo>
                    <a:lnTo>
                      <a:pt x="38" y="112"/>
                    </a:lnTo>
                    <a:lnTo>
                      <a:pt x="168" y="149"/>
                    </a:lnTo>
                    <a:lnTo>
                      <a:pt x="297" y="205"/>
                    </a:lnTo>
                    <a:lnTo>
                      <a:pt x="446" y="279"/>
                    </a:lnTo>
                    <a:lnTo>
                      <a:pt x="575" y="353"/>
                    </a:lnTo>
                    <a:lnTo>
                      <a:pt x="742" y="446"/>
                    </a:lnTo>
                    <a:lnTo>
                      <a:pt x="890" y="520"/>
                    </a:lnTo>
                    <a:lnTo>
                      <a:pt x="1038" y="575"/>
                    </a:lnTo>
                    <a:lnTo>
                      <a:pt x="1205" y="594"/>
                    </a:lnTo>
                    <a:lnTo>
                      <a:pt x="1353" y="575"/>
                    </a:lnTo>
                    <a:lnTo>
                      <a:pt x="1520" y="520"/>
                    </a:lnTo>
                    <a:lnTo>
                      <a:pt x="1668" y="446"/>
                    </a:lnTo>
                    <a:lnTo>
                      <a:pt x="1817" y="353"/>
                    </a:lnTo>
                    <a:lnTo>
                      <a:pt x="1965" y="260"/>
                    </a:lnTo>
                    <a:lnTo>
                      <a:pt x="2113" y="186"/>
                    </a:lnTo>
                    <a:lnTo>
                      <a:pt x="2243" y="149"/>
                    </a:lnTo>
                    <a:lnTo>
                      <a:pt x="2391" y="112"/>
                    </a:lnTo>
                    <a:lnTo>
                      <a:pt x="2521" y="149"/>
                    </a:lnTo>
                    <a:lnTo>
                      <a:pt x="2669" y="186"/>
                    </a:lnTo>
                    <a:lnTo>
                      <a:pt x="2799" y="260"/>
                    </a:lnTo>
                    <a:lnTo>
                      <a:pt x="2947" y="353"/>
                    </a:lnTo>
                    <a:lnTo>
                      <a:pt x="3095" y="446"/>
                    </a:lnTo>
                    <a:lnTo>
                      <a:pt x="3243" y="520"/>
                    </a:lnTo>
                    <a:lnTo>
                      <a:pt x="3410" y="575"/>
                    </a:lnTo>
                    <a:lnTo>
                      <a:pt x="3558" y="594"/>
                    </a:lnTo>
                    <a:lnTo>
                      <a:pt x="3725" y="575"/>
                    </a:lnTo>
                    <a:lnTo>
                      <a:pt x="3873" y="520"/>
                    </a:lnTo>
                    <a:lnTo>
                      <a:pt x="4040" y="446"/>
                    </a:lnTo>
                    <a:lnTo>
                      <a:pt x="4188" y="353"/>
                    </a:lnTo>
                    <a:lnTo>
                      <a:pt x="4336" y="260"/>
                    </a:lnTo>
                    <a:lnTo>
                      <a:pt x="4466" y="186"/>
                    </a:lnTo>
                    <a:lnTo>
                      <a:pt x="4614" y="149"/>
                    </a:lnTo>
                    <a:lnTo>
                      <a:pt x="4744" y="112"/>
                    </a:lnTo>
                    <a:lnTo>
                      <a:pt x="4874" y="131"/>
                    </a:lnTo>
                    <a:lnTo>
                      <a:pt x="5003" y="186"/>
                    </a:lnTo>
                    <a:lnTo>
                      <a:pt x="5040" y="75"/>
                    </a:lnTo>
                    <a:lnTo>
                      <a:pt x="4892" y="19"/>
                    </a:lnTo>
                    <a:lnTo>
                      <a:pt x="4744" y="1"/>
                    </a:lnTo>
                    <a:lnTo>
                      <a:pt x="4596" y="38"/>
                    </a:lnTo>
                    <a:lnTo>
                      <a:pt x="4429" y="94"/>
                    </a:lnTo>
                    <a:lnTo>
                      <a:pt x="4281" y="168"/>
                    </a:lnTo>
                    <a:lnTo>
                      <a:pt x="4133" y="260"/>
                    </a:lnTo>
                    <a:lnTo>
                      <a:pt x="3984" y="334"/>
                    </a:lnTo>
                    <a:lnTo>
                      <a:pt x="3855" y="409"/>
                    </a:lnTo>
                    <a:lnTo>
                      <a:pt x="3706" y="464"/>
                    </a:lnTo>
                    <a:lnTo>
                      <a:pt x="3558" y="483"/>
                    </a:lnTo>
                    <a:lnTo>
                      <a:pt x="3429" y="464"/>
                    </a:lnTo>
                    <a:lnTo>
                      <a:pt x="3280" y="409"/>
                    </a:lnTo>
                    <a:lnTo>
                      <a:pt x="3151" y="334"/>
                    </a:lnTo>
                    <a:lnTo>
                      <a:pt x="3002" y="260"/>
                    </a:lnTo>
                    <a:lnTo>
                      <a:pt x="2854" y="168"/>
                    </a:lnTo>
                    <a:lnTo>
                      <a:pt x="2706" y="94"/>
                    </a:lnTo>
                    <a:lnTo>
                      <a:pt x="2539" y="38"/>
                    </a:lnTo>
                    <a:lnTo>
                      <a:pt x="2391" y="1"/>
                    </a:lnTo>
                    <a:lnTo>
                      <a:pt x="2224" y="38"/>
                    </a:lnTo>
                    <a:lnTo>
                      <a:pt x="2076" y="94"/>
                    </a:lnTo>
                    <a:lnTo>
                      <a:pt x="1909" y="168"/>
                    </a:lnTo>
                    <a:lnTo>
                      <a:pt x="1761" y="260"/>
                    </a:lnTo>
                    <a:lnTo>
                      <a:pt x="1613" y="334"/>
                    </a:lnTo>
                    <a:lnTo>
                      <a:pt x="1483" y="409"/>
                    </a:lnTo>
                    <a:lnTo>
                      <a:pt x="1335" y="464"/>
                    </a:lnTo>
                    <a:lnTo>
                      <a:pt x="1205" y="483"/>
                    </a:lnTo>
                    <a:lnTo>
                      <a:pt x="1057" y="464"/>
                    </a:lnTo>
                    <a:lnTo>
                      <a:pt x="927" y="409"/>
                    </a:lnTo>
                    <a:lnTo>
                      <a:pt x="779" y="334"/>
                    </a:lnTo>
                    <a:lnTo>
                      <a:pt x="631" y="260"/>
                    </a:lnTo>
                    <a:lnTo>
                      <a:pt x="483" y="168"/>
                    </a:lnTo>
                    <a:lnTo>
                      <a:pt x="334" y="94"/>
                    </a:lnTo>
                    <a:lnTo>
                      <a:pt x="186" y="38"/>
                    </a:lnTo>
                    <a:lnTo>
                      <a:pt x="19" y="1"/>
                    </a:lnTo>
                    <a:close/>
                  </a:path>
                </a:pathLst>
              </a:custGeom>
              <a:solidFill>
                <a:srgbClr val="F0A661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49" name="Google Shape;21675;p70">
                <a:extLst>
                  <a:ext uri="{FF2B5EF4-FFF2-40B4-BE49-F238E27FC236}">
                    <a16:creationId xmlns:a16="http://schemas.microsoft.com/office/drawing/2014/main" id="{386370EB-A119-E9B2-A96E-ED6E42BFA986}"/>
                  </a:ext>
                </a:extLst>
              </p:cNvPr>
              <p:cNvSpPr/>
              <p:nvPr/>
            </p:nvSpPr>
            <p:spPr>
              <a:xfrm>
                <a:off x="5250211" y="3652276"/>
                <a:ext cx="200385" cy="34337"/>
              </a:xfrm>
              <a:custGeom>
                <a:avLst/>
                <a:gdLst/>
                <a:ahLst/>
                <a:cxnLst/>
                <a:rect l="l" t="t" r="r" b="b"/>
                <a:pathLst>
                  <a:path w="4762" h="816" extrusionOk="0">
                    <a:moveTo>
                      <a:pt x="2242" y="0"/>
                    </a:moveTo>
                    <a:lnTo>
                      <a:pt x="2149" y="19"/>
                    </a:lnTo>
                    <a:lnTo>
                      <a:pt x="2057" y="37"/>
                    </a:lnTo>
                    <a:lnTo>
                      <a:pt x="1890" y="93"/>
                    </a:lnTo>
                    <a:lnTo>
                      <a:pt x="1723" y="167"/>
                    </a:lnTo>
                    <a:lnTo>
                      <a:pt x="1556" y="278"/>
                    </a:lnTo>
                    <a:lnTo>
                      <a:pt x="1297" y="426"/>
                    </a:lnTo>
                    <a:lnTo>
                      <a:pt x="1167" y="463"/>
                    </a:lnTo>
                    <a:lnTo>
                      <a:pt x="1056" y="482"/>
                    </a:lnTo>
                    <a:lnTo>
                      <a:pt x="945" y="463"/>
                    </a:lnTo>
                    <a:lnTo>
                      <a:pt x="815" y="426"/>
                    </a:lnTo>
                    <a:lnTo>
                      <a:pt x="556" y="278"/>
                    </a:lnTo>
                    <a:lnTo>
                      <a:pt x="278" y="111"/>
                    </a:lnTo>
                    <a:lnTo>
                      <a:pt x="130" y="56"/>
                    </a:lnTo>
                    <a:lnTo>
                      <a:pt x="0" y="19"/>
                    </a:lnTo>
                    <a:lnTo>
                      <a:pt x="93" y="389"/>
                    </a:lnTo>
                    <a:lnTo>
                      <a:pt x="222" y="463"/>
                    </a:lnTo>
                    <a:lnTo>
                      <a:pt x="371" y="556"/>
                    </a:lnTo>
                    <a:lnTo>
                      <a:pt x="537" y="649"/>
                    </a:lnTo>
                    <a:lnTo>
                      <a:pt x="704" y="741"/>
                    </a:lnTo>
                    <a:lnTo>
                      <a:pt x="871" y="797"/>
                    </a:lnTo>
                    <a:lnTo>
                      <a:pt x="964" y="815"/>
                    </a:lnTo>
                    <a:lnTo>
                      <a:pt x="1149" y="815"/>
                    </a:lnTo>
                    <a:lnTo>
                      <a:pt x="1223" y="797"/>
                    </a:lnTo>
                    <a:lnTo>
                      <a:pt x="1408" y="741"/>
                    </a:lnTo>
                    <a:lnTo>
                      <a:pt x="1575" y="649"/>
                    </a:lnTo>
                    <a:lnTo>
                      <a:pt x="1723" y="556"/>
                    </a:lnTo>
                    <a:lnTo>
                      <a:pt x="2001" y="408"/>
                    </a:lnTo>
                    <a:lnTo>
                      <a:pt x="2112" y="371"/>
                    </a:lnTo>
                    <a:lnTo>
                      <a:pt x="2242" y="352"/>
                    </a:lnTo>
                    <a:lnTo>
                      <a:pt x="2353" y="371"/>
                    </a:lnTo>
                    <a:lnTo>
                      <a:pt x="2483" y="408"/>
                    </a:lnTo>
                    <a:lnTo>
                      <a:pt x="2742" y="556"/>
                    </a:lnTo>
                    <a:lnTo>
                      <a:pt x="2909" y="649"/>
                    </a:lnTo>
                    <a:lnTo>
                      <a:pt x="3076" y="741"/>
                    </a:lnTo>
                    <a:lnTo>
                      <a:pt x="3242" y="797"/>
                    </a:lnTo>
                    <a:lnTo>
                      <a:pt x="3335" y="815"/>
                    </a:lnTo>
                    <a:lnTo>
                      <a:pt x="3502" y="815"/>
                    </a:lnTo>
                    <a:lnTo>
                      <a:pt x="3595" y="797"/>
                    </a:lnTo>
                    <a:lnTo>
                      <a:pt x="3761" y="741"/>
                    </a:lnTo>
                    <a:lnTo>
                      <a:pt x="3928" y="649"/>
                    </a:lnTo>
                    <a:lnTo>
                      <a:pt x="4095" y="556"/>
                    </a:lnTo>
                    <a:lnTo>
                      <a:pt x="4354" y="408"/>
                    </a:lnTo>
                    <a:lnTo>
                      <a:pt x="4484" y="371"/>
                    </a:lnTo>
                    <a:lnTo>
                      <a:pt x="4595" y="352"/>
                    </a:lnTo>
                    <a:lnTo>
                      <a:pt x="4688" y="352"/>
                    </a:lnTo>
                    <a:lnTo>
                      <a:pt x="4762" y="19"/>
                    </a:lnTo>
                    <a:lnTo>
                      <a:pt x="4595" y="0"/>
                    </a:lnTo>
                    <a:lnTo>
                      <a:pt x="4502" y="19"/>
                    </a:lnTo>
                    <a:lnTo>
                      <a:pt x="4428" y="37"/>
                    </a:lnTo>
                    <a:lnTo>
                      <a:pt x="4243" y="93"/>
                    </a:lnTo>
                    <a:lnTo>
                      <a:pt x="4076" y="167"/>
                    </a:lnTo>
                    <a:lnTo>
                      <a:pt x="3928" y="278"/>
                    </a:lnTo>
                    <a:lnTo>
                      <a:pt x="3650" y="426"/>
                    </a:lnTo>
                    <a:lnTo>
                      <a:pt x="3539" y="463"/>
                    </a:lnTo>
                    <a:lnTo>
                      <a:pt x="3409" y="482"/>
                    </a:lnTo>
                    <a:lnTo>
                      <a:pt x="3298" y="463"/>
                    </a:lnTo>
                    <a:lnTo>
                      <a:pt x="3187" y="426"/>
                    </a:lnTo>
                    <a:lnTo>
                      <a:pt x="2909" y="278"/>
                    </a:lnTo>
                    <a:lnTo>
                      <a:pt x="2761" y="167"/>
                    </a:lnTo>
                    <a:lnTo>
                      <a:pt x="2594" y="93"/>
                    </a:lnTo>
                    <a:lnTo>
                      <a:pt x="2409" y="37"/>
                    </a:lnTo>
                    <a:lnTo>
                      <a:pt x="2335" y="19"/>
                    </a:lnTo>
                    <a:lnTo>
                      <a:pt x="2242" y="0"/>
                    </a:lnTo>
                    <a:close/>
                  </a:path>
                </a:pathLst>
              </a:custGeom>
              <a:solidFill>
                <a:srgbClr val="F0A661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0" name="Google Shape;21676;p70">
                <a:extLst>
                  <a:ext uri="{FF2B5EF4-FFF2-40B4-BE49-F238E27FC236}">
                    <a16:creationId xmlns:a16="http://schemas.microsoft.com/office/drawing/2014/main" id="{B8C0FB38-FC02-7583-0FC6-1FE7DBABDFCB}"/>
                  </a:ext>
                </a:extLst>
              </p:cNvPr>
              <p:cNvSpPr/>
              <p:nvPr/>
            </p:nvSpPr>
            <p:spPr>
              <a:xfrm>
                <a:off x="5258754" y="3684215"/>
                <a:ext cx="184058" cy="24996"/>
              </a:xfrm>
              <a:custGeom>
                <a:avLst/>
                <a:gdLst/>
                <a:ahLst/>
                <a:cxnLst/>
                <a:rect l="l" t="t" r="r" b="b"/>
                <a:pathLst>
                  <a:path w="4374" h="594" extrusionOk="0">
                    <a:moveTo>
                      <a:pt x="2039" y="1"/>
                    </a:moveTo>
                    <a:lnTo>
                      <a:pt x="1872" y="38"/>
                    </a:lnTo>
                    <a:lnTo>
                      <a:pt x="1724" y="94"/>
                    </a:lnTo>
                    <a:lnTo>
                      <a:pt x="1557" y="168"/>
                    </a:lnTo>
                    <a:lnTo>
                      <a:pt x="1409" y="260"/>
                    </a:lnTo>
                    <a:lnTo>
                      <a:pt x="1261" y="334"/>
                    </a:lnTo>
                    <a:lnTo>
                      <a:pt x="1131" y="409"/>
                    </a:lnTo>
                    <a:lnTo>
                      <a:pt x="983" y="464"/>
                    </a:lnTo>
                    <a:lnTo>
                      <a:pt x="853" y="483"/>
                    </a:lnTo>
                    <a:lnTo>
                      <a:pt x="705" y="464"/>
                    </a:lnTo>
                    <a:lnTo>
                      <a:pt x="575" y="409"/>
                    </a:lnTo>
                    <a:lnTo>
                      <a:pt x="427" y="334"/>
                    </a:lnTo>
                    <a:lnTo>
                      <a:pt x="279" y="260"/>
                    </a:lnTo>
                    <a:lnTo>
                      <a:pt x="149" y="168"/>
                    </a:lnTo>
                    <a:lnTo>
                      <a:pt x="1" y="94"/>
                    </a:lnTo>
                    <a:lnTo>
                      <a:pt x="38" y="242"/>
                    </a:lnTo>
                    <a:lnTo>
                      <a:pt x="223" y="353"/>
                    </a:lnTo>
                    <a:lnTo>
                      <a:pt x="390" y="446"/>
                    </a:lnTo>
                    <a:lnTo>
                      <a:pt x="538" y="520"/>
                    </a:lnTo>
                    <a:lnTo>
                      <a:pt x="686" y="575"/>
                    </a:lnTo>
                    <a:lnTo>
                      <a:pt x="853" y="594"/>
                    </a:lnTo>
                    <a:lnTo>
                      <a:pt x="1001" y="575"/>
                    </a:lnTo>
                    <a:lnTo>
                      <a:pt x="1168" y="520"/>
                    </a:lnTo>
                    <a:lnTo>
                      <a:pt x="1316" y="446"/>
                    </a:lnTo>
                    <a:lnTo>
                      <a:pt x="1465" y="353"/>
                    </a:lnTo>
                    <a:lnTo>
                      <a:pt x="1613" y="260"/>
                    </a:lnTo>
                    <a:lnTo>
                      <a:pt x="1761" y="186"/>
                    </a:lnTo>
                    <a:lnTo>
                      <a:pt x="1891" y="149"/>
                    </a:lnTo>
                    <a:lnTo>
                      <a:pt x="2039" y="112"/>
                    </a:lnTo>
                    <a:lnTo>
                      <a:pt x="2169" y="149"/>
                    </a:lnTo>
                    <a:lnTo>
                      <a:pt x="2317" y="186"/>
                    </a:lnTo>
                    <a:lnTo>
                      <a:pt x="2447" y="260"/>
                    </a:lnTo>
                    <a:lnTo>
                      <a:pt x="2595" y="353"/>
                    </a:lnTo>
                    <a:lnTo>
                      <a:pt x="2743" y="446"/>
                    </a:lnTo>
                    <a:lnTo>
                      <a:pt x="2891" y="520"/>
                    </a:lnTo>
                    <a:lnTo>
                      <a:pt x="3058" y="575"/>
                    </a:lnTo>
                    <a:lnTo>
                      <a:pt x="3206" y="594"/>
                    </a:lnTo>
                    <a:lnTo>
                      <a:pt x="3373" y="575"/>
                    </a:lnTo>
                    <a:lnTo>
                      <a:pt x="3521" y="520"/>
                    </a:lnTo>
                    <a:lnTo>
                      <a:pt x="3688" y="446"/>
                    </a:lnTo>
                    <a:lnTo>
                      <a:pt x="3836" y="353"/>
                    </a:lnTo>
                    <a:lnTo>
                      <a:pt x="4096" y="205"/>
                    </a:lnTo>
                    <a:lnTo>
                      <a:pt x="4225" y="149"/>
                    </a:lnTo>
                    <a:lnTo>
                      <a:pt x="4355" y="131"/>
                    </a:lnTo>
                    <a:lnTo>
                      <a:pt x="4373" y="1"/>
                    </a:lnTo>
                    <a:lnTo>
                      <a:pt x="4373" y="1"/>
                    </a:lnTo>
                    <a:lnTo>
                      <a:pt x="4225" y="38"/>
                    </a:lnTo>
                    <a:lnTo>
                      <a:pt x="4077" y="94"/>
                    </a:lnTo>
                    <a:lnTo>
                      <a:pt x="3929" y="168"/>
                    </a:lnTo>
                    <a:lnTo>
                      <a:pt x="3781" y="260"/>
                    </a:lnTo>
                    <a:lnTo>
                      <a:pt x="3632" y="334"/>
                    </a:lnTo>
                    <a:lnTo>
                      <a:pt x="3503" y="409"/>
                    </a:lnTo>
                    <a:lnTo>
                      <a:pt x="3354" y="464"/>
                    </a:lnTo>
                    <a:lnTo>
                      <a:pt x="3206" y="483"/>
                    </a:lnTo>
                    <a:lnTo>
                      <a:pt x="3077" y="464"/>
                    </a:lnTo>
                    <a:lnTo>
                      <a:pt x="2928" y="409"/>
                    </a:lnTo>
                    <a:lnTo>
                      <a:pt x="2799" y="334"/>
                    </a:lnTo>
                    <a:lnTo>
                      <a:pt x="2650" y="260"/>
                    </a:lnTo>
                    <a:lnTo>
                      <a:pt x="2502" y="168"/>
                    </a:lnTo>
                    <a:lnTo>
                      <a:pt x="2354" y="94"/>
                    </a:lnTo>
                    <a:lnTo>
                      <a:pt x="2187" y="38"/>
                    </a:lnTo>
                    <a:lnTo>
                      <a:pt x="2039" y="1"/>
                    </a:lnTo>
                    <a:close/>
                  </a:path>
                </a:pathLst>
              </a:custGeom>
              <a:solidFill>
                <a:srgbClr val="F0A661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1" name="Google Shape;21677;p70">
                <a:extLst>
                  <a:ext uri="{FF2B5EF4-FFF2-40B4-BE49-F238E27FC236}">
                    <a16:creationId xmlns:a16="http://schemas.microsoft.com/office/drawing/2014/main" id="{4884A2FA-E4FC-B9AC-D7C3-6B419C71475C}"/>
                  </a:ext>
                </a:extLst>
              </p:cNvPr>
              <p:cNvSpPr/>
              <p:nvPr/>
            </p:nvSpPr>
            <p:spPr>
              <a:xfrm>
                <a:off x="5226814" y="3550903"/>
                <a:ext cx="247178" cy="70232"/>
              </a:xfrm>
              <a:custGeom>
                <a:avLst/>
                <a:gdLst/>
                <a:ahLst/>
                <a:cxnLst/>
                <a:rect l="l" t="t" r="r" b="b"/>
                <a:pathLst>
                  <a:path w="5874" h="1669" extrusionOk="0">
                    <a:moveTo>
                      <a:pt x="167" y="1"/>
                    </a:moveTo>
                    <a:lnTo>
                      <a:pt x="111" y="19"/>
                    </a:lnTo>
                    <a:lnTo>
                      <a:pt x="56" y="38"/>
                    </a:lnTo>
                    <a:lnTo>
                      <a:pt x="19" y="75"/>
                    </a:lnTo>
                    <a:lnTo>
                      <a:pt x="0" y="130"/>
                    </a:lnTo>
                    <a:lnTo>
                      <a:pt x="0" y="186"/>
                    </a:lnTo>
                    <a:lnTo>
                      <a:pt x="37" y="297"/>
                    </a:lnTo>
                    <a:lnTo>
                      <a:pt x="111" y="612"/>
                    </a:lnTo>
                    <a:lnTo>
                      <a:pt x="149" y="797"/>
                    </a:lnTo>
                    <a:lnTo>
                      <a:pt x="352" y="1613"/>
                    </a:lnTo>
                    <a:lnTo>
                      <a:pt x="1649" y="1650"/>
                    </a:lnTo>
                    <a:lnTo>
                      <a:pt x="2928" y="1668"/>
                    </a:lnTo>
                    <a:lnTo>
                      <a:pt x="4225" y="1650"/>
                    </a:lnTo>
                    <a:lnTo>
                      <a:pt x="5522" y="1613"/>
                    </a:lnTo>
                    <a:lnTo>
                      <a:pt x="5874" y="186"/>
                    </a:lnTo>
                    <a:lnTo>
                      <a:pt x="5874" y="112"/>
                    </a:lnTo>
                    <a:lnTo>
                      <a:pt x="5837" y="56"/>
                    </a:lnTo>
                    <a:lnTo>
                      <a:pt x="5781" y="19"/>
                    </a:lnTo>
                    <a:lnTo>
                      <a:pt x="5707" y="1"/>
                    </a:lnTo>
                    <a:close/>
                  </a:path>
                </a:pathLst>
              </a:custGeom>
              <a:solidFill>
                <a:srgbClr val="000000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2" name="Google Shape;21678;p70">
                <a:extLst>
                  <a:ext uri="{FF2B5EF4-FFF2-40B4-BE49-F238E27FC236}">
                    <a16:creationId xmlns:a16="http://schemas.microsoft.com/office/drawing/2014/main" id="{51D4738A-C966-AD0F-0737-D579FDF3CC83}"/>
                  </a:ext>
                </a:extLst>
              </p:cNvPr>
              <p:cNvSpPr/>
              <p:nvPr/>
            </p:nvSpPr>
            <p:spPr>
              <a:xfrm>
                <a:off x="5217430" y="3531420"/>
                <a:ext cx="265146" cy="80331"/>
              </a:xfrm>
              <a:custGeom>
                <a:avLst/>
                <a:gdLst/>
                <a:ahLst/>
                <a:cxnLst/>
                <a:rect l="l" t="t" r="r" b="b"/>
                <a:pathLst>
                  <a:path w="6301" h="1909" extrusionOk="0">
                    <a:moveTo>
                      <a:pt x="1724" y="0"/>
                    </a:moveTo>
                    <a:lnTo>
                      <a:pt x="409" y="37"/>
                    </a:lnTo>
                    <a:lnTo>
                      <a:pt x="297" y="37"/>
                    </a:lnTo>
                    <a:lnTo>
                      <a:pt x="186" y="56"/>
                    </a:lnTo>
                    <a:lnTo>
                      <a:pt x="131" y="75"/>
                    </a:lnTo>
                    <a:lnTo>
                      <a:pt x="75" y="93"/>
                    </a:lnTo>
                    <a:lnTo>
                      <a:pt x="38" y="130"/>
                    </a:lnTo>
                    <a:lnTo>
                      <a:pt x="19" y="204"/>
                    </a:lnTo>
                    <a:lnTo>
                      <a:pt x="1" y="241"/>
                    </a:lnTo>
                    <a:lnTo>
                      <a:pt x="19" y="464"/>
                    </a:lnTo>
                    <a:lnTo>
                      <a:pt x="57" y="890"/>
                    </a:lnTo>
                    <a:lnTo>
                      <a:pt x="131" y="1668"/>
                    </a:lnTo>
                    <a:lnTo>
                      <a:pt x="149" y="1724"/>
                    </a:lnTo>
                    <a:lnTo>
                      <a:pt x="168" y="1779"/>
                    </a:lnTo>
                    <a:lnTo>
                      <a:pt x="186" y="1816"/>
                    </a:lnTo>
                    <a:lnTo>
                      <a:pt x="242" y="1835"/>
                    </a:lnTo>
                    <a:lnTo>
                      <a:pt x="297" y="1835"/>
                    </a:lnTo>
                    <a:lnTo>
                      <a:pt x="724" y="1853"/>
                    </a:lnTo>
                    <a:lnTo>
                      <a:pt x="2039" y="1909"/>
                    </a:lnTo>
                    <a:lnTo>
                      <a:pt x="3354" y="1909"/>
                    </a:lnTo>
                    <a:lnTo>
                      <a:pt x="4670" y="1890"/>
                    </a:lnTo>
                    <a:lnTo>
                      <a:pt x="6004" y="1835"/>
                    </a:lnTo>
                    <a:lnTo>
                      <a:pt x="6078" y="1835"/>
                    </a:lnTo>
                    <a:lnTo>
                      <a:pt x="6115" y="1816"/>
                    </a:lnTo>
                    <a:lnTo>
                      <a:pt x="6152" y="1798"/>
                    </a:lnTo>
                    <a:lnTo>
                      <a:pt x="6189" y="1724"/>
                    </a:lnTo>
                    <a:lnTo>
                      <a:pt x="6208" y="1668"/>
                    </a:lnTo>
                    <a:lnTo>
                      <a:pt x="6263" y="982"/>
                    </a:lnTo>
                    <a:lnTo>
                      <a:pt x="6300" y="297"/>
                    </a:lnTo>
                    <a:lnTo>
                      <a:pt x="6300" y="186"/>
                    </a:lnTo>
                    <a:lnTo>
                      <a:pt x="6282" y="130"/>
                    </a:lnTo>
                    <a:lnTo>
                      <a:pt x="6263" y="93"/>
                    </a:lnTo>
                    <a:lnTo>
                      <a:pt x="6226" y="56"/>
                    </a:lnTo>
                    <a:lnTo>
                      <a:pt x="6171" y="56"/>
                    </a:lnTo>
                    <a:lnTo>
                      <a:pt x="6078" y="37"/>
                    </a:lnTo>
                    <a:lnTo>
                      <a:pt x="5689" y="37"/>
                    </a:lnTo>
                    <a:lnTo>
                      <a:pt x="4374" y="0"/>
                    </a:lnTo>
                    <a:close/>
                  </a:path>
                </a:pathLst>
              </a:custGeom>
              <a:solidFill>
                <a:srgbClr val="5E91E0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3" name="Google Shape;21679;p70">
                <a:extLst>
                  <a:ext uri="{FF2B5EF4-FFF2-40B4-BE49-F238E27FC236}">
                    <a16:creationId xmlns:a16="http://schemas.microsoft.com/office/drawing/2014/main" id="{DF18F748-8F52-B456-0004-F732C4EF4C11}"/>
                  </a:ext>
                </a:extLst>
              </p:cNvPr>
              <p:cNvSpPr/>
              <p:nvPr/>
            </p:nvSpPr>
            <p:spPr>
              <a:xfrm>
                <a:off x="5445129" y="3537648"/>
                <a:ext cx="28867" cy="41365"/>
              </a:xfrm>
              <a:custGeom>
                <a:avLst/>
                <a:gdLst/>
                <a:ahLst/>
                <a:cxnLst/>
                <a:rect l="l" t="t" r="r" b="b"/>
                <a:pathLst>
                  <a:path w="686" h="983" extrusionOk="0">
                    <a:moveTo>
                      <a:pt x="74" y="1"/>
                    </a:moveTo>
                    <a:lnTo>
                      <a:pt x="37" y="38"/>
                    </a:lnTo>
                    <a:lnTo>
                      <a:pt x="19" y="93"/>
                    </a:lnTo>
                    <a:lnTo>
                      <a:pt x="0" y="149"/>
                    </a:lnTo>
                    <a:lnTo>
                      <a:pt x="37" y="242"/>
                    </a:lnTo>
                    <a:lnTo>
                      <a:pt x="93" y="316"/>
                    </a:lnTo>
                    <a:lnTo>
                      <a:pt x="167" y="390"/>
                    </a:lnTo>
                    <a:lnTo>
                      <a:pt x="222" y="464"/>
                    </a:lnTo>
                    <a:lnTo>
                      <a:pt x="259" y="538"/>
                    </a:lnTo>
                    <a:lnTo>
                      <a:pt x="278" y="612"/>
                    </a:lnTo>
                    <a:lnTo>
                      <a:pt x="315" y="779"/>
                    </a:lnTo>
                    <a:lnTo>
                      <a:pt x="334" y="871"/>
                    </a:lnTo>
                    <a:lnTo>
                      <a:pt x="389" y="927"/>
                    </a:lnTo>
                    <a:lnTo>
                      <a:pt x="426" y="964"/>
                    </a:lnTo>
                    <a:lnTo>
                      <a:pt x="482" y="983"/>
                    </a:lnTo>
                    <a:lnTo>
                      <a:pt x="537" y="964"/>
                    </a:lnTo>
                    <a:lnTo>
                      <a:pt x="593" y="927"/>
                    </a:lnTo>
                    <a:lnTo>
                      <a:pt x="630" y="871"/>
                    </a:lnTo>
                    <a:lnTo>
                      <a:pt x="667" y="779"/>
                    </a:lnTo>
                    <a:lnTo>
                      <a:pt x="686" y="649"/>
                    </a:lnTo>
                    <a:lnTo>
                      <a:pt x="667" y="519"/>
                    </a:lnTo>
                    <a:lnTo>
                      <a:pt x="630" y="390"/>
                    </a:lnTo>
                    <a:lnTo>
                      <a:pt x="556" y="260"/>
                    </a:lnTo>
                    <a:lnTo>
                      <a:pt x="482" y="149"/>
                    </a:lnTo>
                    <a:lnTo>
                      <a:pt x="371" y="75"/>
                    </a:lnTo>
                    <a:lnTo>
                      <a:pt x="259" y="19"/>
                    </a:lnTo>
                    <a:lnTo>
                      <a:pt x="13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4" name="Google Shape;21680;p70">
                <a:extLst>
                  <a:ext uri="{FF2B5EF4-FFF2-40B4-BE49-F238E27FC236}">
                    <a16:creationId xmlns:a16="http://schemas.microsoft.com/office/drawing/2014/main" id="{10F403A6-6A90-0E32-1F1F-E15C815DA875}"/>
                  </a:ext>
                </a:extLst>
              </p:cNvPr>
              <p:cNvSpPr/>
              <p:nvPr/>
            </p:nvSpPr>
            <p:spPr>
              <a:xfrm>
                <a:off x="6250514" y="3161866"/>
                <a:ext cx="148963" cy="488885"/>
              </a:xfrm>
              <a:custGeom>
                <a:avLst/>
                <a:gdLst/>
                <a:ahLst/>
                <a:cxnLst/>
                <a:rect l="l" t="t" r="r" b="b"/>
                <a:pathLst>
                  <a:path w="3540" h="11618" extrusionOk="0">
                    <a:moveTo>
                      <a:pt x="519" y="0"/>
                    </a:moveTo>
                    <a:lnTo>
                      <a:pt x="463" y="19"/>
                    </a:lnTo>
                    <a:lnTo>
                      <a:pt x="389" y="56"/>
                    </a:lnTo>
                    <a:lnTo>
                      <a:pt x="334" y="93"/>
                    </a:lnTo>
                    <a:lnTo>
                      <a:pt x="278" y="130"/>
                    </a:lnTo>
                    <a:lnTo>
                      <a:pt x="241" y="204"/>
                    </a:lnTo>
                    <a:lnTo>
                      <a:pt x="204" y="278"/>
                    </a:lnTo>
                    <a:lnTo>
                      <a:pt x="186" y="352"/>
                    </a:lnTo>
                    <a:lnTo>
                      <a:pt x="93" y="1705"/>
                    </a:lnTo>
                    <a:lnTo>
                      <a:pt x="56" y="2372"/>
                    </a:lnTo>
                    <a:lnTo>
                      <a:pt x="19" y="3039"/>
                    </a:lnTo>
                    <a:lnTo>
                      <a:pt x="0" y="3724"/>
                    </a:lnTo>
                    <a:lnTo>
                      <a:pt x="19" y="4391"/>
                    </a:lnTo>
                    <a:lnTo>
                      <a:pt x="37" y="5077"/>
                    </a:lnTo>
                    <a:lnTo>
                      <a:pt x="93" y="5744"/>
                    </a:lnTo>
                    <a:lnTo>
                      <a:pt x="186" y="6448"/>
                    </a:lnTo>
                    <a:lnTo>
                      <a:pt x="297" y="7171"/>
                    </a:lnTo>
                    <a:lnTo>
                      <a:pt x="445" y="7875"/>
                    </a:lnTo>
                    <a:lnTo>
                      <a:pt x="649" y="8560"/>
                    </a:lnTo>
                    <a:lnTo>
                      <a:pt x="871" y="9246"/>
                    </a:lnTo>
                    <a:lnTo>
                      <a:pt x="1130" y="9913"/>
                    </a:lnTo>
                    <a:lnTo>
                      <a:pt x="1427" y="10561"/>
                    </a:lnTo>
                    <a:lnTo>
                      <a:pt x="1760" y="11210"/>
                    </a:lnTo>
                    <a:lnTo>
                      <a:pt x="1927" y="11376"/>
                    </a:lnTo>
                    <a:lnTo>
                      <a:pt x="2094" y="11488"/>
                    </a:lnTo>
                    <a:lnTo>
                      <a:pt x="2261" y="11580"/>
                    </a:lnTo>
                    <a:lnTo>
                      <a:pt x="2446" y="11617"/>
                    </a:lnTo>
                    <a:lnTo>
                      <a:pt x="2631" y="11617"/>
                    </a:lnTo>
                    <a:lnTo>
                      <a:pt x="2798" y="11580"/>
                    </a:lnTo>
                    <a:lnTo>
                      <a:pt x="2965" y="11525"/>
                    </a:lnTo>
                    <a:lnTo>
                      <a:pt x="3113" y="11432"/>
                    </a:lnTo>
                    <a:lnTo>
                      <a:pt x="3261" y="11321"/>
                    </a:lnTo>
                    <a:lnTo>
                      <a:pt x="3372" y="11191"/>
                    </a:lnTo>
                    <a:lnTo>
                      <a:pt x="3465" y="11043"/>
                    </a:lnTo>
                    <a:lnTo>
                      <a:pt x="3521" y="10858"/>
                    </a:lnTo>
                    <a:lnTo>
                      <a:pt x="3539" y="10672"/>
                    </a:lnTo>
                    <a:lnTo>
                      <a:pt x="3521" y="10487"/>
                    </a:lnTo>
                    <a:lnTo>
                      <a:pt x="3465" y="10283"/>
                    </a:lnTo>
                    <a:lnTo>
                      <a:pt x="3372" y="10079"/>
                    </a:lnTo>
                    <a:lnTo>
                      <a:pt x="3020" y="9579"/>
                    </a:lnTo>
                    <a:lnTo>
                      <a:pt x="2705" y="9042"/>
                    </a:lnTo>
                    <a:lnTo>
                      <a:pt x="2427" y="8505"/>
                    </a:lnTo>
                    <a:lnTo>
                      <a:pt x="2168" y="7930"/>
                    </a:lnTo>
                    <a:lnTo>
                      <a:pt x="2001" y="7485"/>
                    </a:lnTo>
                    <a:lnTo>
                      <a:pt x="1835" y="7041"/>
                    </a:lnTo>
                    <a:lnTo>
                      <a:pt x="1686" y="6578"/>
                    </a:lnTo>
                    <a:lnTo>
                      <a:pt x="1575" y="6114"/>
                    </a:lnTo>
                    <a:lnTo>
                      <a:pt x="1464" y="5651"/>
                    </a:lnTo>
                    <a:lnTo>
                      <a:pt x="1371" y="5188"/>
                    </a:lnTo>
                    <a:lnTo>
                      <a:pt x="1279" y="4725"/>
                    </a:lnTo>
                    <a:lnTo>
                      <a:pt x="1223" y="4243"/>
                    </a:lnTo>
                    <a:lnTo>
                      <a:pt x="1112" y="3280"/>
                    </a:lnTo>
                    <a:lnTo>
                      <a:pt x="1038" y="2316"/>
                    </a:lnTo>
                    <a:lnTo>
                      <a:pt x="1001" y="1353"/>
                    </a:lnTo>
                    <a:lnTo>
                      <a:pt x="964" y="371"/>
                    </a:lnTo>
                    <a:lnTo>
                      <a:pt x="964" y="297"/>
                    </a:lnTo>
                    <a:lnTo>
                      <a:pt x="927" y="223"/>
                    </a:lnTo>
                    <a:lnTo>
                      <a:pt x="890" y="148"/>
                    </a:lnTo>
                    <a:lnTo>
                      <a:pt x="853" y="111"/>
                    </a:lnTo>
                    <a:lnTo>
                      <a:pt x="797" y="56"/>
                    </a:lnTo>
                    <a:lnTo>
                      <a:pt x="723" y="37"/>
                    </a:lnTo>
                    <a:lnTo>
                      <a:pt x="667" y="19"/>
                    </a:lnTo>
                    <a:lnTo>
                      <a:pt x="593" y="0"/>
                    </a:lnTo>
                    <a:close/>
                  </a:path>
                </a:pathLst>
              </a:custGeom>
              <a:solidFill>
                <a:srgbClr val="C2E782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5" name="Google Shape;21681;p70">
                <a:extLst>
                  <a:ext uri="{FF2B5EF4-FFF2-40B4-BE49-F238E27FC236}">
                    <a16:creationId xmlns:a16="http://schemas.microsoft.com/office/drawing/2014/main" id="{C7104125-D9E9-AA25-C684-EFB9B0B90F4B}"/>
                  </a:ext>
                </a:extLst>
              </p:cNvPr>
              <p:cNvSpPr/>
              <p:nvPr/>
            </p:nvSpPr>
            <p:spPr>
              <a:xfrm>
                <a:off x="6250514" y="3161866"/>
                <a:ext cx="72546" cy="289300"/>
              </a:xfrm>
              <a:custGeom>
                <a:avLst/>
                <a:gdLst/>
                <a:ahLst/>
                <a:cxnLst/>
                <a:rect l="l" t="t" r="r" b="b"/>
                <a:pathLst>
                  <a:path w="1724" h="6875" extrusionOk="0">
                    <a:moveTo>
                      <a:pt x="519" y="0"/>
                    </a:moveTo>
                    <a:lnTo>
                      <a:pt x="463" y="19"/>
                    </a:lnTo>
                    <a:lnTo>
                      <a:pt x="389" y="56"/>
                    </a:lnTo>
                    <a:lnTo>
                      <a:pt x="334" y="93"/>
                    </a:lnTo>
                    <a:lnTo>
                      <a:pt x="278" y="130"/>
                    </a:lnTo>
                    <a:lnTo>
                      <a:pt x="241" y="204"/>
                    </a:lnTo>
                    <a:lnTo>
                      <a:pt x="204" y="278"/>
                    </a:lnTo>
                    <a:lnTo>
                      <a:pt x="186" y="352"/>
                    </a:lnTo>
                    <a:lnTo>
                      <a:pt x="93" y="1705"/>
                    </a:lnTo>
                    <a:lnTo>
                      <a:pt x="56" y="2372"/>
                    </a:lnTo>
                    <a:lnTo>
                      <a:pt x="19" y="3039"/>
                    </a:lnTo>
                    <a:lnTo>
                      <a:pt x="0" y="3724"/>
                    </a:lnTo>
                    <a:lnTo>
                      <a:pt x="19" y="4391"/>
                    </a:lnTo>
                    <a:lnTo>
                      <a:pt x="37" y="5077"/>
                    </a:lnTo>
                    <a:lnTo>
                      <a:pt x="93" y="5744"/>
                    </a:lnTo>
                    <a:lnTo>
                      <a:pt x="149" y="6300"/>
                    </a:lnTo>
                    <a:lnTo>
                      <a:pt x="241" y="6837"/>
                    </a:lnTo>
                    <a:lnTo>
                      <a:pt x="408" y="6874"/>
                    </a:lnTo>
                    <a:lnTo>
                      <a:pt x="593" y="6874"/>
                    </a:lnTo>
                    <a:lnTo>
                      <a:pt x="760" y="6856"/>
                    </a:lnTo>
                    <a:lnTo>
                      <a:pt x="927" y="6837"/>
                    </a:lnTo>
                    <a:lnTo>
                      <a:pt x="1334" y="6763"/>
                    </a:lnTo>
                    <a:lnTo>
                      <a:pt x="1723" y="6652"/>
                    </a:lnTo>
                    <a:lnTo>
                      <a:pt x="1612" y="6281"/>
                    </a:lnTo>
                    <a:lnTo>
                      <a:pt x="1520" y="5892"/>
                    </a:lnTo>
                    <a:lnTo>
                      <a:pt x="1353" y="5132"/>
                    </a:lnTo>
                    <a:lnTo>
                      <a:pt x="1242" y="4354"/>
                    </a:lnTo>
                    <a:lnTo>
                      <a:pt x="1130" y="3576"/>
                    </a:lnTo>
                    <a:lnTo>
                      <a:pt x="1075" y="2779"/>
                    </a:lnTo>
                    <a:lnTo>
                      <a:pt x="1019" y="1983"/>
                    </a:lnTo>
                    <a:lnTo>
                      <a:pt x="982" y="1186"/>
                    </a:lnTo>
                    <a:lnTo>
                      <a:pt x="964" y="371"/>
                    </a:lnTo>
                    <a:lnTo>
                      <a:pt x="964" y="297"/>
                    </a:lnTo>
                    <a:lnTo>
                      <a:pt x="927" y="223"/>
                    </a:lnTo>
                    <a:lnTo>
                      <a:pt x="890" y="148"/>
                    </a:lnTo>
                    <a:lnTo>
                      <a:pt x="853" y="111"/>
                    </a:lnTo>
                    <a:lnTo>
                      <a:pt x="797" y="56"/>
                    </a:lnTo>
                    <a:lnTo>
                      <a:pt x="723" y="37"/>
                    </a:lnTo>
                    <a:lnTo>
                      <a:pt x="667" y="19"/>
                    </a:lnTo>
                    <a:lnTo>
                      <a:pt x="593" y="0"/>
                    </a:lnTo>
                    <a:close/>
                  </a:path>
                </a:pathLst>
              </a:custGeom>
              <a:solidFill>
                <a:srgbClr val="000000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6" name="Google Shape;21682;p70">
                <a:extLst>
                  <a:ext uri="{FF2B5EF4-FFF2-40B4-BE49-F238E27FC236}">
                    <a16:creationId xmlns:a16="http://schemas.microsoft.com/office/drawing/2014/main" id="{DFA0EA07-8019-A3E2-4A57-7127D8160EDC}"/>
                  </a:ext>
                </a:extLst>
              </p:cNvPr>
              <p:cNvSpPr/>
              <p:nvPr/>
            </p:nvSpPr>
            <p:spPr>
              <a:xfrm>
                <a:off x="6235701" y="3549346"/>
                <a:ext cx="247178" cy="190286"/>
              </a:xfrm>
              <a:custGeom>
                <a:avLst/>
                <a:gdLst/>
                <a:ahLst/>
                <a:cxnLst/>
                <a:rect l="l" t="t" r="r" b="b"/>
                <a:pathLst>
                  <a:path w="5874" h="4522" extrusionOk="0">
                    <a:moveTo>
                      <a:pt x="167" y="1"/>
                    </a:moveTo>
                    <a:lnTo>
                      <a:pt x="93" y="19"/>
                    </a:lnTo>
                    <a:lnTo>
                      <a:pt x="37" y="56"/>
                    </a:lnTo>
                    <a:lnTo>
                      <a:pt x="0" y="112"/>
                    </a:lnTo>
                    <a:lnTo>
                      <a:pt x="0" y="186"/>
                    </a:lnTo>
                    <a:lnTo>
                      <a:pt x="0" y="204"/>
                    </a:lnTo>
                    <a:lnTo>
                      <a:pt x="408" y="1872"/>
                    </a:lnTo>
                    <a:lnTo>
                      <a:pt x="426" y="1927"/>
                    </a:lnTo>
                    <a:lnTo>
                      <a:pt x="445" y="1983"/>
                    </a:lnTo>
                    <a:lnTo>
                      <a:pt x="538" y="2354"/>
                    </a:lnTo>
                    <a:lnTo>
                      <a:pt x="538" y="2428"/>
                    </a:lnTo>
                    <a:lnTo>
                      <a:pt x="612" y="2613"/>
                    </a:lnTo>
                    <a:lnTo>
                      <a:pt x="630" y="2798"/>
                    </a:lnTo>
                    <a:lnTo>
                      <a:pt x="760" y="3261"/>
                    </a:lnTo>
                    <a:lnTo>
                      <a:pt x="797" y="3410"/>
                    </a:lnTo>
                    <a:lnTo>
                      <a:pt x="890" y="3817"/>
                    </a:lnTo>
                    <a:lnTo>
                      <a:pt x="1019" y="4410"/>
                    </a:lnTo>
                    <a:lnTo>
                      <a:pt x="1056" y="4466"/>
                    </a:lnTo>
                    <a:lnTo>
                      <a:pt x="1093" y="4503"/>
                    </a:lnTo>
                    <a:lnTo>
                      <a:pt x="1130" y="4521"/>
                    </a:lnTo>
                    <a:lnTo>
                      <a:pt x="4725" y="4521"/>
                    </a:lnTo>
                    <a:lnTo>
                      <a:pt x="4780" y="4503"/>
                    </a:lnTo>
                    <a:lnTo>
                      <a:pt x="4818" y="4466"/>
                    </a:lnTo>
                    <a:lnTo>
                      <a:pt x="4836" y="4410"/>
                    </a:lnTo>
                    <a:lnTo>
                      <a:pt x="5114" y="3280"/>
                    </a:lnTo>
                    <a:lnTo>
                      <a:pt x="5132" y="3169"/>
                    </a:lnTo>
                    <a:lnTo>
                      <a:pt x="5244" y="2761"/>
                    </a:lnTo>
                    <a:lnTo>
                      <a:pt x="5281" y="2594"/>
                    </a:lnTo>
                    <a:lnTo>
                      <a:pt x="5318" y="2428"/>
                    </a:lnTo>
                    <a:lnTo>
                      <a:pt x="5392" y="2168"/>
                    </a:lnTo>
                    <a:lnTo>
                      <a:pt x="5410" y="2057"/>
                    </a:lnTo>
                    <a:lnTo>
                      <a:pt x="5410" y="2002"/>
                    </a:lnTo>
                    <a:lnTo>
                      <a:pt x="5447" y="1946"/>
                    </a:lnTo>
                    <a:lnTo>
                      <a:pt x="5874" y="186"/>
                    </a:lnTo>
                    <a:lnTo>
                      <a:pt x="5855" y="112"/>
                    </a:lnTo>
                    <a:lnTo>
                      <a:pt x="5837" y="56"/>
                    </a:lnTo>
                    <a:lnTo>
                      <a:pt x="5781" y="19"/>
                    </a:lnTo>
                    <a:lnTo>
                      <a:pt x="5688" y="1"/>
                    </a:lnTo>
                    <a:close/>
                  </a:path>
                </a:pathLst>
              </a:custGeom>
              <a:solidFill>
                <a:srgbClr val="F55854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7" name="Google Shape;21683;p70">
                <a:extLst>
                  <a:ext uri="{FF2B5EF4-FFF2-40B4-BE49-F238E27FC236}">
                    <a16:creationId xmlns:a16="http://schemas.microsoft.com/office/drawing/2014/main" id="{918BACF5-7E59-5100-91B7-CD0DB79F2C25}"/>
                  </a:ext>
                </a:extLst>
              </p:cNvPr>
              <p:cNvSpPr/>
              <p:nvPr/>
            </p:nvSpPr>
            <p:spPr>
              <a:xfrm>
                <a:off x="6252828" y="3628079"/>
                <a:ext cx="212125" cy="24996"/>
              </a:xfrm>
              <a:custGeom>
                <a:avLst/>
                <a:gdLst/>
                <a:ahLst/>
                <a:cxnLst/>
                <a:rect l="l" t="t" r="r" b="b"/>
                <a:pathLst>
                  <a:path w="5041" h="594" extrusionOk="0">
                    <a:moveTo>
                      <a:pt x="1" y="1"/>
                    </a:moveTo>
                    <a:lnTo>
                      <a:pt x="38" y="112"/>
                    </a:lnTo>
                    <a:lnTo>
                      <a:pt x="168" y="149"/>
                    </a:lnTo>
                    <a:lnTo>
                      <a:pt x="297" y="186"/>
                    </a:lnTo>
                    <a:lnTo>
                      <a:pt x="446" y="260"/>
                    </a:lnTo>
                    <a:lnTo>
                      <a:pt x="575" y="353"/>
                    </a:lnTo>
                    <a:lnTo>
                      <a:pt x="723" y="446"/>
                    </a:lnTo>
                    <a:lnTo>
                      <a:pt x="890" y="520"/>
                    </a:lnTo>
                    <a:lnTo>
                      <a:pt x="1038" y="575"/>
                    </a:lnTo>
                    <a:lnTo>
                      <a:pt x="1205" y="594"/>
                    </a:lnTo>
                    <a:lnTo>
                      <a:pt x="1353" y="575"/>
                    </a:lnTo>
                    <a:lnTo>
                      <a:pt x="1520" y="520"/>
                    </a:lnTo>
                    <a:lnTo>
                      <a:pt x="1668" y="446"/>
                    </a:lnTo>
                    <a:lnTo>
                      <a:pt x="1817" y="353"/>
                    </a:lnTo>
                    <a:lnTo>
                      <a:pt x="1965" y="260"/>
                    </a:lnTo>
                    <a:lnTo>
                      <a:pt x="2113" y="186"/>
                    </a:lnTo>
                    <a:lnTo>
                      <a:pt x="2243" y="131"/>
                    </a:lnTo>
                    <a:lnTo>
                      <a:pt x="2391" y="112"/>
                    </a:lnTo>
                    <a:lnTo>
                      <a:pt x="2521" y="131"/>
                    </a:lnTo>
                    <a:lnTo>
                      <a:pt x="2669" y="186"/>
                    </a:lnTo>
                    <a:lnTo>
                      <a:pt x="2799" y="260"/>
                    </a:lnTo>
                    <a:lnTo>
                      <a:pt x="2947" y="353"/>
                    </a:lnTo>
                    <a:lnTo>
                      <a:pt x="3095" y="446"/>
                    </a:lnTo>
                    <a:lnTo>
                      <a:pt x="3243" y="520"/>
                    </a:lnTo>
                    <a:lnTo>
                      <a:pt x="3410" y="575"/>
                    </a:lnTo>
                    <a:lnTo>
                      <a:pt x="3558" y="594"/>
                    </a:lnTo>
                    <a:lnTo>
                      <a:pt x="3725" y="575"/>
                    </a:lnTo>
                    <a:lnTo>
                      <a:pt x="3873" y="520"/>
                    </a:lnTo>
                    <a:lnTo>
                      <a:pt x="4040" y="446"/>
                    </a:lnTo>
                    <a:lnTo>
                      <a:pt x="4188" y="353"/>
                    </a:lnTo>
                    <a:lnTo>
                      <a:pt x="4336" y="260"/>
                    </a:lnTo>
                    <a:lnTo>
                      <a:pt x="4466" y="186"/>
                    </a:lnTo>
                    <a:lnTo>
                      <a:pt x="4614" y="131"/>
                    </a:lnTo>
                    <a:lnTo>
                      <a:pt x="4744" y="112"/>
                    </a:lnTo>
                    <a:lnTo>
                      <a:pt x="4874" y="131"/>
                    </a:lnTo>
                    <a:lnTo>
                      <a:pt x="5003" y="186"/>
                    </a:lnTo>
                    <a:lnTo>
                      <a:pt x="5040" y="75"/>
                    </a:lnTo>
                    <a:lnTo>
                      <a:pt x="4892" y="19"/>
                    </a:lnTo>
                    <a:lnTo>
                      <a:pt x="4744" y="1"/>
                    </a:lnTo>
                    <a:lnTo>
                      <a:pt x="4596" y="19"/>
                    </a:lnTo>
                    <a:lnTo>
                      <a:pt x="4429" y="75"/>
                    </a:lnTo>
                    <a:lnTo>
                      <a:pt x="4281" y="168"/>
                    </a:lnTo>
                    <a:lnTo>
                      <a:pt x="4133" y="260"/>
                    </a:lnTo>
                    <a:lnTo>
                      <a:pt x="3984" y="334"/>
                    </a:lnTo>
                    <a:lnTo>
                      <a:pt x="3836" y="409"/>
                    </a:lnTo>
                    <a:lnTo>
                      <a:pt x="3706" y="464"/>
                    </a:lnTo>
                    <a:lnTo>
                      <a:pt x="3558" y="483"/>
                    </a:lnTo>
                    <a:lnTo>
                      <a:pt x="3429" y="464"/>
                    </a:lnTo>
                    <a:lnTo>
                      <a:pt x="3280" y="409"/>
                    </a:lnTo>
                    <a:lnTo>
                      <a:pt x="3151" y="334"/>
                    </a:lnTo>
                    <a:lnTo>
                      <a:pt x="3002" y="260"/>
                    </a:lnTo>
                    <a:lnTo>
                      <a:pt x="2854" y="168"/>
                    </a:lnTo>
                    <a:lnTo>
                      <a:pt x="2706" y="75"/>
                    </a:lnTo>
                    <a:lnTo>
                      <a:pt x="2539" y="19"/>
                    </a:lnTo>
                    <a:lnTo>
                      <a:pt x="2391" y="1"/>
                    </a:lnTo>
                    <a:lnTo>
                      <a:pt x="2224" y="19"/>
                    </a:lnTo>
                    <a:lnTo>
                      <a:pt x="2076" y="75"/>
                    </a:lnTo>
                    <a:lnTo>
                      <a:pt x="1909" y="168"/>
                    </a:lnTo>
                    <a:lnTo>
                      <a:pt x="1761" y="260"/>
                    </a:lnTo>
                    <a:lnTo>
                      <a:pt x="1613" y="334"/>
                    </a:lnTo>
                    <a:lnTo>
                      <a:pt x="1483" y="409"/>
                    </a:lnTo>
                    <a:lnTo>
                      <a:pt x="1335" y="464"/>
                    </a:lnTo>
                    <a:lnTo>
                      <a:pt x="1205" y="483"/>
                    </a:lnTo>
                    <a:lnTo>
                      <a:pt x="1057" y="464"/>
                    </a:lnTo>
                    <a:lnTo>
                      <a:pt x="927" y="409"/>
                    </a:lnTo>
                    <a:lnTo>
                      <a:pt x="779" y="334"/>
                    </a:lnTo>
                    <a:lnTo>
                      <a:pt x="631" y="260"/>
                    </a:lnTo>
                    <a:lnTo>
                      <a:pt x="483" y="168"/>
                    </a:lnTo>
                    <a:lnTo>
                      <a:pt x="334" y="75"/>
                    </a:lnTo>
                    <a:lnTo>
                      <a:pt x="168" y="19"/>
                    </a:lnTo>
                    <a:lnTo>
                      <a:pt x="19" y="1"/>
                    </a:lnTo>
                    <a:close/>
                  </a:path>
                </a:pathLst>
              </a:custGeom>
              <a:solidFill>
                <a:srgbClr val="F8D14B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8" name="Google Shape;21684;p70">
                <a:extLst>
                  <a:ext uri="{FF2B5EF4-FFF2-40B4-BE49-F238E27FC236}">
                    <a16:creationId xmlns:a16="http://schemas.microsoft.com/office/drawing/2014/main" id="{F01DD447-43B5-403E-773D-813C59A28F64}"/>
                  </a:ext>
                </a:extLst>
              </p:cNvPr>
              <p:cNvSpPr/>
              <p:nvPr/>
            </p:nvSpPr>
            <p:spPr>
              <a:xfrm>
                <a:off x="6258299" y="3650719"/>
                <a:ext cx="201184" cy="34337"/>
              </a:xfrm>
              <a:custGeom>
                <a:avLst/>
                <a:gdLst/>
                <a:ahLst/>
                <a:cxnLst/>
                <a:rect l="l" t="t" r="r" b="b"/>
                <a:pathLst>
                  <a:path w="4781" h="816" extrusionOk="0">
                    <a:moveTo>
                      <a:pt x="2168" y="0"/>
                    </a:moveTo>
                    <a:lnTo>
                      <a:pt x="2076" y="19"/>
                    </a:lnTo>
                    <a:lnTo>
                      <a:pt x="1909" y="93"/>
                    </a:lnTo>
                    <a:lnTo>
                      <a:pt x="1742" y="167"/>
                    </a:lnTo>
                    <a:lnTo>
                      <a:pt x="1575" y="260"/>
                    </a:lnTo>
                    <a:lnTo>
                      <a:pt x="1316" y="408"/>
                    </a:lnTo>
                    <a:lnTo>
                      <a:pt x="1186" y="463"/>
                    </a:lnTo>
                    <a:lnTo>
                      <a:pt x="1075" y="482"/>
                    </a:lnTo>
                    <a:lnTo>
                      <a:pt x="945" y="463"/>
                    </a:lnTo>
                    <a:lnTo>
                      <a:pt x="834" y="408"/>
                    </a:lnTo>
                    <a:lnTo>
                      <a:pt x="575" y="260"/>
                    </a:lnTo>
                    <a:lnTo>
                      <a:pt x="297" y="111"/>
                    </a:lnTo>
                    <a:lnTo>
                      <a:pt x="149" y="56"/>
                    </a:lnTo>
                    <a:lnTo>
                      <a:pt x="1" y="19"/>
                    </a:lnTo>
                    <a:lnTo>
                      <a:pt x="93" y="389"/>
                    </a:lnTo>
                    <a:lnTo>
                      <a:pt x="241" y="463"/>
                    </a:lnTo>
                    <a:lnTo>
                      <a:pt x="390" y="556"/>
                    </a:lnTo>
                    <a:lnTo>
                      <a:pt x="556" y="649"/>
                    </a:lnTo>
                    <a:lnTo>
                      <a:pt x="723" y="741"/>
                    </a:lnTo>
                    <a:lnTo>
                      <a:pt x="890" y="797"/>
                    </a:lnTo>
                    <a:lnTo>
                      <a:pt x="983" y="815"/>
                    </a:lnTo>
                    <a:lnTo>
                      <a:pt x="1168" y="815"/>
                    </a:lnTo>
                    <a:lnTo>
                      <a:pt x="1242" y="797"/>
                    </a:lnTo>
                    <a:lnTo>
                      <a:pt x="1427" y="741"/>
                    </a:lnTo>
                    <a:lnTo>
                      <a:pt x="1594" y="649"/>
                    </a:lnTo>
                    <a:lnTo>
                      <a:pt x="1742" y="556"/>
                    </a:lnTo>
                    <a:lnTo>
                      <a:pt x="2020" y="408"/>
                    </a:lnTo>
                    <a:lnTo>
                      <a:pt x="2131" y="352"/>
                    </a:lnTo>
                    <a:lnTo>
                      <a:pt x="2261" y="334"/>
                    </a:lnTo>
                    <a:lnTo>
                      <a:pt x="2372" y="352"/>
                    </a:lnTo>
                    <a:lnTo>
                      <a:pt x="2502" y="408"/>
                    </a:lnTo>
                    <a:lnTo>
                      <a:pt x="2761" y="556"/>
                    </a:lnTo>
                    <a:lnTo>
                      <a:pt x="2928" y="649"/>
                    </a:lnTo>
                    <a:lnTo>
                      <a:pt x="3076" y="741"/>
                    </a:lnTo>
                    <a:lnTo>
                      <a:pt x="3261" y="797"/>
                    </a:lnTo>
                    <a:lnTo>
                      <a:pt x="3354" y="815"/>
                    </a:lnTo>
                    <a:lnTo>
                      <a:pt x="3521" y="815"/>
                    </a:lnTo>
                    <a:lnTo>
                      <a:pt x="3614" y="797"/>
                    </a:lnTo>
                    <a:lnTo>
                      <a:pt x="3780" y="741"/>
                    </a:lnTo>
                    <a:lnTo>
                      <a:pt x="3947" y="649"/>
                    </a:lnTo>
                    <a:lnTo>
                      <a:pt x="4114" y="556"/>
                    </a:lnTo>
                    <a:lnTo>
                      <a:pt x="4373" y="408"/>
                    </a:lnTo>
                    <a:lnTo>
                      <a:pt x="4503" y="352"/>
                    </a:lnTo>
                    <a:lnTo>
                      <a:pt x="4614" y="334"/>
                    </a:lnTo>
                    <a:lnTo>
                      <a:pt x="4707" y="352"/>
                    </a:lnTo>
                    <a:lnTo>
                      <a:pt x="4781" y="19"/>
                    </a:lnTo>
                    <a:lnTo>
                      <a:pt x="4614" y="0"/>
                    </a:lnTo>
                    <a:lnTo>
                      <a:pt x="4521" y="0"/>
                    </a:lnTo>
                    <a:lnTo>
                      <a:pt x="4447" y="19"/>
                    </a:lnTo>
                    <a:lnTo>
                      <a:pt x="4262" y="93"/>
                    </a:lnTo>
                    <a:lnTo>
                      <a:pt x="4095" y="167"/>
                    </a:lnTo>
                    <a:lnTo>
                      <a:pt x="3947" y="260"/>
                    </a:lnTo>
                    <a:lnTo>
                      <a:pt x="3669" y="408"/>
                    </a:lnTo>
                    <a:lnTo>
                      <a:pt x="3558" y="463"/>
                    </a:lnTo>
                    <a:lnTo>
                      <a:pt x="3428" y="482"/>
                    </a:lnTo>
                    <a:lnTo>
                      <a:pt x="3317" y="463"/>
                    </a:lnTo>
                    <a:lnTo>
                      <a:pt x="3187" y="408"/>
                    </a:lnTo>
                    <a:lnTo>
                      <a:pt x="2928" y="260"/>
                    </a:lnTo>
                    <a:lnTo>
                      <a:pt x="2761" y="167"/>
                    </a:lnTo>
                    <a:lnTo>
                      <a:pt x="2613" y="93"/>
                    </a:lnTo>
                    <a:lnTo>
                      <a:pt x="2428" y="19"/>
                    </a:lnTo>
                    <a:lnTo>
                      <a:pt x="2335" y="0"/>
                    </a:lnTo>
                    <a:close/>
                  </a:path>
                </a:pathLst>
              </a:custGeom>
              <a:solidFill>
                <a:srgbClr val="F8D14B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9" name="Google Shape;21685;p70">
                <a:extLst>
                  <a:ext uri="{FF2B5EF4-FFF2-40B4-BE49-F238E27FC236}">
                    <a16:creationId xmlns:a16="http://schemas.microsoft.com/office/drawing/2014/main" id="{2D55C94F-C7E0-FE70-D533-A61E8B674534}"/>
                  </a:ext>
                </a:extLst>
              </p:cNvPr>
              <p:cNvSpPr/>
              <p:nvPr/>
            </p:nvSpPr>
            <p:spPr>
              <a:xfrm>
                <a:off x="6267641" y="3682658"/>
                <a:ext cx="184058" cy="24996"/>
              </a:xfrm>
              <a:custGeom>
                <a:avLst/>
                <a:gdLst/>
                <a:ahLst/>
                <a:cxnLst/>
                <a:rect l="l" t="t" r="r" b="b"/>
                <a:pathLst>
                  <a:path w="4374" h="594" extrusionOk="0">
                    <a:moveTo>
                      <a:pt x="2039" y="1"/>
                    </a:moveTo>
                    <a:lnTo>
                      <a:pt x="1872" y="19"/>
                    </a:lnTo>
                    <a:lnTo>
                      <a:pt x="1724" y="75"/>
                    </a:lnTo>
                    <a:lnTo>
                      <a:pt x="1557" y="168"/>
                    </a:lnTo>
                    <a:lnTo>
                      <a:pt x="1409" y="260"/>
                    </a:lnTo>
                    <a:lnTo>
                      <a:pt x="1261" y="334"/>
                    </a:lnTo>
                    <a:lnTo>
                      <a:pt x="1131" y="408"/>
                    </a:lnTo>
                    <a:lnTo>
                      <a:pt x="983" y="464"/>
                    </a:lnTo>
                    <a:lnTo>
                      <a:pt x="853" y="483"/>
                    </a:lnTo>
                    <a:lnTo>
                      <a:pt x="705" y="464"/>
                    </a:lnTo>
                    <a:lnTo>
                      <a:pt x="575" y="408"/>
                    </a:lnTo>
                    <a:lnTo>
                      <a:pt x="427" y="334"/>
                    </a:lnTo>
                    <a:lnTo>
                      <a:pt x="279" y="260"/>
                    </a:lnTo>
                    <a:lnTo>
                      <a:pt x="149" y="168"/>
                    </a:lnTo>
                    <a:lnTo>
                      <a:pt x="1" y="93"/>
                    </a:lnTo>
                    <a:lnTo>
                      <a:pt x="1" y="93"/>
                    </a:lnTo>
                    <a:lnTo>
                      <a:pt x="38" y="242"/>
                    </a:lnTo>
                    <a:lnTo>
                      <a:pt x="223" y="353"/>
                    </a:lnTo>
                    <a:lnTo>
                      <a:pt x="371" y="446"/>
                    </a:lnTo>
                    <a:lnTo>
                      <a:pt x="538" y="520"/>
                    </a:lnTo>
                    <a:lnTo>
                      <a:pt x="686" y="575"/>
                    </a:lnTo>
                    <a:lnTo>
                      <a:pt x="853" y="594"/>
                    </a:lnTo>
                    <a:lnTo>
                      <a:pt x="1001" y="575"/>
                    </a:lnTo>
                    <a:lnTo>
                      <a:pt x="1168" y="520"/>
                    </a:lnTo>
                    <a:lnTo>
                      <a:pt x="1316" y="446"/>
                    </a:lnTo>
                    <a:lnTo>
                      <a:pt x="1465" y="353"/>
                    </a:lnTo>
                    <a:lnTo>
                      <a:pt x="1613" y="260"/>
                    </a:lnTo>
                    <a:lnTo>
                      <a:pt x="1761" y="186"/>
                    </a:lnTo>
                    <a:lnTo>
                      <a:pt x="1891" y="131"/>
                    </a:lnTo>
                    <a:lnTo>
                      <a:pt x="2039" y="112"/>
                    </a:lnTo>
                    <a:lnTo>
                      <a:pt x="2169" y="131"/>
                    </a:lnTo>
                    <a:lnTo>
                      <a:pt x="2317" y="186"/>
                    </a:lnTo>
                    <a:lnTo>
                      <a:pt x="2447" y="260"/>
                    </a:lnTo>
                    <a:lnTo>
                      <a:pt x="2595" y="353"/>
                    </a:lnTo>
                    <a:lnTo>
                      <a:pt x="2743" y="446"/>
                    </a:lnTo>
                    <a:lnTo>
                      <a:pt x="2891" y="520"/>
                    </a:lnTo>
                    <a:lnTo>
                      <a:pt x="3058" y="575"/>
                    </a:lnTo>
                    <a:lnTo>
                      <a:pt x="3206" y="594"/>
                    </a:lnTo>
                    <a:lnTo>
                      <a:pt x="3373" y="575"/>
                    </a:lnTo>
                    <a:lnTo>
                      <a:pt x="3521" y="520"/>
                    </a:lnTo>
                    <a:lnTo>
                      <a:pt x="3688" y="446"/>
                    </a:lnTo>
                    <a:lnTo>
                      <a:pt x="3836" y="353"/>
                    </a:lnTo>
                    <a:lnTo>
                      <a:pt x="4096" y="205"/>
                    </a:lnTo>
                    <a:lnTo>
                      <a:pt x="4225" y="149"/>
                    </a:lnTo>
                    <a:lnTo>
                      <a:pt x="4355" y="112"/>
                    </a:lnTo>
                    <a:lnTo>
                      <a:pt x="4373" y="1"/>
                    </a:lnTo>
                    <a:lnTo>
                      <a:pt x="4225" y="38"/>
                    </a:lnTo>
                    <a:lnTo>
                      <a:pt x="4077" y="93"/>
                    </a:lnTo>
                    <a:lnTo>
                      <a:pt x="3929" y="168"/>
                    </a:lnTo>
                    <a:lnTo>
                      <a:pt x="3781" y="260"/>
                    </a:lnTo>
                    <a:lnTo>
                      <a:pt x="3632" y="334"/>
                    </a:lnTo>
                    <a:lnTo>
                      <a:pt x="3484" y="408"/>
                    </a:lnTo>
                    <a:lnTo>
                      <a:pt x="3354" y="464"/>
                    </a:lnTo>
                    <a:lnTo>
                      <a:pt x="3206" y="483"/>
                    </a:lnTo>
                    <a:lnTo>
                      <a:pt x="3077" y="464"/>
                    </a:lnTo>
                    <a:lnTo>
                      <a:pt x="2928" y="408"/>
                    </a:lnTo>
                    <a:lnTo>
                      <a:pt x="2799" y="334"/>
                    </a:lnTo>
                    <a:lnTo>
                      <a:pt x="2650" y="260"/>
                    </a:lnTo>
                    <a:lnTo>
                      <a:pt x="2502" y="168"/>
                    </a:lnTo>
                    <a:lnTo>
                      <a:pt x="2354" y="75"/>
                    </a:lnTo>
                    <a:lnTo>
                      <a:pt x="2187" y="19"/>
                    </a:lnTo>
                    <a:lnTo>
                      <a:pt x="2039" y="1"/>
                    </a:lnTo>
                    <a:close/>
                  </a:path>
                </a:pathLst>
              </a:custGeom>
              <a:solidFill>
                <a:srgbClr val="F8D14B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60" name="Google Shape;21686;p70">
                <a:extLst>
                  <a:ext uri="{FF2B5EF4-FFF2-40B4-BE49-F238E27FC236}">
                    <a16:creationId xmlns:a16="http://schemas.microsoft.com/office/drawing/2014/main" id="{B70F2A30-EC88-7829-92A3-567DFC9EE421}"/>
                  </a:ext>
                </a:extLst>
              </p:cNvPr>
              <p:cNvSpPr/>
              <p:nvPr/>
            </p:nvSpPr>
            <p:spPr>
              <a:xfrm>
                <a:off x="6235701" y="3549346"/>
                <a:ext cx="247178" cy="69432"/>
              </a:xfrm>
              <a:custGeom>
                <a:avLst/>
                <a:gdLst/>
                <a:ahLst/>
                <a:cxnLst/>
                <a:rect l="l" t="t" r="r" b="b"/>
                <a:pathLst>
                  <a:path w="5874" h="1650" extrusionOk="0">
                    <a:moveTo>
                      <a:pt x="111" y="1"/>
                    </a:moveTo>
                    <a:lnTo>
                      <a:pt x="56" y="38"/>
                    </a:lnTo>
                    <a:lnTo>
                      <a:pt x="19" y="75"/>
                    </a:lnTo>
                    <a:lnTo>
                      <a:pt x="0" y="130"/>
                    </a:lnTo>
                    <a:lnTo>
                      <a:pt x="0" y="186"/>
                    </a:lnTo>
                    <a:lnTo>
                      <a:pt x="37" y="297"/>
                    </a:lnTo>
                    <a:lnTo>
                      <a:pt x="111" y="593"/>
                    </a:lnTo>
                    <a:lnTo>
                      <a:pt x="148" y="797"/>
                    </a:lnTo>
                    <a:lnTo>
                      <a:pt x="352" y="1612"/>
                    </a:lnTo>
                    <a:lnTo>
                      <a:pt x="1649" y="1650"/>
                    </a:lnTo>
                    <a:lnTo>
                      <a:pt x="4225" y="1650"/>
                    </a:lnTo>
                    <a:lnTo>
                      <a:pt x="5522" y="1612"/>
                    </a:lnTo>
                    <a:lnTo>
                      <a:pt x="5874" y="186"/>
                    </a:lnTo>
                    <a:lnTo>
                      <a:pt x="5874" y="112"/>
                    </a:lnTo>
                    <a:lnTo>
                      <a:pt x="5837" y="56"/>
                    </a:lnTo>
                    <a:lnTo>
                      <a:pt x="5781" y="19"/>
                    </a:lnTo>
                    <a:lnTo>
                      <a:pt x="5707" y="1"/>
                    </a:lnTo>
                    <a:close/>
                  </a:path>
                </a:pathLst>
              </a:custGeom>
              <a:solidFill>
                <a:srgbClr val="000000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61" name="Google Shape;21687;p70">
                <a:extLst>
                  <a:ext uri="{FF2B5EF4-FFF2-40B4-BE49-F238E27FC236}">
                    <a16:creationId xmlns:a16="http://schemas.microsoft.com/office/drawing/2014/main" id="{265B49A4-4207-8FCE-3D4B-E14A82981F48}"/>
                  </a:ext>
                </a:extLst>
              </p:cNvPr>
              <p:cNvSpPr/>
              <p:nvPr/>
            </p:nvSpPr>
            <p:spPr>
              <a:xfrm>
                <a:off x="6226317" y="3529063"/>
                <a:ext cx="265146" cy="81130"/>
              </a:xfrm>
              <a:custGeom>
                <a:avLst/>
                <a:gdLst/>
                <a:ahLst/>
                <a:cxnLst/>
                <a:rect l="l" t="t" r="r" b="b"/>
                <a:pathLst>
                  <a:path w="6301" h="1928" extrusionOk="0">
                    <a:moveTo>
                      <a:pt x="3039" y="1"/>
                    </a:moveTo>
                    <a:lnTo>
                      <a:pt x="1724" y="19"/>
                    </a:lnTo>
                    <a:lnTo>
                      <a:pt x="409" y="56"/>
                    </a:lnTo>
                    <a:lnTo>
                      <a:pt x="168" y="56"/>
                    </a:lnTo>
                    <a:lnTo>
                      <a:pt x="131" y="75"/>
                    </a:lnTo>
                    <a:lnTo>
                      <a:pt x="75" y="112"/>
                    </a:lnTo>
                    <a:lnTo>
                      <a:pt x="38" y="149"/>
                    </a:lnTo>
                    <a:lnTo>
                      <a:pt x="19" y="205"/>
                    </a:lnTo>
                    <a:lnTo>
                      <a:pt x="1" y="260"/>
                    </a:lnTo>
                    <a:lnTo>
                      <a:pt x="19" y="483"/>
                    </a:lnTo>
                    <a:lnTo>
                      <a:pt x="57" y="909"/>
                    </a:lnTo>
                    <a:lnTo>
                      <a:pt x="131" y="1687"/>
                    </a:lnTo>
                    <a:lnTo>
                      <a:pt x="149" y="1742"/>
                    </a:lnTo>
                    <a:lnTo>
                      <a:pt x="168" y="1798"/>
                    </a:lnTo>
                    <a:lnTo>
                      <a:pt x="186" y="1835"/>
                    </a:lnTo>
                    <a:lnTo>
                      <a:pt x="242" y="1854"/>
                    </a:lnTo>
                    <a:lnTo>
                      <a:pt x="297" y="1854"/>
                    </a:lnTo>
                    <a:lnTo>
                      <a:pt x="724" y="1872"/>
                    </a:lnTo>
                    <a:lnTo>
                      <a:pt x="2039" y="1909"/>
                    </a:lnTo>
                    <a:lnTo>
                      <a:pt x="3354" y="1928"/>
                    </a:lnTo>
                    <a:lnTo>
                      <a:pt x="4670" y="1909"/>
                    </a:lnTo>
                    <a:lnTo>
                      <a:pt x="6004" y="1854"/>
                    </a:lnTo>
                    <a:lnTo>
                      <a:pt x="6078" y="1835"/>
                    </a:lnTo>
                    <a:lnTo>
                      <a:pt x="6115" y="1835"/>
                    </a:lnTo>
                    <a:lnTo>
                      <a:pt x="6152" y="1798"/>
                    </a:lnTo>
                    <a:lnTo>
                      <a:pt x="6189" y="1742"/>
                    </a:lnTo>
                    <a:lnTo>
                      <a:pt x="6189" y="1687"/>
                    </a:lnTo>
                    <a:lnTo>
                      <a:pt x="6263" y="1001"/>
                    </a:lnTo>
                    <a:lnTo>
                      <a:pt x="6300" y="316"/>
                    </a:lnTo>
                    <a:lnTo>
                      <a:pt x="6300" y="205"/>
                    </a:lnTo>
                    <a:lnTo>
                      <a:pt x="6282" y="149"/>
                    </a:lnTo>
                    <a:lnTo>
                      <a:pt x="6263" y="112"/>
                    </a:lnTo>
                    <a:lnTo>
                      <a:pt x="6208" y="75"/>
                    </a:lnTo>
                    <a:lnTo>
                      <a:pt x="6171" y="75"/>
                    </a:lnTo>
                    <a:lnTo>
                      <a:pt x="6078" y="56"/>
                    </a:lnTo>
                    <a:lnTo>
                      <a:pt x="5670" y="38"/>
                    </a:lnTo>
                    <a:lnTo>
                      <a:pt x="4355" y="19"/>
                    </a:lnTo>
                    <a:lnTo>
                      <a:pt x="3039" y="1"/>
                    </a:lnTo>
                    <a:close/>
                  </a:path>
                </a:pathLst>
              </a:custGeom>
              <a:solidFill>
                <a:srgbClr val="5E91E0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62" name="Google Shape;21688;p70">
                <a:extLst>
                  <a:ext uri="{FF2B5EF4-FFF2-40B4-BE49-F238E27FC236}">
                    <a16:creationId xmlns:a16="http://schemas.microsoft.com/office/drawing/2014/main" id="{E3DF4BF1-F6E7-B5CA-A652-D8AFC1251096}"/>
                  </a:ext>
                </a:extLst>
              </p:cNvPr>
              <p:cNvSpPr/>
              <p:nvPr/>
            </p:nvSpPr>
            <p:spPr>
              <a:xfrm>
                <a:off x="6454016" y="3535333"/>
                <a:ext cx="28867" cy="42122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001" extrusionOk="0">
                    <a:moveTo>
                      <a:pt x="130" y="0"/>
                    </a:moveTo>
                    <a:lnTo>
                      <a:pt x="74" y="19"/>
                    </a:lnTo>
                    <a:lnTo>
                      <a:pt x="37" y="56"/>
                    </a:lnTo>
                    <a:lnTo>
                      <a:pt x="0" y="111"/>
                    </a:lnTo>
                    <a:lnTo>
                      <a:pt x="0" y="167"/>
                    </a:lnTo>
                    <a:lnTo>
                      <a:pt x="37" y="241"/>
                    </a:lnTo>
                    <a:lnTo>
                      <a:pt x="93" y="334"/>
                    </a:lnTo>
                    <a:lnTo>
                      <a:pt x="167" y="389"/>
                    </a:lnTo>
                    <a:lnTo>
                      <a:pt x="222" y="463"/>
                    </a:lnTo>
                    <a:lnTo>
                      <a:pt x="259" y="537"/>
                    </a:lnTo>
                    <a:lnTo>
                      <a:pt x="278" y="630"/>
                    </a:lnTo>
                    <a:lnTo>
                      <a:pt x="315" y="797"/>
                    </a:lnTo>
                    <a:lnTo>
                      <a:pt x="334" y="871"/>
                    </a:lnTo>
                    <a:lnTo>
                      <a:pt x="371" y="945"/>
                    </a:lnTo>
                    <a:lnTo>
                      <a:pt x="426" y="982"/>
                    </a:lnTo>
                    <a:lnTo>
                      <a:pt x="482" y="1001"/>
                    </a:lnTo>
                    <a:lnTo>
                      <a:pt x="537" y="982"/>
                    </a:lnTo>
                    <a:lnTo>
                      <a:pt x="593" y="945"/>
                    </a:lnTo>
                    <a:lnTo>
                      <a:pt x="630" y="889"/>
                    </a:lnTo>
                    <a:lnTo>
                      <a:pt x="667" y="797"/>
                    </a:lnTo>
                    <a:lnTo>
                      <a:pt x="686" y="667"/>
                    </a:lnTo>
                    <a:lnTo>
                      <a:pt x="667" y="537"/>
                    </a:lnTo>
                    <a:lnTo>
                      <a:pt x="630" y="408"/>
                    </a:lnTo>
                    <a:lnTo>
                      <a:pt x="556" y="278"/>
                    </a:lnTo>
                    <a:lnTo>
                      <a:pt x="482" y="167"/>
                    </a:lnTo>
                    <a:lnTo>
                      <a:pt x="371" y="93"/>
                    </a:lnTo>
                    <a:lnTo>
                      <a:pt x="259" y="37"/>
                    </a:lnTo>
                    <a:lnTo>
                      <a:pt x="13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63" name="Google Shape;21689;p70">
                <a:extLst>
                  <a:ext uri="{FF2B5EF4-FFF2-40B4-BE49-F238E27FC236}">
                    <a16:creationId xmlns:a16="http://schemas.microsoft.com/office/drawing/2014/main" id="{0ED18E65-93AD-F0B6-3D3E-78CA8C4F0689}"/>
                  </a:ext>
                </a:extLst>
              </p:cNvPr>
              <p:cNvSpPr/>
              <p:nvPr/>
            </p:nvSpPr>
            <p:spPr>
              <a:xfrm>
                <a:off x="6413451" y="3529863"/>
                <a:ext cx="68675" cy="79573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1891" extrusionOk="0">
                    <a:moveTo>
                      <a:pt x="575" y="0"/>
                    </a:moveTo>
                    <a:lnTo>
                      <a:pt x="1" y="1890"/>
                    </a:lnTo>
                    <a:lnTo>
                      <a:pt x="1" y="1890"/>
                    </a:lnTo>
                    <a:lnTo>
                      <a:pt x="779" y="1872"/>
                    </a:lnTo>
                    <a:lnTo>
                      <a:pt x="1557" y="1835"/>
                    </a:lnTo>
                    <a:lnTo>
                      <a:pt x="1631" y="1816"/>
                    </a:lnTo>
                    <a:lnTo>
                      <a:pt x="1094" y="760"/>
                    </a:lnTo>
                    <a:lnTo>
                      <a:pt x="705" y="19"/>
                    </a:lnTo>
                    <a:lnTo>
                      <a:pt x="575" y="0"/>
                    </a:lnTo>
                    <a:close/>
                  </a:path>
                </a:pathLst>
              </a:custGeom>
              <a:solidFill>
                <a:srgbClr val="F8D14B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64" name="Google Shape;21690;p70">
                <a:extLst>
                  <a:ext uri="{FF2B5EF4-FFF2-40B4-BE49-F238E27FC236}">
                    <a16:creationId xmlns:a16="http://schemas.microsoft.com/office/drawing/2014/main" id="{0F2E8A58-F222-930B-8F5D-C3A60EA571EB}"/>
                  </a:ext>
                </a:extLst>
              </p:cNvPr>
              <p:cNvSpPr/>
              <p:nvPr/>
            </p:nvSpPr>
            <p:spPr>
              <a:xfrm>
                <a:off x="6318348" y="3529063"/>
                <a:ext cx="85002" cy="81130"/>
              </a:xfrm>
              <a:custGeom>
                <a:avLst/>
                <a:gdLst/>
                <a:ahLst/>
                <a:cxnLst/>
                <a:rect l="l" t="t" r="r" b="b"/>
                <a:pathLst>
                  <a:path w="2020" h="1928" extrusionOk="0">
                    <a:moveTo>
                      <a:pt x="871" y="1"/>
                    </a:moveTo>
                    <a:lnTo>
                      <a:pt x="0" y="1928"/>
                    </a:lnTo>
                    <a:lnTo>
                      <a:pt x="1019" y="1928"/>
                    </a:lnTo>
                    <a:lnTo>
                      <a:pt x="2020" y="1909"/>
                    </a:lnTo>
                    <a:lnTo>
                      <a:pt x="1001" y="1"/>
                    </a:lnTo>
                    <a:close/>
                  </a:path>
                </a:pathLst>
              </a:custGeom>
              <a:solidFill>
                <a:srgbClr val="F8D14B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65" name="Google Shape;21691;p70">
                <a:extLst>
                  <a:ext uri="{FF2B5EF4-FFF2-40B4-BE49-F238E27FC236}">
                    <a16:creationId xmlns:a16="http://schemas.microsoft.com/office/drawing/2014/main" id="{C6A93B66-356E-69C3-35D4-C37E7BA0C1B1}"/>
                  </a:ext>
                </a:extLst>
              </p:cNvPr>
              <p:cNvSpPr/>
              <p:nvPr/>
            </p:nvSpPr>
            <p:spPr>
              <a:xfrm>
                <a:off x="6233345" y="3530620"/>
                <a:ext cx="74103" cy="78816"/>
              </a:xfrm>
              <a:custGeom>
                <a:avLst/>
                <a:gdLst/>
                <a:ahLst/>
                <a:cxnLst/>
                <a:rect l="l" t="t" r="r" b="b"/>
                <a:pathLst>
                  <a:path w="1761" h="1873" extrusionOk="0">
                    <a:moveTo>
                      <a:pt x="853" y="1"/>
                    </a:moveTo>
                    <a:lnTo>
                      <a:pt x="482" y="723"/>
                    </a:lnTo>
                    <a:lnTo>
                      <a:pt x="1" y="1761"/>
                    </a:lnTo>
                    <a:lnTo>
                      <a:pt x="19" y="1798"/>
                    </a:lnTo>
                    <a:lnTo>
                      <a:pt x="75" y="1817"/>
                    </a:lnTo>
                    <a:lnTo>
                      <a:pt x="130" y="1817"/>
                    </a:lnTo>
                    <a:lnTo>
                      <a:pt x="946" y="1854"/>
                    </a:lnTo>
                    <a:lnTo>
                      <a:pt x="1761" y="1872"/>
                    </a:lnTo>
                    <a:lnTo>
                      <a:pt x="1001" y="1"/>
                    </a:lnTo>
                    <a:close/>
                  </a:path>
                </a:pathLst>
              </a:custGeom>
              <a:solidFill>
                <a:srgbClr val="F8D14B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66" name="Google Shape;21692;p70">
                <a:extLst>
                  <a:ext uri="{FF2B5EF4-FFF2-40B4-BE49-F238E27FC236}">
                    <a16:creationId xmlns:a16="http://schemas.microsoft.com/office/drawing/2014/main" id="{57C6D548-F1B5-327A-3B37-27FBC2C184AF}"/>
                  </a:ext>
                </a:extLst>
              </p:cNvPr>
              <p:cNvSpPr/>
              <p:nvPr/>
            </p:nvSpPr>
            <p:spPr>
              <a:xfrm>
                <a:off x="5926155" y="2578668"/>
                <a:ext cx="269817" cy="395342"/>
              </a:xfrm>
              <a:custGeom>
                <a:avLst/>
                <a:gdLst/>
                <a:ahLst/>
                <a:cxnLst/>
                <a:rect l="l" t="t" r="r" b="b"/>
                <a:pathLst>
                  <a:path w="6412" h="9395" extrusionOk="0">
                    <a:moveTo>
                      <a:pt x="649" y="0"/>
                    </a:moveTo>
                    <a:lnTo>
                      <a:pt x="520" y="297"/>
                    </a:lnTo>
                    <a:lnTo>
                      <a:pt x="408" y="612"/>
                    </a:lnTo>
                    <a:lnTo>
                      <a:pt x="297" y="908"/>
                    </a:lnTo>
                    <a:lnTo>
                      <a:pt x="205" y="1223"/>
                    </a:lnTo>
                    <a:lnTo>
                      <a:pt x="130" y="1538"/>
                    </a:lnTo>
                    <a:lnTo>
                      <a:pt x="75" y="1872"/>
                    </a:lnTo>
                    <a:lnTo>
                      <a:pt x="38" y="2187"/>
                    </a:lnTo>
                    <a:lnTo>
                      <a:pt x="19" y="2520"/>
                    </a:lnTo>
                    <a:lnTo>
                      <a:pt x="1" y="2835"/>
                    </a:lnTo>
                    <a:lnTo>
                      <a:pt x="1" y="3169"/>
                    </a:lnTo>
                    <a:lnTo>
                      <a:pt x="19" y="3502"/>
                    </a:lnTo>
                    <a:lnTo>
                      <a:pt x="56" y="3817"/>
                    </a:lnTo>
                    <a:lnTo>
                      <a:pt x="112" y="4151"/>
                    </a:lnTo>
                    <a:lnTo>
                      <a:pt x="186" y="4466"/>
                    </a:lnTo>
                    <a:lnTo>
                      <a:pt x="260" y="4781"/>
                    </a:lnTo>
                    <a:lnTo>
                      <a:pt x="353" y="5096"/>
                    </a:lnTo>
                    <a:lnTo>
                      <a:pt x="482" y="5392"/>
                    </a:lnTo>
                    <a:lnTo>
                      <a:pt x="612" y="5688"/>
                    </a:lnTo>
                    <a:lnTo>
                      <a:pt x="742" y="5985"/>
                    </a:lnTo>
                    <a:lnTo>
                      <a:pt x="909" y="6281"/>
                    </a:lnTo>
                    <a:lnTo>
                      <a:pt x="1075" y="6541"/>
                    </a:lnTo>
                    <a:lnTo>
                      <a:pt x="1261" y="6819"/>
                    </a:lnTo>
                    <a:lnTo>
                      <a:pt x="1464" y="7078"/>
                    </a:lnTo>
                    <a:lnTo>
                      <a:pt x="1668" y="7319"/>
                    </a:lnTo>
                    <a:lnTo>
                      <a:pt x="1891" y="7560"/>
                    </a:lnTo>
                    <a:lnTo>
                      <a:pt x="2131" y="7801"/>
                    </a:lnTo>
                    <a:lnTo>
                      <a:pt x="2372" y="8023"/>
                    </a:lnTo>
                    <a:lnTo>
                      <a:pt x="2632" y="8227"/>
                    </a:lnTo>
                    <a:lnTo>
                      <a:pt x="2891" y="8412"/>
                    </a:lnTo>
                    <a:lnTo>
                      <a:pt x="3169" y="8597"/>
                    </a:lnTo>
                    <a:lnTo>
                      <a:pt x="3447" y="8764"/>
                    </a:lnTo>
                    <a:lnTo>
                      <a:pt x="3725" y="8912"/>
                    </a:lnTo>
                    <a:lnTo>
                      <a:pt x="4058" y="9061"/>
                    </a:lnTo>
                    <a:lnTo>
                      <a:pt x="4373" y="9172"/>
                    </a:lnTo>
                    <a:lnTo>
                      <a:pt x="4707" y="9283"/>
                    </a:lnTo>
                    <a:lnTo>
                      <a:pt x="5059" y="9357"/>
                    </a:lnTo>
                    <a:lnTo>
                      <a:pt x="5392" y="9394"/>
                    </a:lnTo>
                    <a:lnTo>
                      <a:pt x="5744" y="9394"/>
                    </a:lnTo>
                    <a:lnTo>
                      <a:pt x="6078" y="9357"/>
                    </a:lnTo>
                    <a:lnTo>
                      <a:pt x="6245" y="9320"/>
                    </a:lnTo>
                    <a:lnTo>
                      <a:pt x="6411" y="9283"/>
                    </a:lnTo>
                    <a:lnTo>
                      <a:pt x="6319" y="8838"/>
                    </a:lnTo>
                    <a:lnTo>
                      <a:pt x="6189" y="8412"/>
                    </a:lnTo>
                    <a:lnTo>
                      <a:pt x="6022" y="7986"/>
                    </a:lnTo>
                    <a:lnTo>
                      <a:pt x="5856" y="7560"/>
                    </a:lnTo>
                    <a:lnTo>
                      <a:pt x="5652" y="7152"/>
                    </a:lnTo>
                    <a:lnTo>
                      <a:pt x="5429" y="6745"/>
                    </a:lnTo>
                    <a:lnTo>
                      <a:pt x="5189" y="6337"/>
                    </a:lnTo>
                    <a:lnTo>
                      <a:pt x="4948" y="5948"/>
                    </a:lnTo>
                    <a:lnTo>
                      <a:pt x="4688" y="5559"/>
                    </a:lnTo>
                    <a:lnTo>
                      <a:pt x="4410" y="5170"/>
                    </a:lnTo>
                    <a:lnTo>
                      <a:pt x="4114" y="4799"/>
                    </a:lnTo>
                    <a:lnTo>
                      <a:pt x="3817" y="4447"/>
                    </a:lnTo>
                    <a:lnTo>
                      <a:pt x="3206" y="3743"/>
                    </a:lnTo>
                    <a:lnTo>
                      <a:pt x="2576" y="3095"/>
                    </a:lnTo>
                    <a:lnTo>
                      <a:pt x="2243" y="2761"/>
                    </a:lnTo>
                    <a:lnTo>
                      <a:pt x="1928" y="2409"/>
                    </a:lnTo>
                    <a:lnTo>
                      <a:pt x="1613" y="2057"/>
                    </a:lnTo>
                    <a:lnTo>
                      <a:pt x="1316" y="1686"/>
                    </a:lnTo>
                    <a:lnTo>
                      <a:pt x="1187" y="1483"/>
                    </a:lnTo>
                    <a:lnTo>
                      <a:pt x="1057" y="1297"/>
                    </a:lnTo>
                    <a:lnTo>
                      <a:pt x="964" y="1094"/>
                    </a:lnTo>
                    <a:lnTo>
                      <a:pt x="872" y="890"/>
                    </a:lnTo>
                    <a:lnTo>
                      <a:pt x="779" y="667"/>
                    </a:lnTo>
                    <a:lnTo>
                      <a:pt x="723" y="445"/>
                    </a:lnTo>
                    <a:lnTo>
                      <a:pt x="686" y="223"/>
                    </a:lnTo>
                    <a:lnTo>
                      <a:pt x="649" y="0"/>
                    </a:lnTo>
                    <a:close/>
                  </a:path>
                </a:pathLst>
              </a:custGeom>
              <a:solidFill>
                <a:srgbClr val="C2E782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67" name="Google Shape;21693;p70">
                <a:extLst>
                  <a:ext uri="{FF2B5EF4-FFF2-40B4-BE49-F238E27FC236}">
                    <a16:creationId xmlns:a16="http://schemas.microsoft.com/office/drawing/2014/main" id="{5DD2596D-513A-9846-C37E-DD8765490514}"/>
                  </a:ext>
                </a:extLst>
              </p:cNvPr>
              <p:cNvSpPr/>
              <p:nvPr/>
            </p:nvSpPr>
            <p:spPr>
              <a:xfrm>
                <a:off x="5958136" y="2697168"/>
                <a:ext cx="226895" cy="244864"/>
              </a:xfrm>
              <a:custGeom>
                <a:avLst/>
                <a:gdLst/>
                <a:ahLst/>
                <a:cxnLst/>
                <a:rect l="l" t="t" r="r" b="b"/>
                <a:pathLst>
                  <a:path w="5392" h="5819" extrusionOk="0">
                    <a:moveTo>
                      <a:pt x="93" y="1"/>
                    </a:moveTo>
                    <a:lnTo>
                      <a:pt x="167" y="408"/>
                    </a:lnTo>
                    <a:lnTo>
                      <a:pt x="260" y="797"/>
                    </a:lnTo>
                    <a:lnTo>
                      <a:pt x="371" y="1205"/>
                    </a:lnTo>
                    <a:lnTo>
                      <a:pt x="501" y="1594"/>
                    </a:lnTo>
                    <a:lnTo>
                      <a:pt x="667" y="1983"/>
                    </a:lnTo>
                    <a:lnTo>
                      <a:pt x="853" y="2354"/>
                    </a:lnTo>
                    <a:lnTo>
                      <a:pt x="1056" y="2724"/>
                    </a:lnTo>
                    <a:lnTo>
                      <a:pt x="1260" y="3095"/>
                    </a:lnTo>
                    <a:lnTo>
                      <a:pt x="1131" y="3076"/>
                    </a:lnTo>
                    <a:lnTo>
                      <a:pt x="1001" y="3039"/>
                    </a:lnTo>
                    <a:lnTo>
                      <a:pt x="871" y="3002"/>
                    </a:lnTo>
                    <a:lnTo>
                      <a:pt x="760" y="2947"/>
                    </a:lnTo>
                    <a:lnTo>
                      <a:pt x="630" y="2872"/>
                    </a:lnTo>
                    <a:lnTo>
                      <a:pt x="538" y="2798"/>
                    </a:lnTo>
                    <a:lnTo>
                      <a:pt x="334" y="2632"/>
                    </a:lnTo>
                    <a:lnTo>
                      <a:pt x="149" y="2428"/>
                    </a:lnTo>
                    <a:lnTo>
                      <a:pt x="0" y="2205"/>
                    </a:lnTo>
                    <a:lnTo>
                      <a:pt x="112" y="2446"/>
                    </a:lnTo>
                    <a:lnTo>
                      <a:pt x="260" y="2687"/>
                    </a:lnTo>
                    <a:lnTo>
                      <a:pt x="427" y="2910"/>
                    </a:lnTo>
                    <a:lnTo>
                      <a:pt x="538" y="3002"/>
                    </a:lnTo>
                    <a:lnTo>
                      <a:pt x="649" y="3113"/>
                    </a:lnTo>
                    <a:lnTo>
                      <a:pt x="834" y="3224"/>
                    </a:lnTo>
                    <a:lnTo>
                      <a:pt x="1056" y="3336"/>
                    </a:lnTo>
                    <a:lnTo>
                      <a:pt x="1279" y="3391"/>
                    </a:lnTo>
                    <a:lnTo>
                      <a:pt x="1501" y="3428"/>
                    </a:lnTo>
                    <a:lnTo>
                      <a:pt x="1686" y="3669"/>
                    </a:lnTo>
                    <a:lnTo>
                      <a:pt x="1872" y="3910"/>
                    </a:lnTo>
                    <a:lnTo>
                      <a:pt x="2094" y="4132"/>
                    </a:lnTo>
                    <a:lnTo>
                      <a:pt x="2298" y="4336"/>
                    </a:lnTo>
                    <a:lnTo>
                      <a:pt x="2520" y="4540"/>
                    </a:lnTo>
                    <a:lnTo>
                      <a:pt x="2761" y="4744"/>
                    </a:lnTo>
                    <a:lnTo>
                      <a:pt x="3002" y="4911"/>
                    </a:lnTo>
                    <a:lnTo>
                      <a:pt x="3243" y="5077"/>
                    </a:lnTo>
                    <a:lnTo>
                      <a:pt x="3113" y="5133"/>
                    </a:lnTo>
                    <a:lnTo>
                      <a:pt x="2965" y="5151"/>
                    </a:lnTo>
                    <a:lnTo>
                      <a:pt x="2817" y="5133"/>
                    </a:lnTo>
                    <a:lnTo>
                      <a:pt x="2668" y="5077"/>
                    </a:lnTo>
                    <a:lnTo>
                      <a:pt x="2520" y="5022"/>
                    </a:lnTo>
                    <a:lnTo>
                      <a:pt x="2372" y="4948"/>
                    </a:lnTo>
                    <a:lnTo>
                      <a:pt x="2113" y="4781"/>
                    </a:lnTo>
                    <a:lnTo>
                      <a:pt x="1909" y="4633"/>
                    </a:lnTo>
                    <a:lnTo>
                      <a:pt x="1705" y="4447"/>
                    </a:lnTo>
                    <a:lnTo>
                      <a:pt x="1835" y="4614"/>
                    </a:lnTo>
                    <a:lnTo>
                      <a:pt x="1964" y="4781"/>
                    </a:lnTo>
                    <a:lnTo>
                      <a:pt x="2113" y="4929"/>
                    </a:lnTo>
                    <a:lnTo>
                      <a:pt x="2261" y="5059"/>
                    </a:lnTo>
                    <a:lnTo>
                      <a:pt x="2428" y="5188"/>
                    </a:lnTo>
                    <a:lnTo>
                      <a:pt x="2613" y="5300"/>
                    </a:lnTo>
                    <a:lnTo>
                      <a:pt x="2817" y="5374"/>
                    </a:lnTo>
                    <a:lnTo>
                      <a:pt x="3020" y="5429"/>
                    </a:lnTo>
                    <a:lnTo>
                      <a:pt x="3169" y="5448"/>
                    </a:lnTo>
                    <a:lnTo>
                      <a:pt x="3317" y="5411"/>
                    </a:lnTo>
                    <a:lnTo>
                      <a:pt x="3465" y="5355"/>
                    </a:lnTo>
                    <a:lnTo>
                      <a:pt x="3613" y="5281"/>
                    </a:lnTo>
                    <a:lnTo>
                      <a:pt x="4021" y="5485"/>
                    </a:lnTo>
                    <a:lnTo>
                      <a:pt x="4243" y="5559"/>
                    </a:lnTo>
                    <a:lnTo>
                      <a:pt x="4466" y="5633"/>
                    </a:lnTo>
                    <a:lnTo>
                      <a:pt x="4688" y="5689"/>
                    </a:lnTo>
                    <a:lnTo>
                      <a:pt x="4929" y="5744"/>
                    </a:lnTo>
                    <a:lnTo>
                      <a:pt x="5151" y="5781"/>
                    </a:lnTo>
                    <a:lnTo>
                      <a:pt x="5392" y="5818"/>
                    </a:lnTo>
                    <a:lnTo>
                      <a:pt x="4910" y="5652"/>
                    </a:lnTo>
                    <a:lnTo>
                      <a:pt x="4447" y="5448"/>
                    </a:lnTo>
                    <a:lnTo>
                      <a:pt x="4021" y="5207"/>
                    </a:lnTo>
                    <a:lnTo>
                      <a:pt x="3613" y="4948"/>
                    </a:lnTo>
                    <a:lnTo>
                      <a:pt x="3669" y="4836"/>
                    </a:lnTo>
                    <a:lnTo>
                      <a:pt x="3687" y="4744"/>
                    </a:lnTo>
                    <a:lnTo>
                      <a:pt x="3724" y="4633"/>
                    </a:lnTo>
                    <a:lnTo>
                      <a:pt x="3724" y="4521"/>
                    </a:lnTo>
                    <a:lnTo>
                      <a:pt x="3724" y="4410"/>
                    </a:lnTo>
                    <a:lnTo>
                      <a:pt x="3706" y="4318"/>
                    </a:lnTo>
                    <a:lnTo>
                      <a:pt x="3650" y="4095"/>
                    </a:lnTo>
                    <a:lnTo>
                      <a:pt x="3558" y="3910"/>
                    </a:lnTo>
                    <a:lnTo>
                      <a:pt x="3428" y="3725"/>
                    </a:lnTo>
                    <a:lnTo>
                      <a:pt x="3261" y="3577"/>
                    </a:lnTo>
                    <a:lnTo>
                      <a:pt x="3095" y="3447"/>
                    </a:lnTo>
                    <a:lnTo>
                      <a:pt x="3095" y="3447"/>
                    </a:lnTo>
                    <a:lnTo>
                      <a:pt x="3187" y="3558"/>
                    </a:lnTo>
                    <a:lnTo>
                      <a:pt x="3261" y="3669"/>
                    </a:lnTo>
                    <a:lnTo>
                      <a:pt x="3335" y="3799"/>
                    </a:lnTo>
                    <a:lnTo>
                      <a:pt x="3391" y="3910"/>
                    </a:lnTo>
                    <a:lnTo>
                      <a:pt x="3428" y="4058"/>
                    </a:lnTo>
                    <a:lnTo>
                      <a:pt x="3465" y="4188"/>
                    </a:lnTo>
                    <a:lnTo>
                      <a:pt x="3465" y="4318"/>
                    </a:lnTo>
                    <a:lnTo>
                      <a:pt x="3447" y="4466"/>
                    </a:lnTo>
                    <a:lnTo>
                      <a:pt x="3391" y="4596"/>
                    </a:lnTo>
                    <a:lnTo>
                      <a:pt x="3298" y="4725"/>
                    </a:lnTo>
                    <a:lnTo>
                      <a:pt x="2909" y="4410"/>
                    </a:lnTo>
                    <a:lnTo>
                      <a:pt x="2539" y="4058"/>
                    </a:lnTo>
                    <a:lnTo>
                      <a:pt x="2205" y="3688"/>
                    </a:lnTo>
                    <a:lnTo>
                      <a:pt x="1872" y="3299"/>
                    </a:lnTo>
                    <a:lnTo>
                      <a:pt x="2001" y="3058"/>
                    </a:lnTo>
                    <a:lnTo>
                      <a:pt x="2094" y="2817"/>
                    </a:lnTo>
                    <a:lnTo>
                      <a:pt x="2150" y="2576"/>
                    </a:lnTo>
                    <a:lnTo>
                      <a:pt x="2187" y="2317"/>
                    </a:lnTo>
                    <a:lnTo>
                      <a:pt x="2187" y="2076"/>
                    </a:lnTo>
                    <a:lnTo>
                      <a:pt x="2168" y="1835"/>
                    </a:lnTo>
                    <a:lnTo>
                      <a:pt x="2131" y="1594"/>
                    </a:lnTo>
                    <a:lnTo>
                      <a:pt x="2057" y="1353"/>
                    </a:lnTo>
                    <a:lnTo>
                      <a:pt x="2075" y="1575"/>
                    </a:lnTo>
                    <a:lnTo>
                      <a:pt x="2075" y="1798"/>
                    </a:lnTo>
                    <a:lnTo>
                      <a:pt x="2057" y="2020"/>
                    </a:lnTo>
                    <a:lnTo>
                      <a:pt x="2020" y="2224"/>
                    </a:lnTo>
                    <a:lnTo>
                      <a:pt x="1964" y="2446"/>
                    </a:lnTo>
                    <a:lnTo>
                      <a:pt x="1872" y="2632"/>
                    </a:lnTo>
                    <a:lnTo>
                      <a:pt x="1761" y="2817"/>
                    </a:lnTo>
                    <a:lnTo>
                      <a:pt x="1649" y="2984"/>
                    </a:lnTo>
                    <a:lnTo>
                      <a:pt x="1408" y="2650"/>
                    </a:lnTo>
                    <a:lnTo>
                      <a:pt x="1186" y="2298"/>
                    </a:lnTo>
                    <a:lnTo>
                      <a:pt x="982" y="1928"/>
                    </a:lnTo>
                    <a:lnTo>
                      <a:pt x="779" y="1557"/>
                    </a:lnTo>
                    <a:lnTo>
                      <a:pt x="593" y="1168"/>
                    </a:lnTo>
                    <a:lnTo>
                      <a:pt x="408" y="779"/>
                    </a:lnTo>
                    <a:lnTo>
                      <a:pt x="93" y="1"/>
                    </a:lnTo>
                    <a:close/>
                  </a:path>
                </a:pathLst>
              </a:custGeom>
              <a:solidFill>
                <a:srgbClr val="000000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68" name="Google Shape;21694;p70">
                <a:extLst>
                  <a:ext uri="{FF2B5EF4-FFF2-40B4-BE49-F238E27FC236}">
                    <a16:creationId xmlns:a16="http://schemas.microsoft.com/office/drawing/2014/main" id="{B742C235-6619-E9DF-E1C3-0B95657F21C6}"/>
                  </a:ext>
                </a:extLst>
              </p:cNvPr>
              <p:cNvSpPr/>
              <p:nvPr/>
            </p:nvSpPr>
            <p:spPr>
              <a:xfrm>
                <a:off x="6466472" y="2737734"/>
                <a:ext cx="335293" cy="337608"/>
              </a:xfrm>
              <a:custGeom>
                <a:avLst/>
                <a:gdLst/>
                <a:ahLst/>
                <a:cxnLst/>
                <a:rect l="l" t="t" r="r" b="b"/>
                <a:pathLst>
                  <a:path w="7968" h="8023" extrusionOk="0">
                    <a:moveTo>
                      <a:pt x="7838" y="0"/>
                    </a:moveTo>
                    <a:lnTo>
                      <a:pt x="7764" y="204"/>
                    </a:lnTo>
                    <a:lnTo>
                      <a:pt x="7671" y="426"/>
                    </a:lnTo>
                    <a:lnTo>
                      <a:pt x="7560" y="611"/>
                    </a:lnTo>
                    <a:lnTo>
                      <a:pt x="7430" y="797"/>
                    </a:lnTo>
                    <a:lnTo>
                      <a:pt x="7282" y="982"/>
                    </a:lnTo>
                    <a:lnTo>
                      <a:pt x="7134" y="1149"/>
                    </a:lnTo>
                    <a:lnTo>
                      <a:pt x="6967" y="1316"/>
                    </a:lnTo>
                    <a:lnTo>
                      <a:pt x="6800" y="1464"/>
                    </a:lnTo>
                    <a:lnTo>
                      <a:pt x="6430" y="1760"/>
                    </a:lnTo>
                    <a:lnTo>
                      <a:pt x="6041" y="2020"/>
                    </a:lnTo>
                    <a:lnTo>
                      <a:pt x="5633" y="2279"/>
                    </a:lnTo>
                    <a:lnTo>
                      <a:pt x="5225" y="2538"/>
                    </a:lnTo>
                    <a:lnTo>
                      <a:pt x="4466" y="3020"/>
                    </a:lnTo>
                    <a:lnTo>
                      <a:pt x="3706" y="3539"/>
                    </a:lnTo>
                    <a:lnTo>
                      <a:pt x="3317" y="3817"/>
                    </a:lnTo>
                    <a:lnTo>
                      <a:pt x="2946" y="4113"/>
                    </a:lnTo>
                    <a:lnTo>
                      <a:pt x="2594" y="4410"/>
                    </a:lnTo>
                    <a:lnTo>
                      <a:pt x="2242" y="4725"/>
                    </a:lnTo>
                    <a:lnTo>
                      <a:pt x="1909" y="5040"/>
                    </a:lnTo>
                    <a:lnTo>
                      <a:pt x="1575" y="5373"/>
                    </a:lnTo>
                    <a:lnTo>
                      <a:pt x="1260" y="5725"/>
                    </a:lnTo>
                    <a:lnTo>
                      <a:pt x="964" y="6077"/>
                    </a:lnTo>
                    <a:lnTo>
                      <a:pt x="705" y="6448"/>
                    </a:lnTo>
                    <a:lnTo>
                      <a:pt x="445" y="6818"/>
                    </a:lnTo>
                    <a:lnTo>
                      <a:pt x="204" y="7207"/>
                    </a:lnTo>
                    <a:lnTo>
                      <a:pt x="1" y="7596"/>
                    </a:lnTo>
                    <a:lnTo>
                      <a:pt x="149" y="7689"/>
                    </a:lnTo>
                    <a:lnTo>
                      <a:pt x="315" y="7763"/>
                    </a:lnTo>
                    <a:lnTo>
                      <a:pt x="630" y="7874"/>
                    </a:lnTo>
                    <a:lnTo>
                      <a:pt x="964" y="7949"/>
                    </a:lnTo>
                    <a:lnTo>
                      <a:pt x="1316" y="8004"/>
                    </a:lnTo>
                    <a:lnTo>
                      <a:pt x="1649" y="8023"/>
                    </a:lnTo>
                    <a:lnTo>
                      <a:pt x="2002" y="8004"/>
                    </a:lnTo>
                    <a:lnTo>
                      <a:pt x="2354" y="7949"/>
                    </a:lnTo>
                    <a:lnTo>
                      <a:pt x="2706" y="7893"/>
                    </a:lnTo>
                    <a:lnTo>
                      <a:pt x="3021" y="7819"/>
                    </a:lnTo>
                    <a:lnTo>
                      <a:pt x="3336" y="7726"/>
                    </a:lnTo>
                    <a:lnTo>
                      <a:pt x="3632" y="7615"/>
                    </a:lnTo>
                    <a:lnTo>
                      <a:pt x="3947" y="7485"/>
                    </a:lnTo>
                    <a:lnTo>
                      <a:pt x="4243" y="7356"/>
                    </a:lnTo>
                    <a:lnTo>
                      <a:pt x="4521" y="7207"/>
                    </a:lnTo>
                    <a:lnTo>
                      <a:pt x="4799" y="7041"/>
                    </a:lnTo>
                    <a:lnTo>
                      <a:pt x="5077" y="6855"/>
                    </a:lnTo>
                    <a:lnTo>
                      <a:pt x="5337" y="6670"/>
                    </a:lnTo>
                    <a:lnTo>
                      <a:pt x="5596" y="6466"/>
                    </a:lnTo>
                    <a:lnTo>
                      <a:pt x="5837" y="6244"/>
                    </a:lnTo>
                    <a:lnTo>
                      <a:pt x="6078" y="6022"/>
                    </a:lnTo>
                    <a:lnTo>
                      <a:pt x="6300" y="5781"/>
                    </a:lnTo>
                    <a:lnTo>
                      <a:pt x="6504" y="5540"/>
                    </a:lnTo>
                    <a:lnTo>
                      <a:pt x="6708" y="5281"/>
                    </a:lnTo>
                    <a:lnTo>
                      <a:pt x="6893" y="5003"/>
                    </a:lnTo>
                    <a:lnTo>
                      <a:pt x="7060" y="4725"/>
                    </a:lnTo>
                    <a:lnTo>
                      <a:pt x="7226" y="4447"/>
                    </a:lnTo>
                    <a:lnTo>
                      <a:pt x="7375" y="4150"/>
                    </a:lnTo>
                    <a:lnTo>
                      <a:pt x="7486" y="3835"/>
                    </a:lnTo>
                    <a:lnTo>
                      <a:pt x="7615" y="3539"/>
                    </a:lnTo>
                    <a:lnTo>
                      <a:pt x="7708" y="3224"/>
                    </a:lnTo>
                    <a:lnTo>
                      <a:pt x="7782" y="2909"/>
                    </a:lnTo>
                    <a:lnTo>
                      <a:pt x="7856" y="2594"/>
                    </a:lnTo>
                    <a:lnTo>
                      <a:pt x="7912" y="2260"/>
                    </a:lnTo>
                    <a:lnTo>
                      <a:pt x="7949" y="1946"/>
                    </a:lnTo>
                    <a:lnTo>
                      <a:pt x="7967" y="1612"/>
                    </a:lnTo>
                    <a:lnTo>
                      <a:pt x="7967" y="1297"/>
                    </a:lnTo>
                    <a:lnTo>
                      <a:pt x="7967" y="964"/>
                    </a:lnTo>
                    <a:lnTo>
                      <a:pt x="7930" y="649"/>
                    </a:lnTo>
                    <a:lnTo>
                      <a:pt x="7893" y="315"/>
                    </a:lnTo>
                    <a:lnTo>
                      <a:pt x="7838" y="0"/>
                    </a:lnTo>
                    <a:close/>
                  </a:path>
                </a:pathLst>
              </a:custGeom>
              <a:solidFill>
                <a:srgbClr val="C2E782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69" name="Google Shape;21695;p70">
                <a:extLst>
                  <a:ext uri="{FF2B5EF4-FFF2-40B4-BE49-F238E27FC236}">
                    <a16:creationId xmlns:a16="http://schemas.microsoft.com/office/drawing/2014/main" id="{615BD678-0225-7CD9-7DC8-2999F7A48D29}"/>
                  </a:ext>
                </a:extLst>
              </p:cNvPr>
              <p:cNvSpPr/>
              <p:nvPr/>
            </p:nvSpPr>
            <p:spPr>
              <a:xfrm>
                <a:off x="6483641" y="2850763"/>
                <a:ext cx="276003" cy="191843"/>
              </a:xfrm>
              <a:custGeom>
                <a:avLst/>
                <a:gdLst/>
                <a:ahLst/>
                <a:cxnLst/>
                <a:rect l="l" t="t" r="r" b="b"/>
                <a:pathLst>
                  <a:path w="6559" h="4559" extrusionOk="0">
                    <a:moveTo>
                      <a:pt x="6559" y="1"/>
                    </a:moveTo>
                    <a:lnTo>
                      <a:pt x="6059" y="686"/>
                    </a:lnTo>
                    <a:lnTo>
                      <a:pt x="5781" y="1020"/>
                    </a:lnTo>
                    <a:lnTo>
                      <a:pt x="5521" y="1335"/>
                    </a:lnTo>
                    <a:lnTo>
                      <a:pt x="5225" y="1650"/>
                    </a:lnTo>
                    <a:lnTo>
                      <a:pt x="4947" y="1946"/>
                    </a:lnTo>
                    <a:lnTo>
                      <a:pt x="4632" y="2242"/>
                    </a:lnTo>
                    <a:lnTo>
                      <a:pt x="4317" y="2520"/>
                    </a:lnTo>
                    <a:lnTo>
                      <a:pt x="4243" y="2317"/>
                    </a:lnTo>
                    <a:lnTo>
                      <a:pt x="4187" y="2113"/>
                    </a:lnTo>
                    <a:lnTo>
                      <a:pt x="4169" y="1909"/>
                    </a:lnTo>
                    <a:lnTo>
                      <a:pt x="4150" y="1687"/>
                    </a:lnTo>
                    <a:lnTo>
                      <a:pt x="4169" y="1483"/>
                    </a:lnTo>
                    <a:lnTo>
                      <a:pt x="4187" y="1261"/>
                    </a:lnTo>
                    <a:lnTo>
                      <a:pt x="4243" y="1038"/>
                    </a:lnTo>
                    <a:lnTo>
                      <a:pt x="4336" y="834"/>
                    </a:lnTo>
                    <a:lnTo>
                      <a:pt x="4206" y="1038"/>
                    </a:lnTo>
                    <a:lnTo>
                      <a:pt x="4095" y="1261"/>
                    </a:lnTo>
                    <a:lnTo>
                      <a:pt x="4021" y="1501"/>
                    </a:lnTo>
                    <a:lnTo>
                      <a:pt x="3965" y="1742"/>
                    </a:lnTo>
                    <a:lnTo>
                      <a:pt x="3947" y="2002"/>
                    </a:lnTo>
                    <a:lnTo>
                      <a:pt x="3947" y="2242"/>
                    </a:lnTo>
                    <a:lnTo>
                      <a:pt x="3965" y="2502"/>
                    </a:lnTo>
                    <a:lnTo>
                      <a:pt x="4021" y="2761"/>
                    </a:lnTo>
                    <a:lnTo>
                      <a:pt x="3613" y="3058"/>
                    </a:lnTo>
                    <a:lnTo>
                      <a:pt x="3205" y="3336"/>
                    </a:lnTo>
                    <a:lnTo>
                      <a:pt x="2761" y="3576"/>
                    </a:lnTo>
                    <a:lnTo>
                      <a:pt x="2298" y="3799"/>
                    </a:lnTo>
                    <a:lnTo>
                      <a:pt x="2261" y="3669"/>
                    </a:lnTo>
                    <a:lnTo>
                      <a:pt x="2223" y="3521"/>
                    </a:lnTo>
                    <a:lnTo>
                      <a:pt x="2242" y="3373"/>
                    </a:lnTo>
                    <a:lnTo>
                      <a:pt x="2279" y="3243"/>
                    </a:lnTo>
                    <a:lnTo>
                      <a:pt x="2335" y="3113"/>
                    </a:lnTo>
                    <a:lnTo>
                      <a:pt x="2409" y="3002"/>
                    </a:lnTo>
                    <a:lnTo>
                      <a:pt x="2501" y="2891"/>
                    </a:lnTo>
                    <a:lnTo>
                      <a:pt x="2594" y="2780"/>
                    </a:lnTo>
                    <a:lnTo>
                      <a:pt x="2705" y="2687"/>
                    </a:lnTo>
                    <a:lnTo>
                      <a:pt x="2816" y="2613"/>
                    </a:lnTo>
                    <a:lnTo>
                      <a:pt x="2613" y="2687"/>
                    </a:lnTo>
                    <a:lnTo>
                      <a:pt x="2427" y="2798"/>
                    </a:lnTo>
                    <a:lnTo>
                      <a:pt x="2261" y="2947"/>
                    </a:lnTo>
                    <a:lnTo>
                      <a:pt x="2112" y="3113"/>
                    </a:lnTo>
                    <a:lnTo>
                      <a:pt x="2001" y="3299"/>
                    </a:lnTo>
                    <a:lnTo>
                      <a:pt x="1964" y="3391"/>
                    </a:lnTo>
                    <a:lnTo>
                      <a:pt x="1946" y="3502"/>
                    </a:lnTo>
                    <a:lnTo>
                      <a:pt x="1927" y="3614"/>
                    </a:lnTo>
                    <a:lnTo>
                      <a:pt x="1908" y="3725"/>
                    </a:lnTo>
                    <a:lnTo>
                      <a:pt x="1927" y="3836"/>
                    </a:lnTo>
                    <a:lnTo>
                      <a:pt x="1946" y="3947"/>
                    </a:lnTo>
                    <a:lnTo>
                      <a:pt x="1482" y="4095"/>
                    </a:lnTo>
                    <a:lnTo>
                      <a:pt x="1019" y="4206"/>
                    </a:lnTo>
                    <a:lnTo>
                      <a:pt x="519" y="4299"/>
                    </a:lnTo>
                    <a:lnTo>
                      <a:pt x="0" y="4355"/>
                    </a:lnTo>
                    <a:lnTo>
                      <a:pt x="241" y="4373"/>
                    </a:lnTo>
                    <a:lnTo>
                      <a:pt x="482" y="4392"/>
                    </a:lnTo>
                    <a:lnTo>
                      <a:pt x="723" y="4410"/>
                    </a:lnTo>
                    <a:lnTo>
                      <a:pt x="945" y="4410"/>
                    </a:lnTo>
                    <a:lnTo>
                      <a:pt x="1186" y="4392"/>
                    </a:lnTo>
                    <a:lnTo>
                      <a:pt x="1427" y="4355"/>
                    </a:lnTo>
                    <a:lnTo>
                      <a:pt x="1871" y="4262"/>
                    </a:lnTo>
                    <a:lnTo>
                      <a:pt x="1983" y="4373"/>
                    </a:lnTo>
                    <a:lnTo>
                      <a:pt x="2112" y="4466"/>
                    </a:lnTo>
                    <a:lnTo>
                      <a:pt x="2261" y="4521"/>
                    </a:lnTo>
                    <a:lnTo>
                      <a:pt x="2409" y="4558"/>
                    </a:lnTo>
                    <a:lnTo>
                      <a:pt x="2631" y="4558"/>
                    </a:lnTo>
                    <a:lnTo>
                      <a:pt x="2835" y="4521"/>
                    </a:lnTo>
                    <a:lnTo>
                      <a:pt x="3039" y="4466"/>
                    </a:lnTo>
                    <a:lnTo>
                      <a:pt x="3224" y="4373"/>
                    </a:lnTo>
                    <a:lnTo>
                      <a:pt x="3409" y="4281"/>
                    </a:lnTo>
                    <a:lnTo>
                      <a:pt x="3595" y="4169"/>
                    </a:lnTo>
                    <a:lnTo>
                      <a:pt x="3761" y="4040"/>
                    </a:lnTo>
                    <a:lnTo>
                      <a:pt x="3909" y="3910"/>
                    </a:lnTo>
                    <a:lnTo>
                      <a:pt x="3687" y="4040"/>
                    </a:lnTo>
                    <a:lnTo>
                      <a:pt x="3446" y="4151"/>
                    </a:lnTo>
                    <a:lnTo>
                      <a:pt x="3150" y="4243"/>
                    </a:lnTo>
                    <a:lnTo>
                      <a:pt x="3002" y="4281"/>
                    </a:lnTo>
                    <a:lnTo>
                      <a:pt x="2835" y="4299"/>
                    </a:lnTo>
                    <a:lnTo>
                      <a:pt x="2668" y="4299"/>
                    </a:lnTo>
                    <a:lnTo>
                      <a:pt x="2520" y="4281"/>
                    </a:lnTo>
                    <a:lnTo>
                      <a:pt x="2390" y="4243"/>
                    </a:lnTo>
                    <a:lnTo>
                      <a:pt x="2279" y="4151"/>
                    </a:lnTo>
                    <a:lnTo>
                      <a:pt x="2557" y="4058"/>
                    </a:lnTo>
                    <a:lnTo>
                      <a:pt x="2835" y="3947"/>
                    </a:lnTo>
                    <a:lnTo>
                      <a:pt x="3094" y="3817"/>
                    </a:lnTo>
                    <a:lnTo>
                      <a:pt x="3372" y="3669"/>
                    </a:lnTo>
                    <a:lnTo>
                      <a:pt x="3632" y="3521"/>
                    </a:lnTo>
                    <a:lnTo>
                      <a:pt x="3872" y="3354"/>
                    </a:lnTo>
                    <a:lnTo>
                      <a:pt x="4132" y="3169"/>
                    </a:lnTo>
                    <a:lnTo>
                      <a:pt x="4373" y="2984"/>
                    </a:lnTo>
                    <a:lnTo>
                      <a:pt x="4595" y="3002"/>
                    </a:lnTo>
                    <a:lnTo>
                      <a:pt x="4836" y="3002"/>
                    </a:lnTo>
                    <a:lnTo>
                      <a:pt x="5058" y="2947"/>
                    </a:lnTo>
                    <a:lnTo>
                      <a:pt x="5281" y="2872"/>
                    </a:lnTo>
                    <a:lnTo>
                      <a:pt x="5410" y="2817"/>
                    </a:lnTo>
                    <a:lnTo>
                      <a:pt x="5521" y="2743"/>
                    </a:lnTo>
                    <a:lnTo>
                      <a:pt x="5744" y="2557"/>
                    </a:lnTo>
                    <a:lnTo>
                      <a:pt x="5948" y="2372"/>
                    </a:lnTo>
                    <a:lnTo>
                      <a:pt x="6114" y="2150"/>
                    </a:lnTo>
                    <a:lnTo>
                      <a:pt x="5910" y="2335"/>
                    </a:lnTo>
                    <a:lnTo>
                      <a:pt x="5688" y="2483"/>
                    </a:lnTo>
                    <a:lnTo>
                      <a:pt x="5466" y="2613"/>
                    </a:lnTo>
                    <a:lnTo>
                      <a:pt x="5336" y="2650"/>
                    </a:lnTo>
                    <a:lnTo>
                      <a:pt x="5206" y="2687"/>
                    </a:lnTo>
                    <a:lnTo>
                      <a:pt x="5077" y="2706"/>
                    </a:lnTo>
                    <a:lnTo>
                      <a:pt x="4947" y="2724"/>
                    </a:lnTo>
                    <a:lnTo>
                      <a:pt x="4799" y="2724"/>
                    </a:lnTo>
                    <a:lnTo>
                      <a:pt x="4669" y="2706"/>
                    </a:lnTo>
                    <a:lnTo>
                      <a:pt x="4966" y="2409"/>
                    </a:lnTo>
                    <a:lnTo>
                      <a:pt x="5262" y="2094"/>
                    </a:lnTo>
                    <a:lnTo>
                      <a:pt x="5521" y="1779"/>
                    </a:lnTo>
                    <a:lnTo>
                      <a:pt x="5762" y="1427"/>
                    </a:lnTo>
                    <a:lnTo>
                      <a:pt x="6003" y="1094"/>
                    </a:lnTo>
                    <a:lnTo>
                      <a:pt x="6207" y="723"/>
                    </a:lnTo>
                    <a:lnTo>
                      <a:pt x="6392" y="371"/>
                    </a:lnTo>
                    <a:lnTo>
                      <a:pt x="6559" y="1"/>
                    </a:lnTo>
                    <a:close/>
                  </a:path>
                </a:pathLst>
              </a:custGeom>
              <a:solidFill>
                <a:srgbClr val="000000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70" name="Google Shape;21696;p70">
                <a:extLst>
                  <a:ext uri="{FF2B5EF4-FFF2-40B4-BE49-F238E27FC236}">
                    <a16:creationId xmlns:a16="http://schemas.microsoft.com/office/drawing/2014/main" id="{54EC268B-AC57-FA01-7343-50A24A6DA4E8}"/>
                  </a:ext>
                </a:extLst>
              </p:cNvPr>
              <p:cNvSpPr/>
              <p:nvPr/>
            </p:nvSpPr>
            <p:spPr>
              <a:xfrm>
                <a:off x="5921484" y="2701839"/>
                <a:ext cx="739135" cy="732150"/>
              </a:xfrm>
              <a:custGeom>
                <a:avLst/>
                <a:gdLst/>
                <a:ahLst/>
                <a:cxnLst/>
                <a:rect l="l" t="t" r="r" b="b"/>
                <a:pathLst>
                  <a:path w="17565" h="17399" extrusionOk="0">
                    <a:moveTo>
                      <a:pt x="7412" y="1"/>
                    </a:moveTo>
                    <a:lnTo>
                      <a:pt x="7301" y="38"/>
                    </a:lnTo>
                    <a:lnTo>
                      <a:pt x="7189" y="75"/>
                    </a:lnTo>
                    <a:lnTo>
                      <a:pt x="7097" y="149"/>
                    </a:lnTo>
                    <a:lnTo>
                      <a:pt x="7004" y="223"/>
                    </a:lnTo>
                    <a:lnTo>
                      <a:pt x="6911" y="334"/>
                    </a:lnTo>
                    <a:lnTo>
                      <a:pt x="6837" y="464"/>
                    </a:lnTo>
                    <a:lnTo>
                      <a:pt x="6782" y="594"/>
                    </a:lnTo>
                    <a:lnTo>
                      <a:pt x="6726" y="760"/>
                    </a:lnTo>
                    <a:lnTo>
                      <a:pt x="6689" y="946"/>
                    </a:lnTo>
                    <a:lnTo>
                      <a:pt x="6652" y="1150"/>
                    </a:lnTo>
                    <a:lnTo>
                      <a:pt x="6634" y="1372"/>
                    </a:lnTo>
                    <a:lnTo>
                      <a:pt x="6615" y="1631"/>
                    </a:lnTo>
                    <a:lnTo>
                      <a:pt x="6634" y="1909"/>
                    </a:lnTo>
                    <a:lnTo>
                      <a:pt x="6652" y="2206"/>
                    </a:lnTo>
                    <a:lnTo>
                      <a:pt x="6671" y="2521"/>
                    </a:lnTo>
                    <a:lnTo>
                      <a:pt x="6726" y="2854"/>
                    </a:lnTo>
                    <a:lnTo>
                      <a:pt x="6800" y="3280"/>
                    </a:lnTo>
                    <a:lnTo>
                      <a:pt x="6893" y="3725"/>
                    </a:lnTo>
                    <a:lnTo>
                      <a:pt x="7004" y="4151"/>
                    </a:lnTo>
                    <a:lnTo>
                      <a:pt x="7134" y="4577"/>
                    </a:lnTo>
                    <a:lnTo>
                      <a:pt x="7134" y="4577"/>
                    </a:lnTo>
                    <a:lnTo>
                      <a:pt x="6930" y="4188"/>
                    </a:lnTo>
                    <a:lnTo>
                      <a:pt x="6708" y="3799"/>
                    </a:lnTo>
                    <a:lnTo>
                      <a:pt x="6467" y="3428"/>
                    </a:lnTo>
                    <a:lnTo>
                      <a:pt x="6226" y="3058"/>
                    </a:lnTo>
                    <a:lnTo>
                      <a:pt x="6022" y="2780"/>
                    </a:lnTo>
                    <a:lnTo>
                      <a:pt x="5837" y="2521"/>
                    </a:lnTo>
                    <a:lnTo>
                      <a:pt x="5652" y="2298"/>
                    </a:lnTo>
                    <a:lnTo>
                      <a:pt x="5466" y="2094"/>
                    </a:lnTo>
                    <a:lnTo>
                      <a:pt x="5281" y="1928"/>
                    </a:lnTo>
                    <a:lnTo>
                      <a:pt x="5114" y="1779"/>
                    </a:lnTo>
                    <a:lnTo>
                      <a:pt x="4947" y="1650"/>
                    </a:lnTo>
                    <a:lnTo>
                      <a:pt x="4781" y="1539"/>
                    </a:lnTo>
                    <a:lnTo>
                      <a:pt x="4633" y="1464"/>
                    </a:lnTo>
                    <a:lnTo>
                      <a:pt x="4484" y="1409"/>
                    </a:lnTo>
                    <a:lnTo>
                      <a:pt x="4355" y="1372"/>
                    </a:lnTo>
                    <a:lnTo>
                      <a:pt x="4225" y="1353"/>
                    </a:lnTo>
                    <a:lnTo>
                      <a:pt x="4095" y="1353"/>
                    </a:lnTo>
                    <a:lnTo>
                      <a:pt x="3984" y="1372"/>
                    </a:lnTo>
                    <a:lnTo>
                      <a:pt x="3873" y="1409"/>
                    </a:lnTo>
                    <a:lnTo>
                      <a:pt x="3780" y="1464"/>
                    </a:lnTo>
                    <a:lnTo>
                      <a:pt x="3688" y="1539"/>
                    </a:lnTo>
                    <a:lnTo>
                      <a:pt x="3613" y="1631"/>
                    </a:lnTo>
                    <a:lnTo>
                      <a:pt x="3539" y="1724"/>
                    </a:lnTo>
                    <a:lnTo>
                      <a:pt x="3502" y="1835"/>
                    </a:lnTo>
                    <a:lnTo>
                      <a:pt x="3465" y="1965"/>
                    </a:lnTo>
                    <a:lnTo>
                      <a:pt x="3465" y="2113"/>
                    </a:lnTo>
                    <a:lnTo>
                      <a:pt x="3465" y="2280"/>
                    </a:lnTo>
                    <a:lnTo>
                      <a:pt x="3484" y="2446"/>
                    </a:lnTo>
                    <a:lnTo>
                      <a:pt x="3521" y="2632"/>
                    </a:lnTo>
                    <a:lnTo>
                      <a:pt x="3595" y="2836"/>
                    </a:lnTo>
                    <a:lnTo>
                      <a:pt x="3669" y="3039"/>
                    </a:lnTo>
                    <a:lnTo>
                      <a:pt x="3762" y="3262"/>
                    </a:lnTo>
                    <a:lnTo>
                      <a:pt x="3891" y="3503"/>
                    </a:lnTo>
                    <a:lnTo>
                      <a:pt x="4040" y="3762"/>
                    </a:lnTo>
                    <a:lnTo>
                      <a:pt x="4206" y="4040"/>
                    </a:lnTo>
                    <a:lnTo>
                      <a:pt x="4392" y="4318"/>
                    </a:lnTo>
                    <a:lnTo>
                      <a:pt x="4651" y="4688"/>
                    </a:lnTo>
                    <a:lnTo>
                      <a:pt x="4929" y="5040"/>
                    </a:lnTo>
                    <a:lnTo>
                      <a:pt x="5207" y="5374"/>
                    </a:lnTo>
                    <a:lnTo>
                      <a:pt x="5503" y="5707"/>
                    </a:lnTo>
                    <a:lnTo>
                      <a:pt x="5151" y="5448"/>
                    </a:lnTo>
                    <a:lnTo>
                      <a:pt x="4781" y="5189"/>
                    </a:lnTo>
                    <a:lnTo>
                      <a:pt x="4410" y="4948"/>
                    </a:lnTo>
                    <a:lnTo>
                      <a:pt x="4040" y="4725"/>
                    </a:lnTo>
                    <a:lnTo>
                      <a:pt x="3725" y="4559"/>
                    </a:lnTo>
                    <a:lnTo>
                      <a:pt x="3447" y="4410"/>
                    </a:lnTo>
                    <a:lnTo>
                      <a:pt x="3169" y="4299"/>
                    </a:lnTo>
                    <a:lnTo>
                      <a:pt x="2928" y="4188"/>
                    </a:lnTo>
                    <a:lnTo>
                      <a:pt x="2687" y="4114"/>
                    </a:lnTo>
                    <a:lnTo>
                      <a:pt x="2465" y="4058"/>
                    </a:lnTo>
                    <a:lnTo>
                      <a:pt x="2261" y="4003"/>
                    </a:lnTo>
                    <a:lnTo>
                      <a:pt x="2076" y="3984"/>
                    </a:lnTo>
                    <a:lnTo>
                      <a:pt x="1742" y="3984"/>
                    </a:lnTo>
                    <a:lnTo>
                      <a:pt x="1612" y="4021"/>
                    </a:lnTo>
                    <a:lnTo>
                      <a:pt x="1483" y="4058"/>
                    </a:lnTo>
                    <a:lnTo>
                      <a:pt x="1372" y="4114"/>
                    </a:lnTo>
                    <a:lnTo>
                      <a:pt x="1279" y="4188"/>
                    </a:lnTo>
                    <a:lnTo>
                      <a:pt x="1186" y="4262"/>
                    </a:lnTo>
                    <a:lnTo>
                      <a:pt x="1131" y="4355"/>
                    </a:lnTo>
                    <a:lnTo>
                      <a:pt x="1075" y="4466"/>
                    </a:lnTo>
                    <a:lnTo>
                      <a:pt x="1057" y="4577"/>
                    </a:lnTo>
                    <a:lnTo>
                      <a:pt x="1038" y="4688"/>
                    </a:lnTo>
                    <a:lnTo>
                      <a:pt x="1057" y="4818"/>
                    </a:lnTo>
                    <a:lnTo>
                      <a:pt x="1075" y="4948"/>
                    </a:lnTo>
                    <a:lnTo>
                      <a:pt x="1131" y="5077"/>
                    </a:lnTo>
                    <a:lnTo>
                      <a:pt x="1205" y="5226"/>
                    </a:lnTo>
                    <a:lnTo>
                      <a:pt x="1298" y="5355"/>
                    </a:lnTo>
                    <a:lnTo>
                      <a:pt x="1409" y="5504"/>
                    </a:lnTo>
                    <a:lnTo>
                      <a:pt x="1557" y="5670"/>
                    </a:lnTo>
                    <a:lnTo>
                      <a:pt x="1724" y="5819"/>
                    </a:lnTo>
                    <a:lnTo>
                      <a:pt x="1909" y="5985"/>
                    </a:lnTo>
                    <a:lnTo>
                      <a:pt x="2131" y="6152"/>
                    </a:lnTo>
                    <a:lnTo>
                      <a:pt x="2372" y="6319"/>
                    </a:lnTo>
                    <a:lnTo>
                      <a:pt x="2632" y="6486"/>
                    </a:lnTo>
                    <a:lnTo>
                      <a:pt x="2928" y="6671"/>
                    </a:lnTo>
                    <a:lnTo>
                      <a:pt x="3317" y="6875"/>
                    </a:lnTo>
                    <a:lnTo>
                      <a:pt x="3725" y="7078"/>
                    </a:lnTo>
                    <a:lnTo>
                      <a:pt x="4132" y="7264"/>
                    </a:lnTo>
                    <a:lnTo>
                      <a:pt x="4540" y="7430"/>
                    </a:lnTo>
                    <a:lnTo>
                      <a:pt x="4095" y="7338"/>
                    </a:lnTo>
                    <a:lnTo>
                      <a:pt x="3651" y="7264"/>
                    </a:lnTo>
                    <a:lnTo>
                      <a:pt x="3206" y="7208"/>
                    </a:lnTo>
                    <a:lnTo>
                      <a:pt x="2780" y="7171"/>
                    </a:lnTo>
                    <a:lnTo>
                      <a:pt x="2428" y="7153"/>
                    </a:lnTo>
                    <a:lnTo>
                      <a:pt x="2113" y="7153"/>
                    </a:lnTo>
                    <a:lnTo>
                      <a:pt x="1816" y="7171"/>
                    </a:lnTo>
                    <a:lnTo>
                      <a:pt x="1557" y="7190"/>
                    </a:lnTo>
                    <a:lnTo>
                      <a:pt x="1298" y="7208"/>
                    </a:lnTo>
                    <a:lnTo>
                      <a:pt x="1075" y="7264"/>
                    </a:lnTo>
                    <a:lnTo>
                      <a:pt x="871" y="7301"/>
                    </a:lnTo>
                    <a:lnTo>
                      <a:pt x="686" y="7375"/>
                    </a:lnTo>
                    <a:lnTo>
                      <a:pt x="538" y="7430"/>
                    </a:lnTo>
                    <a:lnTo>
                      <a:pt x="408" y="7505"/>
                    </a:lnTo>
                    <a:lnTo>
                      <a:pt x="278" y="7597"/>
                    </a:lnTo>
                    <a:lnTo>
                      <a:pt x="186" y="7690"/>
                    </a:lnTo>
                    <a:lnTo>
                      <a:pt x="112" y="7782"/>
                    </a:lnTo>
                    <a:lnTo>
                      <a:pt x="56" y="7894"/>
                    </a:lnTo>
                    <a:lnTo>
                      <a:pt x="19" y="8005"/>
                    </a:lnTo>
                    <a:lnTo>
                      <a:pt x="1" y="8116"/>
                    </a:lnTo>
                    <a:lnTo>
                      <a:pt x="1" y="8227"/>
                    </a:lnTo>
                    <a:lnTo>
                      <a:pt x="19" y="8338"/>
                    </a:lnTo>
                    <a:lnTo>
                      <a:pt x="75" y="8449"/>
                    </a:lnTo>
                    <a:lnTo>
                      <a:pt x="130" y="8561"/>
                    </a:lnTo>
                    <a:lnTo>
                      <a:pt x="204" y="8653"/>
                    </a:lnTo>
                    <a:lnTo>
                      <a:pt x="316" y="8764"/>
                    </a:lnTo>
                    <a:lnTo>
                      <a:pt x="445" y="8857"/>
                    </a:lnTo>
                    <a:lnTo>
                      <a:pt x="593" y="8950"/>
                    </a:lnTo>
                    <a:lnTo>
                      <a:pt x="760" y="9024"/>
                    </a:lnTo>
                    <a:lnTo>
                      <a:pt x="945" y="9098"/>
                    </a:lnTo>
                    <a:lnTo>
                      <a:pt x="1168" y="9172"/>
                    </a:lnTo>
                    <a:lnTo>
                      <a:pt x="1409" y="9228"/>
                    </a:lnTo>
                    <a:lnTo>
                      <a:pt x="1668" y="9283"/>
                    </a:lnTo>
                    <a:lnTo>
                      <a:pt x="1965" y="9339"/>
                    </a:lnTo>
                    <a:lnTo>
                      <a:pt x="2279" y="9376"/>
                    </a:lnTo>
                    <a:lnTo>
                      <a:pt x="2632" y="9413"/>
                    </a:lnTo>
                    <a:lnTo>
                      <a:pt x="3058" y="9431"/>
                    </a:lnTo>
                    <a:lnTo>
                      <a:pt x="3521" y="9431"/>
                    </a:lnTo>
                    <a:lnTo>
                      <a:pt x="3966" y="9413"/>
                    </a:lnTo>
                    <a:lnTo>
                      <a:pt x="4392" y="9394"/>
                    </a:lnTo>
                    <a:lnTo>
                      <a:pt x="3966" y="9506"/>
                    </a:lnTo>
                    <a:lnTo>
                      <a:pt x="3539" y="9635"/>
                    </a:lnTo>
                    <a:lnTo>
                      <a:pt x="3132" y="9784"/>
                    </a:lnTo>
                    <a:lnTo>
                      <a:pt x="2706" y="9932"/>
                    </a:lnTo>
                    <a:lnTo>
                      <a:pt x="2391" y="10061"/>
                    </a:lnTo>
                    <a:lnTo>
                      <a:pt x="2113" y="10210"/>
                    </a:lnTo>
                    <a:lnTo>
                      <a:pt x="1835" y="10339"/>
                    </a:lnTo>
                    <a:lnTo>
                      <a:pt x="1612" y="10469"/>
                    </a:lnTo>
                    <a:lnTo>
                      <a:pt x="1390" y="10617"/>
                    </a:lnTo>
                    <a:lnTo>
                      <a:pt x="1205" y="10747"/>
                    </a:lnTo>
                    <a:lnTo>
                      <a:pt x="1057" y="10877"/>
                    </a:lnTo>
                    <a:lnTo>
                      <a:pt x="908" y="11006"/>
                    </a:lnTo>
                    <a:lnTo>
                      <a:pt x="797" y="11136"/>
                    </a:lnTo>
                    <a:lnTo>
                      <a:pt x="723" y="11266"/>
                    </a:lnTo>
                    <a:lnTo>
                      <a:pt x="649" y="11395"/>
                    </a:lnTo>
                    <a:lnTo>
                      <a:pt x="593" y="11525"/>
                    </a:lnTo>
                    <a:lnTo>
                      <a:pt x="575" y="11636"/>
                    </a:lnTo>
                    <a:lnTo>
                      <a:pt x="575" y="11747"/>
                    </a:lnTo>
                    <a:lnTo>
                      <a:pt x="593" y="11877"/>
                    </a:lnTo>
                    <a:lnTo>
                      <a:pt x="612" y="11988"/>
                    </a:lnTo>
                    <a:lnTo>
                      <a:pt x="668" y="12081"/>
                    </a:lnTo>
                    <a:lnTo>
                      <a:pt x="742" y="12174"/>
                    </a:lnTo>
                    <a:lnTo>
                      <a:pt x="816" y="12248"/>
                    </a:lnTo>
                    <a:lnTo>
                      <a:pt x="927" y="12322"/>
                    </a:lnTo>
                    <a:lnTo>
                      <a:pt x="1038" y="12377"/>
                    </a:lnTo>
                    <a:lnTo>
                      <a:pt x="1186" y="12433"/>
                    </a:lnTo>
                    <a:lnTo>
                      <a:pt x="1335" y="12452"/>
                    </a:lnTo>
                    <a:lnTo>
                      <a:pt x="1501" y="12470"/>
                    </a:lnTo>
                    <a:lnTo>
                      <a:pt x="1909" y="12470"/>
                    </a:lnTo>
                    <a:lnTo>
                      <a:pt x="2131" y="12433"/>
                    </a:lnTo>
                    <a:lnTo>
                      <a:pt x="2372" y="12377"/>
                    </a:lnTo>
                    <a:lnTo>
                      <a:pt x="2632" y="12322"/>
                    </a:lnTo>
                    <a:lnTo>
                      <a:pt x="2928" y="12229"/>
                    </a:lnTo>
                    <a:lnTo>
                      <a:pt x="3224" y="12137"/>
                    </a:lnTo>
                    <a:lnTo>
                      <a:pt x="3539" y="12007"/>
                    </a:lnTo>
                    <a:lnTo>
                      <a:pt x="3947" y="11840"/>
                    </a:lnTo>
                    <a:lnTo>
                      <a:pt x="4355" y="11655"/>
                    </a:lnTo>
                    <a:lnTo>
                      <a:pt x="4744" y="11451"/>
                    </a:lnTo>
                    <a:lnTo>
                      <a:pt x="5133" y="11229"/>
                    </a:lnTo>
                    <a:lnTo>
                      <a:pt x="4799" y="11525"/>
                    </a:lnTo>
                    <a:lnTo>
                      <a:pt x="4466" y="11822"/>
                    </a:lnTo>
                    <a:lnTo>
                      <a:pt x="4151" y="12137"/>
                    </a:lnTo>
                    <a:lnTo>
                      <a:pt x="3854" y="12452"/>
                    </a:lnTo>
                    <a:lnTo>
                      <a:pt x="3613" y="12711"/>
                    </a:lnTo>
                    <a:lnTo>
                      <a:pt x="3428" y="12952"/>
                    </a:lnTo>
                    <a:lnTo>
                      <a:pt x="3243" y="13193"/>
                    </a:lnTo>
                    <a:lnTo>
                      <a:pt x="3095" y="13415"/>
                    </a:lnTo>
                    <a:lnTo>
                      <a:pt x="2965" y="13619"/>
                    </a:lnTo>
                    <a:lnTo>
                      <a:pt x="2854" y="13823"/>
                    </a:lnTo>
                    <a:lnTo>
                      <a:pt x="2761" y="14008"/>
                    </a:lnTo>
                    <a:lnTo>
                      <a:pt x="2706" y="14193"/>
                    </a:lnTo>
                    <a:lnTo>
                      <a:pt x="2650" y="14360"/>
                    </a:lnTo>
                    <a:lnTo>
                      <a:pt x="2632" y="14508"/>
                    </a:lnTo>
                    <a:lnTo>
                      <a:pt x="2613" y="14656"/>
                    </a:lnTo>
                    <a:lnTo>
                      <a:pt x="2632" y="14786"/>
                    </a:lnTo>
                    <a:lnTo>
                      <a:pt x="2669" y="14916"/>
                    </a:lnTo>
                    <a:lnTo>
                      <a:pt x="2706" y="15027"/>
                    </a:lnTo>
                    <a:lnTo>
                      <a:pt x="2780" y="15120"/>
                    </a:lnTo>
                    <a:lnTo>
                      <a:pt x="2854" y="15194"/>
                    </a:lnTo>
                    <a:lnTo>
                      <a:pt x="2946" y="15268"/>
                    </a:lnTo>
                    <a:lnTo>
                      <a:pt x="3039" y="15323"/>
                    </a:lnTo>
                    <a:lnTo>
                      <a:pt x="3150" y="15360"/>
                    </a:lnTo>
                    <a:lnTo>
                      <a:pt x="3280" y="15379"/>
                    </a:lnTo>
                    <a:lnTo>
                      <a:pt x="3410" y="15379"/>
                    </a:lnTo>
                    <a:lnTo>
                      <a:pt x="3558" y="15360"/>
                    </a:lnTo>
                    <a:lnTo>
                      <a:pt x="3706" y="15323"/>
                    </a:lnTo>
                    <a:lnTo>
                      <a:pt x="3854" y="15268"/>
                    </a:lnTo>
                    <a:lnTo>
                      <a:pt x="4040" y="15175"/>
                    </a:lnTo>
                    <a:lnTo>
                      <a:pt x="4206" y="15082"/>
                    </a:lnTo>
                    <a:lnTo>
                      <a:pt x="4410" y="14953"/>
                    </a:lnTo>
                    <a:lnTo>
                      <a:pt x="4614" y="14805"/>
                    </a:lnTo>
                    <a:lnTo>
                      <a:pt x="4818" y="14619"/>
                    </a:lnTo>
                    <a:lnTo>
                      <a:pt x="5040" y="14434"/>
                    </a:lnTo>
                    <a:lnTo>
                      <a:pt x="5262" y="14212"/>
                    </a:lnTo>
                    <a:lnTo>
                      <a:pt x="5503" y="13952"/>
                    </a:lnTo>
                    <a:lnTo>
                      <a:pt x="5781" y="13619"/>
                    </a:lnTo>
                    <a:lnTo>
                      <a:pt x="6078" y="13285"/>
                    </a:lnTo>
                    <a:lnTo>
                      <a:pt x="6337" y="12915"/>
                    </a:lnTo>
                    <a:lnTo>
                      <a:pt x="6596" y="12563"/>
                    </a:lnTo>
                    <a:lnTo>
                      <a:pt x="6411" y="12970"/>
                    </a:lnTo>
                    <a:lnTo>
                      <a:pt x="6244" y="13378"/>
                    </a:lnTo>
                    <a:lnTo>
                      <a:pt x="6096" y="13804"/>
                    </a:lnTo>
                    <a:lnTo>
                      <a:pt x="5967" y="14212"/>
                    </a:lnTo>
                    <a:lnTo>
                      <a:pt x="5874" y="14545"/>
                    </a:lnTo>
                    <a:lnTo>
                      <a:pt x="5800" y="14860"/>
                    </a:lnTo>
                    <a:lnTo>
                      <a:pt x="5744" y="15157"/>
                    </a:lnTo>
                    <a:lnTo>
                      <a:pt x="5689" y="15416"/>
                    </a:lnTo>
                    <a:lnTo>
                      <a:pt x="5670" y="15675"/>
                    </a:lnTo>
                    <a:lnTo>
                      <a:pt x="5652" y="15898"/>
                    </a:lnTo>
                    <a:lnTo>
                      <a:pt x="5670" y="16102"/>
                    </a:lnTo>
                    <a:lnTo>
                      <a:pt x="5689" y="16287"/>
                    </a:lnTo>
                    <a:lnTo>
                      <a:pt x="5707" y="16454"/>
                    </a:lnTo>
                    <a:lnTo>
                      <a:pt x="5763" y="16620"/>
                    </a:lnTo>
                    <a:lnTo>
                      <a:pt x="5818" y="16750"/>
                    </a:lnTo>
                    <a:lnTo>
                      <a:pt x="5892" y="16861"/>
                    </a:lnTo>
                    <a:lnTo>
                      <a:pt x="5967" y="16954"/>
                    </a:lnTo>
                    <a:lnTo>
                      <a:pt x="6059" y="17028"/>
                    </a:lnTo>
                    <a:lnTo>
                      <a:pt x="6152" y="17083"/>
                    </a:lnTo>
                    <a:lnTo>
                      <a:pt x="6263" y="17139"/>
                    </a:lnTo>
                    <a:lnTo>
                      <a:pt x="6374" y="17158"/>
                    </a:lnTo>
                    <a:lnTo>
                      <a:pt x="6485" y="17158"/>
                    </a:lnTo>
                    <a:lnTo>
                      <a:pt x="6596" y="17139"/>
                    </a:lnTo>
                    <a:lnTo>
                      <a:pt x="6726" y="17102"/>
                    </a:lnTo>
                    <a:lnTo>
                      <a:pt x="6837" y="17046"/>
                    </a:lnTo>
                    <a:lnTo>
                      <a:pt x="6948" y="16972"/>
                    </a:lnTo>
                    <a:lnTo>
                      <a:pt x="7078" y="16861"/>
                    </a:lnTo>
                    <a:lnTo>
                      <a:pt x="7189" y="16750"/>
                    </a:lnTo>
                    <a:lnTo>
                      <a:pt x="7319" y="16602"/>
                    </a:lnTo>
                    <a:lnTo>
                      <a:pt x="7430" y="16435"/>
                    </a:lnTo>
                    <a:lnTo>
                      <a:pt x="7541" y="16231"/>
                    </a:lnTo>
                    <a:lnTo>
                      <a:pt x="7671" y="16009"/>
                    </a:lnTo>
                    <a:lnTo>
                      <a:pt x="7782" y="15768"/>
                    </a:lnTo>
                    <a:lnTo>
                      <a:pt x="7893" y="15490"/>
                    </a:lnTo>
                    <a:lnTo>
                      <a:pt x="8005" y="15194"/>
                    </a:lnTo>
                    <a:lnTo>
                      <a:pt x="8097" y="14860"/>
                    </a:lnTo>
                    <a:lnTo>
                      <a:pt x="8227" y="14434"/>
                    </a:lnTo>
                    <a:lnTo>
                      <a:pt x="8320" y="14008"/>
                    </a:lnTo>
                    <a:lnTo>
                      <a:pt x="8412" y="13563"/>
                    </a:lnTo>
                    <a:lnTo>
                      <a:pt x="8486" y="13137"/>
                    </a:lnTo>
                    <a:lnTo>
                      <a:pt x="8505" y="13563"/>
                    </a:lnTo>
                    <a:lnTo>
                      <a:pt x="8523" y="14026"/>
                    </a:lnTo>
                    <a:lnTo>
                      <a:pt x="8579" y="14453"/>
                    </a:lnTo>
                    <a:lnTo>
                      <a:pt x="8635" y="14897"/>
                    </a:lnTo>
                    <a:lnTo>
                      <a:pt x="8690" y="15231"/>
                    </a:lnTo>
                    <a:lnTo>
                      <a:pt x="8764" y="15546"/>
                    </a:lnTo>
                    <a:lnTo>
                      <a:pt x="8838" y="15842"/>
                    </a:lnTo>
                    <a:lnTo>
                      <a:pt x="8912" y="16102"/>
                    </a:lnTo>
                    <a:lnTo>
                      <a:pt x="9005" y="16324"/>
                    </a:lnTo>
                    <a:lnTo>
                      <a:pt x="9098" y="16546"/>
                    </a:lnTo>
                    <a:lnTo>
                      <a:pt x="9190" y="16731"/>
                    </a:lnTo>
                    <a:lnTo>
                      <a:pt x="9283" y="16880"/>
                    </a:lnTo>
                    <a:lnTo>
                      <a:pt x="9394" y="17028"/>
                    </a:lnTo>
                    <a:lnTo>
                      <a:pt x="9487" y="17139"/>
                    </a:lnTo>
                    <a:lnTo>
                      <a:pt x="9598" y="17232"/>
                    </a:lnTo>
                    <a:lnTo>
                      <a:pt x="9709" y="17306"/>
                    </a:lnTo>
                    <a:lnTo>
                      <a:pt x="9820" y="17361"/>
                    </a:lnTo>
                    <a:lnTo>
                      <a:pt x="9931" y="17398"/>
                    </a:lnTo>
                    <a:lnTo>
                      <a:pt x="10172" y="17398"/>
                    </a:lnTo>
                    <a:lnTo>
                      <a:pt x="10283" y="17361"/>
                    </a:lnTo>
                    <a:lnTo>
                      <a:pt x="10376" y="17324"/>
                    </a:lnTo>
                    <a:lnTo>
                      <a:pt x="10487" y="17250"/>
                    </a:lnTo>
                    <a:lnTo>
                      <a:pt x="10561" y="17176"/>
                    </a:lnTo>
                    <a:lnTo>
                      <a:pt x="10654" y="17065"/>
                    </a:lnTo>
                    <a:lnTo>
                      <a:pt x="10728" y="16954"/>
                    </a:lnTo>
                    <a:lnTo>
                      <a:pt x="10784" y="16806"/>
                    </a:lnTo>
                    <a:lnTo>
                      <a:pt x="10839" y="16639"/>
                    </a:lnTo>
                    <a:lnTo>
                      <a:pt x="10895" y="16454"/>
                    </a:lnTo>
                    <a:lnTo>
                      <a:pt x="10913" y="16250"/>
                    </a:lnTo>
                    <a:lnTo>
                      <a:pt x="10932" y="16027"/>
                    </a:lnTo>
                    <a:lnTo>
                      <a:pt x="10951" y="15768"/>
                    </a:lnTo>
                    <a:lnTo>
                      <a:pt x="10951" y="15509"/>
                    </a:lnTo>
                    <a:lnTo>
                      <a:pt x="10932" y="15212"/>
                    </a:lnTo>
                    <a:lnTo>
                      <a:pt x="10895" y="14879"/>
                    </a:lnTo>
                    <a:lnTo>
                      <a:pt x="10839" y="14545"/>
                    </a:lnTo>
                    <a:lnTo>
                      <a:pt x="10765" y="14119"/>
                    </a:lnTo>
                    <a:lnTo>
                      <a:pt x="10673" y="13674"/>
                    </a:lnTo>
                    <a:lnTo>
                      <a:pt x="10561" y="13248"/>
                    </a:lnTo>
                    <a:lnTo>
                      <a:pt x="10432" y="12822"/>
                    </a:lnTo>
                    <a:lnTo>
                      <a:pt x="10636" y="13211"/>
                    </a:lnTo>
                    <a:lnTo>
                      <a:pt x="10858" y="13600"/>
                    </a:lnTo>
                    <a:lnTo>
                      <a:pt x="11099" y="13989"/>
                    </a:lnTo>
                    <a:lnTo>
                      <a:pt x="11340" y="14341"/>
                    </a:lnTo>
                    <a:lnTo>
                      <a:pt x="11543" y="14619"/>
                    </a:lnTo>
                    <a:lnTo>
                      <a:pt x="11729" y="14879"/>
                    </a:lnTo>
                    <a:lnTo>
                      <a:pt x="11932" y="15101"/>
                    </a:lnTo>
                    <a:lnTo>
                      <a:pt x="12118" y="15305"/>
                    </a:lnTo>
                    <a:lnTo>
                      <a:pt x="12285" y="15472"/>
                    </a:lnTo>
                    <a:lnTo>
                      <a:pt x="12470" y="15638"/>
                    </a:lnTo>
                    <a:lnTo>
                      <a:pt x="12637" y="15749"/>
                    </a:lnTo>
                    <a:lnTo>
                      <a:pt x="12785" y="15861"/>
                    </a:lnTo>
                    <a:lnTo>
                      <a:pt x="12933" y="15935"/>
                    </a:lnTo>
                    <a:lnTo>
                      <a:pt x="13081" y="15990"/>
                    </a:lnTo>
                    <a:lnTo>
                      <a:pt x="13229" y="16027"/>
                    </a:lnTo>
                    <a:lnTo>
                      <a:pt x="13359" y="16046"/>
                    </a:lnTo>
                    <a:lnTo>
                      <a:pt x="13470" y="16046"/>
                    </a:lnTo>
                    <a:lnTo>
                      <a:pt x="13600" y="16027"/>
                    </a:lnTo>
                    <a:lnTo>
                      <a:pt x="13693" y="15990"/>
                    </a:lnTo>
                    <a:lnTo>
                      <a:pt x="13804" y="15935"/>
                    </a:lnTo>
                    <a:lnTo>
                      <a:pt x="13878" y="15861"/>
                    </a:lnTo>
                    <a:lnTo>
                      <a:pt x="13971" y="15768"/>
                    </a:lnTo>
                    <a:lnTo>
                      <a:pt x="14026" y="15675"/>
                    </a:lnTo>
                    <a:lnTo>
                      <a:pt x="14063" y="15564"/>
                    </a:lnTo>
                    <a:lnTo>
                      <a:pt x="14100" y="15435"/>
                    </a:lnTo>
                    <a:lnTo>
                      <a:pt x="14119" y="15286"/>
                    </a:lnTo>
                    <a:lnTo>
                      <a:pt x="14100" y="15138"/>
                    </a:lnTo>
                    <a:lnTo>
                      <a:pt x="14082" y="14953"/>
                    </a:lnTo>
                    <a:lnTo>
                      <a:pt x="14045" y="14767"/>
                    </a:lnTo>
                    <a:lnTo>
                      <a:pt x="13989" y="14582"/>
                    </a:lnTo>
                    <a:lnTo>
                      <a:pt x="13896" y="14360"/>
                    </a:lnTo>
                    <a:lnTo>
                      <a:pt x="13804" y="14138"/>
                    </a:lnTo>
                    <a:lnTo>
                      <a:pt x="13674" y="13897"/>
                    </a:lnTo>
                    <a:lnTo>
                      <a:pt x="13526" y="13637"/>
                    </a:lnTo>
                    <a:lnTo>
                      <a:pt x="13359" y="13359"/>
                    </a:lnTo>
                    <a:lnTo>
                      <a:pt x="13174" y="13081"/>
                    </a:lnTo>
                    <a:lnTo>
                      <a:pt x="12914" y="12711"/>
                    </a:lnTo>
                    <a:lnTo>
                      <a:pt x="12637" y="12359"/>
                    </a:lnTo>
                    <a:lnTo>
                      <a:pt x="12359" y="12025"/>
                    </a:lnTo>
                    <a:lnTo>
                      <a:pt x="12062" y="11692"/>
                    </a:lnTo>
                    <a:lnTo>
                      <a:pt x="12414" y="11951"/>
                    </a:lnTo>
                    <a:lnTo>
                      <a:pt x="12785" y="12211"/>
                    </a:lnTo>
                    <a:lnTo>
                      <a:pt x="13155" y="12452"/>
                    </a:lnTo>
                    <a:lnTo>
                      <a:pt x="13544" y="12674"/>
                    </a:lnTo>
                    <a:lnTo>
                      <a:pt x="13841" y="12841"/>
                    </a:lnTo>
                    <a:lnTo>
                      <a:pt x="14119" y="12989"/>
                    </a:lnTo>
                    <a:lnTo>
                      <a:pt x="14397" y="13100"/>
                    </a:lnTo>
                    <a:lnTo>
                      <a:pt x="14656" y="13211"/>
                    </a:lnTo>
                    <a:lnTo>
                      <a:pt x="14878" y="13285"/>
                    </a:lnTo>
                    <a:lnTo>
                      <a:pt x="15101" y="13341"/>
                    </a:lnTo>
                    <a:lnTo>
                      <a:pt x="15305" y="13396"/>
                    </a:lnTo>
                    <a:lnTo>
                      <a:pt x="15490" y="13415"/>
                    </a:lnTo>
                    <a:lnTo>
                      <a:pt x="15823" y="13415"/>
                    </a:lnTo>
                    <a:lnTo>
                      <a:pt x="15972" y="13378"/>
                    </a:lnTo>
                    <a:lnTo>
                      <a:pt x="16083" y="13341"/>
                    </a:lnTo>
                    <a:lnTo>
                      <a:pt x="16194" y="13285"/>
                    </a:lnTo>
                    <a:lnTo>
                      <a:pt x="16305" y="13211"/>
                    </a:lnTo>
                    <a:lnTo>
                      <a:pt x="16379" y="13137"/>
                    </a:lnTo>
                    <a:lnTo>
                      <a:pt x="16435" y="13044"/>
                    </a:lnTo>
                    <a:lnTo>
                      <a:pt x="16490" y="12933"/>
                    </a:lnTo>
                    <a:lnTo>
                      <a:pt x="16509" y="12822"/>
                    </a:lnTo>
                    <a:lnTo>
                      <a:pt x="16527" y="12711"/>
                    </a:lnTo>
                    <a:lnTo>
                      <a:pt x="16527" y="12581"/>
                    </a:lnTo>
                    <a:lnTo>
                      <a:pt x="16490" y="12452"/>
                    </a:lnTo>
                    <a:lnTo>
                      <a:pt x="16435" y="12322"/>
                    </a:lnTo>
                    <a:lnTo>
                      <a:pt x="16361" y="12192"/>
                    </a:lnTo>
                    <a:lnTo>
                      <a:pt x="16268" y="12044"/>
                    </a:lnTo>
                    <a:lnTo>
                      <a:pt x="16157" y="11896"/>
                    </a:lnTo>
                    <a:lnTo>
                      <a:pt x="16009" y="11729"/>
                    </a:lnTo>
                    <a:lnTo>
                      <a:pt x="15860" y="11581"/>
                    </a:lnTo>
                    <a:lnTo>
                      <a:pt x="15657" y="11414"/>
                    </a:lnTo>
                    <a:lnTo>
                      <a:pt x="15453" y="11247"/>
                    </a:lnTo>
                    <a:lnTo>
                      <a:pt x="15212" y="11080"/>
                    </a:lnTo>
                    <a:lnTo>
                      <a:pt x="14934" y="10914"/>
                    </a:lnTo>
                    <a:lnTo>
                      <a:pt x="14638" y="10728"/>
                    </a:lnTo>
                    <a:lnTo>
                      <a:pt x="14248" y="10525"/>
                    </a:lnTo>
                    <a:lnTo>
                      <a:pt x="13859" y="10321"/>
                    </a:lnTo>
                    <a:lnTo>
                      <a:pt x="13452" y="10154"/>
                    </a:lnTo>
                    <a:lnTo>
                      <a:pt x="13044" y="9969"/>
                    </a:lnTo>
                    <a:lnTo>
                      <a:pt x="13470" y="10061"/>
                    </a:lnTo>
                    <a:lnTo>
                      <a:pt x="13915" y="10136"/>
                    </a:lnTo>
                    <a:lnTo>
                      <a:pt x="14360" y="10191"/>
                    </a:lnTo>
                    <a:lnTo>
                      <a:pt x="14786" y="10228"/>
                    </a:lnTo>
                    <a:lnTo>
                      <a:pt x="15138" y="10247"/>
                    </a:lnTo>
                    <a:lnTo>
                      <a:pt x="15453" y="10247"/>
                    </a:lnTo>
                    <a:lnTo>
                      <a:pt x="15749" y="10228"/>
                    </a:lnTo>
                    <a:lnTo>
                      <a:pt x="16027" y="10210"/>
                    </a:lnTo>
                    <a:lnTo>
                      <a:pt x="16268" y="10191"/>
                    </a:lnTo>
                    <a:lnTo>
                      <a:pt x="16490" y="10154"/>
                    </a:lnTo>
                    <a:lnTo>
                      <a:pt x="16694" y="10098"/>
                    </a:lnTo>
                    <a:lnTo>
                      <a:pt x="16879" y="10043"/>
                    </a:lnTo>
                    <a:lnTo>
                      <a:pt x="17028" y="9969"/>
                    </a:lnTo>
                    <a:lnTo>
                      <a:pt x="17176" y="9895"/>
                    </a:lnTo>
                    <a:lnTo>
                      <a:pt x="17287" y="9802"/>
                    </a:lnTo>
                    <a:lnTo>
                      <a:pt x="17380" y="9709"/>
                    </a:lnTo>
                    <a:lnTo>
                      <a:pt x="17454" y="9617"/>
                    </a:lnTo>
                    <a:lnTo>
                      <a:pt x="17509" y="9506"/>
                    </a:lnTo>
                    <a:lnTo>
                      <a:pt x="17546" y="9413"/>
                    </a:lnTo>
                    <a:lnTo>
                      <a:pt x="17565" y="9283"/>
                    </a:lnTo>
                    <a:lnTo>
                      <a:pt x="17565" y="9172"/>
                    </a:lnTo>
                    <a:lnTo>
                      <a:pt x="17546" y="9061"/>
                    </a:lnTo>
                    <a:lnTo>
                      <a:pt x="17509" y="8950"/>
                    </a:lnTo>
                    <a:lnTo>
                      <a:pt x="17435" y="8839"/>
                    </a:lnTo>
                    <a:lnTo>
                      <a:pt x="17361" y="8746"/>
                    </a:lnTo>
                    <a:lnTo>
                      <a:pt x="17250" y="8653"/>
                    </a:lnTo>
                    <a:lnTo>
                      <a:pt x="17120" y="8542"/>
                    </a:lnTo>
                    <a:lnTo>
                      <a:pt x="16991" y="8468"/>
                    </a:lnTo>
                    <a:lnTo>
                      <a:pt x="16805" y="8375"/>
                    </a:lnTo>
                    <a:lnTo>
                      <a:pt x="16620" y="8301"/>
                    </a:lnTo>
                    <a:lnTo>
                      <a:pt x="16398" y="8227"/>
                    </a:lnTo>
                    <a:lnTo>
                      <a:pt x="16157" y="8172"/>
                    </a:lnTo>
                    <a:lnTo>
                      <a:pt x="15897" y="8116"/>
                    </a:lnTo>
                    <a:lnTo>
                      <a:pt x="15601" y="8060"/>
                    </a:lnTo>
                    <a:lnTo>
                      <a:pt x="15286" y="8023"/>
                    </a:lnTo>
                    <a:lnTo>
                      <a:pt x="14934" y="8005"/>
                    </a:lnTo>
                    <a:lnTo>
                      <a:pt x="14508" y="7968"/>
                    </a:lnTo>
                    <a:lnTo>
                      <a:pt x="14063" y="7968"/>
                    </a:lnTo>
                    <a:lnTo>
                      <a:pt x="13619" y="7986"/>
                    </a:lnTo>
                    <a:lnTo>
                      <a:pt x="13174" y="8005"/>
                    </a:lnTo>
                    <a:lnTo>
                      <a:pt x="13600" y="7894"/>
                    </a:lnTo>
                    <a:lnTo>
                      <a:pt x="14026" y="7764"/>
                    </a:lnTo>
                    <a:lnTo>
                      <a:pt x="14452" y="7616"/>
                    </a:lnTo>
                    <a:lnTo>
                      <a:pt x="14860" y="7468"/>
                    </a:lnTo>
                    <a:lnTo>
                      <a:pt x="15175" y="7338"/>
                    </a:lnTo>
                    <a:lnTo>
                      <a:pt x="15471" y="7190"/>
                    </a:lnTo>
                    <a:lnTo>
                      <a:pt x="15731" y="7060"/>
                    </a:lnTo>
                    <a:lnTo>
                      <a:pt x="15972" y="6930"/>
                    </a:lnTo>
                    <a:lnTo>
                      <a:pt x="16175" y="6801"/>
                    </a:lnTo>
                    <a:lnTo>
                      <a:pt x="16361" y="6652"/>
                    </a:lnTo>
                    <a:lnTo>
                      <a:pt x="16509" y="6523"/>
                    </a:lnTo>
                    <a:lnTo>
                      <a:pt x="16657" y="6393"/>
                    </a:lnTo>
                    <a:lnTo>
                      <a:pt x="16768" y="6263"/>
                    </a:lnTo>
                    <a:lnTo>
                      <a:pt x="16861" y="6134"/>
                    </a:lnTo>
                    <a:lnTo>
                      <a:pt x="16916" y="6004"/>
                    </a:lnTo>
                    <a:lnTo>
                      <a:pt x="16972" y="5874"/>
                    </a:lnTo>
                    <a:lnTo>
                      <a:pt x="16991" y="5763"/>
                    </a:lnTo>
                    <a:lnTo>
                      <a:pt x="17009" y="5652"/>
                    </a:lnTo>
                    <a:lnTo>
                      <a:pt x="16991" y="5541"/>
                    </a:lnTo>
                    <a:lnTo>
                      <a:pt x="16954" y="5429"/>
                    </a:lnTo>
                    <a:lnTo>
                      <a:pt x="16898" y="5318"/>
                    </a:lnTo>
                    <a:lnTo>
                      <a:pt x="16824" y="5226"/>
                    </a:lnTo>
                    <a:lnTo>
                      <a:pt x="16750" y="5152"/>
                    </a:lnTo>
                    <a:lnTo>
                      <a:pt x="16639" y="5077"/>
                    </a:lnTo>
                    <a:lnTo>
                      <a:pt x="16527" y="5022"/>
                    </a:lnTo>
                    <a:lnTo>
                      <a:pt x="16398" y="4966"/>
                    </a:lnTo>
                    <a:lnTo>
                      <a:pt x="16231" y="4948"/>
                    </a:lnTo>
                    <a:lnTo>
                      <a:pt x="16064" y="4929"/>
                    </a:lnTo>
                    <a:lnTo>
                      <a:pt x="15879" y="4929"/>
                    </a:lnTo>
                    <a:lnTo>
                      <a:pt x="15675" y="4948"/>
                    </a:lnTo>
                    <a:lnTo>
                      <a:pt x="15434" y="4966"/>
                    </a:lnTo>
                    <a:lnTo>
                      <a:pt x="15193" y="5022"/>
                    </a:lnTo>
                    <a:lnTo>
                      <a:pt x="14934" y="5077"/>
                    </a:lnTo>
                    <a:lnTo>
                      <a:pt x="14656" y="5170"/>
                    </a:lnTo>
                    <a:lnTo>
                      <a:pt x="14341" y="5263"/>
                    </a:lnTo>
                    <a:lnTo>
                      <a:pt x="14026" y="5392"/>
                    </a:lnTo>
                    <a:lnTo>
                      <a:pt x="13619" y="5559"/>
                    </a:lnTo>
                    <a:lnTo>
                      <a:pt x="13211" y="5763"/>
                    </a:lnTo>
                    <a:lnTo>
                      <a:pt x="12822" y="5948"/>
                    </a:lnTo>
                    <a:lnTo>
                      <a:pt x="12433" y="6171"/>
                    </a:lnTo>
                    <a:lnTo>
                      <a:pt x="12766" y="5893"/>
                    </a:lnTo>
                    <a:lnTo>
                      <a:pt x="13100" y="5578"/>
                    </a:lnTo>
                    <a:lnTo>
                      <a:pt x="13415" y="5263"/>
                    </a:lnTo>
                    <a:lnTo>
                      <a:pt x="13730" y="4948"/>
                    </a:lnTo>
                    <a:lnTo>
                      <a:pt x="13952" y="4688"/>
                    </a:lnTo>
                    <a:lnTo>
                      <a:pt x="14156" y="4447"/>
                    </a:lnTo>
                    <a:lnTo>
                      <a:pt x="14323" y="4207"/>
                    </a:lnTo>
                    <a:lnTo>
                      <a:pt x="14489" y="3984"/>
                    </a:lnTo>
                    <a:lnTo>
                      <a:pt x="14619" y="3780"/>
                    </a:lnTo>
                    <a:lnTo>
                      <a:pt x="14730" y="3577"/>
                    </a:lnTo>
                    <a:lnTo>
                      <a:pt x="14804" y="3391"/>
                    </a:lnTo>
                    <a:lnTo>
                      <a:pt x="14878" y="3206"/>
                    </a:lnTo>
                    <a:lnTo>
                      <a:pt x="14915" y="3039"/>
                    </a:lnTo>
                    <a:lnTo>
                      <a:pt x="14934" y="2891"/>
                    </a:lnTo>
                    <a:lnTo>
                      <a:pt x="14953" y="2743"/>
                    </a:lnTo>
                    <a:lnTo>
                      <a:pt x="14934" y="2613"/>
                    </a:lnTo>
                    <a:lnTo>
                      <a:pt x="14915" y="2484"/>
                    </a:lnTo>
                    <a:lnTo>
                      <a:pt x="14860" y="2391"/>
                    </a:lnTo>
                    <a:lnTo>
                      <a:pt x="14804" y="2280"/>
                    </a:lnTo>
                    <a:lnTo>
                      <a:pt x="14712" y="2206"/>
                    </a:lnTo>
                    <a:lnTo>
                      <a:pt x="14638" y="2131"/>
                    </a:lnTo>
                    <a:lnTo>
                      <a:pt x="14526" y="2076"/>
                    </a:lnTo>
                    <a:lnTo>
                      <a:pt x="14415" y="2039"/>
                    </a:lnTo>
                    <a:lnTo>
                      <a:pt x="14304" y="2020"/>
                    </a:lnTo>
                    <a:lnTo>
                      <a:pt x="14156" y="2020"/>
                    </a:lnTo>
                    <a:lnTo>
                      <a:pt x="14026" y="2039"/>
                    </a:lnTo>
                    <a:lnTo>
                      <a:pt x="13878" y="2076"/>
                    </a:lnTo>
                    <a:lnTo>
                      <a:pt x="13711" y="2150"/>
                    </a:lnTo>
                    <a:lnTo>
                      <a:pt x="13544" y="2224"/>
                    </a:lnTo>
                    <a:lnTo>
                      <a:pt x="13359" y="2335"/>
                    </a:lnTo>
                    <a:lnTo>
                      <a:pt x="13155" y="2446"/>
                    </a:lnTo>
                    <a:lnTo>
                      <a:pt x="12970" y="2595"/>
                    </a:lnTo>
                    <a:lnTo>
                      <a:pt x="12748" y="2780"/>
                    </a:lnTo>
                    <a:lnTo>
                      <a:pt x="12544" y="2965"/>
                    </a:lnTo>
                    <a:lnTo>
                      <a:pt x="12303" y="3206"/>
                    </a:lnTo>
                    <a:lnTo>
                      <a:pt x="12081" y="3447"/>
                    </a:lnTo>
                    <a:lnTo>
                      <a:pt x="11784" y="3780"/>
                    </a:lnTo>
                    <a:lnTo>
                      <a:pt x="11506" y="4114"/>
                    </a:lnTo>
                    <a:lnTo>
                      <a:pt x="11228" y="4485"/>
                    </a:lnTo>
                    <a:lnTo>
                      <a:pt x="10969" y="4837"/>
                    </a:lnTo>
                    <a:lnTo>
                      <a:pt x="11154" y="4429"/>
                    </a:lnTo>
                    <a:lnTo>
                      <a:pt x="11321" y="4021"/>
                    </a:lnTo>
                    <a:lnTo>
                      <a:pt x="11469" y="3595"/>
                    </a:lnTo>
                    <a:lnTo>
                      <a:pt x="11599" y="3188"/>
                    </a:lnTo>
                    <a:lnTo>
                      <a:pt x="11692" y="2854"/>
                    </a:lnTo>
                    <a:lnTo>
                      <a:pt x="11766" y="2539"/>
                    </a:lnTo>
                    <a:lnTo>
                      <a:pt x="11840" y="2243"/>
                    </a:lnTo>
                    <a:lnTo>
                      <a:pt x="11877" y="1983"/>
                    </a:lnTo>
                    <a:lnTo>
                      <a:pt x="11895" y="1742"/>
                    </a:lnTo>
                    <a:lnTo>
                      <a:pt x="11914" y="1502"/>
                    </a:lnTo>
                    <a:lnTo>
                      <a:pt x="11914" y="1298"/>
                    </a:lnTo>
                    <a:lnTo>
                      <a:pt x="11895" y="1112"/>
                    </a:lnTo>
                    <a:lnTo>
                      <a:pt x="11858" y="946"/>
                    </a:lnTo>
                    <a:lnTo>
                      <a:pt x="11803" y="797"/>
                    </a:lnTo>
                    <a:lnTo>
                      <a:pt x="11747" y="649"/>
                    </a:lnTo>
                    <a:lnTo>
                      <a:pt x="11692" y="538"/>
                    </a:lnTo>
                    <a:lnTo>
                      <a:pt x="11599" y="445"/>
                    </a:lnTo>
                    <a:lnTo>
                      <a:pt x="11525" y="371"/>
                    </a:lnTo>
                    <a:lnTo>
                      <a:pt x="11414" y="316"/>
                    </a:lnTo>
                    <a:lnTo>
                      <a:pt x="11321" y="279"/>
                    </a:lnTo>
                    <a:lnTo>
                      <a:pt x="11210" y="242"/>
                    </a:lnTo>
                    <a:lnTo>
                      <a:pt x="11080" y="242"/>
                    </a:lnTo>
                    <a:lnTo>
                      <a:pt x="10969" y="260"/>
                    </a:lnTo>
                    <a:lnTo>
                      <a:pt x="10858" y="297"/>
                    </a:lnTo>
                    <a:lnTo>
                      <a:pt x="10728" y="353"/>
                    </a:lnTo>
                    <a:lnTo>
                      <a:pt x="10617" y="427"/>
                    </a:lnTo>
                    <a:lnTo>
                      <a:pt x="10487" y="538"/>
                    </a:lnTo>
                    <a:lnTo>
                      <a:pt x="10376" y="649"/>
                    </a:lnTo>
                    <a:lnTo>
                      <a:pt x="10246" y="797"/>
                    </a:lnTo>
                    <a:lnTo>
                      <a:pt x="10135" y="983"/>
                    </a:lnTo>
                    <a:lnTo>
                      <a:pt x="10024" y="1168"/>
                    </a:lnTo>
                    <a:lnTo>
                      <a:pt x="9913" y="1390"/>
                    </a:lnTo>
                    <a:lnTo>
                      <a:pt x="9783" y="1631"/>
                    </a:lnTo>
                    <a:lnTo>
                      <a:pt x="9672" y="1909"/>
                    </a:lnTo>
                    <a:lnTo>
                      <a:pt x="9579" y="2206"/>
                    </a:lnTo>
                    <a:lnTo>
                      <a:pt x="9468" y="2539"/>
                    </a:lnTo>
                    <a:lnTo>
                      <a:pt x="9357" y="2965"/>
                    </a:lnTo>
                    <a:lnTo>
                      <a:pt x="9246" y="3391"/>
                    </a:lnTo>
                    <a:lnTo>
                      <a:pt x="9153" y="3836"/>
                    </a:lnTo>
                    <a:lnTo>
                      <a:pt x="9079" y="4262"/>
                    </a:lnTo>
                    <a:lnTo>
                      <a:pt x="9061" y="3836"/>
                    </a:lnTo>
                    <a:lnTo>
                      <a:pt x="9042" y="3391"/>
                    </a:lnTo>
                    <a:lnTo>
                      <a:pt x="8987" y="2947"/>
                    </a:lnTo>
                    <a:lnTo>
                      <a:pt x="8931" y="2502"/>
                    </a:lnTo>
                    <a:lnTo>
                      <a:pt x="8875" y="2169"/>
                    </a:lnTo>
                    <a:lnTo>
                      <a:pt x="8801" y="1854"/>
                    </a:lnTo>
                    <a:lnTo>
                      <a:pt x="8727" y="1576"/>
                    </a:lnTo>
                    <a:lnTo>
                      <a:pt x="8653" y="1316"/>
                    </a:lnTo>
                    <a:lnTo>
                      <a:pt x="8560" y="1075"/>
                    </a:lnTo>
                    <a:lnTo>
                      <a:pt x="8486" y="872"/>
                    </a:lnTo>
                    <a:lnTo>
                      <a:pt x="8375" y="686"/>
                    </a:lnTo>
                    <a:lnTo>
                      <a:pt x="8282" y="520"/>
                    </a:lnTo>
                    <a:lnTo>
                      <a:pt x="8190" y="371"/>
                    </a:lnTo>
                    <a:lnTo>
                      <a:pt x="8079" y="260"/>
                    </a:lnTo>
                    <a:lnTo>
                      <a:pt x="7968" y="168"/>
                    </a:lnTo>
                    <a:lnTo>
                      <a:pt x="7856" y="93"/>
                    </a:lnTo>
                    <a:lnTo>
                      <a:pt x="7745" y="38"/>
                    </a:lnTo>
                    <a:lnTo>
                      <a:pt x="7634" y="19"/>
                    </a:lnTo>
                    <a:lnTo>
                      <a:pt x="7523" y="1"/>
                    </a:lnTo>
                    <a:close/>
                  </a:path>
                </a:pathLst>
              </a:custGeom>
              <a:solidFill>
                <a:srgbClr val="F55854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71" name="Google Shape;21697;p70">
                <a:extLst>
                  <a:ext uri="{FF2B5EF4-FFF2-40B4-BE49-F238E27FC236}">
                    <a16:creationId xmlns:a16="http://schemas.microsoft.com/office/drawing/2014/main" id="{3C7BFF91-99F6-DDB2-4820-89754B3AB88E}"/>
                  </a:ext>
                </a:extLst>
              </p:cNvPr>
              <p:cNvSpPr/>
              <p:nvPr/>
            </p:nvSpPr>
            <p:spPr>
              <a:xfrm>
                <a:off x="6294152" y="3157195"/>
                <a:ext cx="19567" cy="174674"/>
              </a:xfrm>
              <a:custGeom>
                <a:avLst/>
                <a:gdLst/>
                <a:ahLst/>
                <a:cxnLst/>
                <a:rect l="l" t="t" r="r" b="b"/>
                <a:pathLst>
                  <a:path w="465" h="4151" extrusionOk="0">
                    <a:moveTo>
                      <a:pt x="149" y="0"/>
                    </a:moveTo>
                    <a:lnTo>
                      <a:pt x="131" y="19"/>
                    </a:lnTo>
                    <a:lnTo>
                      <a:pt x="112" y="56"/>
                    </a:lnTo>
                    <a:lnTo>
                      <a:pt x="75" y="167"/>
                    </a:lnTo>
                    <a:lnTo>
                      <a:pt x="38" y="371"/>
                    </a:lnTo>
                    <a:lnTo>
                      <a:pt x="19" y="611"/>
                    </a:lnTo>
                    <a:lnTo>
                      <a:pt x="1" y="1278"/>
                    </a:lnTo>
                    <a:lnTo>
                      <a:pt x="19" y="2075"/>
                    </a:lnTo>
                    <a:lnTo>
                      <a:pt x="56" y="2890"/>
                    </a:lnTo>
                    <a:lnTo>
                      <a:pt x="131" y="3539"/>
                    </a:lnTo>
                    <a:lnTo>
                      <a:pt x="168" y="3798"/>
                    </a:lnTo>
                    <a:lnTo>
                      <a:pt x="223" y="3984"/>
                    </a:lnTo>
                    <a:lnTo>
                      <a:pt x="260" y="4095"/>
                    </a:lnTo>
                    <a:lnTo>
                      <a:pt x="279" y="4132"/>
                    </a:lnTo>
                    <a:lnTo>
                      <a:pt x="316" y="4150"/>
                    </a:lnTo>
                    <a:lnTo>
                      <a:pt x="334" y="4132"/>
                    </a:lnTo>
                    <a:lnTo>
                      <a:pt x="353" y="4095"/>
                    </a:lnTo>
                    <a:lnTo>
                      <a:pt x="390" y="3984"/>
                    </a:lnTo>
                    <a:lnTo>
                      <a:pt x="408" y="3780"/>
                    </a:lnTo>
                    <a:lnTo>
                      <a:pt x="446" y="3539"/>
                    </a:lnTo>
                    <a:lnTo>
                      <a:pt x="464" y="2872"/>
                    </a:lnTo>
                    <a:lnTo>
                      <a:pt x="446" y="2075"/>
                    </a:lnTo>
                    <a:lnTo>
                      <a:pt x="408" y="1260"/>
                    </a:lnTo>
                    <a:lnTo>
                      <a:pt x="334" y="611"/>
                    </a:lnTo>
                    <a:lnTo>
                      <a:pt x="297" y="352"/>
                    </a:lnTo>
                    <a:lnTo>
                      <a:pt x="242" y="167"/>
                    </a:lnTo>
                    <a:lnTo>
                      <a:pt x="205" y="37"/>
                    </a:lnTo>
                    <a:lnTo>
                      <a:pt x="168" y="19"/>
                    </a:lnTo>
                    <a:lnTo>
                      <a:pt x="149" y="0"/>
                    </a:lnTo>
                    <a:close/>
                  </a:path>
                </a:pathLst>
              </a:custGeom>
              <a:solidFill>
                <a:srgbClr val="000000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72" name="Google Shape;21698;p70">
                <a:extLst>
                  <a:ext uri="{FF2B5EF4-FFF2-40B4-BE49-F238E27FC236}">
                    <a16:creationId xmlns:a16="http://schemas.microsoft.com/office/drawing/2014/main" id="{323455CB-26DA-1E3F-BF92-FFE499CC8564}"/>
                  </a:ext>
                </a:extLst>
              </p:cNvPr>
              <p:cNvSpPr/>
              <p:nvPr/>
            </p:nvSpPr>
            <p:spPr>
              <a:xfrm>
                <a:off x="6308207" y="3155638"/>
                <a:ext cx="50706" cy="167647"/>
              </a:xfrm>
              <a:custGeom>
                <a:avLst/>
                <a:gdLst/>
                <a:ahLst/>
                <a:cxnLst/>
                <a:rect l="l" t="t" r="r" b="b"/>
                <a:pathLst>
                  <a:path w="1205" h="3984" extrusionOk="0">
                    <a:moveTo>
                      <a:pt x="37" y="0"/>
                    </a:moveTo>
                    <a:lnTo>
                      <a:pt x="19" y="19"/>
                    </a:lnTo>
                    <a:lnTo>
                      <a:pt x="0" y="56"/>
                    </a:lnTo>
                    <a:lnTo>
                      <a:pt x="0" y="185"/>
                    </a:lnTo>
                    <a:lnTo>
                      <a:pt x="19" y="389"/>
                    </a:lnTo>
                    <a:lnTo>
                      <a:pt x="56" y="630"/>
                    </a:lnTo>
                    <a:lnTo>
                      <a:pt x="186" y="1278"/>
                    </a:lnTo>
                    <a:lnTo>
                      <a:pt x="389" y="2057"/>
                    </a:lnTo>
                    <a:lnTo>
                      <a:pt x="630" y="2835"/>
                    </a:lnTo>
                    <a:lnTo>
                      <a:pt x="853" y="3446"/>
                    </a:lnTo>
                    <a:lnTo>
                      <a:pt x="964" y="3687"/>
                    </a:lnTo>
                    <a:lnTo>
                      <a:pt x="1038" y="3854"/>
                    </a:lnTo>
                    <a:lnTo>
                      <a:pt x="1112" y="3965"/>
                    </a:lnTo>
                    <a:lnTo>
                      <a:pt x="1149" y="3983"/>
                    </a:lnTo>
                    <a:lnTo>
                      <a:pt x="1186" y="3983"/>
                    </a:lnTo>
                    <a:lnTo>
                      <a:pt x="1205" y="3946"/>
                    </a:lnTo>
                    <a:lnTo>
                      <a:pt x="1205" y="3817"/>
                    </a:lnTo>
                    <a:lnTo>
                      <a:pt x="1186" y="3613"/>
                    </a:lnTo>
                    <a:lnTo>
                      <a:pt x="1149" y="3372"/>
                    </a:lnTo>
                    <a:lnTo>
                      <a:pt x="1019" y="2724"/>
                    </a:lnTo>
                    <a:lnTo>
                      <a:pt x="816" y="1945"/>
                    </a:lnTo>
                    <a:lnTo>
                      <a:pt x="575" y="1167"/>
                    </a:lnTo>
                    <a:lnTo>
                      <a:pt x="352" y="556"/>
                    </a:lnTo>
                    <a:lnTo>
                      <a:pt x="260" y="315"/>
                    </a:lnTo>
                    <a:lnTo>
                      <a:pt x="167" y="148"/>
                    </a:lnTo>
                    <a:lnTo>
                      <a:pt x="93" y="37"/>
                    </a:lnTo>
                    <a:lnTo>
                      <a:pt x="56" y="19"/>
                    </a:lnTo>
                    <a:lnTo>
                      <a:pt x="37" y="0"/>
                    </a:lnTo>
                    <a:close/>
                  </a:path>
                </a:pathLst>
              </a:custGeom>
              <a:solidFill>
                <a:srgbClr val="000000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73" name="Google Shape;21699;p70">
                <a:extLst>
                  <a:ext uri="{FF2B5EF4-FFF2-40B4-BE49-F238E27FC236}">
                    <a16:creationId xmlns:a16="http://schemas.microsoft.com/office/drawing/2014/main" id="{FA33B31F-5A98-8FCE-CACB-7F7D26BCB40E}"/>
                  </a:ext>
                </a:extLst>
              </p:cNvPr>
              <p:cNvSpPr/>
              <p:nvPr/>
            </p:nvSpPr>
            <p:spPr>
              <a:xfrm>
                <a:off x="6337831" y="3144697"/>
                <a:ext cx="82687" cy="153634"/>
              </a:xfrm>
              <a:custGeom>
                <a:avLst/>
                <a:gdLst/>
                <a:ahLst/>
                <a:cxnLst/>
                <a:rect l="l" t="t" r="r" b="b"/>
                <a:pathLst>
                  <a:path w="1965" h="3651" extrusionOk="0">
                    <a:moveTo>
                      <a:pt x="19" y="1"/>
                    </a:moveTo>
                    <a:lnTo>
                      <a:pt x="0" y="19"/>
                    </a:lnTo>
                    <a:lnTo>
                      <a:pt x="0" y="56"/>
                    </a:lnTo>
                    <a:lnTo>
                      <a:pt x="19" y="186"/>
                    </a:lnTo>
                    <a:lnTo>
                      <a:pt x="75" y="371"/>
                    </a:lnTo>
                    <a:lnTo>
                      <a:pt x="167" y="594"/>
                    </a:lnTo>
                    <a:lnTo>
                      <a:pt x="427" y="1205"/>
                    </a:lnTo>
                    <a:lnTo>
                      <a:pt x="797" y="1928"/>
                    </a:lnTo>
                    <a:lnTo>
                      <a:pt x="1186" y="2632"/>
                    </a:lnTo>
                    <a:lnTo>
                      <a:pt x="1538" y="3187"/>
                    </a:lnTo>
                    <a:lnTo>
                      <a:pt x="1686" y="3391"/>
                    </a:lnTo>
                    <a:lnTo>
                      <a:pt x="1798" y="3558"/>
                    </a:lnTo>
                    <a:lnTo>
                      <a:pt x="1890" y="3632"/>
                    </a:lnTo>
                    <a:lnTo>
                      <a:pt x="1927" y="3651"/>
                    </a:lnTo>
                    <a:lnTo>
                      <a:pt x="1946" y="3651"/>
                    </a:lnTo>
                    <a:lnTo>
                      <a:pt x="1964" y="3632"/>
                    </a:lnTo>
                    <a:lnTo>
                      <a:pt x="1964" y="3595"/>
                    </a:lnTo>
                    <a:lnTo>
                      <a:pt x="1946" y="3465"/>
                    </a:lnTo>
                    <a:lnTo>
                      <a:pt x="1890" y="3280"/>
                    </a:lnTo>
                    <a:lnTo>
                      <a:pt x="1798" y="3039"/>
                    </a:lnTo>
                    <a:lnTo>
                      <a:pt x="1538" y="2446"/>
                    </a:lnTo>
                    <a:lnTo>
                      <a:pt x="1168" y="1724"/>
                    </a:lnTo>
                    <a:lnTo>
                      <a:pt x="779" y="1020"/>
                    </a:lnTo>
                    <a:lnTo>
                      <a:pt x="427" y="464"/>
                    </a:lnTo>
                    <a:lnTo>
                      <a:pt x="297" y="241"/>
                    </a:lnTo>
                    <a:lnTo>
                      <a:pt x="167" y="93"/>
                    </a:lnTo>
                    <a:lnTo>
                      <a:pt x="75" y="19"/>
                    </a:lnTo>
                    <a:lnTo>
                      <a:pt x="37" y="1"/>
                    </a:lnTo>
                    <a:close/>
                  </a:path>
                </a:pathLst>
              </a:custGeom>
              <a:solidFill>
                <a:srgbClr val="000000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74" name="Google Shape;21700;p70">
                <a:extLst>
                  <a:ext uri="{FF2B5EF4-FFF2-40B4-BE49-F238E27FC236}">
                    <a16:creationId xmlns:a16="http://schemas.microsoft.com/office/drawing/2014/main" id="{18918099-23FF-1E4C-085A-62A42BD09DBB}"/>
                  </a:ext>
                </a:extLst>
              </p:cNvPr>
              <p:cNvSpPr/>
              <p:nvPr/>
            </p:nvSpPr>
            <p:spPr>
              <a:xfrm>
                <a:off x="6345616" y="3138469"/>
                <a:ext cx="116982" cy="131037"/>
              </a:xfrm>
              <a:custGeom>
                <a:avLst/>
                <a:gdLst/>
                <a:ahLst/>
                <a:cxnLst/>
                <a:rect l="l" t="t" r="r" b="b"/>
                <a:pathLst>
                  <a:path w="2780" h="3114" extrusionOk="0">
                    <a:moveTo>
                      <a:pt x="38" y="0"/>
                    </a:moveTo>
                    <a:lnTo>
                      <a:pt x="19" y="19"/>
                    </a:lnTo>
                    <a:lnTo>
                      <a:pt x="1" y="37"/>
                    </a:lnTo>
                    <a:lnTo>
                      <a:pt x="1" y="75"/>
                    </a:lnTo>
                    <a:lnTo>
                      <a:pt x="56" y="186"/>
                    </a:lnTo>
                    <a:lnTo>
                      <a:pt x="149" y="352"/>
                    </a:lnTo>
                    <a:lnTo>
                      <a:pt x="297" y="575"/>
                    </a:lnTo>
                    <a:lnTo>
                      <a:pt x="705" y="1094"/>
                    </a:lnTo>
                    <a:lnTo>
                      <a:pt x="1224" y="1705"/>
                    </a:lnTo>
                    <a:lnTo>
                      <a:pt x="1779" y="2298"/>
                    </a:lnTo>
                    <a:lnTo>
                      <a:pt x="2243" y="2761"/>
                    </a:lnTo>
                    <a:lnTo>
                      <a:pt x="2428" y="2928"/>
                    </a:lnTo>
                    <a:lnTo>
                      <a:pt x="2595" y="3039"/>
                    </a:lnTo>
                    <a:lnTo>
                      <a:pt x="2706" y="3113"/>
                    </a:lnTo>
                    <a:lnTo>
                      <a:pt x="2761" y="3113"/>
                    </a:lnTo>
                    <a:lnTo>
                      <a:pt x="2780" y="3095"/>
                    </a:lnTo>
                    <a:lnTo>
                      <a:pt x="2761" y="3057"/>
                    </a:lnTo>
                    <a:lnTo>
                      <a:pt x="2724" y="2928"/>
                    </a:lnTo>
                    <a:lnTo>
                      <a:pt x="2613" y="2761"/>
                    </a:lnTo>
                    <a:lnTo>
                      <a:pt x="2483" y="2557"/>
                    </a:lnTo>
                    <a:lnTo>
                      <a:pt x="2076" y="2038"/>
                    </a:lnTo>
                    <a:lnTo>
                      <a:pt x="1557" y="1427"/>
                    </a:lnTo>
                    <a:lnTo>
                      <a:pt x="1001" y="834"/>
                    </a:lnTo>
                    <a:lnTo>
                      <a:pt x="538" y="371"/>
                    </a:lnTo>
                    <a:lnTo>
                      <a:pt x="334" y="204"/>
                    </a:lnTo>
                    <a:lnTo>
                      <a:pt x="186" y="75"/>
                    </a:lnTo>
                    <a:lnTo>
                      <a:pt x="75" y="19"/>
                    </a:lnTo>
                    <a:lnTo>
                      <a:pt x="38" y="0"/>
                    </a:lnTo>
                    <a:close/>
                  </a:path>
                </a:pathLst>
              </a:custGeom>
              <a:solidFill>
                <a:srgbClr val="000000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75" name="Google Shape;21701;p70">
                <a:extLst>
                  <a:ext uri="{FF2B5EF4-FFF2-40B4-BE49-F238E27FC236}">
                    <a16:creationId xmlns:a16="http://schemas.microsoft.com/office/drawing/2014/main" id="{217FF98D-5D07-98FC-1BB6-1241392B6BFB}"/>
                  </a:ext>
                </a:extLst>
              </p:cNvPr>
              <p:cNvSpPr/>
              <p:nvPr/>
            </p:nvSpPr>
            <p:spPr>
              <a:xfrm>
                <a:off x="6366657" y="3115872"/>
                <a:ext cx="140379" cy="104485"/>
              </a:xfrm>
              <a:custGeom>
                <a:avLst/>
                <a:gdLst/>
                <a:ahLst/>
                <a:cxnLst/>
                <a:rect l="l" t="t" r="r" b="b"/>
                <a:pathLst>
                  <a:path w="3336" h="2483" extrusionOk="0">
                    <a:moveTo>
                      <a:pt x="38" y="0"/>
                    </a:moveTo>
                    <a:lnTo>
                      <a:pt x="1" y="19"/>
                    </a:lnTo>
                    <a:lnTo>
                      <a:pt x="1" y="37"/>
                    </a:lnTo>
                    <a:lnTo>
                      <a:pt x="19" y="74"/>
                    </a:lnTo>
                    <a:lnTo>
                      <a:pt x="94" y="185"/>
                    </a:lnTo>
                    <a:lnTo>
                      <a:pt x="223" y="315"/>
                    </a:lnTo>
                    <a:lnTo>
                      <a:pt x="409" y="500"/>
                    </a:lnTo>
                    <a:lnTo>
                      <a:pt x="909" y="926"/>
                    </a:lnTo>
                    <a:lnTo>
                      <a:pt x="1539" y="1408"/>
                    </a:lnTo>
                    <a:lnTo>
                      <a:pt x="2206" y="1890"/>
                    </a:lnTo>
                    <a:lnTo>
                      <a:pt x="2762" y="2242"/>
                    </a:lnTo>
                    <a:lnTo>
                      <a:pt x="2984" y="2353"/>
                    </a:lnTo>
                    <a:lnTo>
                      <a:pt x="3151" y="2446"/>
                    </a:lnTo>
                    <a:lnTo>
                      <a:pt x="3280" y="2483"/>
                    </a:lnTo>
                    <a:lnTo>
                      <a:pt x="3317" y="2483"/>
                    </a:lnTo>
                    <a:lnTo>
                      <a:pt x="3336" y="2464"/>
                    </a:lnTo>
                    <a:lnTo>
                      <a:pt x="3336" y="2446"/>
                    </a:lnTo>
                    <a:lnTo>
                      <a:pt x="3336" y="2409"/>
                    </a:lnTo>
                    <a:lnTo>
                      <a:pt x="3262" y="2298"/>
                    </a:lnTo>
                    <a:lnTo>
                      <a:pt x="3132" y="2168"/>
                    </a:lnTo>
                    <a:lnTo>
                      <a:pt x="2947" y="1983"/>
                    </a:lnTo>
                    <a:lnTo>
                      <a:pt x="2447" y="1556"/>
                    </a:lnTo>
                    <a:lnTo>
                      <a:pt x="1798" y="1056"/>
                    </a:lnTo>
                    <a:lnTo>
                      <a:pt x="1150" y="593"/>
                    </a:lnTo>
                    <a:lnTo>
                      <a:pt x="594" y="241"/>
                    </a:lnTo>
                    <a:lnTo>
                      <a:pt x="372" y="130"/>
                    </a:lnTo>
                    <a:lnTo>
                      <a:pt x="186" y="37"/>
                    </a:lnTo>
                    <a:lnTo>
                      <a:pt x="75" y="0"/>
                    </a:lnTo>
                    <a:close/>
                  </a:path>
                </a:pathLst>
              </a:custGeom>
              <a:solidFill>
                <a:srgbClr val="000000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76" name="Google Shape;21702;p70">
                <a:extLst>
                  <a:ext uri="{FF2B5EF4-FFF2-40B4-BE49-F238E27FC236}">
                    <a16:creationId xmlns:a16="http://schemas.microsoft.com/office/drawing/2014/main" id="{F56F995E-B511-1600-0559-D4C902F6E718}"/>
                  </a:ext>
                </a:extLst>
              </p:cNvPr>
              <p:cNvSpPr/>
              <p:nvPr/>
            </p:nvSpPr>
            <p:spPr>
              <a:xfrm>
                <a:off x="6371370" y="3107287"/>
                <a:ext cx="161419" cy="69432"/>
              </a:xfrm>
              <a:custGeom>
                <a:avLst/>
                <a:gdLst/>
                <a:ahLst/>
                <a:cxnLst/>
                <a:rect l="l" t="t" r="r" b="b"/>
                <a:pathLst>
                  <a:path w="3836" h="1650" extrusionOk="0">
                    <a:moveTo>
                      <a:pt x="19" y="0"/>
                    </a:moveTo>
                    <a:lnTo>
                      <a:pt x="0" y="19"/>
                    </a:lnTo>
                    <a:lnTo>
                      <a:pt x="0" y="37"/>
                    </a:lnTo>
                    <a:lnTo>
                      <a:pt x="19" y="74"/>
                    </a:lnTo>
                    <a:lnTo>
                      <a:pt x="130" y="167"/>
                    </a:lnTo>
                    <a:lnTo>
                      <a:pt x="278" y="278"/>
                    </a:lnTo>
                    <a:lnTo>
                      <a:pt x="500" y="389"/>
                    </a:lnTo>
                    <a:lnTo>
                      <a:pt x="1093" y="704"/>
                    </a:lnTo>
                    <a:lnTo>
                      <a:pt x="1834" y="1019"/>
                    </a:lnTo>
                    <a:lnTo>
                      <a:pt x="2575" y="1316"/>
                    </a:lnTo>
                    <a:lnTo>
                      <a:pt x="3205" y="1520"/>
                    </a:lnTo>
                    <a:lnTo>
                      <a:pt x="3446" y="1594"/>
                    </a:lnTo>
                    <a:lnTo>
                      <a:pt x="3650" y="1631"/>
                    </a:lnTo>
                    <a:lnTo>
                      <a:pt x="3780" y="1649"/>
                    </a:lnTo>
                    <a:lnTo>
                      <a:pt x="3817" y="1631"/>
                    </a:lnTo>
                    <a:lnTo>
                      <a:pt x="3835" y="1612"/>
                    </a:lnTo>
                    <a:lnTo>
                      <a:pt x="3817" y="1594"/>
                    </a:lnTo>
                    <a:lnTo>
                      <a:pt x="3798" y="1557"/>
                    </a:lnTo>
                    <a:lnTo>
                      <a:pt x="3706" y="1483"/>
                    </a:lnTo>
                    <a:lnTo>
                      <a:pt x="3539" y="1371"/>
                    </a:lnTo>
                    <a:lnTo>
                      <a:pt x="3335" y="1242"/>
                    </a:lnTo>
                    <a:lnTo>
                      <a:pt x="2742" y="945"/>
                    </a:lnTo>
                    <a:lnTo>
                      <a:pt x="2001" y="612"/>
                    </a:lnTo>
                    <a:lnTo>
                      <a:pt x="1241" y="315"/>
                    </a:lnTo>
                    <a:lnTo>
                      <a:pt x="630" y="111"/>
                    </a:lnTo>
                    <a:lnTo>
                      <a:pt x="371" y="37"/>
                    </a:lnTo>
                    <a:lnTo>
                      <a:pt x="185" y="0"/>
                    </a:lnTo>
                    <a:close/>
                  </a:path>
                </a:pathLst>
              </a:custGeom>
              <a:solidFill>
                <a:srgbClr val="000000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77" name="Google Shape;21703;p70">
                <a:extLst>
                  <a:ext uri="{FF2B5EF4-FFF2-40B4-BE49-F238E27FC236}">
                    <a16:creationId xmlns:a16="http://schemas.microsoft.com/office/drawing/2014/main" id="{F6FEE54D-B821-1ABF-E83D-08C6330B1923}"/>
                  </a:ext>
                </a:extLst>
              </p:cNvPr>
              <p:cNvSpPr/>
              <p:nvPr/>
            </p:nvSpPr>
            <p:spPr>
              <a:xfrm>
                <a:off x="6380712" y="3076105"/>
                <a:ext cx="170803" cy="37451"/>
              </a:xfrm>
              <a:custGeom>
                <a:avLst/>
                <a:gdLst/>
                <a:ahLst/>
                <a:cxnLst/>
                <a:rect l="l" t="t" r="r" b="b"/>
                <a:pathLst>
                  <a:path w="4059" h="890" extrusionOk="0">
                    <a:moveTo>
                      <a:pt x="167" y="0"/>
                    </a:moveTo>
                    <a:lnTo>
                      <a:pt x="38" y="19"/>
                    </a:lnTo>
                    <a:lnTo>
                      <a:pt x="0" y="37"/>
                    </a:lnTo>
                    <a:lnTo>
                      <a:pt x="0" y="56"/>
                    </a:lnTo>
                    <a:lnTo>
                      <a:pt x="0" y="93"/>
                    </a:lnTo>
                    <a:lnTo>
                      <a:pt x="19" y="111"/>
                    </a:lnTo>
                    <a:lnTo>
                      <a:pt x="130" y="167"/>
                    </a:lnTo>
                    <a:lnTo>
                      <a:pt x="315" y="241"/>
                    </a:lnTo>
                    <a:lnTo>
                      <a:pt x="556" y="334"/>
                    </a:lnTo>
                    <a:lnTo>
                      <a:pt x="1205" y="500"/>
                    </a:lnTo>
                    <a:lnTo>
                      <a:pt x="1983" y="667"/>
                    </a:lnTo>
                    <a:lnTo>
                      <a:pt x="2780" y="797"/>
                    </a:lnTo>
                    <a:lnTo>
                      <a:pt x="3447" y="871"/>
                    </a:lnTo>
                    <a:lnTo>
                      <a:pt x="3687" y="890"/>
                    </a:lnTo>
                    <a:lnTo>
                      <a:pt x="3891" y="890"/>
                    </a:lnTo>
                    <a:lnTo>
                      <a:pt x="4021" y="871"/>
                    </a:lnTo>
                    <a:lnTo>
                      <a:pt x="4058" y="852"/>
                    </a:lnTo>
                    <a:lnTo>
                      <a:pt x="4058" y="834"/>
                    </a:lnTo>
                    <a:lnTo>
                      <a:pt x="4058" y="815"/>
                    </a:lnTo>
                    <a:lnTo>
                      <a:pt x="4040" y="778"/>
                    </a:lnTo>
                    <a:lnTo>
                      <a:pt x="3928" y="723"/>
                    </a:lnTo>
                    <a:lnTo>
                      <a:pt x="3743" y="649"/>
                    </a:lnTo>
                    <a:lnTo>
                      <a:pt x="3502" y="575"/>
                    </a:lnTo>
                    <a:lnTo>
                      <a:pt x="2854" y="389"/>
                    </a:lnTo>
                    <a:lnTo>
                      <a:pt x="2076" y="222"/>
                    </a:lnTo>
                    <a:lnTo>
                      <a:pt x="1279" y="93"/>
                    </a:lnTo>
                    <a:lnTo>
                      <a:pt x="612" y="19"/>
                    </a:lnTo>
                    <a:lnTo>
                      <a:pt x="371" y="0"/>
                    </a:lnTo>
                    <a:close/>
                  </a:path>
                </a:pathLst>
              </a:custGeom>
              <a:solidFill>
                <a:srgbClr val="000000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78" name="Google Shape;21704;p70">
                <a:extLst>
                  <a:ext uri="{FF2B5EF4-FFF2-40B4-BE49-F238E27FC236}">
                    <a16:creationId xmlns:a16="http://schemas.microsoft.com/office/drawing/2014/main" id="{3F29E328-86A6-9D83-5D13-9F73A9106838}"/>
                  </a:ext>
                </a:extLst>
              </p:cNvPr>
              <p:cNvSpPr/>
              <p:nvPr/>
            </p:nvSpPr>
            <p:spPr>
              <a:xfrm>
                <a:off x="6380712" y="3054265"/>
                <a:ext cx="174674" cy="21082"/>
              </a:xfrm>
              <a:custGeom>
                <a:avLst/>
                <a:gdLst/>
                <a:ahLst/>
                <a:cxnLst/>
                <a:rect l="l" t="t" r="r" b="b"/>
                <a:pathLst>
                  <a:path w="4151" h="501" extrusionOk="0">
                    <a:moveTo>
                      <a:pt x="2872" y="0"/>
                    </a:moveTo>
                    <a:lnTo>
                      <a:pt x="2057" y="37"/>
                    </a:lnTo>
                    <a:lnTo>
                      <a:pt x="1260" y="93"/>
                    </a:lnTo>
                    <a:lnTo>
                      <a:pt x="612" y="167"/>
                    </a:lnTo>
                    <a:lnTo>
                      <a:pt x="352" y="223"/>
                    </a:lnTo>
                    <a:lnTo>
                      <a:pt x="167" y="260"/>
                    </a:lnTo>
                    <a:lnTo>
                      <a:pt x="56" y="315"/>
                    </a:lnTo>
                    <a:lnTo>
                      <a:pt x="19" y="334"/>
                    </a:lnTo>
                    <a:lnTo>
                      <a:pt x="0" y="352"/>
                    </a:lnTo>
                    <a:lnTo>
                      <a:pt x="19" y="371"/>
                    </a:lnTo>
                    <a:lnTo>
                      <a:pt x="56" y="408"/>
                    </a:lnTo>
                    <a:lnTo>
                      <a:pt x="167" y="427"/>
                    </a:lnTo>
                    <a:lnTo>
                      <a:pt x="371" y="464"/>
                    </a:lnTo>
                    <a:lnTo>
                      <a:pt x="630" y="482"/>
                    </a:lnTo>
                    <a:lnTo>
                      <a:pt x="1279" y="501"/>
                    </a:lnTo>
                    <a:lnTo>
                      <a:pt x="2094" y="464"/>
                    </a:lnTo>
                    <a:lnTo>
                      <a:pt x="2891" y="408"/>
                    </a:lnTo>
                    <a:lnTo>
                      <a:pt x="3539" y="334"/>
                    </a:lnTo>
                    <a:lnTo>
                      <a:pt x="3799" y="278"/>
                    </a:lnTo>
                    <a:lnTo>
                      <a:pt x="3984" y="241"/>
                    </a:lnTo>
                    <a:lnTo>
                      <a:pt x="4114" y="186"/>
                    </a:lnTo>
                    <a:lnTo>
                      <a:pt x="4132" y="167"/>
                    </a:lnTo>
                    <a:lnTo>
                      <a:pt x="4151" y="130"/>
                    </a:lnTo>
                    <a:lnTo>
                      <a:pt x="4132" y="112"/>
                    </a:lnTo>
                    <a:lnTo>
                      <a:pt x="4095" y="93"/>
                    </a:lnTo>
                    <a:lnTo>
                      <a:pt x="3984" y="56"/>
                    </a:lnTo>
                    <a:lnTo>
                      <a:pt x="3780" y="37"/>
                    </a:lnTo>
                    <a:lnTo>
                      <a:pt x="3539" y="19"/>
                    </a:lnTo>
                    <a:lnTo>
                      <a:pt x="2872" y="0"/>
                    </a:lnTo>
                    <a:close/>
                  </a:path>
                </a:pathLst>
              </a:custGeom>
              <a:solidFill>
                <a:srgbClr val="000000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79" name="Google Shape;21705;p70">
                <a:extLst>
                  <a:ext uri="{FF2B5EF4-FFF2-40B4-BE49-F238E27FC236}">
                    <a16:creationId xmlns:a16="http://schemas.microsoft.com/office/drawing/2014/main" id="{054055AA-E214-F7C7-8998-F9518BF188C1}"/>
                  </a:ext>
                </a:extLst>
              </p:cNvPr>
              <p:cNvSpPr/>
              <p:nvPr/>
            </p:nvSpPr>
            <p:spPr>
              <a:xfrm>
                <a:off x="6376041" y="2991902"/>
                <a:ext cx="168446" cy="48350"/>
              </a:xfrm>
              <a:custGeom>
                <a:avLst/>
                <a:gdLst/>
                <a:ahLst/>
                <a:cxnLst/>
                <a:rect l="l" t="t" r="r" b="b"/>
                <a:pathLst>
                  <a:path w="4003" h="1149" extrusionOk="0">
                    <a:moveTo>
                      <a:pt x="3836" y="0"/>
                    </a:moveTo>
                    <a:lnTo>
                      <a:pt x="3632" y="19"/>
                    </a:lnTo>
                    <a:lnTo>
                      <a:pt x="3372" y="56"/>
                    </a:lnTo>
                    <a:lnTo>
                      <a:pt x="2724" y="185"/>
                    </a:lnTo>
                    <a:lnTo>
                      <a:pt x="1946" y="371"/>
                    </a:lnTo>
                    <a:lnTo>
                      <a:pt x="1168" y="593"/>
                    </a:lnTo>
                    <a:lnTo>
                      <a:pt x="556" y="815"/>
                    </a:lnTo>
                    <a:lnTo>
                      <a:pt x="315" y="908"/>
                    </a:lnTo>
                    <a:lnTo>
                      <a:pt x="149" y="1001"/>
                    </a:lnTo>
                    <a:lnTo>
                      <a:pt x="37" y="1056"/>
                    </a:lnTo>
                    <a:lnTo>
                      <a:pt x="19" y="1093"/>
                    </a:lnTo>
                    <a:lnTo>
                      <a:pt x="0" y="1112"/>
                    </a:lnTo>
                    <a:lnTo>
                      <a:pt x="19" y="1130"/>
                    </a:lnTo>
                    <a:lnTo>
                      <a:pt x="56" y="1149"/>
                    </a:lnTo>
                    <a:lnTo>
                      <a:pt x="371" y="1149"/>
                    </a:lnTo>
                    <a:lnTo>
                      <a:pt x="630" y="1112"/>
                    </a:lnTo>
                    <a:lnTo>
                      <a:pt x="1279" y="982"/>
                    </a:lnTo>
                    <a:lnTo>
                      <a:pt x="2057" y="797"/>
                    </a:lnTo>
                    <a:lnTo>
                      <a:pt x="2835" y="575"/>
                    </a:lnTo>
                    <a:lnTo>
                      <a:pt x="3465" y="352"/>
                    </a:lnTo>
                    <a:lnTo>
                      <a:pt x="3687" y="260"/>
                    </a:lnTo>
                    <a:lnTo>
                      <a:pt x="3873" y="167"/>
                    </a:lnTo>
                    <a:lnTo>
                      <a:pt x="3984" y="93"/>
                    </a:lnTo>
                    <a:lnTo>
                      <a:pt x="4002" y="74"/>
                    </a:lnTo>
                    <a:lnTo>
                      <a:pt x="4002" y="37"/>
                    </a:lnTo>
                    <a:lnTo>
                      <a:pt x="3984" y="19"/>
                    </a:lnTo>
                    <a:lnTo>
                      <a:pt x="3947" y="19"/>
                    </a:lnTo>
                    <a:lnTo>
                      <a:pt x="3836" y="0"/>
                    </a:lnTo>
                    <a:close/>
                  </a:path>
                </a:pathLst>
              </a:custGeom>
              <a:solidFill>
                <a:srgbClr val="000000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80" name="Google Shape;21706;p70">
                <a:extLst>
                  <a:ext uri="{FF2B5EF4-FFF2-40B4-BE49-F238E27FC236}">
                    <a16:creationId xmlns:a16="http://schemas.microsoft.com/office/drawing/2014/main" id="{56E17FED-9C0D-D95A-2BCE-8807AA46FA29}"/>
                  </a:ext>
                </a:extLst>
              </p:cNvPr>
              <p:cNvSpPr/>
              <p:nvPr/>
            </p:nvSpPr>
            <p:spPr>
              <a:xfrm>
                <a:off x="6372927" y="2945907"/>
                <a:ext cx="152835" cy="85002"/>
              </a:xfrm>
              <a:custGeom>
                <a:avLst/>
                <a:gdLst/>
                <a:ahLst/>
                <a:cxnLst/>
                <a:rect l="l" t="t" r="r" b="b"/>
                <a:pathLst>
                  <a:path w="3632" h="2020" extrusionOk="0">
                    <a:moveTo>
                      <a:pt x="3576" y="0"/>
                    </a:moveTo>
                    <a:lnTo>
                      <a:pt x="3446" y="19"/>
                    </a:lnTo>
                    <a:lnTo>
                      <a:pt x="3261" y="74"/>
                    </a:lnTo>
                    <a:lnTo>
                      <a:pt x="3020" y="167"/>
                    </a:lnTo>
                    <a:lnTo>
                      <a:pt x="2427" y="445"/>
                    </a:lnTo>
                    <a:lnTo>
                      <a:pt x="1705" y="815"/>
                    </a:lnTo>
                    <a:lnTo>
                      <a:pt x="1001" y="1223"/>
                    </a:lnTo>
                    <a:lnTo>
                      <a:pt x="445" y="1575"/>
                    </a:lnTo>
                    <a:lnTo>
                      <a:pt x="241" y="1723"/>
                    </a:lnTo>
                    <a:lnTo>
                      <a:pt x="93" y="1853"/>
                    </a:lnTo>
                    <a:lnTo>
                      <a:pt x="19" y="1945"/>
                    </a:lnTo>
                    <a:lnTo>
                      <a:pt x="0" y="1982"/>
                    </a:lnTo>
                    <a:lnTo>
                      <a:pt x="0" y="2001"/>
                    </a:lnTo>
                    <a:lnTo>
                      <a:pt x="19" y="2020"/>
                    </a:lnTo>
                    <a:lnTo>
                      <a:pt x="56" y="2020"/>
                    </a:lnTo>
                    <a:lnTo>
                      <a:pt x="185" y="2001"/>
                    </a:lnTo>
                    <a:lnTo>
                      <a:pt x="371" y="1945"/>
                    </a:lnTo>
                    <a:lnTo>
                      <a:pt x="593" y="1853"/>
                    </a:lnTo>
                    <a:lnTo>
                      <a:pt x="1204" y="1575"/>
                    </a:lnTo>
                    <a:lnTo>
                      <a:pt x="1909" y="1204"/>
                    </a:lnTo>
                    <a:lnTo>
                      <a:pt x="2613" y="797"/>
                    </a:lnTo>
                    <a:lnTo>
                      <a:pt x="3168" y="445"/>
                    </a:lnTo>
                    <a:lnTo>
                      <a:pt x="3372" y="296"/>
                    </a:lnTo>
                    <a:lnTo>
                      <a:pt x="3520" y="167"/>
                    </a:lnTo>
                    <a:lnTo>
                      <a:pt x="3613" y="74"/>
                    </a:lnTo>
                    <a:lnTo>
                      <a:pt x="3632" y="37"/>
                    </a:lnTo>
                    <a:lnTo>
                      <a:pt x="3632" y="19"/>
                    </a:lnTo>
                    <a:lnTo>
                      <a:pt x="3613" y="0"/>
                    </a:lnTo>
                    <a:close/>
                  </a:path>
                </a:pathLst>
              </a:custGeom>
              <a:solidFill>
                <a:srgbClr val="000000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81" name="Google Shape;21707;p70">
                <a:extLst>
                  <a:ext uri="{FF2B5EF4-FFF2-40B4-BE49-F238E27FC236}">
                    <a16:creationId xmlns:a16="http://schemas.microsoft.com/office/drawing/2014/main" id="{48BA80A2-2E17-D22F-9C3D-C4AA28C8761D}"/>
                  </a:ext>
                </a:extLst>
              </p:cNvPr>
              <p:cNvSpPr/>
              <p:nvPr/>
            </p:nvSpPr>
            <p:spPr>
              <a:xfrm>
                <a:off x="6355000" y="2890529"/>
                <a:ext cx="132552" cy="114668"/>
              </a:xfrm>
              <a:custGeom>
                <a:avLst/>
                <a:gdLst/>
                <a:ahLst/>
                <a:cxnLst/>
                <a:rect l="l" t="t" r="r" b="b"/>
                <a:pathLst>
                  <a:path w="3150" h="2725" extrusionOk="0">
                    <a:moveTo>
                      <a:pt x="3076" y="1"/>
                    </a:moveTo>
                    <a:lnTo>
                      <a:pt x="2964" y="56"/>
                    </a:lnTo>
                    <a:lnTo>
                      <a:pt x="2798" y="149"/>
                    </a:lnTo>
                    <a:lnTo>
                      <a:pt x="2575" y="297"/>
                    </a:lnTo>
                    <a:lnTo>
                      <a:pt x="2057" y="686"/>
                    </a:lnTo>
                    <a:lnTo>
                      <a:pt x="1427" y="1205"/>
                    </a:lnTo>
                    <a:lnTo>
                      <a:pt x="834" y="1742"/>
                    </a:lnTo>
                    <a:lnTo>
                      <a:pt x="371" y="2205"/>
                    </a:lnTo>
                    <a:lnTo>
                      <a:pt x="185" y="2391"/>
                    </a:lnTo>
                    <a:lnTo>
                      <a:pt x="74" y="2539"/>
                    </a:lnTo>
                    <a:lnTo>
                      <a:pt x="0" y="2650"/>
                    </a:lnTo>
                    <a:lnTo>
                      <a:pt x="0" y="2687"/>
                    </a:lnTo>
                    <a:lnTo>
                      <a:pt x="0" y="2724"/>
                    </a:lnTo>
                    <a:lnTo>
                      <a:pt x="74" y="2724"/>
                    </a:lnTo>
                    <a:lnTo>
                      <a:pt x="185" y="2669"/>
                    </a:lnTo>
                    <a:lnTo>
                      <a:pt x="352" y="2576"/>
                    </a:lnTo>
                    <a:lnTo>
                      <a:pt x="574" y="2446"/>
                    </a:lnTo>
                    <a:lnTo>
                      <a:pt x="1093" y="2039"/>
                    </a:lnTo>
                    <a:lnTo>
                      <a:pt x="1723" y="1538"/>
                    </a:lnTo>
                    <a:lnTo>
                      <a:pt x="2316" y="1001"/>
                    </a:lnTo>
                    <a:lnTo>
                      <a:pt x="2779" y="519"/>
                    </a:lnTo>
                    <a:lnTo>
                      <a:pt x="2964" y="334"/>
                    </a:lnTo>
                    <a:lnTo>
                      <a:pt x="3076" y="186"/>
                    </a:lnTo>
                    <a:lnTo>
                      <a:pt x="3150" y="75"/>
                    </a:lnTo>
                    <a:lnTo>
                      <a:pt x="3150" y="38"/>
                    </a:lnTo>
                    <a:lnTo>
                      <a:pt x="3150" y="19"/>
                    </a:lnTo>
                    <a:lnTo>
                      <a:pt x="3113" y="1"/>
                    </a:lnTo>
                    <a:close/>
                  </a:path>
                </a:pathLst>
              </a:custGeom>
              <a:solidFill>
                <a:srgbClr val="000000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82" name="Google Shape;21708;p70">
                <a:extLst>
                  <a:ext uri="{FF2B5EF4-FFF2-40B4-BE49-F238E27FC236}">
                    <a16:creationId xmlns:a16="http://schemas.microsoft.com/office/drawing/2014/main" id="{ACFAC7A5-1184-57B6-4A09-93A073263047}"/>
                  </a:ext>
                </a:extLst>
              </p:cNvPr>
              <p:cNvSpPr/>
              <p:nvPr/>
            </p:nvSpPr>
            <p:spPr>
              <a:xfrm>
                <a:off x="6347973" y="2856233"/>
                <a:ext cx="102170" cy="142693"/>
              </a:xfrm>
              <a:custGeom>
                <a:avLst/>
                <a:gdLst/>
                <a:ahLst/>
                <a:cxnLst/>
                <a:rect l="l" t="t" r="r" b="b"/>
                <a:pathLst>
                  <a:path w="2428" h="3391" extrusionOk="0">
                    <a:moveTo>
                      <a:pt x="2390" y="0"/>
                    </a:moveTo>
                    <a:lnTo>
                      <a:pt x="2353" y="19"/>
                    </a:lnTo>
                    <a:lnTo>
                      <a:pt x="2242" y="93"/>
                    </a:lnTo>
                    <a:lnTo>
                      <a:pt x="2112" y="223"/>
                    </a:lnTo>
                    <a:lnTo>
                      <a:pt x="1946" y="408"/>
                    </a:lnTo>
                    <a:lnTo>
                      <a:pt x="1520" y="927"/>
                    </a:lnTo>
                    <a:lnTo>
                      <a:pt x="1038" y="1575"/>
                    </a:lnTo>
                    <a:lnTo>
                      <a:pt x="575" y="2242"/>
                    </a:lnTo>
                    <a:lnTo>
                      <a:pt x="241" y="2798"/>
                    </a:lnTo>
                    <a:lnTo>
                      <a:pt x="111" y="3020"/>
                    </a:lnTo>
                    <a:lnTo>
                      <a:pt x="37" y="3206"/>
                    </a:lnTo>
                    <a:lnTo>
                      <a:pt x="0" y="3317"/>
                    </a:lnTo>
                    <a:lnTo>
                      <a:pt x="0" y="3354"/>
                    </a:lnTo>
                    <a:lnTo>
                      <a:pt x="0" y="3372"/>
                    </a:lnTo>
                    <a:lnTo>
                      <a:pt x="37" y="3391"/>
                    </a:lnTo>
                    <a:lnTo>
                      <a:pt x="74" y="3372"/>
                    </a:lnTo>
                    <a:lnTo>
                      <a:pt x="167" y="3298"/>
                    </a:lnTo>
                    <a:lnTo>
                      <a:pt x="315" y="3169"/>
                    </a:lnTo>
                    <a:lnTo>
                      <a:pt x="482" y="2983"/>
                    </a:lnTo>
                    <a:lnTo>
                      <a:pt x="908" y="2465"/>
                    </a:lnTo>
                    <a:lnTo>
                      <a:pt x="1390" y="1816"/>
                    </a:lnTo>
                    <a:lnTo>
                      <a:pt x="1853" y="1149"/>
                    </a:lnTo>
                    <a:lnTo>
                      <a:pt x="2187" y="593"/>
                    </a:lnTo>
                    <a:lnTo>
                      <a:pt x="2316" y="371"/>
                    </a:lnTo>
                    <a:lnTo>
                      <a:pt x="2390" y="186"/>
                    </a:lnTo>
                    <a:lnTo>
                      <a:pt x="2427" y="74"/>
                    </a:lnTo>
                    <a:lnTo>
                      <a:pt x="2427" y="37"/>
                    </a:lnTo>
                    <a:lnTo>
                      <a:pt x="2409" y="19"/>
                    </a:lnTo>
                    <a:lnTo>
                      <a:pt x="2390" y="0"/>
                    </a:lnTo>
                    <a:close/>
                  </a:path>
                </a:pathLst>
              </a:custGeom>
              <a:solidFill>
                <a:srgbClr val="000000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83" name="Google Shape;21709;p70">
                <a:extLst>
                  <a:ext uri="{FF2B5EF4-FFF2-40B4-BE49-F238E27FC236}">
                    <a16:creationId xmlns:a16="http://schemas.microsoft.com/office/drawing/2014/main" id="{53F73C22-93DB-0936-0BB9-697C22786EB2}"/>
                  </a:ext>
                </a:extLst>
              </p:cNvPr>
              <p:cNvSpPr/>
              <p:nvPr/>
            </p:nvSpPr>
            <p:spPr>
              <a:xfrm>
                <a:off x="6320662" y="2823494"/>
                <a:ext cx="71788" cy="159862"/>
              </a:xfrm>
              <a:custGeom>
                <a:avLst/>
                <a:gdLst/>
                <a:ahLst/>
                <a:cxnLst/>
                <a:rect l="l" t="t" r="r" b="b"/>
                <a:pathLst>
                  <a:path w="1706" h="3799" extrusionOk="0">
                    <a:moveTo>
                      <a:pt x="1650" y="0"/>
                    </a:moveTo>
                    <a:lnTo>
                      <a:pt x="1613" y="19"/>
                    </a:lnTo>
                    <a:lnTo>
                      <a:pt x="1539" y="111"/>
                    </a:lnTo>
                    <a:lnTo>
                      <a:pt x="1427" y="278"/>
                    </a:lnTo>
                    <a:lnTo>
                      <a:pt x="1298" y="500"/>
                    </a:lnTo>
                    <a:lnTo>
                      <a:pt x="983" y="1075"/>
                    </a:lnTo>
                    <a:lnTo>
                      <a:pt x="649" y="1816"/>
                    </a:lnTo>
                    <a:lnTo>
                      <a:pt x="334" y="2557"/>
                    </a:lnTo>
                    <a:lnTo>
                      <a:pt x="112" y="3187"/>
                    </a:lnTo>
                    <a:lnTo>
                      <a:pt x="56" y="3428"/>
                    </a:lnTo>
                    <a:lnTo>
                      <a:pt x="1" y="3613"/>
                    </a:lnTo>
                    <a:lnTo>
                      <a:pt x="1" y="3743"/>
                    </a:lnTo>
                    <a:lnTo>
                      <a:pt x="1" y="3780"/>
                    </a:lnTo>
                    <a:lnTo>
                      <a:pt x="19" y="3798"/>
                    </a:lnTo>
                    <a:lnTo>
                      <a:pt x="38" y="3798"/>
                    </a:lnTo>
                    <a:lnTo>
                      <a:pt x="75" y="3780"/>
                    </a:lnTo>
                    <a:lnTo>
                      <a:pt x="168" y="3687"/>
                    </a:lnTo>
                    <a:lnTo>
                      <a:pt x="279" y="3520"/>
                    </a:lnTo>
                    <a:lnTo>
                      <a:pt x="408" y="3298"/>
                    </a:lnTo>
                    <a:lnTo>
                      <a:pt x="705" y="2724"/>
                    </a:lnTo>
                    <a:lnTo>
                      <a:pt x="1038" y="1983"/>
                    </a:lnTo>
                    <a:lnTo>
                      <a:pt x="1353" y="1242"/>
                    </a:lnTo>
                    <a:lnTo>
                      <a:pt x="1576" y="612"/>
                    </a:lnTo>
                    <a:lnTo>
                      <a:pt x="1650" y="371"/>
                    </a:lnTo>
                    <a:lnTo>
                      <a:pt x="1687" y="185"/>
                    </a:lnTo>
                    <a:lnTo>
                      <a:pt x="1705" y="56"/>
                    </a:lnTo>
                    <a:lnTo>
                      <a:pt x="1687" y="19"/>
                    </a:lnTo>
                    <a:lnTo>
                      <a:pt x="1668" y="0"/>
                    </a:lnTo>
                    <a:close/>
                  </a:path>
                </a:pathLst>
              </a:custGeom>
              <a:solidFill>
                <a:srgbClr val="000000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84" name="Google Shape;21710;p70">
                <a:extLst>
                  <a:ext uri="{FF2B5EF4-FFF2-40B4-BE49-F238E27FC236}">
                    <a16:creationId xmlns:a16="http://schemas.microsoft.com/office/drawing/2014/main" id="{49E9142C-659B-07A9-9546-DA3B9C04AFB7}"/>
                  </a:ext>
                </a:extLst>
              </p:cNvPr>
              <p:cNvSpPr/>
              <p:nvPr/>
            </p:nvSpPr>
            <p:spPr>
              <a:xfrm>
                <a:off x="6309764" y="2808682"/>
                <a:ext cx="35137" cy="172318"/>
              </a:xfrm>
              <a:custGeom>
                <a:avLst/>
                <a:gdLst/>
                <a:ahLst/>
                <a:cxnLst/>
                <a:rect l="l" t="t" r="r" b="b"/>
                <a:pathLst>
                  <a:path w="835" h="4095" extrusionOk="0">
                    <a:moveTo>
                      <a:pt x="779" y="0"/>
                    </a:moveTo>
                    <a:lnTo>
                      <a:pt x="742" y="19"/>
                    </a:lnTo>
                    <a:lnTo>
                      <a:pt x="723" y="37"/>
                    </a:lnTo>
                    <a:lnTo>
                      <a:pt x="667" y="148"/>
                    </a:lnTo>
                    <a:lnTo>
                      <a:pt x="593" y="334"/>
                    </a:lnTo>
                    <a:lnTo>
                      <a:pt x="519" y="574"/>
                    </a:lnTo>
                    <a:lnTo>
                      <a:pt x="352" y="1223"/>
                    </a:lnTo>
                    <a:lnTo>
                      <a:pt x="204" y="2001"/>
                    </a:lnTo>
                    <a:lnTo>
                      <a:pt x="75" y="2798"/>
                    </a:lnTo>
                    <a:lnTo>
                      <a:pt x="19" y="3465"/>
                    </a:lnTo>
                    <a:lnTo>
                      <a:pt x="0" y="3724"/>
                    </a:lnTo>
                    <a:lnTo>
                      <a:pt x="0" y="3909"/>
                    </a:lnTo>
                    <a:lnTo>
                      <a:pt x="37" y="4039"/>
                    </a:lnTo>
                    <a:lnTo>
                      <a:pt x="37" y="4076"/>
                    </a:lnTo>
                    <a:lnTo>
                      <a:pt x="56" y="4095"/>
                    </a:lnTo>
                    <a:lnTo>
                      <a:pt x="93" y="4076"/>
                    </a:lnTo>
                    <a:lnTo>
                      <a:pt x="112" y="4058"/>
                    </a:lnTo>
                    <a:lnTo>
                      <a:pt x="167" y="3947"/>
                    </a:lnTo>
                    <a:lnTo>
                      <a:pt x="241" y="3761"/>
                    </a:lnTo>
                    <a:lnTo>
                      <a:pt x="315" y="3520"/>
                    </a:lnTo>
                    <a:lnTo>
                      <a:pt x="482" y="2872"/>
                    </a:lnTo>
                    <a:lnTo>
                      <a:pt x="630" y="2075"/>
                    </a:lnTo>
                    <a:lnTo>
                      <a:pt x="760" y="1279"/>
                    </a:lnTo>
                    <a:lnTo>
                      <a:pt x="816" y="630"/>
                    </a:lnTo>
                    <a:lnTo>
                      <a:pt x="834" y="371"/>
                    </a:lnTo>
                    <a:lnTo>
                      <a:pt x="834" y="185"/>
                    </a:lnTo>
                    <a:lnTo>
                      <a:pt x="816" y="56"/>
                    </a:lnTo>
                    <a:lnTo>
                      <a:pt x="797" y="19"/>
                    </a:lnTo>
                    <a:lnTo>
                      <a:pt x="779" y="0"/>
                    </a:lnTo>
                    <a:close/>
                  </a:path>
                </a:pathLst>
              </a:custGeom>
              <a:solidFill>
                <a:srgbClr val="000000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85" name="Google Shape;21711;p70">
                <a:extLst>
                  <a:ext uri="{FF2B5EF4-FFF2-40B4-BE49-F238E27FC236}">
                    <a16:creationId xmlns:a16="http://schemas.microsoft.com/office/drawing/2014/main" id="{662839A9-5B35-D08F-7916-AE8B055DFC35}"/>
                  </a:ext>
                </a:extLst>
              </p:cNvPr>
              <p:cNvSpPr/>
              <p:nvPr/>
            </p:nvSpPr>
            <p:spPr>
              <a:xfrm>
                <a:off x="6268440" y="2803969"/>
                <a:ext cx="19525" cy="174716"/>
              </a:xfrm>
              <a:custGeom>
                <a:avLst/>
                <a:gdLst/>
                <a:ahLst/>
                <a:cxnLst/>
                <a:rect l="l" t="t" r="r" b="b"/>
                <a:pathLst>
                  <a:path w="464" h="4152" extrusionOk="0">
                    <a:moveTo>
                      <a:pt x="167" y="1"/>
                    </a:moveTo>
                    <a:lnTo>
                      <a:pt x="130" y="19"/>
                    </a:lnTo>
                    <a:lnTo>
                      <a:pt x="112" y="57"/>
                    </a:lnTo>
                    <a:lnTo>
                      <a:pt x="75" y="168"/>
                    </a:lnTo>
                    <a:lnTo>
                      <a:pt x="56" y="372"/>
                    </a:lnTo>
                    <a:lnTo>
                      <a:pt x="37" y="612"/>
                    </a:lnTo>
                    <a:lnTo>
                      <a:pt x="0" y="1279"/>
                    </a:lnTo>
                    <a:lnTo>
                      <a:pt x="19" y="2095"/>
                    </a:lnTo>
                    <a:lnTo>
                      <a:pt x="75" y="2891"/>
                    </a:lnTo>
                    <a:lnTo>
                      <a:pt x="130" y="3540"/>
                    </a:lnTo>
                    <a:lnTo>
                      <a:pt x="186" y="3799"/>
                    </a:lnTo>
                    <a:lnTo>
                      <a:pt x="223" y="3984"/>
                    </a:lnTo>
                    <a:lnTo>
                      <a:pt x="278" y="4114"/>
                    </a:lnTo>
                    <a:lnTo>
                      <a:pt x="297" y="4133"/>
                    </a:lnTo>
                    <a:lnTo>
                      <a:pt x="315" y="4151"/>
                    </a:lnTo>
                    <a:lnTo>
                      <a:pt x="334" y="4133"/>
                    </a:lnTo>
                    <a:lnTo>
                      <a:pt x="352" y="4114"/>
                    </a:lnTo>
                    <a:lnTo>
                      <a:pt x="390" y="3984"/>
                    </a:lnTo>
                    <a:lnTo>
                      <a:pt x="427" y="3799"/>
                    </a:lnTo>
                    <a:lnTo>
                      <a:pt x="445" y="3540"/>
                    </a:lnTo>
                    <a:lnTo>
                      <a:pt x="464" y="2873"/>
                    </a:lnTo>
                    <a:lnTo>
                      <a:pt x="464" y="2076"/>
                    </a:lnTo>
                    <a:lnTo>
                      <a:pt x="408" y="1261"/>
                    </a:lnTo>
                    <a:lnTo>
                      <a:pt x="334" y="612"/>
                    </a:lnTo>
                    <a:lnTo>
                      <a:pt x="297" y="353"/>
                    </a:lnTo>
                    <a:lnTo>
                      <a:pt x="260" y="168"/>
                    </a:lnTo>
                    <a:lnTo>
                      <a:pt x="204" y="57"/>
                    </a:lnTo>
                    <a:lnTo>
                      <a:pt x="186" y="19"/>
                    </a:lnTo>
                    <a:lnTo>
                      <a:pt x="167" y="1"/>
                    </a:lnTo>
                    <a:close/>
                  </a:path>
                </a:pathLst>
              </a:custGeom>
              <a:solidFill>
                <a:srgbClr val="000000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86" name="Google Shape;21712;p70">
                <a:extLst>
                  <a:ext uri="{FF2B5EF4-FFF2-40B4-BE49-F238E27FC236}">
                    <a16:creationId xmlns:a16="http://schemas.microsoft.com/office/drawing/2014/main" id="{9C3DD27E-0E09-B4BB-C849-55DAF61AB4D2}"/>
                  </a:ext>
                </a:extLst>
              </p:cNvPr>
              <p:cNvSpPr/>
              <p:nvPr/>
            </p:nvSpPr>
            <p:spPr>
              <a:xfrm>
                <a:off x="6223203" y="2812553"/>
                <a:ext cx="50748" cy="167689"/>
              </a:xfrm>
              <a:custGeom>
                <a:avLst/>
                <a:gdLst/>
                <a:ahLst/>
                <a:cxnLst/>
                <a:rect l="l" t="t" r="r" b="b"/>
                <a:pathLst>
                  <a:path w="1206" h="3985" extrusionOk="0">
                    <a:moveTo>
                      <a:pt x="38" y="1"/>
                    </a:moveTo>
                    <a:lnTo>
                      <a:pt x="19" y="19"/>
                    </a:lnTo>
                    <a:lnTo>
                      <a:pt x="1" y="56"/>
                    </a:lnTo>
                    <a:lnTo>
                      <a:pt x="1" y="168"/>
                    </a:lnTo>
                    <a:lnTo>
                      <a:pt x="19" y="371"/>
                    </a:lnTo>
                    <a:lnTo>
                      <a:pt x="56" y="631"/>
                    </a:lnTo>
                    <a:lnTo>
                      <a:pt x="186" y="1261"/>
                    </a:lnTo>
                    <a:lnTo>
                      <a:pt x="390" y="2039"/>
                    </a:lnTo>
                    <a:lnTo>
                      <a:pt x="631" y="2817"/>
                    </a:lnTo>
                    <a:lnTo>
                      <a:pt x="853" y="3447"/>
                    </a:lnTo>
                    <a:lnTo>
                      <a:pt x="964" y="3669"/>
                    </a:lnTo>
                    <a:lnTo>
                      <a:pt x="1038" y="3855"/>
                    </a:lnTo>
                    <a:lnTo>
                      <a:pt x="1112" y="3947"/>
                    </a:lnTo>
                    <a:lnTo>
                      <a:pt x="1150" y="3984"/>
                    </a:lnTo>
                    <a:lnTo>
                      <a:pt x="1168" y="3984"/>
                    </a:lnTo>
                    <a:lnTo>
                      <a:pt x="1187" y="3966"/>
                    </a:lnTo>
                    <a:lnTo>
                      <a:pt x="1205" y="3929"/>
                    </a:lnTo>
                    <a:lnTo>
                      <a:pt x="1205" y="3799"/>
                    </a:lnTo>
                    <a:lnTo>
                      <a:pt x="1187" y="3614"/>
                    </a:lnTo>
                    <a:lnTo>
                      <a:pt x="1150" y="3354"/>
                    </a:lnTo>
                    <a:lnTo>
                      <a:pt x="1020" y="2706"/>
                    </a:lnTo>
                    <a:lnTo>
                      <a:pt x="816" y="1928"/>
                    </a:lnTo>
                    <a:lnTo>
                      <a:pt x="575" y="1149"/>
                    </a:lnTo>
                    <a:lnTo>
                      <a:pt x="353" y="538"/>
                    </a:lnTo>
                    <a:lnTo>
                      <a:pt x="260" y="297"/>
                    </a:lnTo>
                    <a:lnTo>
                      <a:pt x="168" y="130"/>
                    </a:lnTo>
                    <a:lnTo>
                      <a:pt x="93" y="19"/>
                    </a:lnTo>
                    <a:lnTo>
                      <a:pt x="56" y="1"/>
                    </a:lnTo>
                    <a:close/>
                  </a:path>
                </a:pathLst>
              </a:custGeom>
              <a:solidFill>
                <a:srgbClr val="000000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87" name="Google Shape;21713;p70">
                <a:extLst>
                  <a:ext uri="{FF2B5EF4-FFF2-40B4-BE49-F238E27FC236}">
                    <a16:creationId xmlns:a16="http://schemas.microsoft.com/office/drawing/2014/main" id="{FF9F6A66-BCF8-9F8D-3929-30237CF8A00F}"/>
                  </a:ext>
                </a:extLst>
              </p:cNvPr>
              <p:cNvSpPr/>
              <p:nvPr/>
            </p:nvSpPr>
            <p:spPr>
              <a:xfrm>
                <a:off x="6161639" y="2837507"/>
                <a:ext cx="82687" cy="154434"/>
              </a:xfrm>
              <a:custGeom>
                <a:avLst/>
                <a:gdLst/>
                <a:ahLst/>
                <a:cxnLst/>
                <a:rect l="l" t="t" r="r" b="b"/>
                <a:pathLst>
                  <a:path w="1965" h="3670" extrusionOk="0">
                    <a:moveTo>
                      <a:pt x="19" y="1"/>
                    </a:moveTo>
                    <a:lnTo>
                      <a:pt x="0" y="19"/>
                    </a:lnTo>
                    <a:lnTo>
                      <a:pt x="0" y="56"/>
                    </a:lnTo>
                    <a:lnTo>
                      <a:pt x="19" y="186"/>
                    </a:lnTo>
                    <a:lnTo>
                      <a:pt x="74" y="371"/>
                    </a:lnTo>
                    <a:lnTo>
                      <a:pt x="167" y="612"/>
                    </a:lnTo>
                    <a:lnTo>
                      <a:pt x="426" y="1205"/>
                    </a:lnTo>
                    <a:lnTo>
                      <a:pt x="797" y="1928"/>
                    </a:lnTo>
                    <a:lnTo>
                      <a:pt x="1186" y="2632"/>
                    </a:lnTo>
                    <a:lnTo>
                      <a:pt x="1538" y="3187"/>
                    </a:lnTo>
                    <a:lnTo>
                      <a:pt x="1686" y="3410"/>
                    </a:lnTo>
                    <a:lnTo>
                      <a:pt x="1797" y="3558"/>
                    </a:lnTo>
                    <a:lnTo>
                      <a:pt x="1890" y="3651"/>
                    </a:lnTo>
                    <a:lnTo>
                      <a:pt x="1927" y="3669"/>
                    </a:lnTo>
                    <a:lnTo>
                      <a:pt x="1946" y="3651"/>
                    </a:lnTo>
                    <a:lnTo>
                      <a:pt x="1964" y="3632"/>
                    </a:lnTo>
                    <a:lnTo>
                      <a:pt x="1964" y="3595"/>
                    </a:lnTo>
                    <a:lnTo>
                      <a:pt x="1946" y="3484"/>
                    </a:lnTo>
                    <a:lnTo>
                      <a:pt x="1890" y="3299"/>
                    </a:lnTo>
                    <a:lnTo>
                      <a:pt x="1816" y="3058"/>
                    </a:lnTo>
                    <a:lnTo>
                      <a:pt x="1538" y="2446"/>
                    </a:lnTo>
                    <a:lnTo>
                      <a:pt x="1186" y="1724"/>
                    </a:lnTo>
                    <a:lnTo>
                      <a:pt x="778" y="1020"/>
                    </a:lnTo>
                    <a:lnTo>
                      <a:pt x="445" y="464"/>
                    </a:lnTo>
                    <a:lnTo>
                      <a:pt x="297" y="260"/>
                    </a:lnTo>
                    <a:lnTo>
                      <a:pt x="167" y="93"/>
                    </a:lnTo>
                    <a:lnTo>
                      <a:pt x="74" y="19"/>
                    </a:lnTo>
                    <a:lnTo>
                      <a:pt x="37" y="1"/>
                    </a:lnTo>
                    <a:close/>
                  </a:path>
                </a:pathLst>
              </a:custGeom>
              <a:solidFill>
                <a:srgbClr val="000000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88" name="Google Shape;21714;p70">
                <a:extLst>
                  <a:ext uri="{FF2B5EF4-FFF2-40B4-BE49-F238E27FC236}">
                    <a16:creationId xmlns:a16="http://schemas.microsoft.com/office/drawing/2014/main" id="{8DD340A4-4639-DCA5-14E4-6FC9AEF39CDE}"/>
                  </a:ext>
                </a:extLst>
              </p:cNvPr>
              <p:cNvSpPr/>
              <p:nvPr/>
            </p:nvSpPr>
            <p:spPr>
              <a:xfrm>
                <a:off x="6120316" y="2866375"/>
                <a:ext cx="116183" cy="130995"/>
              </a:xfrm>
              <a:custGeom>
                <a:avLst/>
                <a:gdLst/>
                <a:ahLst/>
                <a:cxnLst/>
                <a:rect l="l" t="t" r="r" b="b"/>
                <a:pathLst>
                  <a:path w="2761" h="3113" extrusionOk="0">
                    <a:moveTo>
                      <a:pt x="0" y="0"/>
                    </a:moveTo>
                    <a:lnTo>
                      <a:pt x="0" y="19"/>
                    </a:lnTo>
                    <a:lnTo>
                      <a:pt x="0" y="56"/>
                    </a:lnTo>
                    <a:lnTo>
                      <a:pt x="56" y="185"/>
                    </a:lnTo>
                    <a:lnTo>
                      <a:pt x="148" y="352"/>
                    </a:lnTo>
                    <a:lnTo>
                      <a:pt x="297" y="556"/>
                    </a:lnTo>
                    <a:lnTo>
                      <a:pt x="686" y="1075"/>
                    </a:lnTo>
                    <a:lnTo>
                      <a:pt x="1223" y="1705"/>
                    </a:lnTo>
                    <a:lnTo>
                      <a:pt x="1760" y="2279"/>
                    </a:lnTo>
                    <a:lnTo>
                      <a:pt x="2242" y="2742"/>
                    </a:lnTo>
                    <a:lnTo>
                      <a:pt x="2427" y="2909"/>
                    </a:lnTo>
                    <a:lnTo>
                      <a:pt x="2576" y="3039"/>
                    </a:lnTo>
                    <a:lnTo>
                      <a:pt x="2687" y="3094"/>
                    </a:lnTo>
                    <a:lnTo>
                      <a:pt x="2724" y="3113"/>
                    </a:lnTo>
                    <a:lnTo>
                      <a:pt x="2761" y="3094"/>
                    </a:lnTo>
                    <a:lnTo>
                      <a:pt x="2761" y="3076"/>
                    </a:lnTo>
                    <a:lnTo>
                      <a:pt x="2761" y="3039"/>
                    </a:lnTo>
                    <a:lnTo>
                      <a:pt x="2705" y="2928"/>
                    </a:lnTo>
                    <a:lnTo>
                      <a:pt x="2613" y="2761"/>
                    </a:lnTo>
                    <a:lnTo>
                      <a:pt x="2464" y="2538"/>
                    </a:lnTo>
                    <a:lnTo>
                      <a:pt x="2057" y="2020"/>
                    </a:lnTo>
                    <a:lnTo>
                      <a:pt x="1538" y="1408"/>
                    </a:lnTo>
                    <a:lnTo>
                      <a:pt x="1001" y="815"/>
                    </a:lnTo>
                    <a:lnTo>
                      <a:pt x="519" y="352"/>
                    </a:lnTo>
                    <a:lnTo>
                      <a:pt x="334" y="185"/>
                    </a:lnTo>
                    <a:lnTo>
                      <a:pt x="167" y="74"/>
                    </a:lnTo>
                    <a:lnTo>
                      <a:pt x="56" y="0"/>
                    </a:lnTo>
                    <a:close/>
                  </a:path>
                </a:pathLst>
              </a:custGeom>
              <a:solidFill>
                <a:srgbClr val="000000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89" name="Google Shape;21715;p70">
                <a:extLst>
                  <a:ext uri="{FF2B5EF4-FFF2-40B4-BE49-F238E27FC236}">
                    <a16:creationId xmlns:a16="http://schemas.microsoft.com/office/drawing/2014/main" id="{EC3AD782-3F8F-4A49-DA9B-5FB00C051D05}"/>
                  </a:ext>
                </a:extLst>
              </p:cNvPr>
              <p:cNvSpPr/>
              <p:nvPr/>
            </p:nvSpPr>
            <p:spPr>
              <a:xfrm>
                <a:off x="6075079" y="2915483"/>
                <a:ext cx="140379" cy="104527"/>
              </a:xfrm>
              <a:custGeom>
                <a:avLst/>
                <a:gdLst/>
                <a:ahLst/>
                <a:cxnLst/>
                <a:rect l="l" t="t" r="r" b="b"/>
                <a:pathLst>
                  <a:path w="3336" h="2484" extrusionOk="0">
                    <a:moveTo>
                      <a:pt x="19" y="0"/>
                    </a:moveTo>
                    <a:lnTo>
                      <a:pt x="1" y="19"/>
                    </a:lnTo>
                    <a:lnTo>
                      <a:pt x="1" y="37"/>
                    </a:lnTo>
                    <a:lnTo>
                      <a:pt x="1" y="75"/>
                    </a:lnTo>
                    <a:lnTo>
                      <a:pt x="75" y="186"/>
                    </a:lnTo>
                    <a:lnTo>
                      <a:pt x="204" y="315"/>
                    </a:lnTo>
                    <a:lnTo>
                      <a:pt x="390" y="501"/>
                    </a:lnTo>
                    <a:lnTo>
                      <a:pt x="890" y="927"/>
                    </a:lnTo>
                    <a:lnTo>
                      <a:pt x="1538" y="1427"/>
                    </a:lnTo>
                    <a:lnTo>
                      <a:pt x="2205" y="1890"/>
                    </a:lnTo>
                    <a:lnTo>
                      <a:pt x="2761" y="2242"/>
                    </a:lnTo>
                    <a:lnTo>
                      <a:pt x="2984" y="2353"/>
                    </a:lnTo>
                    <a:lnTo>
                      <a:pt x="3150" y="2446"/>
                    </a:lnTo>
                    <a:lnTo>
                      <a:pt x="3280" y="2483"/>
                    </a:lnTo>
                    <a:lnTo>
                      <a:pt x="3336" y="2483"/>
                    </a:lnTo>
                    <a:lnTo>
                      <a:pt x="3336" y="2446"/>
                    </a:lnTo>
                    <a:lnTo>
                      <a:pt x="3317" y="2409"/>
                    </a:lnTo>
                    <a:lnTo>
                      <a:pt x="3261" y="2316"/>
                    </a:lnTo>
                    <a:lnTo>
                      <a:pt x="3113" y="2168"/>
                    </a:lnTo>
                    <a:lnTo>
                      <a:pt x="2946" y="1983"/>
                    </a:lnTo>
                    <a:lnTo>
                      <a:pt x="2428" y="1557"/>
                    </a:lnTo>
                    <a:lnTo>
                      <a:pt x="1798" y="1075"/>
                    </a:lnTo>
                    <a:lnTo>
                      <a:pt x="1131" y="612"/>
                    </a:lnTo>
                    <a:lnTo>
                      <a:pt x="575" y="260"/>
                    </a:lnTo>
                    <a:lnTo>
                      <a:pt x="353" y="130"/>
                    </a:lnTo>
                    <a:lnTo>
                      <a:pt x="186" y="37"/>
                    </a:lnTo>
                    <a:lnTo>
                      <a:pt x="56" y="0"/>
                    </a:lnTo>
                    <a:close/>
                  </a:path>
                </a:pathLst>
              </a:custGeom>
              <a:solidFill>
                <a:srgbClr val="000000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90" name="Google Shape;21716;p70">
                <a:extLst>
                  <a:ext uri="{FF2B5EF4-FFF2-40B4-BE49-F238E27FC236}">
                    <a16:creationId xmlns:a16="http://schemas.microsoft.com/office/drawing/2014/main" id="{643A1DE6-CA0D-2CAE-A544-E3AE79290457}"/>
                  </a:ext>
                </a:extLst>
              </p:cNvPr>
              <p:cNvSpPr/>
              <p:nvPr/>
            </p:nvSpPr>
            <p:spPr>
              <a:xfrm>
                <a:off x="6050125" y="2959121"/>
                <a:ext cx="160661" cy="69432"/>
              </a:xfrm>
              <a:custGeom>
                <a:avLst/>
                <a:gdLst/>
                <a:ahLst/>
                <a:cxnLst/>
                <a:rect l="l" t="t" r="r" b="b"/>
                <a:pathLst>
                  <a:path w="3818" h="1650" extrusionOk="0">
                    <a:moveTo>
                      <a:pt x="56" y="1"/>
                    </a:moveTo>
                    <a:lnTo>
                      <a:pt x="19" y="20"/>
                    </a:lnTo>
                    <a:lnTo>
                      <a:pt x="1" y="38"/>
                    </a:lnTo>
                    <a:lnTo>
                      <a:pt x="1" y="57"/>
                    </a:lnTo>
                    <a:lnTo>
                      <a:pt x="19" y="94"/>
                    </a:lnTo>
                    <a:lnTo>
                      <a:pt x="112" y="168"/>
                    </a:lnTo>
                    <a:lnTo>
                      <a:pt x="279" y="279"/>
                    </a:lnTo>
                    <a:lnTo>
                      <a:pt x="501" y="409"/>
                    </a:lnTo>
                    <a:lnTo>
                      <a:pt x="1094" y="705"/>
                    </a:lnTo>
                    <a:lnTo>
                      <a:pt x="1816" y="1039"/>
                    </a:lnTo>
                    <a:lnTo>
                      <a:pt x="2576" y="1335"/>
                    </a:lnTo>
                    <a:lnTo>
                      <a:pt x="3206" y="1539"/>
                    </a:lnTo>
                    <a:lnTo>
                      <a:pt x="3447" y="1613"/>
                    </a:lnTo>
                    <a:lnTo>
                      <a:pt x="3632" y="1650"/>
                    </a:lnTo>
                    <a:lnTo>
                      <a:pt x="3799" y="1650"/>
                    </a:lnTo>
                    <a:lnTo>
                      <a:pt x="3817" y="1631"/>
                    </a:lnTo>
                    <a:lnTo>
                      <a:pt x="3817" y="1613"/>
                    </a:lnTo>
                    <a:lnTo>
                      <a:pt x="3799" y="1576"/>
                    </a:lnTo>
                    <a:lnTo>
                      <a:pt x="3706" y="1483"/>
                    </a:lnTo>
                    <a:lnTo>
                      <a:pt x="3539" y="1391"/>
                    </a:lnTo>
                    <a:lnTo>
                      <a:pt x="3317" y="1261"/>
                    </a:lnTo>
                    <a:lnTo>
                      <a:pt x="2724" y="964"/>
                    </a:lnTo>
                    <a:lnTo>
                      <a:pt x="1983" y="631"/>
                    </a:lnTo>
                    <a:lnTo>
                      <a:pt x="1242" y="334"/>
                    </a:lnTo>
                    <a:lnTo>
                      <a:pt x="612" y="131"/>
                    </a:lnTo>
                    <a:lnTo>
                      <a:pt x="371" y="57"/>
                    </a:lnTo>
                    <a:lnTo>
                      <a:pt x="186" y="20"/>
                    </a:lnTo>
                    <a:lnTo>
                      <a:pt x="56" y="1"/>
                    </a:lnTo>
                    <a:close/>
                  </a:path>
                </a:pathLst>
              </a:custGeom>
              <a:solidFill>
                <a:srgbClr val="000000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91" name="Google Shape;21717;p70">
                <a:extLst>
                  <a:ext uri="{FF2B5EF4-FFF2-40B4-BE49-F238E27FC236}">
                    <a16:creationId xmlns:a16="http://schemas.microsoft.com/office/drawing/2014/main" id="{FFA8C49B-704C-865F-1D14-39492752AEF8}"/>
                  </a:ext>
                </a:extLst>
              </p:cNvPr>
              <p:cNvSpPr/>
              <p:nvPr/>
            </p:nvSpPr>
            <p:spPr>
              <a:xfrm>
                <a:off x="6030642" y="3022284"/>
                <a:ext cx="171560" cy="37493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891" extrusionOk="0">
                    <a:moveTo>
                      <a:pt x="167" y="1"/>
                    </a:moveTo>
                    <a:lnTo>
                      <a:pt x="56" y="19"/>
                    </a:lnTo>
                    <a:lnTo>
                      <a:pt x="19" y="38"/>
                    </a:lnTo>
                    <a:lnTo>
                      <a:pt x="0" y="56"/>
                    </a:lnTo>
                    <a:lnTo>
                      <a:pt x="0" y="93"/>
                    </a:lnTo>
                    <a:lnTo>
                      <a:pt x="38" y="112"/>
                    </a:lnTo>
                    <a:lnTo>
                      <a:pt x="149" y="167"/>
                    </a:lnTo>
                    <a:lnTo>
                      <a:pt x="315" y="242"/>
                    </a:lnTo>
                    <a:lnTo>
                      <a:pt x="575" y="334"/>
                    </a:lnTo>
                    <a:lnTo>
                      <a:pt x="1205" y="501"/>
                    </a:lnTo>
                    <a:lnTo>
                      <a:pt x="2001" y="668"/>
                    </a:lnTo>
                    <a:lnTo>
                      <a:pt x="2798" y="797"/>
                    </a:lnTo>
                    <a:lnTo>
                      <a:pt x="3447" y="872"/>
                    </a:lnTo>
                    <a:lnTo>
                      <a:pt x="3706" y="890"/>
                    </a:lnTo>
                    <a:lnTo>
                      <a:pt x="3891" y="890"/>
                    </a:lnTo>
                    <a:lnTo>
                      <a:pt x="4021" y="872"/>
                    </a:lnTo>
                    <a:lnTo>
                      <a:pt x="4058" y="853"/>
                    </a:lnTo>
                    <a:lnTo>
                      <a:pt x="4077" y="834"/>
                    </a:lnTo>
                    <a:lnTo>
                      <a:pt x="4058" y="816"/>
                    </a:lnTo>
                    <a:lnTo>
                      <a:pt x="4040" y="779"/>
                    </a:lnTo>
                    <a:lnTo>
                      <a:pt x="3928" y="723"/>
                    </a:lnTo>
                    <a:lnTo>
                      <a:pt x="3743" y="649"/>
                    </a:lnTo>
                    <a:lnTo>
                      <a:pt x="3502" y="575"/>
                    </a:lnTo>
                    <a:lnTo>
                      <a:pt x="2872" y="390"/>
                    </a:lnTo>
                    <a:lnTo>
                      <a:pt x="2076" y="223"/>
                    </a:lnTo>
                    <a:lnTo>
                      <a:pt x="1279" y="93"/>
                    </a:lnTo>
                    <a:lnTo>
                      <a:pt x="630" y="19"/>
                    </a:lnTo>
                    <a:lnTo>
                      <a:pt x="371" y="1"/>
                    </a:lnTo>
                    <a:close/>
                  </a:path>
                </a:pathLst>
              </a:custGeom>
              <a:solidFill>
                <a:srgbClr val="000000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92" name="Google Shape;21718;p70">
                <a:extLst>
                  <a:ext uri="{FF2B5EF4-FFF2-40B4-BE49-F238E27FC236}">
                    <a16:creationId xmlns:a16="http://schemas.microsoft.com/office/drawing/2014/main" id="{EC0ACA1C-69D8-9A0C-35BC-C8FF4CC415BC}"/>
                  </a:ext>
                </a:extLst>
              </p:cNvPr>
              <p:cNvSpPr/>
              <p:nvPr/>
            </p:nvSpPr>
            <p:spPr>
              <a:xfrm>
                <a:off x="6027528" y="3061293"/>
                <a:ext cx="173917" cy="20283"/>
              </a:xfrm>
              <a:custGeom>
                <a:avLst/>
                <a:gdLst/>
                <a:ahLst/>
                <a:cxnLst/>
                <a:rect l="l" t="t" r="r" b="b"/>
                <a:pathLst>
                  <a:path w="4133" h="482" extrusionOk="0">
                    <a:moveTo>
                      <a:pt x="2854" y="0"/>
                    </a:moveTo>
                    <a:lnTo>
                      <a:pt x="2057" y="19"/>
                    </a:lnTo>
                    <a:lnTo>
                      <a:pt x="1242" y="74"/>
                    </a:lnTo>
                    <a:lnTo>
                      <a:pt x="593" y="167"/>
                    </a:lnTo>
                    <a:lnTo>
                      <a:pt x="334" y="204"/>
                    </a:lnTo>
                    <a:lnTo>
                      <a:pt x="149" y="260"/>
                    </a:lnTo>
                    <a:lnTo>
                      <a:pt x="37" y="297"/>
                    </a:lnTo>
                    <a:lnTo>
                      <a:pt x="0" y="315"/>
                    </a:lnTo>
                    <a:lnTo>
                      <a:pt x="0" y="352"/>
                    </a:lnTo>
                    <a:lnTo>
                      <a:pt x="0" y="371"/>
                    </a:lnTo>
                    <a:lnTo>
                      <a:pt x="37" y="389"/>
                    </a:lnTo>
                    <a:lnTo>
                      <a:pt x="167" y="426"/>
                    </a:lnTo>
                    <a:lnTo>
                      <a:pt x="352" y="445"/>
                    </a:lnTo>
                    <a:lnTo>
                      <a:pt x="612" y="463"/>
                    </a:lnTo>
                    <a:lnTo>
                      <a:pt x="1260" y="482"/>
                    </a:lnTo>
                    <a:lnTo>
                      <a:pt x="2075" y="463"/>
                    </a:lnTo>
                    <a:lnTo>
                      <a:pt x="2872" y="389"/>
                    </a:lnTo>
                    <a:lnTo>
                      <a:pt x="3539" y="315"/>
                    </a:lnTo>
                    <a:lnTo>
                      <a:pt x="3780" y="260"/>
                    </a:lnTo>
                    <a:lnTo>
                      <a:pt x="3965" y="222"/>
                    </a:lnTo>
                    <a:lnTo>
                      <a:pt x="4095" y="167"/>
                    </a:lnTo>
                    <a:lnTo>
                      <a:pt x="4114" y="148"/>
                    </a:lnTo>
                    <a:lnTo>
                      <a:pt x="4132" y="130"/>
                    </a:lnTo>
                    <a:lnTo>
                      <a:pt x="4114" y="111"/>
                    </a:lnTo>
                    <a:lnTo>
                      <a:pt x="4076" y="93"/>
                    </a:lnTo>
                    <a:lnTo>
                      <a:pt x="3965" y="56"/>
                    </a:lnTo>
                    <a:lnTo>
                      <a:pt x="3761" y="19"/>
                    </a:lnTo>
                    <a:lnTo>
                      <a:pt x="3521" y="0"/>
                    </a:lnTo>
                    <a:close/>
                  </a:path>
                </a:pathLst>
              </a:custGeom>
              <a:solidFill>
                <a:srgbClr val="000000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93" name="Google Shape;21719;p70">
                <a:extLst>
                  <a:ext uri="{FF2B5EF4-FFF2-40B4-BE49-F238E27FC236}">
                    <a16:creationId xmlns:a16="http://schemas.microsoft.com/office/drawing/2014/main" id="{0A2E9673-C2AB-00BC-F19C-3B8E1B067428}"/>
                  </a:ext>
                </a:extLst>
              </p:cNvPr>
              <p:cNvSpPr/>
              <p:nvPr/>
            </p:nvSpPr>
            <p:spPr>
              <a:xfrm>
                <a:off x="6037669" y="3095589"/>
                <a:ext cx="168446" cy="48392"/>
              </a:xfrm>
              <a:custGeom>
                <a:avLst/>
                <a:gdLst/>
                <a:ahLst/>
                <a:cxnLst/>
                <a:rect l="l" t="t" r="r" b="b"/>
                <a:pathLst>
                  <a:path w="4003" h="1150" extrusionOk="0">
                    <a:moveTo>
                      <a:pt x="3632" y="0"/>
                    </a:moveTo>
                    <a:lnTo>
                      <a:pt x="3372" y="37"/>
                    </a:lnTo>
                    <a:lnTo>
                      <a:pt x="2724" y="167"/>
                    </a:lnTo>
                    <a:lnTo>
                      <a:pt x="1946" y="352"/>
                    </a:lnTo>
                    <a:lnTo>
                      <a:pt x="1167" y="593"/>
                    </a:lnTo>
                    <a:lnTo>
                      <a:pt x="556" y="797"/>
                    </a:lnTo>
                    <a:lnTo>
                      <a:pt x="315" y="890"/>
                    </a:lnTo>
                    <a:lnTo>
                      <a:pt x="130" y="982"/>
                    </a:lnTo>
                    <a:lnTo>
                      <a:pt x="37" y="1056"/>
                    </a:lnTo>
                    <a:lnTo>
                      <a:pt x="0" y="1075"/>
                    </a:lnTo>
                    <a:lnTo>
                      <a:pt x="0" y="1112"/>
                    </a:lnTo>
                    <a:lnTo>
                      <a:pt x="19" y="1131"/>
                    </a:lnTo>
                    <a:lnTo>
                      <a:pt x="56" y="1131"/>
                    </a:lnTo>
                    <a:lnTo>
                      <a:pt x="185" y="1149"/>
                    </a:lnTo>
                    <a:lnTo>
                      <a:pt x="371" y="1131"/>
                    </a:lnTo>
                    <a:lnTo>
                      <a:pt x="630" y="1094"/>
                    </a:lnTo>
                    <a:lnTo>
                      <a:pt x="1279" y="982"/>
                    </a:lnTo>
                    <a:lnTo>
                      <a:pt x="2057" y="779"/>
                    </a:lnTo>
                    <a:lnTo>
                      <a:pt x="2835" y="556"/>
                    </a:lnTo>
                    <a:lnTo>
                      <a:pt x="3465" y="334"/>
                    </a:lnTo>
                    <a:lnTo>
                      <a:pt x="3687" y="241"/>
                    </a:lnTo>
                    <a:lnTo>
                      <a:pt x="3873" y="167"/>
                    </a:lnTo>
                    <a:lnTo>
                      <a:pt x="3965" y="93"/>
                    </a:lnTo>
                    <a:lnTo>
                      <a:pt x="4002" y="56"/>
                    </a:lnTo>
                    <a:lnTo>
                      <a:pt x="4002" y="37"/>
                    </a:lnTo>
                    <a:lnTo>
                      <a:pt x="3984" y="19"/>
                    </a:lnTo>
                    <a:lnTo>
                      <a:pt x="3947" y="0"/>
                    </a:lnTo>
                    <a:close/>
                  </a:path>
                </a:pathLst>
              </a:custGeom>
              <a:solidFill>
                <a:srgbClr val="000000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94" name="Google Shape;21720;p70">
                <a:extLst>
                  <a:ext uri="{FF2B5EF4-FFF2-40B4-BE49-F238E27FC236}">
                    <a16:creationId xmlns:a16="http://schemas.microsoft.com/office/drawing/2014/main" id="{9CF2F1E9-940A-5C41-BB58-547597F28C33}"/>
                  </a:ext>
                </a:extLst>
              </p:cNvPr>
              <p:cNvSpPr/>
              <p:nvPr/>
            </p:nvSpPr>
            <p:spPr>
              <a:xfrm>
                <a:off x="6056353" y="3104931"/>
                <a:ext cx="153634" cy="85801"/>
              </a:xfrm>
              <a:custGeom>
                <a:avLst/>
                <a:gdLst/>
                <a:ahLst/>
                <a:cxnLst/>
                <a:rect l="l" t="t" r="r" b="b"/>
                <a:pathLst>
                  <a:path w="3651" h="2039" extrusionOk="0">
                    <a:moveTo>
                      <a:pt x="3577" y="1"/>
                    </a:moveTo>
                    <a:lnTo>
                      <a:pt x="3466" y="19"/>
                    </a:lnTo>
                    <a:lnTo>
                      <a:pt x="3280" y="75"/>
                    </a:lnTo>
                    <a:lnTo>
                      <a:pt x="3039" y="167"/>
                    </a:lnTo>
                    <a:lnTo>
                      <a:pt x="2428" y="445"/>
                    </a:lnTo>
                    <a:lnTo>
                      <a:pt x="1724" y="816"/>
                    </a:lnTo>
                    <a:lnTo>
                      <a:pt x="1020" y="1224"/>
                    </a:lnTo>
                    <a:lnTo>
                      <a:pt x="464" y="1576"/>
                    </a:lnTo>
                    <a:lnTo>
                      <a:pt x="260" y="1742"/>
                    </a:lnTo>
                    <a:lnTo>
                      <a:pt x="112" y="1853"/>
                    </a:lnTo>
                    <a:lnTo>
                      <a:pt x="19" y="1946"/>
                    </a:lnTo>
                    <a:lnTo>
                      <a:pt x="1" y="1983"/>
                    </a:lnTo>
                    <a:lnTo>
                      <a:pt x="1" y="2020"/>
                    </a:lnTo>
                    <a:lnTo>
                      <a:pt x="38" y="2020"/>
                    </a:lnTo>
                    <a:lnTo>
                      <a:pt x="75" y="2039"/>
                    </a:lnTo>
                    <a:lnTo>
                      <a:pt x="186" y="2002"/>
                    </a:lnTo>
                    <a:lnTo>
                      <a:pt x="371" y="1946"/>
                    </a:lnTo>
                    <a:lnTo>
                      <a:pt x="612" y="1853"/>
                    </a:lnTo>
                    <a:lnTo>
                      <a:pt x="1224" y="1576"/>
                    </a:lnTo>
                    <a:lnTo>
                      <a:pt x="1928" y="1205"/>
                    </a:lnTo>
                    <a:lnTo>
                      <a:pt x="2632" y="797"/>
                    </a:lnTo>
                    <a:lnTo>
                      <a:pt x="3188" y="445"/>
                    </a:lnTo>
                    <a:lnTo>
                      <a:pt x="3391" y="297"/>
                    </a:lnTo>
                    <a:lnTo>
                      <a:pt x="3540" y="167"/>
                    </a:lnTo>
                    <a:lnTo>
                      <a:pt x="3632" y="75"/>
                    </a:lnTo>
                    <a:lnTo>
                      <a:pt x="3651" y="38"/>
                    </a:lnTo>
                    <a:lnTo>
                      <a:pt x="3632" y="19"/>
                    </a:lnTo>
                    <a:lnTo>
                      <a:pt x="3614" y="1"/>
                    </a:lnTo>
                    <a:close/>
                  </a:path>
                </a:pathLst>
              </a:custGeom>
              <a:solidFill>
                <a:srgbClr val="000000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95" name="Google Shape;21721;p70">
                <a:extLst>
                  <a:ext uri="{FF2B5EF4-FFF2-40B4-BE49-F238E27FC236}">
                    <a16:creationId xmlns:a16="http://schemas.microsoft.com/office/drawing/2014/main" id="{0A8076FC-C3BB-CDE8-E9C5-CB4B4CFB5D2B}"/>
                  </a:ext>
                </a:extLst>
              </p:cNvPr>
              <p:cNvSpPr/>
              <p:nvPr/>
            </p:nvSpPr>
            <p:spPr>
              <a:xfrm>
                <a:off x="6094562" y="3130684"/>
                <a:ext cx="132594" cy="114626"/>
              </a:xfrm>
              <a:custGeom>
                <a:avLst/>
                <a:gdLst/>
                <a:ahLst/>
                <a:cxnLst/>
                <a:rect l="l" t="t" r="r" b="b"/>
                <a:pathLst>
                  <a:path w="3151" h="2724" extrusionOk="0">
                    <a:moveTo>
                      <a:pt x="3095" y="0"/>
                    </a:moveTo>
                    <a:lnTo>
                      <a:pt x="2965" y="56"/>
                    </a:lnTo>
                    <a:lnTo>
                      <a:pt x="2798" y="148"/>
                    </a:lnTo>
                    <a:lnTo>
                      <a:pt x="2595" y="297"/>
                    </a:lnTo>
                    <a:lnTo>
                      <a:pt x="2057" y="686"/>
                    </a:lnTo>
                    <a:lnTo>
                      <a:pt x="1446" y="1204"/>
                    </a:lnTo>
                    <a:lnTo>
                      <a:pt x="834" y="1742"/>
                    </a:lnTo>
                    <a:lnTo>
                      <a:pt x="371" y="2205"/>
                    </a:lnTo>
                    <a:lnTo>
                      <a:pt x="205" y="2390"/>
                    </a:lnTo>
                    <a:lnTo>
                      <a:pt x="75" y="2538"/>
                    </a:lnTo>
                    <a:lnTo>
                      <a:pt x="19" y="2650"/>
                    </a:lnTo>
                    <a:lnTo>
                      <a:pt x="1" y="2687"/>
                    </a:lnTo>
                    <a:lnTo>
                      <a:pt x="19" y="2705"/>
                    </a:lnTo>
                    <a:lnTo>
                      <a:pt x="38" y="2724"/>
                    </a:lnTo>
                    <a:lnTo>
                      <a:pt x="75" y="2724"/>
                    </a:lnTo>
                    <a:lnTo>
                      <a:pt x="186" y="2668"/>
                    </a:lnTo>
                    <a:lnTo>
                      <a:pt x="353" y="2575"/>
                    </a:lnTo>
                    <a:lnTo>
                      <a:pt x="575" y="2427"/>
                    </a:lnTo>
                    <a:lnTo>
                      <a:pt x="1094" y="2038"/>
                    </a:lnTo>
                    <a:lnTo>
                      <a:pt x="1724" y="1519"/>
                    </a:lnTo>
                    <a:lnTo>
                      <a:pt x="2317" y="982"/>
                    </a:lnTo>
                    <a:lnTo>
                      <a:pt x="2798" y="519"/>
                    </a:lnTo>
                    <a:lnTo>
                      <a:pt x="2965" y="334"/>
                    </a:lnTo>
                    <a:lnTo>
                      <a:pt x="3076" y="185"/>
                    </a:lnTo>
                    <a:lnTo>
                      <a:pt x="3150" y="74"/>
                    </a:lnTo>
                    <a:lnTo>
                      <a:pt x="3150" y="37"/>
                    </a:lnTo>
                    <a:lnTo>
                      <a:pt x="3150" y="19"/>
                    </a:lnTo>
                    <a:lnTo>
                      <a:pt x="3132" y="0"/>
                    </a:lnTo>
                    <a:close/>
                  </a:path>
                </a:pathLst>
              </a:custGeom>
              <a:solidFill>
                <a:srgbClr val="000000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96" name="Google Shape;21722;p70">
                <a:extLst>
                  <a:ext uri="{FF2B5EF4-FFF2-40B4-BE49-F238E27FC236}">
                    <a16:creationId xmlns:a16="http://schemas.microsoft.com/office/drawing/2014/main" id="{C1C54F8A-ECDA-6F2F-F4C5-388E61C28431}"/>
                  </a:ext>
                </a:extLst>
              </p:cNvPr>
              <p:cNvSpPr/>
              <p:nvPr/>
            </p:nvSpPr>
            <p:spPr>
              <a:xfrm>
                <a:off x="6132014" y="3136912"/>
                <a:ext cx="102928" cy="142693"/>
              </a:xfrm>
              <a:custGeom>
                <a:avLst/>
                <a:gdLst/>
                <a:ahLst/>
                <a:cxnLst/>
                <a:rect l="l" t="t" r="r" b="b"/>
                <a:pathLst>
                  <a:path w="2446" h="3391" extrusionOk="0">
                    <a:moveTo>
                      <a:pt x="2409" y="0"/>
                    </a:moveTo>
                    <a:lnTo>
                      <a:pt x="2372" y="19"/>
                    </a:lnTo>
                    <a:lnTo>
                      <a:pt x="2260" y="93"/>
                    </a:lnTo>
                    <a:lnTo>
                      <a:pt x="2112" y="223"/>
                    </a:lnTo>
                    <a:lnTo>
                      <a:pt x="1945" y="408"/>
                    </a:lnTo>
                    <a:lnTo>
                      <a:pt x="1519" y="927"/>
                    </a:lnTo>
                    <a:lnTo>
                      <a:pt x="1038" y="1575"/>
                    </a:lnTo>
                    <a:lnTo>
                      <a:pt x="593" y="2242"/>
                    </a:lnTo>
                    <a:lnTo>
                      <a:pt x="241" y="2798"/>
                    </a:lnTo>
                    <a:lnTo>
                      <a:pt x="130" y="3020"/>
                    </a:lnTo>
                    <a:lnTo>
                      <a:pt x="37" y="3206"/>
                    </a:lnTo>
                    <a:lnTo>
                      <a:pt x="0" y="3317"/>
                    </a:lnTo>
                    <a:lnTo>
                      <a:pt x="0" y="3354"/>
                    </a:lnTo>
                    <a:lnTo>
                      <a:pt x="19" y="3391"/>
                    </a:lnTo>
                    <a:lnTo>
                      <a:pt x="37" y="3391"/>
                    </a:lnTo>
                    <a:lnTo>
                      <a:pt x="74" y="3372"/>
                    </a:lnTo>
                    <a:lnTo>
                      <a:pt x="185" y="3298"/>
                    </a:lnTo>
                    <a:lnTo>
                      <a:pt x="315" y="3169"/>
                    </a:lnTo>
                    <a:lnTo>
                      <a:pt x="500" y="2983"/>
                    </a:lnTo>
                    <a:lnTo>
                      <a:pt x="908" y="2465"/>
                    </a:lnTo>
                    <a:lnTo>
                      <a:pt x="1408" y="1816"/>
                    </a:lnTo>
                    <a:lnTo>
                      <a:pt x="1853" y="1168"/>
                    </a:lnTo>
                    <a:lnTo>
                      <a:pt x="2205" y="593"/>
                    </a:lnTo>
                    <a:lnTo>
                      <a:pt x="2316" y="371"/>
                    </a:lnTo>
                    <a:lnTo>
                      <a:pt x="2409" y="186"/>
                    </a:lnTo>
                    <a:lnTo>
                      <a:pt x="2427" y="74"/>
                    </a:lnTo>
                    <a:lnTo>
                      <a:pt x="2446" y="37"/>
                    </a:lnTo>
                    <a:lnTo>
                      <a:pt x="2427" y="19"/>
                    </a:lnTo>
                    <a:lnTo>
                      <a:pt x="2409" y="0"/>
                    </a:lnTo>
                    <a:close/>
                  </a:path>
                </a:pathLst>
              </a:custGeom>
              <a:solidFill>
                <a:srgbClr val="000000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97" name="Google Shape;21723;p70">
                <a:extLst>
                  <a:ext uri="{FF2B5EF4-FFF2-40B4-BE49-F238E27FC236}">
                    <a16:creationId xmlns:a16="http://schemas.microsoft.com/office/drawing/2014/main" id="{D7BD502A-88FB-EB33-3B77-343F5E78D6DB}"/>
                  </a:ext>
                </a:extLst>
              </p:cNvPr>
              <p:cNvSpPr/>
              <p:nvPr/>
            </p:nvSpPr>
            <p:spPr>
              <a:xfrm>
                <a:off x="6190464" y="3152482"/>
                <a:ext cx="71788" cy="159904"/>
              </a:xfrm>
              <a:custGeom>
                <a:avLst/>
                <a:gdLst/>
                <a:ahLst/>
                <a:cxnLst/>
                <a:rect l="l" t="t" r="r" b="b"/>
                <a:pathLst>
                  <a:path w="1706" h="3800" extrusionOk="0">
                    <a:moveTo>
                      <a:pt x="1650" y="1"/>
                    </a:moveTo>
                    <a:lnTo>
                      <a:pt x="1613" y="19"/>
                    </a:lnTo>
                    <a:lnTo>
                      <a:pt x="1538" y="112"/>
                    </a:lnTo>
                    <a:lnTo>
                      <a:pt x="1427" y="279"/>
                    </a:lnTo>
                    <a:lnTo>
                      <a:pt x="1298" y="501"/>
                    </a:lnTo>
                    <a:lnTo>
                      <a:pt x="983" y="1076"/>
                    </a:lnTo>
                    <a:lnTo>
                      <a:pt x="649" y="1817"/>
                    </a:lnTo>
                    <a:lnTo>
                      <a:pt x="334" y="2558"/>
                    </a:lnTo>
                    <a:lnTo>
                      <a:pt x="112" y="3188"/>
                    </a:lnTo>
                    <a:lnTo>
                      <a:pt x="38" y="3429"/>
                    </a:lnTo>
                    <a:lnTo>
                      <a:pt x="1" y="3614"/>
                    </a:lnTo>
                    <a:lnTo>
                      <a:pt x="1" y="3744"/>
                    </a:lnTo>
                    <a:lnTo>
                      <a:pt x="1" y="3781"/>
                    </a:lnTo>
                    <a:lnTo>
                      <a:pt x="19" y="3799"/>
                    </a:lnTo>
                    <a:lnTo>
                      <a:pt x="38" y="3799"/>
                    </a:lnTo>
                    <a:lnTo>
                      <a:pt x="75" y="3781"/>
                    </a:lnTo>
                    <a:lnTo>
                      <a:pt x="167" y="3688"/>
                    </a:lnTo>
                    <a:lnTo>
                      <a:pt x="279" y="3521"/>
                    </a:lnTo>
                    <a:lnTo>
                      <a:pt x="408" y="3299"/>
                    </a:lnTo>
                    <a:lnTo>
                      <a:pt x="705" y="2724"/>
                    </a:lnTo>
                    <a:lnTo>
                      <a:pt x="1038" y="1983"/>
                    </a:lnTo>
                    <a:lnTo>
                      <a:pt x="1353" y="1242"/>
                    </a:lnTo>
                    <a:lnTo>
                      <a:pt x="1576" y="631"/>
                    </a:lnTo>
                    <a:lnTo>
                      <a:pt x="1650" y="371"/>
                    </a:lnTo>
                    <a:lnTo>
                      <a:pt x="1687" y="186"/>
                    </a:lnTo>
                    <a:lnTo>
                      <a:pt x="1705" y="56"/>
                    </a:lnTo>
                    <a:lnTo>
                      <a:pt x="1687" y="19"/>
                    </a:lnTo>
                    <a:lnTo>
                      <a:pt x="1668" y="1"/>
                    </a:lnTo>
                    <a:close/>
                  </a:path>
                </a:pathLst>
              </a:custGeom>
              <a:solidFill>
                <a:srgbClr val="000000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98" name="Google Shape;21724;p70">
                <a:extLst>
                  <a:ext uri="{FF2B5EF4-FFF2-40B4-BE49-F238E27FC236}">
                    <a16:creationId xmlns:a16="http://schemas.microsoft.com/office/drawing/2014/main" id="{4148A1F3-2F83-3DD6-9DBF-BF9389DF35AC}"/>
                  </a:ext>
                </a:extLst>
              </p:cNvPr>
              <p:cNvSpPr/>
              <p:nvPr/>
            </p:nvSpPr>
            <p:spPr>
              <a:xfrm>
                <a:off x="6237258" y="3155638"/>
                <a:ext cx="35137" cy="171560"/>
              </a:xfrm>
              <a:custGeom>
                <a:avLst/>
                <a:gdLst/>
                <a:ahLst/>
                <a:cxnLst/>
                <a:rect l="l" t="t" r="r" b="b"/>
                <a:pathLst>
                  <a:path w="835" h="4077" extrusionOk="0">
                    <a:moveTo>
                      <a:pt x="760" y="0"/>
                    </a:moveTo>
                    <a:lnTo>
                      <a:pt x="723" y="19"/>
                    </a:lnTo>
                    <a:lnTo>
                      <a:pt x="667" y="130"/>
                    </a:lnTo>
                    <a:lnTo>
                      <a:pt x="593" y="315"/>
                    </a:lnTo>
                    <a:lnTo>
                      <a:pt x="519" y="556"/>
                    </a:lnTo>
                    <a:lnTo>
                      <a:pt x="352" y="1204"/>
                    </a:lnTo>
                    <a:lnTo>
                      <a:pt x="204" y="2001"/>
                    </a:lnTo>
                    <a:lnTo>
                      <a:pt x="93" y="2798"/>
                    </a:lnTo>
                    <a:lnTo>
                      <a:pt x="19" y="3446"/>
                    </a:lnTo>
                    <a:lnTo>
                      <a:pt x="0" y="3706"/>
                    </a:lnTo>
                    <a:lnTo>
                      <a:pt x="19" y="3891"/>
                    </a:lnTo>
                    <a:lnTo>
                      <a:pt x="37" y="4021"/>
                    </a:lnTo>
                    <a:lnTo>
                      <a:pt x="56" y="4058"/>
                    </a:lnTo>
                    <a:lnTo>
                      <a:pt x="74" y="4076"/>
                    </a:lnTo>
                    <a:lnTo>
                      <a:pt x="93" y="4076"/>
                    </a:lnTo>
                    <a:lnTo>
                      <a:pt x="111" y="4039"/>
                    </a:lnTo>
                    <a:lnTo>
                      <a:pt x="186" y="3928"/>
                    </a:lnTo>
                    <a:lnTo>
                      <a:pt x="241" y="3743"/>
                    </a:lnTo>
                    <a:lnTo>
                      <a:pt x="315" y="3502"/>
                    </a:lnTo>
                    <a:lnTo>
                      <a:pt x="482" y="2853"/>
                    </a:lnTo>
                    <a:lnTo>
                      <a:pt x="630" y="2075"/>
                    </a:lnTo>
                    <a:lnTo>
                      <a:pt x="760" y="1278"/>
                    </a:lnTo>
                    <a:lnTo>
                      <a:pt x="816" y="611"/>
                    </a:lnTo>
                    <a:lnTo>
                      <a:pt x="834" y="371"/>
                    </a:lnTo>
                    <a:lnTo>
                      <a:pt x="834" y="167"/>
                    </a:lnTo>
                    <a:lnTo>
                      <a:pt x="816" y="37"/>
                    </a:lnTo>
                    <a:lnTo>
                      <a:pt x="797" y="0"/>
                    </a:lnTo>
                    <a:close/>
                  </a:path>
                </a:pathLst>
              </a:custGeom>
              <a:solidFill>
                <a:srgbClr val="000000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99" name="Google Shape;21725;p70">
                <a:extLst>
                  <a:ext uri="{FF2B5EF4-FFF2-40B4-BE49-F238E27FC236}">
                    <a16:creationId xmlns:a16="http://schemas.microsoft.com/office/drawing/2014/main" id="{E0E5A2D6-7762-EBBC-16F3-2140DD999A87}"/>
                  </a:ext>
                </a:extLst>
              </p:cNvPr>
              <p:cNvSpPr/>
              <p:nvPr/>
            </p:nvSpPr>
            <p:spPr>
              <a:xfrm>
                <a:off x="6103147" y="2882744"/>
                <a:ext cx="365717" cy="364918"/>
              </a:xfrm>
              <a:custGeom>
                <a:avLst/>
                <a:gdLst/>
                <a:ahLst/>
                <a:cxnLst/>
                <a:rect l="l" t="t" r="r" b="b"/>
                <a:pathLst>
                  <a:path w="8691" h="8672" extrusionOk="0">
                    <a:moveTo>
                      <a:pt x="4169" y="0"/>
                    </a:moveTo>
                    <a:lnTo>
                      <a:pt x="3780" y="37"/>
                    </a:lnTo>
                    <a:lnTo>
                      <a:pt x="3410" y="93"/>
                    </a:lnTo>
                    <a:lnTo>
                      <a:pt x="3039" y="204"/>
                    </a:lnTo>
                    <a:lnTo>
                      <a:pt x="2687" y="334"/>
                    </a:lnTo>
                    <a:lnTo>
                      <a:pt x="2354" y="482"/>
                    </a:lnTo>
                    <a:lnTo>
                      <a:pt x="2039" y="667"/>
                    </a:lnTo>
                    <a:lnTo>
                      <a:pt x="1724" y="871"/>
                    </a:lnTo>
                    <a:lnTo>
                      <a:pt x="1446" y="1112"/>
                    </a:lnTo>
                    <a:lnTo>
                      <a:pt x="1168" y="1371"/>
                    </a:lnTo>
                    <a:lnTo>
                      <a:pt x="927" y="1649"/>
                    </a:lnTo>
                    <a:lnTo>
                      <a:pt x="723" y="1964"/>
                    </a:lnTo>
                    <a:lnTo>
                      <a:pt x="519" y="2279"/>
                    </a:lnTo>
                    <a:lnTo>
                      <a:pt x="353" y="2613"/>
                    </a:lnTo>
                    <a:lnTo>
                      <a:pt x="223" y="2965"/>
                    </a:lnTo>
                    <a:lnTo>
                      <a:pt x="130" y="3335"/>
                    </a:lnTo>
                    <a:lnTo>
                      <a:pt x="112" y="3391"/>
                    </a:lnTo>
                    <a:lnTo>
                      <a:pt x="38" y="3743"/>
                    </a:lnTo>
                    <a:lnTo>
                      <a:pt x="19" y="4113"/>
                    </a:lnTo>
                    <a:lnTo>
                      <a:pt x="1" y="4484"/>
                    </a:lnTo>
                    <a:lnTo>
                      <a:pt x="38" y="4855"/>
                    </a:lnTo>
                    <a:lnTo>
                      <a:pt x="93" y="5225"/>
                    </a:lnTo>
                    <a:lnTo>
                      <a:pt x="186" y="5577"/>
                    </a:lnTo>
                    <a:lnTo>
                      <a:pt x="297" y="5911"/>
                    </a:lnTo>
                    <a:lnTo>
                      <a:pt x="445" y="6244"/>
                    </a:lnTo>
                    <a:lnTo>
                      <a:pt x="612" y="6541"/>
                    </a:lnTo>
                    <a:lnTo>
                      <a:pt x="797" y="6837"/>
                    </a:lnTo>
                    <a:lnTo>
                      <a:pt x="871" y="6948"/>
                    </a:lnTo>
                    <a:lnTo>
                      <a:pt x="1020" y="7133"/>
                    </a:lnTo>
                    <a:lnTo>
                      <a:pt x="1168" y="7300"/>
                    </a:lnTo>
                    <a:lnTo>
                      <a:pt x="1335" y="7467"/>
                    </a:lnTo>
                    <a:lnTo>
                      <a:pt x="1501" y="7634"/>
                    </a:lnTo>
                    <a:lnTo>
                      <a:pt x="1687" y="7763"/>
                    </a:lnTo>
                    <a:lnTo>
                      <a:pt x="1872" y="7912"/>
                    </a:lnTo>
                    <a:lnTo>
                      <a:pt x="2076" y="8041"/>
                    </a:lnTo>
                    <a:lnTo>
                      <a:pt x="2279" y="8153"/>
                    </a:lnTo>
                    <a:lnTo>
                      <a:pt x="2483" y="8264"/>
                    </a:lnTo>
                    <a:lnTo>
                      <a:pt x="2706" y="8356"/>
                    </a:lnTo>
                    <a:lnTo>
                      <a:pt x="2928" y="8449"/>
                    </a:lnTo>
                    <a:lnTo>
                      <a:pt x="3150" y="8505"/>
                    </a:lnTo>
                    <a:lnTo>
                      <a:pt x="3391" y="8579"/>
                    </a:lnTo>
                    <a:lnTo>
                      <a:pt x="3632" y="8616"/>
                    </a:lnTo>
                    <a:lnTo>
                      <a:pt x="3873" y="8653"/>
                    </a:lnTo>
                    <a:lnTo>
                      <a:pt x="4114" y="8671"/>
                    </a:lnTo>
                    <a:lnTo>
                      <a:pt x="4670" y="8671"/>
                    </a:lnTo>
                    <a:lnTo>
                      <a:pt x="4929" y="8634"/>
                    </a:lnTo>
                    <a:lnTo>
                      <a:pt x="5207" y="8597"/>
                    </a:lnTo>
                    <a:lnTo>
                      <a:pt x="5466" y="8542"/>
                    </a:lnTo>
                    <a:lnTo>
                      <a:pt x="5707" y="8449"/>
                    </a:lnTo>
                    <a:lnTo>
                      <a:pt x="5966" y="8375"/>
                    </a:lnTo>
                    <a:lnTo>
                      <a:pt x="6207" y="8264"/>
                    </a:lnTo>
                    <a:lnTo>
                      <a:pt x="6244" y="8245"/>
                    </a:lnTo>
                    <a:lnTo>
                      <a:pt x="6504" y="8097"/>
                    </a:lnTo>
                    <a:lnTo>
                      <a:pt x="6745" y="7949"/>
                    </a:lnTo>
                    <a:lnTo>
                      <a:pt x="6967" y="7782"/>
                    </a:lnTo>
                    <a:lnTo>
                      <a:pt x="7189" y="7615"/>
                    </a:lnTo>
                    <a:lnTo>
                      <a:pt x="7393" y="7411"/>
                    </a:lnTo>
                    <a:lnTo>
                      <a:pt x="7597" y="7208"/>
                    </a:lnTo>
                    <a:lnTo>
                      <a:pt x="7782" y="6985"/>
                    </a:lnTo>
                    <a:lnTo>
                      <a:pt x="7949" y="6763"/>
                    </a:lnTo>
                    <a:lnTo>
                      <a:pt x="8097" y="6522"/>
                    </a:lnTo>
                    <a:lnTo>
                      <a:pt x="8227" y="6263"/>
                    </a:lnTo>
                    <a:lnTo>
                      <a:pt x="8357" y="6003"/>
                    </a:lnTo>
                    <a:lnTo>
                      <a:pt x="8449" y="5725"/>
                    </a:lnTo>
                    <a:lnTo>
                      <a:pt x="8542" y="5447"/>
                    </a:lnTo>
                    <a:lnTo>
                      <a:pt x="8597" y="5170"/>
                    </a:lnTo>
                    <a:lnTo>
                      <a:pt x="8653" y="4873"/>
                    </a:lnTo>
                    <a:lnTo>
                      <a:pt x="8672" y="4577"/>
                    </a:lnTo>
                    <a:lnTo>
                      <a:pt x="8690" y="4336"/>
                    </a:lnTo>
                    <a:lnTo>
                      <a:pt x="8672" y="4095"/>
                    </a:lnTo>
                    <a:lnTo>
                      <a:pt x="8672" y="4039"/>
                    </a:lnTo>
                    <a:lnTo>
                      <a:pt x="8635" y="3650"/>
                    </a:lnTo>
                    <a:lnTo>
                      <a:pt x="8542" y="3261"/>
                    </a:lnTo>
                    <a:lnTo>
                      <a:pt x="8431" y="2872"/>
                    </a:lnTo>
                    <a:lnTo>
                      <a:pt x="8282" y="2520"/>
                    </a:lnTo>
                    <a:lnTo>
                      <a:pt x="8097" y="2168"/>
                    </a:lnTo>
                    <a:lnTo>
                      <a:pt x="7893" y="1853"/>
                    </a:lnTo>
                    <a:lnTo>
                      <a:pt x="7653" y="1538"/>
                    </a:lnTo>
                    <a:lnTo>
                      <a:pt x="7393" y="1260"/>
                    </a:lnTo>
                    <a:lnTo>
                      <a:pt x="7115" y="1001"/>
                    </a:lnTo>
                    <a:lnTo>
                      <a:pt x="6800" y="760"/>
                    </a:lnTo>
                    <a:lnTo>
                      <a:pt x="6485" y="556"/>
                    </a:lnTo>
                    <a:lnTo>
                      <a:pt x="6133" y="389"/>
                    </a:lnTo>
                    <a:lnTo>
                      <a:pt x="5763" y="241"/>
                    </a:lnTo>
                    <a:lnTo>
                      <a:pt x="5374" y="130"/>
                    </a:lnTo>
                    <a:lnTo>
                      <a:pt x="4985" y="56"/>
                    </a:lnTo>
                    <a:lnTo>
                      <a:pt x="4577" y="0"/>
                    </a:lnTo>
                    <a:close/>
                  </a:path>
                </a:pathLst>
              </a:custGeom>
              <a:solidFill>
                <a:srgbClr val="F8D14B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00" name="Google Shape;21726;p70">
                <a:extLst>
                  <a:ext uri="{FF2B5EF4-FFF2-40B4-BE49-F238E27FC236}">
                    <a16:creationId xmlns:a16="http://schemas.microsoft.com/office/drawing/2014/main" id="{5FD27D4B-C10D-15DC-32D7-2BB9DABBCB30}"/>
                  </a:ext>
                </a:extLst>
              </p:cNvPr>
              <p:cNvSpPr/>
              <p:nvPr/>
            </p:nvSpPr>
            <p:spPr>
              <a:xfrm>
                <a:off x="6103147" y="3023084"/>
                <a:ext cx="56976" cy="152077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3614" extrusionOk="0">
                    <a:moveTo>
                      <a:pt x="130" y="0"/>
                    </a:moveTo>
                    <a:lnTo>
                      <a:pt x="112" y="56"/>
                    </a:lnTo>
                    <a:lnTo>
                      <a:pt x="38" y="408"/>
                    </a:lnTo>
                    <a:lnTo>
                      <a:pt x="19" y="778"/>
                    </a:lnTo>
                    <a:lnTo>
                      <a:pt x="1" y="1149"/>
                    </a:lnTo>
                    <a:lnTo>
                      <a:pt x="38" y="1520"/>
                    </a:lnTo>
                    <a:lnTo>
                      <a:pt x="93" y="1890"/>
                    </a:lnTo>
                    <a:lnTo>
                      <a:pt x="186" y="2242"/>
                    </a:lnTo>
                    <a:lnTo>
                      <a:pt x="297" y="2576"/>
                    </a:lnTo>
                    <a:lnTo>
                      <a:pt x="445" y="2909"/>
                    </a:lnTo>
                    <a:lnTo>
                      <a:pt x="612" y="3206"/>
                    </a:lnTo>
                    <a:lnTo>
                      <a:pt x="797" y="3502"/>
                    </a:lnTo>
                    <a:lnTo>
                      <a:pt x="871" y="3613"/>
                    </a:lnTo>
                    <a:lnTo>
                      <a:pt x="983" y="3446"/>
                    </a:lnTo>
                    <a:lnTo>
                      <a:pt x="1075" y="3280"/>
                    </a:lnTo>
                    <a:lnTo>
                      <a:pt x="1168" y="3113"/>
                    </a:lnTo>
                    <a:lnTo>
                      <a:pt x="1242" y="2928"/>
                    </a:lnTo>
                    <a:lnTo>
                      <a:pt x="1279" y="2742"/>
                    </a:lnTo>
                    <a:lnTo>
                      <a:pt x="1335" y="2557"/>
                    </a:lnTo>
                    <a:lnTo>
                      <a:pt x="1353" y="2353"/>
                    </a:lnTo>
                    <a:lnTo>
                      <a:pt x="1353" y="2150"/>
                    </a:lnTo>
                    <a:lnTo>
                      <a:pt x="1353" y="1983"/>
                    </a:lnTo>
                    <a:lnTo>
                      <a:pt x="1335" y="1816"/>
                    </a:lnTo>
                    <a:lnTo>
                      <a:pt x="1316" y="1649"/>
                    </a:lnTo>
                    <a:lnTo>
                      <a:pt x="1279" y="1482"/>
                    </a:lnTo>
                    <a:lnTo>
                      <a:pt x="1168" y="1186"/>
                    </a:lnTo>
                    <a:lnTo>
                      <a:pt x="1020" y="890"/>
                    </a:lnTo>
                    <a:lnTo>
                      <a:pt x="834" y="630"/>
                    </a:lnTo>
                    <a:lnTo>
                      <a:pt x="630" y="389"/>
                    </a:lnTo>
                    <a:lnTo>
                      <a:pt x="390" y="186"/>
                    </a:lnTo>
                    <a:lnTo>
                      <a:pt x="130" y="0"/>
                    </a:lnTo>
                    <a:close/>
                  </a:path>
                </a:pathLst>
              </a:custGeom>
              <a:solidFill>
                <a:srgbClr val="000000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01" name="Google Shape;21727;p70">
                <a:extLst>
                  <a:ext uri="{FF2B5EF4-FFF2-40B4-BE49-F238E27FC236}">
                    <a16:creationId xmlns:a16="http://schemas.microsoft.com/office/drawing/2014/main" id="{13F15C1F-4EA4-11B7-01CC-5596C2D30AC2}"/>
                  </a:ext>
                </a:extLst>
              </p:cNvPr>
              <p:cNvSpPr/>
              <p:nvPr/>
            </p:nvSpPr>
            <p:spPr>
              <a:xfrm>
                <a:off x="6324576" y="3044923"/>
                <a:ext cx="144292" cy="185573"/>
              </a:xfrm>
              <a:custGeom>
                <a:avLst/>
                <a:gdLst/>
                <a:ahLst/>
                <a:cxnLst/>
                <a:rect l="l" t="t" r="r" b="b"/>
                <a:pathLst>
                  <a:path w="3429" h="4410" extrusionOk="0">
                    <a:moveTo>
                      <a:pt x="2483" y="0"/>
                    </a:moveTo>
                    <a:lnTo>
                      <a:pt x="2224" y="19"/>
                    </a:lnTo>
                    <a:lnTo>
                      <a:pt x="1983" y="56"/>
                    </a:lnTo>
                    <a:lnTo>
                      <a:pt x="1742" y="111"/>
                    </a:lnTo>
                    <a:lnTo>
                      <a:pt x="1520" y="204"/>
                    </a:lnTo>
                    <a:lnTo>
                      <a:pt x="1297" y="315"/>
                    </a:lnTo>
                    <a:lnTo>
                      <a:pt x="1094" y="426"/>
                    </a:lnTo>
                    <a:lnTo>
                      <a:pt x="908" y="574"/>
                    </a:lnTo>
                    <a:lnTo>
                      <a:pt x="723" y="723"/>
                    </a:lnTo>
                    <a:lnTo>
                      <a:pt x="575" y="908"/>
                    </a:lnTo>
                    <a:lnTo>
                      <a:pt x="427" y="1093"/>
                    </a:lnTo>
                    <a:lnTo>
                      <a:pt x="297" y="1297"/>
                    </a:lnTo>
                    <a:lnTo>
                      <a:pt x="204" y="1519"/>
                    </a:lnTo>
                    <a:lnTo>
                      <a:pt x="112" y="1742"/>
                    </a:lnTo>
                    <a:lnTo>
                      <a:pt x="56" y="1983"/>
                    </a:lnTo>
                    <a:lnTo>
                      <a:pt x="19" y="2223"/>
                    </a:lnTo>
                    <a:lnTo>
                      <a:pt x="0" y="2483"/>
                    </a:lnTo>
                    <a:lnTo>
                      <a:pt x="19" y="2761"/>
                    </a:lnTo>
                    <a:lnTo>
                      <a:pt x="75" y="3039"/>
                    </a:lnTo>
                    <a:lnTo>
                      <a:pt x="149" y="3317"/>
                    </a:lnTo>
                    <a:lnTo>
                      <a:pt x="260" y="3557"/>
                    </a:lnTo>
                    <a:lnTo>
                      <a:pt x="390" y="3798"/>
                    </a:lnTo>
                    <a:lnTo>
                      <a:pt x="556" y="4021"/>
                    </a:lnTo>
                    <a:lnTo>
                      <a:pt x="742" y="4224"/>
                    </a:lnTo>
                    <a:lnTo>
                      <a:pt x="945" y="4410"/>
                    </a:lnTo>
                    <a:lnTo>
                      <a:pt x="982" y="4391"/>
                    </a:lnTo>
                    <a:lnTo>
                      <a:pt x="1242" y="4243"/>
                    </a:lnTo>
                    <a:lnTo>
                      <a:pt x="1483" y="4095"/>
                    </a:lnTo>
                    <a:lnTo>
                      <a:pt x="1705" y="3928"/>
                    </a:lnTo>
                    <a:lnTo>
                      <a:pt x="1927" y="3761"/>
                    </a:lnTo>
                    <a:lnTo>
                      <a:pt x="2131" y="3557"/>
                    </a:lnTo>
                    <a:lnTo>
                      <a:pt x="2335" y="3354"/>
                    </a:lnTo>
                    <a:lnTo>
                      <a:pt x="2520" y="3131"/>
                    </a:lnTo>
                    <a:lnTo>
                      <a:pt x="2687" y="2909"/>
                    </a:lnTo>
                    <a:lnTo>
                      <a:pt x="2835" y="2668"/>
                    </a:lnTo>
                    <a:lnTo>
                      <a:pt x="2965" y="2409"/>
                    </a:lnTo>
                    <a:lnTo>
                      <a:pt x="3095" y="2149"/>
                    </a:lnTo>
                    <a:lnTo>
                      <a:pt x="3187" y="1871"/>
                    </a:lnTo>
                    <a:lnTo>
                      <a:pt x="3280" y="1593"/>
                    </a:lnTo>
                    <a:lnTo>
                      <a:pt x="3335" y="1316"/>
                    </a:lnTo>
                    <a:lnTo>
                      <a:pt x="3391" y="1019"/>
                    </a:lnTo>
                    <a:lnTo>
                      <a:pt x="3410" y="723"/>
                    </a:lnTo>
                    <a:lnTo>
                      <a:pt x="3428" y="482"/>
                    </a:lnTo>
                    <a:lnTo>
                      <a:pt x="3410" y="241"/>
                    </a:lnTo>
                    <a:lnTo>
                      <a:pt x="3410" y="185"/>
                    </a:lnTo>
                    <a:lnTo>
                      <a:pt x="3187" y="111"/>
                    </a:lnTo>
                    <a:lnTo>
                      <a:pt x="2965" y="56"/>
                    </a:lnTo>
                    <a:lnTo>
                      <a:pt x="2724" y="19"/>
                    </a:lnTo>
                    <a:lnTo>
                      <a:pt x="2483" y="0"/>
                    </a:lnTo>
                    <a:close/>
                  </a:path>
                </a:pathLst>
              </a:custGeom>
              <a:solidFill>
                <a:srgbClr val="000000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02" name="Google Shape;21728;p70">
                <a:extLst>
                  <a:ext uri="{FF2B5EF4-FFF2-40B4-BE49-F238E27FC236}">
                    <a16:creationId xmlns:a16="http://schemas.microsoft.com/office/drawing/2014/main" id="{FF0CB4A2-37A9-1572-EA02-5B793E92F54A}"/>
                  </a:ext>
                </a:extLst>
              </p:cNvPr>
              <p:cNvSpPr/>
              <p:nvPr/>
            </p:nvSpPr>
            <p:spPr>
              <a:xfrm>
                <a:off x="6167068" y="2906141"/>
                <a:ext cx="88158" cy="57734"/>
              </a:xfrm>
              <a:custGeom>
                <a:avLst/>
                <a:gdLst/>
                <a:ahLst/>
                <a:cxnLst/>
                <a:rect l="l" t="t" r="r" b="b"/>
                <a:pathLst>
                  <a:path w="2095" h="1372" extrusionOk="0">
                    <a:moveTo>
                      <a:pt x="1761" y="0"/>
                    </a:moveTo>
                    <a:lnTo>
                      <a:pt x="1594" y="19"/>
                    </a:lnTo>
                    <a:lnTo>
                      <a:pt x="1427" y="37"/>
                    </a:lnTo>
                    <a:lnTo>
                      <a:pt x="1261" y="93"/>
                    </a:lnTo>
                    <a:lnTo>
                      <a:pt x="1094" y="148"/>
                    </a:lnTo>
                    <a:lnTo>
                      <a:pt x="927" y="204"/>
                    </a:lnTo>
                    <a:lnTo>
                      <a:pt x="779" y="297"/>
                    </a:lnTo>
                    <a:lnTo>
                      <a:pt x="631" y="389"/>
                    </a:lnTo>
                    <a:lnTo>
                      <a:pt x="501" y="500"/>
                    </a:lnTo>
                    <a:lnTo>
                      <a:pt x="371" y="612"/>
                    </a:lnTo>
                    <a:lnTo>
                      <a:pt x="260" y="760"/>
                    </a:lnTo>
                    <a:lnTo>
                      <a:pt x="168" y="889"/>
                    </a:lnTo>
                    <a:lnTo>
                      <a:pt x="93" y="1038"/>
                    </a:lnTo>
                    <a:lnTo>
                      <a:pt x="38" y="1204"/>
                    </a:lnTo>
                    <a:lnTo>
                      <a:pt x="1" y="1371"/>
                    </a:lnTo>
                    <a:lnTo>
                      <a:pt x="242" y="1167"/>
                    </a:lnTo>
                    <a:lnTo>
                      <a:pt x="483" y="964"/>
                    </a:lnTo>
                    <a:lnTo>
                      <a:pt x="723" y="778"/>
                    </a:lnTo>
                    <a:lnTo>
                      <a:pt x="983" y="612"/>
                    </a:lnTo>
                    <a:lnTo>
                      <a:pt x="1261" y="463"/>
                    </a:lnTo>
                    <a:lnTo>
                      <a:pt x="1539" y="315"/>
                    </a:lnTo>
                    <a:lnTo>
                      <a:pt x="2094" y="37"/>
                    </a:lnTo>
                    <a:lnTo>
                      <a:pt x="192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03" name="Google Shape;21729;p70">
                <a:extLst>
                  <a:ext uri="{FF2B5EF4-FFF2-40B4-BE49-F238E27FC236}">
                    <a16:creationId xmlns:a16="http://schemas.microsoft.com/office/drawing/2014/main" id="{7789F72B-5169-11F8-C510-EFC1C3055F4F}"/>
                  </a:ext>
                </a:extLst>
              </p:cNvPr>
              <p:cNvSpPr/>
              <p:nvPr/>
            </p:nvSpPr>
            <p:spPr>
              <a:xfrm>
                <a:off x="6153055" y="2977089"/>
                <a:ext cx="15612" cy="14854"/>
              </a:xfrm>
              <a:custGeom>
                <a:avLst/>
                <a:gdLst/>
                <a:ahLst/>
                <a:cxnLst/>
                <a:rect l="l" t="t" r="r" b="b"/>
                <a:pathLst>
                  <a:path w="371" h="353" extrusionOk="0">
                    <a:moveTo>
                      <a:pt x="130" y="0"/>
                    </a:moveTo>
                    <a:lnTo>
                      <a:pt x="74" y="19"/>
                    </a:lnTo>
                    <a:lnTo>
                      <a:pt x="37" y="56"/>
                    </a:lnTo>
                    <a:lnTo>
                      <a:pt x="0" y="111"/>
                    </a:lnTo>
                    <a:lnTo>
                      <a:pt x="0" y="185"/>
                    </a:lnTo>
                    <a:lnTo>
                      <a:pt x="19" y="260"/>
                    </a:lnTo>
                    <a:lnTo>
                      <a:pt x="56" y="315"/>
                    </a:lnTo>
                    <a:lnTo>
                      <a:pt x="130" y="352"/>
                    </a:lnTo>
                    <a:lnTo>
                      <a:pt x="186" y="352"/>
                    </a:lnTo>
                    <a:lnTo>
                      <a:pt x="260" y="334"/>
                    </a:lnTo>
                    <a:lnTo>
                      <a:pt x="315" y="297"/>
                    </a:lnTo>
                    <a:lnTo>
                      <a:pt x="352" y="241"/>
                    </a:lnTo>
                    <a:lnTo>
                      <a:pt x="371" y="185"/>
                    </a:lnTo>
                    <a:lnTo>
                      <a:pt x="371" y="148"/>
                    </a:lnTo>
                    <a:lnTo>
                      <a:pt x="334" y="74"/>
                    </a:lnTo>
                    <a:lnTo>
                      <a:pt x="260" y="19"/>
                    </a:lnTo>
                    <a:lnTo>
                      <a:pt x="18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04" name="Google Shape;21730;p70">
                <a:extLst>
                  <a:ext uri="{FF2B5EF4-FFF2-40B4-BE49-F238E27FC236}">
                    <a16:creationId xmlns:a16="http://schemas.microsoft.com/office/drawing/2014/main" id="{91CC9EEC-F6CA-6051-1715-5BA34063A6DC}"/>
                  </a:ext>
                </a:extLst>
              </p:cNvPr>
              <p:cNvSpPr/>
              <p:nvPr/>
            </p:nvSpPr>
            <p:spPr>
              <a:xfrm>
                <a:off x="6287924" y="2998887"/>
                <a:ext cx="27352" cy="53862"/>
              </a:xfrm>
              <a:custGeom>
                <a:avLst/>
                <a:gdLst/>
                <a:ahLst/>
                <a:cxnLst/>
                <a:rect l="l" t="t" r="r" b="b"/>
                <a:pathLst>
                  <a:path w="650" h="1280" extrusionOk="0">
                    <a:moveTo>
                      <a:pt x="334" y="1"/>
                    </a:moveTo>
                    <a:lnTo>
                      <a:pt x="260" y="38"/>
                    </a:lnTo>
                    <a:lnTo>
                      <a:pt x="204" y="94"/>
                    </a:lnTo>
                    <a:lnTo>
                      <a:pt x="149" y="168"/>
                    </a:lnTo>
                    <a:lnTo>
                      <a:pt x="93" y="260"/>
                    </a:lnTo>
                    <a:lnTo>
                      <a:pt x="56" y="353"/>
                    </a:lnTo>
                    <a:lnTo>
                      <a:pt x="19" y="483"/>
                    </a:lnTo>
                    <a:lnTo>
                      <a:pt x="1" y="612"/>
                    </a:lnTo>
                    <a:lnTo>
                      <a:pt x="1" y="742"/>
                    </a:lnTo>
                    <a:lnTo>
                      <a:pt x="1" y="853"/>
                    </a:lnTo>
                    <a:lnTo>
                      <a:pt x="19" y="964"/>
                    </a:lnTo>
                    <a:lnTo>
                      <a:pt x="56" y="1076"/>
                    </a:lnTo>
                    <a:lnTo>
                      <a:pt x="93" y="1150"/>
                    </a:lnTo>
                    <a:lnTo>
                      <a:pt x="130" y="1205"/>
                    </a:lnTo>
                    <a:lnTo>
                      <a:pt x="186" y="1261"/>
                    </a:lnTo>
                    <a:lnTo>
                      <a:pt x="260" y="1279"/>
                    </a:lnTo>
                    <a:lnTo>
                      <a:pt x="316" y="1279"/>
                    </a:lnTo>
                    <a:lnTo>
                      <a:pt x="390" y="1242"/>
                    </a:lnTo>
                    <a:lnTo>
                      <a:pt x="445" y="1187"/>
                    </a:lnTo>
                    <a:lnTo>
                      <a:pt x="501" y="1113"/>
                    </a:lnTo>
                    <a:lnTo>
                      <a:pt x="538" y="1020"/>
                    </a:lnTo>
                    <a:lnTo>
                      <a:pt x="594" y="927"/>
                    </a:lnTo>
                    <a:lnTo>
                      <a:pt x="612" y="798"/>
                    </a:lnTo>
                    <a:lnTo>
                      <a:pt x="631" y="668"/>
                    </a:lnTo>
                    <a:lnTo>
                      <a:pt x="649" y="538"/>
                    </a:lnTo>
                    <a:lnTo>
                      <a:pt x="631" y="427"/>
                    </a:lnTo>
                    <a:lnTo>
                      <a:pt x="631" y="316"/>
                    </a:lnTo>
                    <a:lnTo>
                      <a:pt x="594" y="205"/>
                    </a:lnTo>
                    <a:lnTo>
                      <a:pt x="556" y="131"/>
                    </a:lnTo>
                    <a:lnTo>
                      <a:pt x="501" y="56"/>
                    </a:lnTo>
                    <a:lnTo>
                      <a:pt x="445" y="19"/>
                    </a:lnTo>
                    <a:lnTo>
                      <a:pt x="390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05" name="Google Shape;21731;p70">
                <a:extLst>
                  <a:ext uri="{FF2B5EF4-FFF2-40B4-BE49-F238E27FC236}">
                    <a16:creationId xmlns:a16="http://schemas.microsoft.com/office/drawing/2014/main" id="{B1DC2FFB-A224-F89B-C8F7-1A6763337350}"/>
                  </a:ext>
                </a:extLst>
              </p:cNvPr>
              <p:cNvSpPr/>
              <p:nvPr/>
            </p:nvSpPr>
            <p:spPr>
              <a:xfrm>
                <a:off x="6186593" y="2986431"/>
                <a:ext cx="27310" cy="53820"/>
              </a:xfrm>
              <a:custGeom>
                <a:avLst/>
                <a:gdLst/>
                <a:ahLst/>
                <a:cxnLst/>
                <a:rect l="l" t="t" r="r" b="b"/>
                <a:pathLst>
                  <a:path w="649" h="1279" extrusionOk="0">
                    <a:moveTo>
                      <a:pt x="315" y="0"/>
                    </a:moveTo>
                    <a:lnTo>
                      <a:pt x="259" y="38"/>
                    </a:lnTo>
                    <a:lnTo>
                      <a:pt x="204" y="93"/>
                    </a:lnTo>
                    <a:lnTo>
                      <a:pt x="148" y="167"/>
                    </a:lnTo>
                    <a:lnTo>
                      <a:pt x="93" y="260"/>
                    </a:lnTo>
                    <a:lnTo>
                      <a:pt x="56" y="352"/>
                    </a:lnTo>
                    <a:lnTo>
                      <a:pt x="19" y="482"/>
                    </a:lnTo>
                    <a:lnTo>
                      <a:pt x="0" y="612"/>
                    </a:lnTo>
                    <a:lnTo>
                      <a:pt x="0" y="742"/>
                    </a:lnTo>
                    <a:lnTo>
                      <a:pt x="0" y="853"/>
                    </a:lnTo>
                    <a:lnTo>
                      <a:pt x="19" y="964"/>
                    </a:lnTo>
                    <a:lnTo>
                      <a:pt x="56" y="1075"/>
                    </a:lnTo>
                    <a:lnTo>
                      <a:pt x="93" y="1149"/>
                    </a:lnTo>
                    <a:lnTo>
                      <a:pt x="130" y="1223"/>
                    </a:lnTo>
                    <a:lnTo>
                      <a:pt x="185" y="1260"/>
                    </a:lnTo>
                    <a:lnTo>
                      <a:pt x="241" y="1279"/>
                    </a:lnTo>
                    <a:lnTo>
                      <a:pt x="315" y="1279"/>
                    </a:lnTo>
                    <a:lnTo>
                      <a:pt x="371" y="1242"/>
                    </a:lnTo>
                    <a:lnTo>
                      <a:pt x="445" y="1186"/>
                    </a:lnTo>
                    <a:lnTo>
                      <a:pt x="500" y="1112"/>
                    </a:lnTo>
                    <a:lnTo>
                      <a:pt x="537" y="1019"/>
                    </a:lnTo>
                    <a:lnTo>
                      <a:pt x="574" y="927"/>
                    </a:lnTo>
                    <a:lnTo>
                      <a:pt x="611" y="797"/>
                    </a:lnTo>
                    <a:lnTo>
                      <a:pt x="630" y="667"/>
                    </a:lnTo>
                    <a:lnTo>
                      <a:pt x="648" y="538"/>
                    </a:lnTo>
                    <a:lnTo>
                      <a:pt x="630" y="427"/>
                    </a:lnTo>
                    <a:lnTo>
                      <a:pt x="611" y="315"/>
                    </a:lnTo>
                    <a:lnTo>
                      <a:pt x="593" y="223"/>
                    </a:lnTo>
                    <a:lnTo>
                      <a:pt x="556" y="130"/>
                    </a:lnTo>
                    <a:lnTo>
                      <a:pt x="500" y="75"/>
                    </a:lnTo>
                    <a:lnTo>
                      <a:pt x="445" y="19"/>
                    </a:lnTo>
                    <a:lnTo>
                      <a:pt x="38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06" name="Google Shape;21732;p70">
                <a:extLst>
                  <a:ext uri="{FF2B5EF4-FFF2-40B4-BE49-F238E27FC236}">
                    <a16:creationId xmlns:a16="http://schemas.microsoft.com/office/drawing/2014/main" id="{C466BFB3-2833-D7C0-7D9B-B85EFEA1F005}"/>
                  </a:ext>
                </a:extLst>
              </p:cNvPr>
              <p:cNvSpPr/>
              <p:nvPr/>
            </p:nvSpPr>
            <p:spPr>
              <a:xfrm>
                <a:off x="6163954" y="3041767"/>
                <a:ext cx="163775" cy="96742"/>
              </a:xfrm>
              <a:custGeom>
                <a:avLst/>
                <a:gdLst/>
                <a:ahLst/>
                <a:cxnLst/>
                <a:rect l="l" t="t" r="r" b="b"/>
                <a:pathLst>
                  <a:path w="3892" h="2299" extrusionOk="0">
                    <a:moveTo>
                      <a:pt x="19" y="1"/>
                    </a:moveTo>
                    <a:lnTo>
                      <a:pt x="19" y="19"/>
                    </a:lnTo>
                    <a:lnTo>
                      <a:pt x="1" y="223"/>
                    </a:lnTo>
                    <a:lnTo>
                      <a:pt x="1" y="446"/>
                    </a:lnTo>
                    <a:lnTo>
                      <a:pt x="19" y="649"/>
                    </a:lnTo>
                    <a:lnTo>
                      <a:pt x="56" y="835"/>
                    </a:lnTo>
                    <a:lnTo>
                      <a:pt x="112" y="1038"/>
                    </a:lnTo>
                    <a:lnTo>
                      <a:pt x="205" y="1224"/>
                    </a:lnTo>
                    <a:lnTo>
                      <a:pt x="297" y="1391"/>
                    </a:lnTo>
                    <a:lnTo>
                      <a:pt x="408" y="1557"/>
                    </a:lnTo>
                    <a:lnTo>
                      <a:pt x="538" y="1687"/>
                    </a:lnTo>
                    <a:lnTo>
                      <a:pt x="649" y="1817"/>
                    </a:lnTo>
                    <a:lnTo>
                      <a:pt x="797" y="1928"/>
                    </a:lnTo>
                    <a:lnTo>
                      <a:pt x="946" y="2020"/>
                    </a:lnTo>
                    <a:lnTo>
                      <a:pt x="1112" y="2113"/>
                    </a:lnTo>
                    <a:lnTo>
                      <a:pt x="1279" y="2187"/>
                    </a:lnTo>
                    <a:lnTo>
                      <a:pt x="1446" y="2243"/>
                    </a:lnTo>
                    <a:lnTo>
                      <a:pt x="1631" y="2280"/>
                    </a:lnTo>
                    <a:lnTo>
                      <a:pt x="1798" y="2298"/>
                    </a:lnTo>
                    <a:lnTo>
                      <a:pt x="2113" y="2298"/>
                    </a:lnTo>
                    <a:lnTo>
                      <a:pt x="2261" y="2280"/>
                    </a:lnTo>
                    <a:lnTo>
                      <a:pt x="2409" y="2243"/>
                    </a:lnTo>
                    <a:lnTo>
                      <a:pt x="2558" y="2206"/>
                    </a:lnTo>
                    <a:lnTo>
                      <a:pt x="2706" y="2150"/>
                    </a:lnTo>
                    <a:lnTo>
                      <a:pt x="2835" y="2095"/>
                    </a:lnTo>
                    <a:lnTo>
                      <a:pt x="3039" y="1965"/>
                    </a:lnTo>
                    <a:lnTo>
                      <a:pt x="3225" y="1835"/>
                    </a:lnTo>
                    <a:lnTo>
                      <a:pt x="3373" y="1687"/>
                    </a:lnTo>
                    <a:lnTo>
                      <a:pt x="3521" y="1502"/>
                    </a:lnTo>
                    <a:lnTo>
                      <a:pt x="3651" y="1316"/>
                    </a:lnTo>
                    <a:lnTo>
                      <a:pt x="3762" y="1113"/>
                    </a:lnTo>
                    <a:lnTo>
                      <a:pt x="3836" y="890"/>
                    </a:lnTo>
                    <a:lnTo>
                      <a:pt x="3892" y="649"/>
                    </a:lnTo>
                    <a:lnTo>
                      <a:pt x="3892" y="631"/>
                    </a:lnTo>
                    <a:lnTo>
                      <a:pt x="19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07" name="Google Shape;21733;p70">
                <a:extLst>
                  <a:ext uri="{FF2B5EF4-FFF2-40B4-BE49-F238E27FC236}">
                    <a16:creationId xmlns:a16="http://schemas.microsoft.com/office/drawing/2014/main" id="{61C10365-89E4-8953-BAE1-FA528BBE3D4F}"/>
                  </a:ext>
                </a:extLst>
              </p:cNvPr>
              <p:cNvSpPr/>
              <p:nvPr/>
            </p:nvSpPr>
            <p:spPr>
              <a:xfrm>
                <a:off x="6181123" y="3070635"/>
                <a:ext cx="103727" cy="67875"/>
              </a:xfrm>
              <a:custGeom>
                <a:avLst/>
                <a:gdLst/>
                <a:ahLst/>
                <a:cxnLst/>
                <a:rect l="l" t="t" r="r" b="b"/>
                <a:pathLst>
                  <a:path w="2465" h="1613" extrusionOk="0">
                    <a:moveTo>
                      <a:pt x="1149" y="0"/>
                    </a:moveTo>
                    <a:lnTo>
                      <a:pt x="927" y="19"/>
                    </a:lnTo>
                    <a:lnTo>
                      <a:pt x="704" y="75"/>
                    </a:lnTo>
                    <a:lnTo>
                      <a:pt x="501" y="167"/>
                    </a:lnTo>
                    <a:lnTo>
                      <a:pt x="408" y="223"/>
                    </a:lnTo>
                    <a:lnTo>
                      <a:pt x="334" y="278"/>
                    </a:lnTo>
                    <a:lnTo>
                      <a:pt x="260" y="352"/>
                    </a:lnTo>
                    <a:lnTo>
                      <a:pt x="186" y="445"/>
                    </a:lnTo>
                    <a:lnTo>
                      <a:pt x="130" y="538"/>
                    </a:lnTo>
                    <a:lnTo>
                      <a:pt x="74" y="630"/>
                    </a:lnTo>
                    <a:lnTo>
                      <a:pt x="37" y="742"/>
                    </a:lnTo>
                    <a:lnTo>
                      <a:pt x="0" y="871"/>
                    </a:lnTo>
                    <a:lnTo>
                      <a:pt x="130" y="1001"/>
                    </a:lnTo>
                    <a:lnTo>
                      <a:pt x="241" y="1131"/>
                    </a:lnTo>
                    <a:lnTo>
                      <a:pt x="389" y="1242"/>
                    </a:lnTo>
                    <a:lnTo>
                      <a:pt x="538" y="1334"/>
                    </a:lnTo>
                    <a:lnTo>
                      <a:pt x="704" y="1427"/>
                    </a:lnTo>
                    <a:lnTo>
                      <a:pt x="871" y="1501"/>
                    </a:lnTo>
                    <a:lnTo>
                      <a:pt x="1038" y="1557"/>
                    </a:lnTo>
                    <a:lnTo>
                      <a:pt x="1223" y="1594"/>
                    </a:lnTo>
                    <a:lnTo>
                      <a:pt x="1390" y="1612"/>
                    </a:lnTo>
                    <a:lnTo>
                      <a:pt x="1705" y="1612"/>
                    </a:lnTo>
                    <a:lnTo>
                      <a:pt x="1853" y="1594"/>
                    </a:lnTo>
                    <a:lnTo>
                      <a:pt x="2001" y="1557"/>
                    </a:lnTo>
                    <a:lnTo>
                      <a:pt x="2150" y="1520"/>
                    </a:lnTo>
                    <a:lnTo>
                      <a:pt x="2298" y="1464"/>
                    </a:lnTo>
                    <a:lnTo>
                      <a:pt x="2427" y="1409"/>
                    </a:lnTo>
                    <a:lnTo>
                      <a:pt x="2446" y="1316"/>
                    </a:lnTo>
                    <a:lnTo>
                      <a:pt x="2465" y="1186"/>
                    </a:lnTo>
                    <a:lnTo>
                      <a:pt x="2465" y="1057"/>
                    </a:lnTo>
                    <a:lnTo>
                      <a:pt x="2446" y="945"/>
                    </a:lnTo>
                    <a:lnTo>
                      <a:pt x="2427" y="834"/>
                    </a:lnTo>
                    <a:lnTo>
                      <a:pt x="2390" y="742"/>
                    </a:lnTo>
                    <a:lnTo>
                      <a:pt x="2353" y="630"/>
                    </a:lnTo>
                    <a:lnTo>
                      <a:pt x="2279" y="538"/>
                    </a:lnTo>
                    <a:lnTo>
                      <a:pt x="2224" y="445"/>
                    </a:lnTo>
                    <a:lnTo>
                      <a:pt x="2057" y="297"/>
                    </a:lnTo>
                    <a:lnTo>
                      <a:pt x="1872" y="167"/>
                    </a:lnTo>
                    <a:lnTo>
                      <a:pt x="1649" y="75"/>
                    </a:lnTo>
                    <a:lnTo>
                      <a:pt x="1408" y="19"/>
                    </a:lnTo>
                    <a:lnTo>
                      <a:pt x="1149" y="0"/>
                    </a:lnTo>
                    <a:close/>
                  </a:path>
                </a:pathLst>
              </a:custGeom>
              <a:solidFill>
                <a:srgbClr val="FF2BCC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08" name="Google Shape;21734;p70">
                <a:extLst>
                  <a:ext uri="{FF2B5EF4-FFF2-40B4-BE49-F238E27FC236}">
                    <a16:creationId xmlns:a16="http://schemas.microsoft.com/office/drawing/2014/main" id="{B52B921D-4459-1E39-96D1-BA46F07B98A0}"/>
                  </a:ext>
                </a:extLst>
              </p:cNvPr>
              <p:cNvSpPr/>
              <p:nvPr/>
            </p:nvSpPr>
            <p:spPr>
              <a:xfrm>
                <a:off x="6021300" y="2255866"/>
                <a:ext cx="741492" cy="601954"/>
              </a:xfrm>
              <a:custGeom>
                <a:avLst/>
                <a:gdLst/>
                <a:ahLst/>
                <a:cxnLst/>
                <a:rect l="l" t="t" r="r" b="b"/>
                <a:pathLst>
                  <a:path w="17621" h="14305" extrusionOk="0">
                    <a:moveTo>
                      <a:pt x="5447" y="1"/>
                    </a:moveTo>
                    <a:lnTo>
                      <a:pt x="5151" y="19"/>
                    </a:lnTo>
                    <a:lnTo>
                      <a:pt x="4854" y="56"/>
                    </a:lnTo>
                    <a:lnTo>
                      <a:pt x="4576" y="112"/>
                    </a:lnTo>
                    <a:lnTo>
                      <a:pt x="4299" y="186"/>
                    </a:lnTo>
                    <a:lnTo>
                      <a:pt x="4039" y="260"/>
                    </a:lnTo>
                    <a:lnTo>
                      <a:pt x="3761" y="353"/>
                    </a:lnTo>
                    <a:lnTo>
                      <a:pt x="3502" y="446"/>
                    </a:lnTo>
                    <a:lnTo>
                      <a:pt x="3242" y="557"/>
                    </a:lnTo>
                    <a:lnTo>
                      <a:pt x="3002" y="686"/>
                    </a:lnTo>
                    <a:lnTo>
                      <a:pt x="2761" y="835"/>
                    </a:lnTo>
                    <a:lnTo>
                      <a:pt x="2538" y="983"/>
                    </a:lnTo>
                    <a:lnTo>
                      <a:pt x="2298" y="1131"/>
                    </a:lnTo>
                    <a:lnTo>
                      <a:pt x="2094" y="1298"/>
                    </a:lnTo>
                    <a:lnTo>
                      <a:pt x="1890" y="1483"/>
                    </a:lnTo>
                    <a:lnTo>
                      <a:pt x="1686" y="1668"/>
                    </a:lnTo>
                    <a:lnTo>
                      <a:pt x="1501" y="1872"/>
                    </a:lnTo>
                    <a:lnTo>
                      <a:pt x="1316" y="2076"/>
                    </a:lnTo>
                    <a:lnTo>
                      <a:pt x="1149" y="2298"/>
                    </a:lnTo>
                    <a:lnTo>
                      <a:pt x="982" y="2521"/>
                    </a:lnTo>
                    <a:lnTo>
                      <a:pt x="834" y="2762"/>
                    </a:lnTo>
                    <a:lnTo>
                      <a:pt x="704" y="3002"/>
                    </a:lnTo>
                    <a:lnTo>
                      <a:pt x="574" y="3243"/>
                    </a:lnTo>
                    <a:lnTo>
                      <a:pt x="445" y="3503"/>
                    </a:lnTo>
                    <a:lnTo>
                      <a:pt x="352" y="3762"/>
                    </a:lnTo>
                    <a:lnTo>
                      <a:pt x="260" y="4021"/>
                    </a:lnTo>
                    <a:lnTo>
                      <a:pt x="185" y="4299"/>
                    </a:lnTo>
                    <a:lnTo>
                      <a:pt x="111" y="4577"/>
                    </a:lnTo>
                    <a:lnTo>
                      <a:pt x="74" y="4855"/>
                    </a:lnTo>
                    <a:lnTo>
                      <a:pt x="37" y="5152"/>
                    </a:lnTo>
                    <a:lnTo>
                      <a:pt x="19" y="5430"/>
                    </a:lnTo>
                    <a:lnTo>
                      <a:pt x="0" y="5726"/>
                    </a:lnTo>
                    <a:lnTo>
                      <a:pt x="19" y="6004"/>
                    </a:lnTo>
                    <a:lnTo>
                      <a:pt x="37" y="6282"/>
                    </a:lnTo>
                    <a:lnTo>
                      <a:pt x="56" y="6541"/>
                    </a:lnTo>
                    <a:lnTo>
                      <a:pt x="111" y="6819"/>
                    </a:lnTo>
                    <a:lnTo>
                      <a:pt x="167" y="7079"/>
                    </a:lnTo>
                    <a:lnTo>
                      <a:pt x="222" y="7338"/>
                    </a:lnTo>
                    <a:lnTo>
                      <a:pt x="315" y="7579"/>
                    </a:lnTo>
                    <a:lnTo>
                      <a:pt x="408" y="7820"/>
                    </a:lnTo>
                    <a:lnTo>
                      <a:pt x="500" y="8060"/>
                    </a:lnTo>
                    <a:lnTo>
                      <a:pt x="612" y="8301"/>
                    </a:lnTo>
                    <a:lnTo>
                      <a:pt x="741" y="8542"/>
                    </a:lnTo>
                    <a:lnTo>
                      <a:pt x="871" y="8765"/>
                    </a:lnTo>
                    <a:lnTo>
                      <a:pt x="1001" y="8968"/>
                    </a:lnTo>
                    <a:lnTo>
                      <a:pt x="1167" y="9191"/>
                    </a:lnTo>
                    <a:lnTo>
                      <a:pt x="1316" y="9376"/>
                    </a:lnTo>
                    <a:lnTo>
                      <a:pt x="1482" y="9580"/>
                    </a:lnTo>
                    <a:lnTo>
                      <a:pt x="1668" y="9765"/>
                    </a:lnTo>
                    <a:lnTo>
                      <a:pt x="1853" y="9950"/>
                    </a:lnTo>
                    <a:lnTo>
                      <a:pt x="2038" y="10117"/>
                    </a:lnTo>
                    <a:lnTo>
                      <a:pt x="2242" y="10284"/>
                    </a:lnTo>
                    <a:lnTo>
                      <a:pt x="2446" y="10432"/>
                    </a:lnTo>
                    <a:lnTo>
                      <a:pt x="2668" y="10580"/>
                    </a:lnTo>
                    <a:lnTo>
                      <a:pt x="2890" y="10710"/>
                    </a:lnTo>
                    <a:lnTo>
                      <a:pt x="3113" y="10821"/>
                    </a:lnTo>
                    <a:lnTo>
                      <a:pt x="3354" y="10951"/>
                    </a:lnTo>
                    <a:lnTo>
                      <a:pt x="3595" y="11043"/>
                    </a:lnTo>
                    <a:lnTo>
                      <a:pt x="3835" y="11136"/>
                    </a:lnTo>
                    <a:lnTo>
                      <a:pt x="4095" y="11229"/>
                    </a:lnTo>
                    <a:lnTo>
                      <a:pt x="4336" y="11284"/>
                    </a:lnTo>
                    <a:lnTo>
                      <a:pt x="4595" y="11358"/>
                    </a:lnTo>
                    <a:lnTo>
                      <a:pt x="4873" y="11395"/>
                    </a:lnTo>
                    <a:lnTo>
                      <a:pt x="5132" y="11433"/>
                    </a:lnTo>
                    <a:lnTo>
                      <a:pt x="6670" y="14304"/>
                    </a:lnTo>
                    <a:lnTo>
                      <a:pt x="8301" y="11470"/>
                    </a:lnTo>
                    <a:lnTo>
                      <a:pt x="11895" y="11470"/>
                    </a:lnTo>
                    <a:lnTo>
                      <a:pt x="12191" y="11451"/>
                    </a:lnTo>
                    <a:lnTo>
                      <a:pt x="12469" y="11433"/>
                    </a:lnTo>
                    <a:lnTo>
                      <a:pt x="12766" y="11395"/>
                    </a:lnTo>
                    <a:lnTo>
                      <a:pt x="13044" y="11340"/>
                    </a:lnTo>
                    <a:lnTo>
                      <a:pt x="13322" y="11284"/>
                    </a:lnTo>
                    <a:lnTo>
                      <a:pt x="13600" y="11210"/>
                    </a:lnTo>
                    <a:lnTo>
                      <a:pt x="13859" y="11118"/>
                    </a:lnTo>
                    <a:lnTo>
                      <a:pt x="14118" y="11006"/>
                    </a:lnTo>
                    <a:lnTo>
                      <a:pt x="14378" y="10895"/>
                    </a:lnTo>
                    <a:lnTo>
                      <a:pt x="14619" y="10766"/>
                    </a:lnTo>
                    <a:lnTo>
                      <a:pt x="14859" y="10636"/>
                    </a:lnTo>
                    <a:lnTo>
                      <a:pt x="15100" y="10488"/>
                    </a:lnTo>
                    <a:lnTo>
                      <a:pt x="15323" y="10321"/>
                    </a:lnTo>
                    <a:lnTo>
                      <a:pt x="15545" y="10154"/>
                    </a:lnTo>
                    <a:lnTo>
                      <a:pt x="15749" y="9969"/>
                    </a:lnTo>
                    <a:lnTo>
                      <a:pt x="15953" y="9784"/>
                    </a:lnTo>
                    <a:lnTo>
                      <a:pt x="16138" y="9580"/>
                    </a:lnTo>
                    <a:lnTo>
                      <a:pt x="16323" y="9376"/>
                    </a:lnTo>
                    <a:lnTo>
                      <a:pt x="16490" y="9154"/>
                    </a:lnTo>
                    <a:lnTo>
                      <a:pt x="16638" y="8931"/>
                    </a:lnTo>
                    <a:lnTo>
                      <a:pt x="16786" y="8709"/>
                    </a:lnTo>
                    <a:lnTo>
                      <a:pt x="16935" y="8468"/>
                    </a:lnTo>
                    <a:lnTo>
                      <a:pt x="17064" y="8209"/>
                    </a:lnTo>
                    <a:lnTo>
                      <a:pt x="17175" y="7968"/>
                    </a:lnTo>
                    <a:lnTo>
                      <a:pt x="17268" y="7708"/>
                    </a:lnTo>
                    <a:lnTo>
                      <a:pt x="17361" y="7431"/>
                    </a:lnTo>
                    <a:lnTo>
                      <a:pt x="17435" y="7171"/>
                    </a:lnTo>
                    <a:lnTo>
                      <a:pt x="17509" y="6893"/>
                    </a:lnTo>
                    <a:lnTo>
                      <a:pt x="17564" y="6597"/>
                    </a:lnTo>
                    <a:lnTo>
                      <a:pt x="17602" y="6319"/>
                    </a:lnTo>
                    <a:lnTo>
                      <a:pt x="17620" y="6022"/>
                    </a:lnTo>
                    <a:lnTo>
                      <a:pt x="17620" y="5726"/>
                    </a:lnTo>
                    <a:lnTo>
                      <a:pt x="17620" y="5430"/>
                    </a:lnTo>
                    <a:lnTo>
                      <a:pt x="17602" y="5152"/>
                    </a:lnTo>
                    <a:lnTo>
                      <a:pt x="17564" y="4855"/>
                    </a:lnTo>
                    <a:lnTo>
                      <a:pt x="17509" y="4577"/>
                    </a:lnTo>
                    <a:lnTo>
                      <a:pt x="17435" y="4299"/>
                    </a:lnTo>
                    <a:lnTo>
                      <a:pt x="17361" y="4021"/>
                    </a:lnTo>
                    <a:lnTo>
                      <a:pt x="17268" y="3762"/>
                    </a:lnTo>
                    <a:lnTo>
                      <a:pt x="17175" y="3503"/>
                    </a:lnTo>
                    <a:lnTo>
                      <a:pt x="17064" y="3243"/>
                    </a:lnTo>
                    <a:lnTo>
                      <a:pt x="16935" y="3002"/>
                    </a:lnTo>
                    <a:lnTo>
                      <a:pt x="16786" y="2762"/>
                    </a:lnTo>
                    <a:lnTo>
                      <a:pt x="16638" y="2521"/>
                    </a:lnTo>
                    <a:lnTo>
                      <a:pt x="16490" y="2298"/>
                    </a:lnTo>
                    <a:lnTo>
                      <a:pt x="16323" y="2076"/>
                    </a:lnTo>
                    <a:lnTo>
                      <a:pt x="16138" y="1872"/>
                    </a:lnTo>
                    <a:lnTo>
                      <a:pt x="15953" y="1668"/>
                    </a:lnTo>
                    <a:lnTo>
                      <a:pt x="15749" y="1483"/>
                    </a:lnTo>
                    <a:lnTo>
                      <a:pt x="15545" y="1298"/>
                    </a:lnTo>
                    <a:lnTo>
                      <a:pt x="15323" y="1131"/>
                    </a:lnTo>
                    <a:lnTo>
                      <a:pt x="15100" y="983"/>
                    </a:lnTo>
                    <a:lnTo>
                      <a:pt x="14859" y="835"/>
                    </a:lnTo>
                    <a:lnTo>
                      <a:pt x="14619" y="686"/>
                    </a:lnTo>
                    <a:lnTo>
                      <a:pt x="14378" y="557"/>
                    </a:lnTo>
                    <a:lnTo>
                      <a:pt x="14118" y="446"/>
                    </a:lnTo>
                    <a:lnTo>
                      <a:pt x="13859" y="353"/>
                    </a:lnTo>
                    <a:lnTo>
                      <a:pt x="13600" y="260"/>
                    </a:lnTo>
                    <a:lnTo>
                      <a:pt x="13322" y="186"/>
                    </a:lnTo>
                    <a:lnTo>
                      <a:pt x="13044" y="112"/>
                    </a:lnTo>
                    <a:lnTo>
                      <a:pt x="12766" y="56"/>
                    </a:lnTo>
                    <a:lnTo>
                      <a:pt x="12469" y="19"/>
                    </a:lnTo>
                    <a:lnTo>
                      <a:pt x="12191" y="1"/>
                    </a:lnTo>
                    <a:close/>
                  </a:path>
                </a:pathLst>
              </a:custGeom>
              <a:solidFill>
                <a:srgbClr val="C5F1FF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09" name="Google Shape;21735;p70">
                <a:extLst>
                  <a:ext uri="{FF2B5EF4-FFF2-40B4-BE49-F238E27FC236}">
                    <a16:creationId xmlns:a16="http://schemas.microsoft.com/office/drawing/2014/main" id="{917AB456-655A-3322-5AAE-0E5262F9D4C2}"/>
                  </a:ext>
                </a:extLst>
              </p:cNvPr>
              <p:cNvSpPr/>
              <p:nvPr/>
            </p:nvSpPr>
            <p:spPr>
              <a:xfrm>
                <a:off x="5099730" y="2310445"/>
                <a:ext cx="623752" cy="492799"/>
              </a:xfrm>
              <a:custGeom>
                <a:avLst/>
                <a:gdLst/>
                <a:ahLst/>
                <a:cxnLst/>
                <a:rect l="l" t="t" r="r" b="b"/>
                <a:pathLst>
                  <a:path w="14823" h="11711" extrusionOk="0">
                    <a:moveTo>
                      <a:pt x="2298" y="1"/>
                    </a:moveTo>
                    <a:lnTo>
                      <a:pt x="2057" y="19"/>
                    </a:lnTo>
                    <a:lnTo>
                      <a:pt x="1835" y="56"/>
                    </a:lnTo>
                    <a:lnTo>
                      <a:pt x="1612" y="112"/>
                    </a:lnTo>
                    <a:lnTo>
                      <a:pt x="1408" y="186"/>
                    </a:lnTo>
                    <a:lnTo>
                      <a:pt x="1205" y="279"/>
                    </a:lnTo>
                    <a:lnTo>
                      <a:pt x="1019" y="390"/>
                    </a:lnTo>
                    <a:lnTo>
                      <a:pt x="834" y="520"/>
                    </a:lnTo>
                    <a:lnTo>
                      <a:pt x="686" y="668"/>
                    </a:lnTo>
                    <a:lnTo>
                      <a:pt x="538" y="835"/>
                    </a:lnTo>
                    <a:lnTo>
                      <a:pt x="389" y="1020"/>
                    </a:lnTo>
                    <a:lnTo>
                      <a:pt x="278" y="1205"/>
                    </a:lnTo>
                    <a:lnTo>
                      <a:pt x="186" y="1409"/>
                    </a:lnTo>
                    <a:lnTo>
                      <a:pt x="111" y="1613"/>
                    </a:lnTo>
                    <a:lnTo>
                      <a:pt x="56" y="1835"/>
                    </a:lnTo>
                    <a:lnTo>
                      <a:pt x="19" y="2057"/>
                    </a:lnTo>
                    <a:lnTo>
                      <a:pt x="0" y="2298"/>
                    </a:lnTo>
                    <a:lnTo>
                      <a:pt x="0" y="7949"/>
                    </a:lnTo>
                    <a:lnTo>
                      <a:pt x="19" y="8172"/>
                    </a:lnTo>
                    <a:lnTo>
                      <a:pt x="56" y="8412"/>
                    </a:lnTo>
                    <a:lnTo>
                      <a:pt x="111" y="8635"/>
                    </a:lnTo>
                    <a:lnTo>
                      <a:pt x="186" y="8839"/>
                    </a:lnTo>
                    <a:lnTo>
                      <a:pt x="278" y="9042"/>
                    </a:lnTo>
                    <a:lnTo>
                      <a:pt x="389" y="9228"/>
                    </a:lnTo>
                    <a:lnTo>
                      <a:pt x="538" y="9394"/>
                    </a:lnTo>
                    <a:lnTo>
                      <a:pt x="686" y="9561"/>
                    </a:lnTo>
                    <a:lnTo>
                      <a:pt x="834" y="9709"/>
                    </a:lnTo>
                    <a:lnTo>
                      <a:pt x="1019" y="9839"/>
                    </a:lnTo>
                    <a:lnTo>
                      <a:pt x="1205" y="9950"/>
                    </a:lnTo>
                    <a:lnTo>
                      <a:pt x="1408" y="10061"/>
                    </a:lnTo>
                    <a:lnTo>
                      <a:pt x="1612" y="10136"/>
                    </a:lnTo>
                    <a:lnTo>
                      <a:pt x="1835" y="10191"/>
                    </a:lnTo>
                    <a:lnTo>
                      <a:pt x="2057" y="10228"/>
                    </a:lnTo>
                    <a:lnTo>
                      <a:pt x="9394" y="10228"/>
                    </a:lnTo>
                    <a:lnTo>
                      <a:pt x="10858" y="11710"/>
                    </a:lnTo>
                    <a:lnTo>
                      <a:pt x="11339" y="10228"/>
                    </a:lnTo>
                    <a:lnTo>
                      <a:pt x="12766" y="10228"/>
                    </a:lnTo>
                    <a:lnTo>
                      <a:pt x="12988" y="10191"/>
                    </a:lnTo>
                    <a:lnTo>
                      <a:pt x="13211" y="10136"/>
                    </a:lnTo>
                    <a:lnTo>
                      <a:pt x="13414" y="10061"/>
                    </a:lnTo>
                    <a:lnTo>
                      <a:pt x="13618" y="9950"/>
                    </a:lnTo>
                    <a:lnTo>
                      <a:pt x="13803" y="9839"/>
                    </a:lnTo>
                    <a:lnTo>
                      <a:pt x="13989" y="9709"/>
                    </a:lnTo>
                    <a:lnTo>
                      <a:pt x="14137" y="9561"/>
                    </a:lnTo>
                    <a:lnTo>
                      <a:pt x="14285" y="9394"/>
                    </a:lnTo>
                    <a:lnTo>
                      <a:pt x="14433" y="9228"/>
                    </a:lnTo>
                    <a:lnTo>
                      <a:pt x="14545" y="9042"/>
                    </a:lnTo>
                    <a:lnTo>
                      <a:pt x="14637" y="8839"/>
                    </a:lnTo>
                    <a:lnTo>
                      <a:pt x="14711" y="8635"/>
                    </a:lnTo>
                    <a:lnTo>
                      <a:pt x="14767" y="8412"/>
                    </a:lnTo>
                    <a:lnTo>
                      <a:pt x="14804" y="8172"/>
                    </a:lnTo>
                    <a:lnTo>
                      <a:pt x="14823" y="7949"/>
                    </a:lnTo>
                    <a:lnTo>
                      <a:pt x="14823" y="2298"/>
                    </a:lnTo>
                    <a:lnTo>
                      <a:pt x="14804" y="2057"/>
                    </a:lnTo>
                    <a:lnTo>
                      <a:pt x="14767" y="1835"/>
                    </a:lnTo>
                    <a:lnTo>
                      <a:pt x="14711" y="1613"/>
                    </a:lnTo>
                    <a:lnTo>
                      <a:pt x="14637" y="1409"/>
                    </a:lnTo>
                    <a:lnTo>
                      <a:pt x="14545" y="1205"/>
                    </a:lnTo>
                    <a:lnTo>
                      <a:pt x="14433" y="1020"/>
                    </a:lnTo>
                    <a:lnTo>
                      <a:pt x="14285" y="835"/>
                    </a:lnTo>
                    <a:lnTo>
                      <a:pt x="14137" y="668"/>
                    </a:lnTo>
                    <a:lnTo>
                      <a:pt x="13989" y="520"/>
                    </a:lnTo>
                    <a:lnTo>
                      <a:pt x="13803" y="390"/>
                    </a:lnTo>
                    <a:lnTo>
                      <a:pt x="13618" y="279"/>
                    </a:lnTo>
                    <a:lnTo>
                      <a:pt x="13414" y="186"/>
                    </a:lnTo>
                    <a:lnTo>
                      <a:pt x="13211" y="112"/>
                    </a:lnTo>
                    <a:lnTo>
                      <a:pt x="12988" y="56"/>
                    </a:lnTo>
                    <a:lnTo>
                      <a:pt x="12766" y="19"/>
                    </a:lnTo>
                    <a:lnTo>
                      <a:pt x="12525" y="1"/>
                    </a:lnTo>
                    <a:close/>
                  </a:path>
                </a:pathLst>
              </a:custGeom>
              <a:solidFill>
                <a:srgbClr val="C5F1FF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24" name="Google Shape;21736;p70">
            <a:extLst>
              <a:ext uri="{FF2B5EF4-FFF2-40B4-BE49-F238E27FC236}">
                <a16:creationId xmlns:a16="http://schemas.microsoft.com/office/drawing/2014/main" id="{9D001907-B1BF-E9F6-F4F1-C1641AC32C87}"/>
              </a:ext>
            </a:extLst>
          </p:cNvPr>
          <p:cNvGrpSpPr/>
          <p:nvPr/>
        </p:nvGrpSpPr>
        <p:grpSpPr>
          <a:xfrm>
            <a:off x="5222240" y="5197151"/>
            <a:ext cx="2322460" cy="1782147"/>
            <a:chOff x="6409165" y="498645"/>
            <a:chExt cx="2563282" cy="2091172"/>
          </a:xfrm>
        </p:grpSpPr>
        <p:grpSp>
          <p:nvGrpSpPr>
            <p:cNvPr id="125" name="Google Shape;21737;p70">
              <a:extLst>
                <a:ext uri="{FF2B5EF4-FFF2-40B4-BE49-F238E27FC236}">
                  <a16:creationId xmlns:a16="http://schemas.microsoft.com/office/drawing/2014/main" id="{C18BEB25-C7A0-1877-9079-854A81CE4001}"/>
                </a:ext>
              </a:extLst>
            </p:cNvPr>
            <p:cNvGrpSpPr/>
            <p:nvPr/>
          </p:nvGrpSpPr>
          <p:grpSpPr>
            <a:xfrm rot="899944">
              <a:off x="6573839" y="760997"/>
              <a:ext cx="2233690" cy="1566430"/>
              <a:chOff x="1938475" y="-381700"/>
              <a:chExt cx="1499575" cy="1051750"/>
            </a:xfrm>
          </p:grpSpPr>
          <p:sp>
            <p:nvSpPr>
              <p:cNvPr id="236" name="Google Shape;21738;p70">
                <a:extLst>
                  <a:ext uri="{FF2B5EF4-FFF2-40B4-BE49-F238E27FC236}">
                    <a16:creationId xmlns:a16="http://schemas.microsoft.com/office/drawing/2014/main" id="{039E6194-3940-9586-C40E-BEC127DFBF36}"/>
                  </a:ext>
                </a:extLst>
              </p:cNvPr>
              <p:cNvSpPr/>
              <p:nvPr/>
            </p:nvSpPr>
            <p:spPr>
              <a:xfrm>
                <a:off x="1938475" y="145775"/>
                <a:ext cx="542275" cy="524275"/>
              </a:xfrm>
              <a:custGeom>
                <a:avLst/>
                <a:gdLst/>
                <a:ahLst/>
                <a:cxnLst/>
                <a:rect l="l" t="t" r="r" b="b"/>
                <a:pathLst>
                  <a:path w="21691" h="20971" extrusionOk="0">
                    <a:moveTo>
                      <a:pt x="13878" y="0"/>
                    </a:moveTo>
                    <a:lnTo>
                      <a:pt x="13749" y="26"/>
                    </a:lnTo>
                    <a:lnTo>
                      <a:pt x="13441" y="52"/>
                    </a:lnTo>
                    <a:lnTo>
                      <a:pt x="13158" y="103"/>
                    </a:lnTo>
                    <a:lnTo>
                      <a:pt x="12875" y="206"/>
                    </a:lnTo>
                    <a:lnTo>
                      <a:pt x="12618" y="309"/>
                    </a:lnTo>
                    <a:lnTo>
                      <a:pt x="12361" y="463"/>
                    </a:lnTo>
                    <a:lnTo>
                      <a:pt x="12130" y="643"/>
                    </a:lnTo>
                    <a:lnTo>
                      <a:pt x="11924" y="848"/>
                    </a:lnTo>
                    <a:lnTo>
                      <a:pt x="11745" y="1080"/>
                    </a:lnTo>
                    <a:lnTo>
                      <a:pt x="11565" y="925"/>
                    </a:lnTo>
                    <a:lnTo>
                      <a:pt x="11359" y="823"/>
                    </a:lnTo>
                    <a:lnTo>
                      <a:pt x="11128" y="720"/>
                    </a:lnTo>
                    <a:lnTo>
                      <a:pt x="10896" y="643"/>
                    </a:lnTo>
                    <a:lnTo>
                      <a:pt x="10665" y="566"/>
                    </a:lnTo>
                    <a:lnTo>
                      <a:pt x="10434" y="540"/>
                    </a:lnTo>
                    <a:lnTo>
                      <a:pt x="10177" y="514"/>
                    </a:lnTo>
                    <a:lnTo>
                      <a:pt x="9534" y="514"/>
                    </a:lnTo>
                    <a:lnTo>
                      <a:pt x="9149" y="566"/>
                    </a:lnTo>
                    <a:lnTo>
                      <a:pt x="8532" y="643"/>
                    </a:lnTo>
                    <a:lnTo>
                      <a:pt x="8249" y="720"/>
                    </a:lnTo>
                    <a:lnTo>
                      <a:pt x="7941" y="797"/>
                    </a:lnTo>
                    <a:lnTo>
                      <a:pt x="7658" y="900"/>
                    </a:lnTo>
                    <a:lnTo>
                      <a:pt x="7376" y="1002"/>
                    </a:lnTo>
                    <a:lnTo>
                      <a:pt x="7093" y="1131"/>
                    </a:lnTo>
                    <a:lnTo>
                      <a:pt x="6836" y="1285"/>
                    </a:lnTo>
                    <a:lnTo>
                      <a:pt x="6579" y="1465"/>
                    </a:lnTo>
                    <a:lnTo>
                      <a:pt x="6373" y="1671"/>
                    </a:lnTo>
                    <a:lnTo>
                      <a:pt x="6142" y="1902"/>
                    </a:lnTo>
                    <a:lnTo>
                      <a:pt x="5962" y="2133"/>
                    </a:lnTo>
                    <a:lnTo>
                      <a:pt x="5834" y="2416"/>
                    </a:lnTo>
                    <a:lnTo>
                      <a:pt x="5705" y="2673"/>
                    </a:lnTo>
                    <a:lnTo>
                      <a:pt x="5628" y="2981"/>
                    </a:lnTo>
                    <a:lnTo>
                      <a:pt x="5602" y="3264"/>
                    </a:lnTo>
                    <a:lnTo>
                      <a:pt x="5397" y="3213"/>
                    </a:lnTo>
                    <a:lnTo>
                      <a:pt x="5191" y="3187"/>
                    </a:lnTo>
                    <a:lnTo>
                      <a:pt x="4780" y="3161"/>
                    </a:lnTo>
                    <a:lnTo>
                      <a:pt x="4395" y="3187"/>
                    </a:lnTo>
                    <a:lnTo>
                      <a:pt x="4009" y="3238"/>
                    </a:lnTo>
                    <a:lnTo>
                      <a:pt x="3624" y="3315"/>
                    </a:lnTo>
                    <a:lnTo>
                      <a:pt x="3238" y="3418"/>
                    </a:lnTo>
                    <a:lnTo>
                      <a:pt x="2853" y="3547"/>
                    </a:lnTo>
                    <a:lnTo>
                      <a:pt x="2493" y="3727"/>
                    </a:lnTo>
                    <a:lnTo>
                      <a:pt x="2159" y="3906"/>
                    </a:lnTo>
                    <a:lnTo>
                      <a:pt x="1825" y="4138"/>
                    </a:lnTo>
                    <a:lnTo>
                      <a:pt x="1542" y="4395"/>
                    </a:lnTo>
                    <a:lnTo>
                      <a:pt x="1285" y="4703"/>
                    </a:lnTo>
                    <a:lnTo>
                      <a:pt x="1182" y="4857"/>
                    </a:lnTo>
                    <a:lnTo>
                      <a:pt x="1079" y="5037"/>
                    </a:lnTo>
                    <a:lnTo>
                      <a:pt x="1002" y="5217"/>
                    </a:lnTo>
                    <a:lnTo>
                      <a:pt x="951" y="5423"/>
                    </a:lnTo>
                    <a:lnTo>
                      <a:pt x="899" y="5603"/>
                    </a:lnTo>
                    <a:lnTo>
                      <a:pt x="848" y="5808"/>
                    </a:lnTo>
                    <a:lnTo>
                      <a:pt x="822" y="5988"/>
                    </a:lnTo>
                    <a:lnTo>
                      <a:pt x="822" y="6194"/>
                    </a:lnTo>
                    <a:lnTo>
                      <a:pt x="848" y="6399"/>
                    </a:lnTo>
                    <a:lnTo>
                      <a:pt x="874" y="6579"/>
                    </a:lnTo>
                    <a:lnTo>
                      <a:pt x="925" y="6785"/>
                    </a:lnTo>
                    <a:lnTo>
                      <a:pt x="977" y="6965"/>
                    </a:lnTo>
                    <a:lnTo>
                      <a:pt x="1054" y="7119"/>
                    </a:lnTo>
                    <a:lnTo>
                      <a:pt x="1156" y="7299"/>
                    </a:lnTo>
                    <a:lnTo>
                      <a:pt x="1259" y="7453"/>
                    </a:lnTo>
                    <a:lnTo>
                      <a:pt x="1413" y="7581"/>
                    </a:lnTo>
                    <a:lnTo>
                      <a:pt x="1131" y="7890"/>
                    </a:lnTo>
                    <a:lnTo>
                      <a:pt x="899" y="8198"/>
                    </a:lnTo>
                    <a:lnTo>
                      <a:pt x="668" y="8558"/>
                    </a:lnTo>
                    <a:lnTo>
                      <a:pt x="488" y="8892"/>
                    </a:lnTo>
                    <a:lnTo>
                      <a:pt x="308" y="9278"/>
                    </a:lnTo>
                    <a:lnTo>
                      <a:pt x="180" y="9637"/>
                    </a:lnTo>
                    <a:lnTo>
                      <a:pt x="103" y="10049"/>
                    </a:lnTo>
                    <a:lnTo>
                      <a:pt x="26" y="10434"/>
                    </a:lnTo>
                    <a:lnTo>
                      <a:pt x="0" y="10845"/>
                    </a:lnTo>
                    <a:lnTo>
                      <a:pt x="26" y="11231"/>
                    </a:lnTo>
                    <a:lnTo>
                      <a:pt x="77" y="11642"/>
                    </a:lnTo>
                    <a:lnTo>
                      <a:pt x="180" y="12027"/>
                    </a:lnTo>
                    <a:lnTo>
                      <a:pt x="308" y="12413"/>
                    </a:lnTo>
                    <a:lnTo>
                      <a:pt x="488" y="12773"/>
                    </a:lnTo>
                    <a:lnTo>
                      <a:pt x="694" y="13107"/>
                    </a:lnTo>
                    <a:lnTo>
                      <a:pt x="951" y="13415"/>
                    </a:lnTo>
                    <a:lnTo>
                      <a:pt x="1156" y="13646"/>
                    </a:lnTo>
                    <a:lnTo>
                      <a:pt x="1388" y="13826"/>
                    </a:lnTo>
                    <a:lnTo>
                      <a:pt x="1645" y="13981"/>
                    </a:lnTo>
                    <a:lnTo>
                      <a:pt x="1927" y="14083"/>
                    </a:lnTo>
                    <a:lnTo>
                      <a:pt x="2159" y="14135"/>
                    </a:lnTo>
                    <a:lnTo>
                      <a:pt x="2133" y="14315"/>
                    </a:lnTo>
                    <a:lnTo>
                      <a:pt x="2159" y="14469"/>
                    </a:lnTo>
                    <a:lnTo>
                      <a:pt x="1850" y="14674"/>
                    </a:lnTo>
                    <a:lnTo>
                      <a:pt x="1593" y="14931"/>
                    </a:lnTo>
                    <a:lnTo>
                      <a:pt x="1388" y="15214"/>
                    </a:lnTo>
                    <a:lnTo>
                      <a:pt x="1285" y="15368"/>
                    </a:lnTo>
                    <a:lnTo>
                      <a:pt x="1208" y="15548"/>
                    </a:lnTo>
                    <a:lnTo>
                      <a:pt x="1156" y="15728"/>
                    </a:lnTo>
                    <a:lnTo>
                      <a:pt x="1105" y="15908"/>
                    </a:lnTo>
                    <a:lnTo>
                      <a:pt x="1079" y="16114"/>
                    </a:lnTo>
                    <a:lnTo>
                      <a:pt x="1054" y="16319"/>
                    </a:lnTo>
                    <a:lnTo>
                      <a:pt x="1054" y="16550"/>
                    </a:lnTo>
                    <a:lnTo>
                      <a:pt x="1054" y="16782"/>
                    </a:lnTo>
                    <a:lnTo>
                      <a:pt x="1131" y="17270"/>
                    </a:lnTo>
                    <a:lnTo>
                      <a:pt x="1182" y="17501"/>
                    </a:lnTo>
                    <a:lnTo>
                      <a:pt x="1259" y="17733"/>
                    </a:lnTo>
                    <a:lnTo>
                      <a:pt x="1362" y="17964"/>
                    </a:lnTo>
                    <a:lnTo>
                      <a:pt x="1465" y="18169"/>
                    </a:lnTo>
                    <a:lnTo>
                      <a:pt x="1593" y="18349"/>
                    </a:lnTo>
                    <a:lnTo>
                      <a:pt x="1748" y="18555"/>
                    </a:lnTo>
                    <a:lnTo>
                      <a:pt x="1902" y="18709"/>
                    </a:lnTo>
                    <a:lnTo>
                      <a:pt x="2082" y="18863"/>
                    </a:lnTo>
                    <a:lnTo>
                      <a:pt x="2262" y="18992"/>
                    </a:lnTo>
                    <a:lnTo>
                      <a:pt x="2467" y="19120"/>
                    </a:lnTo>
                    <a:lnTo>
                      <a:pt x="2673" y="19223"/>
                    </a:lnTo>
                    <a:lnTo>
                      <a:pt x="2878" y="19326"/>
                    </a:lnTo>
                    <a:lnTo>
                      <a:pt x="3110" y="19377"/>
                    </a:lnTo>
                    <a:lnTo>
                      <a:pt x="3341" y="19429"/>
                    </a:lnTo>
                    <a:lnTo>
                      <a:pt x="3572" y="19480"/>
                    </a:lnTo>
                    <a:lnTo>
                      <a:pt x="4060" y="19480"/>
                    </a:lnTo>
                    <a:lnTo>
                      <a:pt x="4343" y="19429"/>
                    </a:lnTo>
                    <a:lnTo>
                      <a:pt x="4574" y="19377"/>
                    </a:lnTo>
                    <a:lnTo>
                      <a:pt x="4806" y="19300"/>
                    </a:lnTo>
                    <a:lnTo>
                      <a:pt x="5011" y="19197"/>
                    </a:lnTo>
                    <a:lnTo>
                      <a:pt x="5217" y="19095"/>
                    </a:lnTo>
                    <a:lnTo>
                      <a:pt x="5423" y="18966"/>
                    </a:lnTo>
                    <a:lnTo>
                      <a:pt x="5602" y="18812"/>
                    </a:lnTo>
                    <a:lnTo>
                      <a:pt x="5757" y="18658"/>
                    </a:lnTo>
                    <a:lnTo>
                      <a:pt x="5911" y="18478"/>
                    </a:lnTo>
                    <a:lnTo>
                      <a:pt x="6168" y="18761"/>
                    </a:lnTo>
                    <a:lnTo>
                      <a:pt x="6425" y="19018"/>
                    </a:lnTo>
                    <a:lnTo>
                      <a:pt x="6682" y="19275"/>
                    </a:lnTo>
                    <a:lnTo>
                      <a:pt x="6964" y="19506"/>
                    </a:lnTo>
                    <a:lnTo>
                      <a:pt x="7247" y="19711"/>
                    </a:lnTo>
                    <a:lnTo>
                      <a:pt x="7556" y="19917"/>
                    </a:lnTo>
                    <a:lnTo>
                      <a:pt x="7864" y="20123"/>
                    </a:lnTo>
                    <a:lnTo>
                      <a:pt x="8172" y="20277"/>
                    </a:lnTo>
                    <a:lnTo>
                      <a:pt x="8506" y="20431"/>
                    </a:lnTo>
                    <a:lnTo>
                      <a:pt x="8841" y="20585"/>
                    </a:lnTo>
                    <a:lnTo>
                      <a:pt x="9200" y="20688"/>
                    </a:lnTo>
                    <a:lnTo>
                      <a:pt x="9560" y="20791"/>
                    </a:lnTo>
                    <a:lnTo>
                      <a:pt x="9946" y="20868"/>
                    </a:lnTo>
                    <a:lnTo>
                      <a:pt x="10331" y="20919"/>
                    </a:lnTo>
                    <a:lnTo>
                      <a:pt x="10717" y="20945"/>
                    </a:lnTo>
                    <a:lnTo>
                      <a:pt x="11128" y="20971"/>
                    </a:lnTo>
                    <a:lnTo>
                      <a:pt x="11590" y="20945"/>
                    </a:lnTo>
                    <a:lnTo>
                      <a:pt x="12079" y="20894"/>
                    </a:lnTo>
                    <a:lnTo>
                      <a:pt x="12567" y="20817"/>
                    </a:lnTo>
                    <a:lnTo>
                      <a:pt x="13081" y="20714"/>
                    </a:lnTo>
                    <a:lnTo>
                      <a:pt x="13492" y="20611"/>
                    </a:lnTo>
                    <a:lnTo>
                      <a:pt x="13878" y="20482"/>
                    </a:lnTo>
                    <a:lnTo>
                      <a:pt x="14289" y="20354"/>
                    </a:lnTo>
                    <a:lnTo>
                      <a:pt x="14700" y="20174"/>
                    </a:lnTo>
                    <a:lnTo>
                      <a:pt x="15214" y="19968"/>
                    </a:lnTo>
                    <a:lnTo>
                      <a:pt x="15702" y="19737"/>
                    </a:lnTo>
                    <a:lnTo>
                      <a:pt x="16216" y="19506"/>
                    </a:lnTo>
                    <a:lnTo>
                      <a:pt x="16705" y="19223"/>
                    </a:lnTo>
                    <a:lnTo>
                      <a:pt x="17167" y="18940"/>
                    </a:lnTo>
                    <a:lnTo>
                      <a:pt x="17604" y="18606"/>
                    </a:lnTo>
                    <a:lnTo>
                      <a:pt x="18041" y="18247"/>
                    </a:lnTo>
                    <a:lnTo>
                      <a:pt x="18426" y="17861"/>
                    </a:lnTo>
                    <a:lnTo>
                      <a:pt x="18709" y="17501"/>
                    </a:lnTo>
                    <a:lnTo>
                      <a:pt x="18966" y="17142"/>
                    </a:lnTo>
                    <a:lnTo>
                      <a:pt x="19223" y="16705"/>
                    </a:lnTo>
                    <a:lnTo>
                      <a:pt x="19454" y="16216"/>
                    </a:lnTo>
                    <a:lnTo>
                      <a:pt x="19634" y="15754"/>
                    </a:lnTo>
                    <a:lnTo>
                      <a:pt x="19763" y="15240"/>
                    </a:lnTo>
                    <a:lnTo>
                      <a:pt x="19840" y="14751"/>
                    </a:lnTo>
                    <a:lnTo>
                      <a:pt x="19891" y="14238"/>
                    </a:lnTo>
                    <a:lnTo>
                      <a:pt x="19891" y="13724"/>
                    </a:lnTo>
                    <a:lnTo>
                      <a:pt x="19866" y="13210"/>
                    </a:lnTo>
                    <a:lnTo>
                      <a:pt x="20097" y="13132"/>
                    </a:lnTo>
                    <a:lnTo>
                      <a:pt x="20328" y="13004"/>
                    </a:lnTo>
                    <a:lnTo>
                      <a:pt x="20534" y="12875"/>
                    </a:lnTo>
                    <a:lnTo>
                      <a:pt x="20714" y="12721"/>
                    </a:lnTo>
                    <a:lnTo>
                      <a:pt x="20893" y="12567"/>
                    </a:lnTo>
                    <a:lnTo>
                      <a:pt x="21048" y="12387"/>
                    </a:lnTo>
                    <a:lnTo>
                      <a:pt x="21202" y="12207"/>
                    </a:lnTo>
                    <a:lnTo>
                      <a:pt x="21330" y="12002"/>
                    </a:lnTo>
                    <a:lnTo>
                      <a:pt x="21433" y="11796"/>
                    </a:lnTo>
                    <a:lnTo>
                      <a:pt x="21536" y="11565"/>
                    </a:lnTo>
                    <a:lnTo>
                      <a:pt x="21587" y="11333"/>
                    </a:lnTo>
                    <a:lnTo>
                      <a:pt x="21639" y="11102"/>
                    </a:lnTo>
                    <a:lnTo>
                      <a:pt x="21690" y="10871"/>
                    </a:lnTo>
                    <a:lnTo>
                      <a:pt x="21690" y="10614"/>
                    </a:lnTo>
                    <a:lnTo>
                      <a:pt x="21664" y="10357"/>
                    </a:lnTo>
                    <a:lnTo>
                      <a:pt x="21639" y="10100"/>
                    </a:lnTo>
                    <a:lnTo>
                      <a:pt x="21562" y="9843"/>
                    </a:lnTo>
                    <a:lnTo>
                      <a:pt x="21485" y="9586"/>
                    </a:lnTo>
                    <a:lnTo>
                      <a:pt x="21356" y="9355"/>
                    </a:lnTo>
                    <a:lnTo>
                      <a:pt x="21228" y="9123"/>
                    </a:lnTo>
                    <a:lnTo>
                      <a:pt x="21073" y="8892"/>
                    </a:lnTo>
                    <a:lnTo>
                      <a:pt x="20893" y="8712"/>
                    </a:lnTo>
                    <a:lnTo>
                      <a:pt x="20688" y="8532"/>
                    </a:lnTo>
                    <a:lnTo>
                      <a:pt x="20482" y="8378"/>
                    </a:lnTo>
                    <a:lnTo>
                      <a:pt x="20637" y="8018"/>
                    </a:lnTo>
                    <a:lnTo>
                      <a:pt x="20765" y="7633"/>
                    </a:lnTo>
                    <a:lnTo>
                      <a:pt x="20842" y="7247"/>
                    </a:lnTo>
                    <a:lnTo>
                      <a:pt x="20868" y="6836"/>
                    </a:lnTo>
                    <a:lnTo>
                      <a:pt x="20868" y="6451"/>
                    </a:lnTo>
                    <a:lnTo>
                      <a:pt x="20842" y="6065"/>
                    </a:lnTo>
                    <a:lnTo>
                      <a:pt x="20765" y="5680"/>
                    </a:lnTo>
                    <a:lnTo>
                      <a:pt x="20637" y="5294"/>
                    </a:lnTo>
                    <a:lnTo>
                      <a:pt x="20534" y="5089"/>
                    </a:lnTo>
                    <a:lnTo>
                      <a:pt x="20431" y="4883"/>
                    </a:lnTo>
                    <a:lnTo>
                      <a:pt x="20302" y="4677"/>
                    </a:lnTo>
                    <a:lnTo>
                      <a:pt x="20148" y="4498"/>
                    </a:lnTo>
                    <a:lnTo>
                      <a:pt x="19994" y="4318"/>
                    </a:lnTo>
                    <a:lnTo>
                      <a:pt x="19840" y="4138"/>
                    </a:lnTo>
                    <a:lnTo>
                      <a:pt x="19660" y="3984"/>
                    </a:lnTo>
                    <a:lnTo>
                      <a:pt x="19480" y="3855"/>
                    </a:lnTo>
                    <a:lnTo>
                      <a:pt x="19274" y="3727"/>
                    </a:lnTo>
                    <a:lnTo>
                      <a:pt x="19095" y="3598"/>
                    </a:lnTo>
                    <a:lnTo>
                      <a:pt x="18863" y="3521"/>
                    </a:lnTo>
                    <a:lnTo>
                      <a:pt x="18658" y="3418"/>
                    </a:lnTo>
                    <a:lnTo>
                      <a:pt x="18426" y="3367"/>
                    </a:lnTo>
                    <a:lnTo>
                      <a:pt x="18221" y="3315"/>
                    </a:lnTo>
                    <a:lnTo>
                      <a:pt x="17989" y="3290"/>
                    </a:lnTo>
                    <a:lnTo>
                      <a:pt x="17758" y="3264"/>
                    </a:lnTo>
                    <a:lnTo>
                      <a:pt x="17604" y="3290"/>
                    </a:lnTo>
                    <a:lnTo>
                      <a:pt x="17604" y="3084"/>
                    </a:lnTo>
                    <a:lnTo>
                      <a:pt x="17578" y="2878"/>
                    </a:lnTo>
                    <a:lnTo>
                      <a:pt x="17553" y="2699"/>
                    </a:lnTo>
                    <a:lnTo>
                      <a:pt x="17475" y="2493"/>
                    </a:lnTo>
                    <a:lnTo>
                      <a:pt x="17347" y="2133"/>
                    </a:lnTo>
                    <a:lnTo>
                      <a:pt x="17141" y="1799"/>
                    </a:lnTo>
                    <a:lnTo>
                      <a:pt x="16884" y="1465"/>
                    </a:lnTo>
                    <a:lnTo>
                      <a:pt x="16602" y="1182"/>
                    </a:lnTo>
                    <a:lnTo>
                      <a:pt x="16293" y="900"/>
                    </a:lnTo>
                    <a:lnTo>
                      <a:pt x="15959" y="668"/>
                    </a:lnTo>
                    <a:lnTo>
                      <a:pt x="15728" y="540"/>
                    </a:lnTo>
                    <a:lnTo>
                      <a:pt x="15471" y="411"/>
                    </a:lnTo>
                    <a:lnTo>
                      <a:pt x="15214" y="283"/>
                    </a:lnTo>
                    <a:lnTo>
                      <a:pt x="14957" y="206"/>
                    </a:lnTo>
                    <a:lnTo>
                      <a:pt x="14700" y="103"/>
                    </a:lnTo>
                    <a:lnTo>
                      <a:pt x="14417" y="52"/>
                    </a:lnTo>
                    <a:lnTo>
                      <a:pt x="14160" y="26"/>
                    </a:lnTo>
                    <a:lnTo>
                      <a:pt x="13878" y="0"/>
                    </a:ln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71438" dist="47625" dir="4200000" algn="bl" rotWithShape="0">
                  <a:srgbClr val="5E91E0">
                    <a:alpha val="20000"/>
                  </a:srgbClr>
                </a:outerShdw>
              </a:effectLst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237" name="Google Shape;21739;p70">
                <a:extLst>
                  <a:ext uri="{FF2B5EF4-FFF2-40B4-BE49-F238E27FC236}">
                    <a16:creationId xmlns:a16="http://schemas.microsoft.com/office/drawing/2014/main" id="{F44573A0-6730-353C-98C9-ABAD662A9068}"/>
                  </a:ext>
                </a:extLst>
              </p:cNvPr>
              <p:cNvSpPr/>
              <p:nvPr/>
            </p:nvSpPr>
            <p:spPr>
              <a:xfrm>
                <a:off x="1938475" y="145775"/>
                <a:ext cx="542275" cy="524275"/>
              </a:xfrm>
              <a:custGeom>
                <a:avLst/>
                <a:gdLst/>
                <a:ahLst/>
                <a:cxnLst/>
                <a:rect l="l" t="t" r="r" b="b"/>
                <a:pathLst>
                  <a:path w="21691" h="20971" fill="none" extrusionOk="0">
                    <a:moveTo>
                      <a:pt x="13878" y="0"/>
                    </a:moveTo>
                    <a:lnTo>
                      <a:pt x="13878" y="0"/>
                    </a:lnTo>
                    <a:lnTo>
                      <a:pt x="13749" y="26"/>
                    </a:lnTo>
                    <a:lnTo>
                      <a:pt x="13749" y="26"/>
                    </a:lnTo>
                    <a:lnTo>
                      <a:pt x="13441" y="52"/>
                    </a:lnTo>
                    <a:lnTo>
                      <a:pt x="13158" y="103"/>
                    </a:lnTo>
                    <a:lnTo>
                      <a:pt x="12875" y="206"/>
                    </a:lnTo>
                    <a:lnTo>
                      <a:pt x="12618" y="309"/>
                    </a:lnTo>
                    <a:lnTo>
                      <a:pt x="12361" y="463"/>
                    </a:lnTo>
                    <a:lnTo>
                      <a:pt x="12130" y="643"/>
                    </a:lnTo>
                    <a:lnTo>
                      <a:pt x="11924" y="848"/>
                    </a:lnTo>
                    <a:lnTo>
                      <a:pt x="11745" y="1080"/>
                    </a:lnTo>
                    <a:lnTo>
                      <a:pt x="11745" y="1080"/>
                    </a:lnTo>
                    <a:lnTo>
                      <a:pt x="11565" y="925"/>
                    </a:lnTo>
                    <a:lnTo>
                      <a:pt x="11359" y="823"/>
                    </a:lnTo>
                    <a:lnTo>
                      <a:pt x="11128" y="720"/>
                    </a:lnTo>
                    <a:lnTo>
                      <a:pt x="10896" y="643"/>
                    </a:lnTo>
                    <a:lnTo>
                      <a:pt x="10665" y="566"/>
                    </a:lnTo>
                    <a:lnTo>
                      <a:pt x="10434" y="540"/>
                    </a:lnTo>
                    <a:lnTo>
                      <a:pt x="10177" y="514"/>
                    </a:lnTo>
                    <a:lnTo>
                      <a:pt x="9920" y="514"/>
                    </a:lnTo>
                    <a:lnTo>
                      <a:pt x="9920" y="514"/>
                    </a:lnTo>
                    <a:lnTo>
                      <a:pt x="9534" y="514"/>
                    </a:lnTo>
                    <a:lnTo>
                      <a:pt x="9149" y="566"/>
                    </a:lnTo>
                    <a:lnTo>
                      <a:pt x="9149" y="566"/>
                    </a:lnTo>
                    <a:lnTo>
                      <a:pt x="8532" y="643"/>
                    </a:lnTo>
                    <a:lnTo>
                      <a:pt x="8249" y="720"/>
                    </a:lnTo>
                    <a:lnTo>
                      <a:pt x="7941" y="797"/>
                    </a:lnTo>
                    <a:lnTo>
                      <a:pt x="7658" y="900"/>
                    </a:lnTo>
                    <a:lnTo>
                      <a:pt x="7376" y="1002"/>
                    </a:lnTo>
                    <a:lnTo>
                      <a:pt x="7093" y="1131"/>
                    </a:lnTo>
                    <a:lnTo>
                      <a:pt x="6836" y="1285"/>
                    </a:lnTo>
                    <a:lnTo>
                      <a:pt x="6836" y="1285"/>
                    </a:lnTo>
                    <a:lnTo>
                      <a:pt x="6579" y="1465"/>
                    </a:lnTo>
                    <a:lnTo>
                      <a:pt x="6373" y="1671"/>
                    </a:lnTo>
                    <a:lnTo>
                      <a:pt x="6142" y="1902"/>
                    </a:lnTo>
                    <a:lnTo>
                      <a:pt x="5962" y="2133"/>
                    </a:lnTo>
                    <a:lnTo>
                      <a:pt x="5834" y="2416"/>
                    </a:lnTo>
                    <a:lnTo>
                      <a:pt x="5705" y="2673"/>
                    </a:lnTo>
                    <a:lnTo>
                      <a:pt x="5628" y="2981"/>
                    </a:lnTo>
                    <a:lnTo>
                      <a:pt x="5602" y="3264"/>
                    </a:lnTo>
                    <a:lnTo>
                      <a:pt x="5602" y="3264"/>
                    </a:lnTo>
                    <a:lnTo>
                      <a:pt x="5397" y="3213"/>
                    </a:lnTo>
                    <a:lnTo>
                      <a:pt x="5191" y="3187"/>
                    </a:lnTo>
                    <a:lnTo>
                      <a:pt x="4780" y="3161"/>
                    </a:lnTo>
                    <a:lnTo>
                      <a:pt x="4780" y="3161"/>
                    </a:lnTo>
                    <a:lnTo>
                      <a:pt x="4395" y="3187"/>
                    </a:lnTo>
                    <a:lnTo>
                      <a:pt x="4009" y="3238"/>
                    </a:lnTo>
                    <a:lnTo>
                      <a:pt x="4009" y="3238"/>
                    </a:lnTo>
                    <a:lnTo>
                      <a:pt x="3624" y="3315"/>
                    </a:lnTo>
                    <a:lnTo>
                      <a:pt x="3238" y="3418"/>
                    </a:lnTo>
                    <a:lnTo>
                      <a:pt x="2853" y="3547"/>
                    </a:lnTo>
                    <a:lnTo>
                      <a:pt x="2493" y="3727"/>
                    </a:lnTo>
                    <a:lnTo>
                      <a:pt x="2159" y="3906"/>
                    </a:lnTo>
                    <a:lnTo>
                      <a:pt x="1825" y="4138"/>
                    </a:lnTo>
                    <a:lnTo>
                      <a:pt x="1542" y="4395"/>
                    </a:lnTo>
                    <a:lnTo>
                      <a:pt x="1285" y="4703"/>
                    </a:lnTo>
                    <a:lnTo>
                      <a:pt x="1285" y="4703"/>
                    </a:lnTo>
                    <a:lnTo>
                      <a:pt x="1182" y="4857"/>
                    </a:lnTo>
                    <a:lnTo>
                      <a:pt x="1079" y="5037"/>
                    </a:lnTo>
                    <a:lnTo>
                      <a:pt x="1002" y="5217"/>
                    </a:lnTo>
                    <a:lnTo>
                      <a:pt x="951" y="5423"/>
                    </a:lnTo>
                    <a:lnTo>
                      <a:pt x="899" y="5603"/>
                    </a:lnTo>
                    <a:lnTo>
                      <a:pt x="848" y="5808"/>
                    </a:lnTo>
                    <a:lnTo>
                      <a:pt x="822" y="5988"/>
                    </a:lnTo>
                    <a:lnTo>
                      <a:pt x="822" y="6194"/>
                    </a:lnTo>
                    <a:lnTo>
                      <a:pt x="848" y="6399"/>
                    </a:lnTo>
                    <a:lnTo>
                      <a:pt x="874" y="6579"/>
                    </a:lnTo>
                    <a:lnTo>
                      <a:pt x="925" y="6785"/>
                    </a:lnTo>
                    <a:lnTo>
                      <a:pt x="977" y="6965"/>
                    </a:lnTo>
                    <a:lnTo>
                      <a:pt x="1054" y="7119"/>
                    </a:lnTo>
                    <a:lnTo>
                      <a:pt x="1156" y="7299"/>
                    </a:lnTo>
                    <a:lnTo>
                      <a:pt x="1259" y="7453"/>
                    </a:lnTo>
                    <a:lnTo>
                      <a:pt x="1413" y="7581"/>
                    </a:lnTo>
                    <a:lnTo>
                      <a:pt x="1413" y="7581"/>
                    </a:lnTo>
                    <a:lnTo>
                      <a:pt x="1131" y="7890"/>
                    </a:lnTo>
                    <a:lnTo>
                      <a:pt x="899" y="8198"/>
                    </a:lnTo>
                    <a:lnTo>
                      <a:pt x="668" y="8558"/>
                    </a:lnTo>
                    <a:lnTo>
                      <a:pt x="488" y="8892"/>
                    </a:lnTo>
                    <a:lnTo>
                      <a:pt x="308" y="9278"/>
                    </a:lnTo>
                    <a:lnTo>
                      <a:pt x="180" y="9637"/>
                    </a:lnTo>
                    <a:lnTo>
                      <a:pt x="103" y="10049"/>
                    </a:lnTo>
                    <a:lnTo>
                      <a:pt x="26" y="10434"/>
                    </a:lnTo>
                    <a:lnTo>
                      <a:pt x="26" y="10434"/>
                    </a:lnTo>
                    <a:lnTo>
                      <a:pt x="0" y="10845"/>
                    </a:lnTo>
                    <a:lnTo>
                      <a:pt x="26" y="11231"/>
                    </a:lnTo>
                    <a:lnTo>
                      <a:pt x="77" y="11642"/>
                    </a:lnTo>
                    <a:lnTo>
                      <a:pt x="180" y="12027"/>
                    </a:lnTo>
                    <a:lnTo>
                      <a:pt x="308" y="12413"/>
                    </a:lnTo>
                    <a:lnTo>
                      <a:pt x="488" y="12773"/>
                    </a:lnTo>
                    <a:lnTo>
                      <a:pt x="694" y="13107"/>
                    </a:lnTo>
                    <a:lnTo>
                      <a:pt x="951" y="13415"/>
                    </a:lnTo>
                    <a:lnTo>
                      <a:pt x="951" y="13415"/>
                    </a:lnTo>
                    <a:lnTo>
                      <a:pt x="1156" y="13646"/>
                    </a:lnTo>
                    <a:lnTo>
                      <a:pt x="1388" y="13826"/>
                    </a:lnTo>
                    <a:lnTo>
                      <a:pt x="1645" y="13981"/>
                    </a:lnTo>
                    <a:lnTo>
                      <a:pt x="1927" y="14083"/>
                    </a:lnTo>
                    <a:lnTo>
                      <a:pt x="1927" y="14083"/>
                    </a:lnTo>
                    <a:lnTo>
                      <a:pt x="2159" y="14135"/>
                    </a:lnTo>
                    <a:lnTo>
                      <a:pt x="2159" y="14135"/>
                    </a:lnTo>
                    <a:lnTo>
                      <a:pt x="2133" y="14315"/>
                    </a:lnTo>
                    <a:lnTo>
                      <a:pt x="2159" y="14469"/>
                    </a:lnTo>
                    <a:lnTo>
                      <a:pt x="2159" y="14469"/>
                    </a:lnTo>
                    <a:lnTo>
                      <a:pt x="1850" y="14674"/>
                    </a:lnTo>
                    <a:lnTo>
                      <a:pt x="1593" y="14931"/>
                    </a:lnTo>
                    <a:lnTo>
                      <a:pt x="1388" y="15214"/>
                    </a:lnTo>
                    <a:lnTo>
                      <a:pt x="1285" y="15368"/>
                    </a:lnTo>
                    <a:lnTo>
                      <a:pt x="1208" y="15548"/>
                    </a:lnTo>
                    <a:lnTo>
                      <a:pt x="1156" y="15728"/>
                    </a:lnTo>
                    <a:lnTo>
                      <a:pt x="1105" y="15908"/>
                    </a:lnTo>
                    <a:lnTo>
                      <a:pt x="1079" y="16114"/>
                    </a:lnTo>
                    <a:lnTo>
                      <a:pt x="1054" y="16319"/>
                    </a:lnTo>
                    <a:lnTo>
                      <a:pt x="1054" y="16550"/>
                    </a:lnTo>
                    <a:lnTo>
                      <a:pt x="1054" y="16782"/>
                    </a:lnTo>
                    <a:lnTo>
                      <a:pt x="1131" y="17270"/>
                    </a:lnTo>
                    <a:lnTo>
                      <a:pt x="1131" y="17270"/>
                    </a:lnTo>
                    <a:lnTo>
                      <a:pt x="1182" y="17501"/>
                    </a:lnTo>
                    <a:lnTo>
                      <a:pt x="1259" y="17733"/>
                    </a:lnTo>
                    <a:lnTo>
                      <a:pt x="1362" y="17964"/>
                    </a:lnTo>
                    <a:lnTo>
                      <a:pt x="1465" y="18169"/>
                    </a:lnTo>
                    <a:lnTo>
                      <a:pt x="1593" y="18349"/>
                    </a:lnTo>
                    <a:lnTo>
                      <a:pt x="1748" y="18555"/>
                    </a:lnTo>
                    <a:lnTo>
                      <a:pt x="1902" y="18709"/>
                    </a:lnTo>
                    <a:lnTo>
                      <a:pt x="2082" y="18863"/>
                    </a:lnTo>
                    <a:lnTo>
                      <a:pt x="2262" y="18992"/>
                    </a:lnTo>
                    <a:lnTo>
                      <a:pt x="2467" y="19120"/>
                    </a:lnTo>
                    <a:lnTo>
                      <a:pt x="2673" y="19223"/>
                    </a:lnTo>
                    <a:lnTo>
                      <a:pt x="2878" y="19326"/>
                    </a:lnTo>
                    <a:lnTo>
                      <a:pt x="3110" y="19377"/>
                    </a:lnTo>
                    <a:lnTo>
                      <a:pt x="3341" y="19429"/>
                    </a:lnTo>
                    <a:lnTo>
                      <a:pt x="3572" y="19480"/>
                    </a:lnTo>
                    <a:lnTo>
                      <a:pt x="3803" y="19480"/>
                    </a:lnTo>
                    <a:lnTo>
                      <a:pt x="3803" y="19480"/>
                    </a:lnTo>
                    <a:lnTo>
                      <a:pt x="4060" y="19480"/>
                    </a:lnTo>
                    <a:lnTo>
                      <a:pt x="4343" y="19429"/>
                    </a:lnTo>
                    <a:lnTo>
                      <a:pt x="4343" y="19429"/>
                    </a:lnTo>
                    <a:lnTo>
                      <a:pt x="4574" y="19377"/>
                    </a:lnTo>
                    <a:lnTo>
                      <a:pt x="4806" y="19300"/>
                    </a:lnTo>
                    <a:lnTo>
                      <a:pt x="5011" y="19197"/>
                    </a:lnTo>
                    <a:lnTo>
                      <a:pt x="5217" y="19095"/>
                    </a:lnTo>
                    <a:lnTo>
                      <a:pt x="5423" y="18966"/>
                    </a:lnTo>
                    <a:lnTo>
                      <a:pt x="5602" y="18812"/>
                    </a:lnTo>
                    <a:lnTo>
                      <a:pt x="5757" y="18658"/>
                    </a:lnTo>
                    <a:lnTo>
                      <a:pt x="5911" y="18478"/>
                    </a:lnTo>
                    <a:lnTo>
                      <a:pt x="5911" y="18478"/>
                    </a:lnTo>
                    <a:lnTo>
                      <a:pt x="6168" y="18761"/>
                    </a:lnTo>
                    <a:lnTo>
                      <a:pt x="6425" y="19018"/>
                    </a:lnTo>
                    <a:lnTo>
                      <a:pt x="6682" y="19275"/>
                    </a:lnTo>
                    <a:lnTo>
                      <a:pt x="6964" y="19506"/>
                    </a:lnTo>
                    <a:lnTo>
                      <a:pt x="7247" y="19711"/>
                    </a:lnTo>
                    <a:lnTo>
                      <a:pt x="7556" y="19917"/>
                    </a:lnTo>
                    <a:lnTo>
                      <a:pt x="7864" y="20123"/>
                    </a:lnTo>
                    <a:lnTo>
                      <a:pt x="8172" y="20277"/>
                    </a:lnTo>
                    <a:lnTo>
                      <a:pt x="8506" y="20431"/>
                    </a:lnTo>
                    <a:lnTo>
                      <a:pt x="8841" y="20585"/>
                    </a:lnTo>
                    <a:lnTo>
                      <a:pt x="9200" y="20688"/>
                    </a:lnTo>
                    <a:lnTo>
                      <a:pt x="9560" y="20791"/>
                    </a:lnTo>
                    <a:lnTo>
                      <a:pt x="9946" y="20868"/>
                    </a:lnTo>
                    <a:lnTo>
                      <a:pt x="10331" y="20919"/>
                    </a:lnTo>
                    <a:lnTo>
                      <a:pt x="10717" y="20945"/>
                    </a:lnTo>
                    <a:lnTo>
                      <a:pt x="11128" y="20971"/>
                    </a:lnTo>
                    <a:lnTo>
                      <a:pt x="11128" y="20971"/>
                    </a:lnTo>
                    <a:lnTo>
                      <a:pt x="11590" y="20945"/>
                    </a:lnTo>
                    <a:lnTo>
                      <a:pt x="12079" y="20894"/>
                    </a:lnTo>
                    <a:lnTo>
                      <a:pt x="12567" y="20817"/>
                    </a:lnTo>
                    <a:lnTo>
                      <a:pt x="13081" y="20714"/>
                    </a:lnTo>
                    <a:lnTo>
                      <a:pt x="13081" y="20714"/>
                    </a:lnTo>
                    <a:lnTo>
                      <a:pt x="13492" y="20611"/>
                    </a:lnTo>
                    <a:lnTo>
                      <a:pt x="13878" y="20482"/>
                    </a:lnTo>
                    <a:lnTo>
                      <a:pt x="14289" y="20354"/>
                    </a:lnTo>
                    <a:lnTo>
                      <a:pt x="14700" y="20174"/>
                    </a:lnTo>
                    <a:lnTo>
                      <a:pt x="14700" y="20174"/>
                    </a:lnTo>
                    <a:lnTo>
                      <a:pt x="15214" y="19968"/>
                    </a:lnTo>
                    <a:lnTo>
                      <a:pt x="15702" y="19737"/>
                    </a:lnTo>
                    <a:lnTo>
                      <a:pt x="16216" y="19506"/>
                    </a:lnTo>
                    <a:lnTo>
                      <a:pt x="16705" y="19223"/>
                    </a:lnTo>
                    <a:lnTo>
                      <a:pt x="17167" y="18940"/>
                    </a:lnTo>
                    <a:lnTo>
                      <a:pt x="17604" y="18606"/>
                    </a:lnTo>
                    <a:lnTo>
                      <a:pt x="18041" y="18247"/>
                    </a:lnTo>
                    <a:lnTo>
                      <a:pt x="18426" y="17861"/>
                    </a:lnTo>
                    <a:lnTo>
                      <a:pt x="18426" y="17861"/>
                    </a:lnTo>
                    <a:lnTo>
                      <a:pt x="18709" y="17501"/>
                    </a:lnTo>
                    <a:lnTo>
                      <a:pt x="18966" y="17142"/>
                    </a:lnTo>
                    <a:lnTo>
                      <a:pt x="18966" y="17142"/>
                    </a:lnTo>
                    <a:lnTo>
                      <a:pt x="19223" y="16705"/>
                    </a:lnTo>
                    <a:lnTo>
                      <a:pt x="19454" y="16216"/>
                    </a:lnTo>
                    <a:lnTo>
                      <a:pt x="19634" y="15754"/>
                    </a:lnTo>
                    <a:lnTo>
                      <a:pt x="19763" y="15240"/>
                    </a:lnTo>
                    <a:lnTo>
                      <a:pt x="19840" y="14751"/>
                    </a:lnTo>
                    <a:lnTo>
                      <a:pt x="19891" y="14238"/>
                    </a:lnTo>
                    <a:lnTo>
                      <a:pt x="19891" y="13724"/>
                    </a:lnTo>
                    <a:lnTo>
                      <a:pt x="19866" y="13210"/>
                    </a:lnTo>
                    <a:lnTo>
                      <a:pt x="19866" y="13210"/>
                    </a:lnTo>
                    <a:lnTo>
                      <a:pt x="20097" y="13132"/>
                    </a:lnTo>
                    <a:lnTo>
                      <a:pt x="20328" y="13004"/>
                    </a:lnTo>
                    <a:lnTo>
                      <a:pt x="20534" y="12875"/>
                    </a:lnTo>
                    <a:lnTo>
                      <a:pt x="20714" y="12721"/>
                    </a:lnTo>
                    <a:lnTo>
                      <a:pt x="20893" y="12567"/>
                    </a:lnTo>
                    <a:lnTo>
                      <a:pt x="21048" y="12387"/>
                    </a:lnTo>
                    <a:lnTo>
                      <a:pt x="21202" y="12207"/>
                    </a:lnTo>
                    <a:lnTo>
                      <a:pt x="21330" y="12002"/>
                    </a:lnTo>
                    <a:lnTo>
                      <a:pt x="21433" y="11796"/>
                    </a:lnTo>
                    <a:lnTo>
                      <a:pt x="21536" y="11565"/>
                    </a:lnTo>
                    <a:lnTo>
                      <a:pt x="21587" y="11333"/>
                    </a:lnTo>
                    <a:lnTo>
                      <a:pt x="21639" y="11102"/>
                    </a:lnTo>
                    <a:lnTo>
                      <a:pt x="21690" y="10871"/>
                    </a:lnTo>
                    <a:lnTo>
                      <a:pt x="21690" y="10614"/>
                    </a:lnTo>
                    <a:lnTo>
                      <a:pt x="21664" y="10357"/>
                    </a:lnTo>
                    <a:lnTo>
                      <a:pt x="21639" y="10100"/>
                    </a:lnTo>
                    <a:lnTo>
                      <a:pt x="21639" y="10100"/>
                    </a:lnTo>
                    <a:lnTo>
                      <a:pt x="21562" y="9843"/>
                    </a:lnTo>
                    <a:lnTo>
                      <a:pt x="21485" y="9586"/>
                    </a:lnTo>
                    <a:lnTo>
                      <a:pt x="21356" y="9355"/>
                    </a:lnTo>
                    <a:lnTo>
                      <a:pt x="21228" y="9123"/>
                    </a:lnTo>
                    <a:lnTo>
                      <a:pt x="21073" y="8892"/>
                    </a:lnTo>
                    <a:lnTo>
                      <a:pt x="20893" y="8712"/>
                    </a:lnTo>
                    <a:lnTo>
                      <a:pt x="20688" y="8532"/>
                    </a:lnTo>
                    <a:lnTo>
                      <a:pt x="20482" y="8378"/>
                    </a:lnTo>
                    <a:lnTo>
                      <a:pt x="20482" y="8378"/>
                    </a:lnTo>
                    <a:lnTo>
                      <a:pt x="20637" y="8018"/>
                    </a:lnTo>
                    <a:lnTo>
                      <a:pt x="20765" y="7633"/>
                    </a:lnTo>
                    <a:lnTo>
                      <a:pt x="20842" y="7247"/>
                    </a:lnTo>
                    <a:lnTo>
                      <a:pt x="20868" y="6836"/>
                    </a:lnTo>
                    <a:lnTo>
                      <a:pt x="20868" y="6451"/>
                    </a:lnTo>
                    <a:lnTo>
                      <a:pt x="20842" y="6065"/>
                    </a:lnTo>
                    <a:lnTo>
                      <a:pt x="20765" y="5680"/>
                    </a:lnTo>
                    <a:lnTo>
                      <a:pt x="20637" y="5294"/>
                    </a:lnTo>
                    <a:lnTo>
                      <a:pt x="20637" y="5294"/>
                    </a:lnTo>
                    <a:lnTo>
                      <a:pt x="20534" y="5089"/>
                    </a:lnTo>
                    <a:lnTo>
                      <a:pt x="20431" y="4883"/>
                    </a:lnTo>
                    <a:lnTo>
                      <a:pt x="20302" y="4677"/>
                    </a:lnTo>
                    <a:lnTo>
                      <a:pt x="20148" y="4498"/>
                    </a:lnTo>
                    <a:lnTo>
                      <a:pt x="19994" y="4318"/>
                    </a:lnTo>
                    <a:lnTo>
                      <a:pt x="19840" y="4138"/>
                    </a:lnTo>
                    <a:lnTo>
                      <a:pt x="19660" y="3984"/>
                    </a:lnTo>
                    <a:lnTo>
                      <a:pt x="19480" y="3855"/>
                    </a:lnTo>
                    <a:lnTo>
                      <a:pt x="19274" y="3727"/>
                    </a:lnTo>
                    <a:lnTo>
                      <a:pt x="19095" y="3598"/>
                    </a:lnTo>
                    <a:lnTo>
                      <a:pt x="18863" y="3521"/>
                    </a:lnTo>
                    <a:lnTo>
                      <a:pt x="18658" y="3418"/>
                    </a:lnTo>
                    <a:lnTo>
                      <a:pt x="18426" y="3367"/>
                    </a:lnTo>
                    <a:lnTo>
                      <a:pt x="18221" y="3315"/>
                    </a:lnTo>
                    <a:lnTo>
                      <a:pt x="17989" y="3290"/>
                    </a:lnTo>
                    <a:lnTo>
                      <a:pt x="17758" y="3264"/>
                    </a:lnTo>
                    <a:lnTo>
                      <a:pt x="17758" y="3264"/>
                    </a:lnTo>
                    <a:lnTo>
                      <a:pt x="17604" y="3290"/>
                    </a:lnTo>
                    <a:lnTo>
                      <a:pt x="17604" y="3290"/>
                    </a:lnTo>
                    <a:lnTo>
                      <a:pt x="17604" y="3084"/>
                    </a:lnTo>
                    <a:lnTo>
                      <a:pt x="17578" y="2878"/>
                    </a:lnTo>
                    <a:lnTo>
                      <a:pt x="17553" y="2699"/>
                    </a:lnTo>
                    <a:lnTo>
                      <a:pt x="17475" y="2493"/>
                    </a:lnTo>
                    <a:lnTo>
                      <a:pt x="17347" y="2133"/>
                    </a:lnTo>
                    <a:lnTo>
                      <a:pt x="17141" y="1799"/>
                    </a:lnTo>
                    <a:lnTo>
                      <a:pt x="16884" y="1465"/>
                    </a:lnTo>
                    <a:lnTo>
                      <a:pt x="16602" y="1182"/>
                    </a:lnTo>
                    <a:lnTo>
                      <a:pt x="16293" y="900"/>
                    </a:lnTo>
                    <a:lnTo>
                      <a:pt x="15959" y="668"/>
                    </a:lnTo>
                    <a:lnTo>
                      <a:pt x="15959" y="668"/>
                    </a:lnTo>
                    <a:lnTo>
                      <a:pt x="15728" y="540"/>
                    </a:lnTo>
                    <a:lnTo>
                      <a:pt x="15471" y="411"/>
                    </a:lnTo>
                    <a:lnTo>
                      <a:pt x="15214" y="283"/>
                    </a:lnTo>
                    <a:lnTo>
                      <a:pt x="14957" y="206"/>
                    </a:lnTo>
                    <a:lnTo>
                      <a:pt x="14700" y="103"/>
                    </a:lnTo>
                    <a:lnTo>
                      <a:pt x="14417" y="52"/>
                    </a:lnTo>
                    <a:lnTo>
                      <a:pt x="14160" y="26"/>
                    </a:lnTo>
                    <a:lnTo>
                      <a:pt x="13878" y="0"/>
                    </a:lnTo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71438" dist="47625" dir="4200000" algn="bl" rotWithShape="0">
                  <a:srgbClr val="5E91E0">
                    <a:alpha val="20000"/>
                  </a:srgbClr>
                </a:outerShdw>
              </a:effectLst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238" name="Google Shape;21740;p70">
                <a:extLst>
                  <a:ext uri="{FF2B5EF4-FFF2-40B4-BE49-F238E27FC236}">
                    <a16:creationId xmlns:a16="http://schemas.microsoft.com/office/drawing/2014/main" id="{74219541-68CB-0FBA-EBB7-7B0D4F88A122}"/>
                  </a:ext>
                </a:extLst>
              </p:cNvPr>
              <p:cNvSpPr/>
              <p:nvPr/>
            </p:nvSpPr>
            <p:spPr>
              <a:xfrm>
                <a:off x="2435100" y="537675"/>
                <a:ext cx="93175" cy="93200"/>
              </a:xfrm>
              <a:custGeom>
                <a:avLst/>
                <a:gdLst/>
                <a:ahLst/>
                <a:cxnLst/>
                <a:rect l="l" t="t" r="r" b="b"/>
                <a:pathLst>
                  <a:path w="3727" h="3728" extrusionOk="0">
                    <a:moveTo>
                      <a:pt x="1851" y="1"/>
                    </a:moveTo>
                    <a:lnTo>
                      <a:pt x="1799" y="52"/>
                    </a:lnTo>
                    <a:lnTo>
                      <a:pt x="1722" y="129"/>
                    </a:lnTo>
                    <a:lnTo>
                      <a:pt x="1671" y="258"/>
                    </a:lnTo>
                    <a:lnTo>
                      <a:pt x="1620" y="438"/>
                    </a:lnTo>
                    <a:lnTo>
                      <a:pt x="1517" y="900"/>
                    </a:lnTo>
                    <a:lnTo>
                      <a:pt x="1465" y="1491"/>
                    </a:lnTo>
                    <a:lnTo>
                      <a:pt x="900" y="1543"/>
                    </a:lnTo>
                    <a:lnTo>
                      <a:pt x="412" y="1620"/>
                    </a:lnTo>
                    <a:lnTo>
                      <a:pt x="232" y="1671"/>
                    </a:lnTo>
                    <a:lnTo>
                      <a:pt x="103" y="1748"/>
                    </a:lnTo>
                    <a:lnTo>
                      <a:pt x="26" y="1800"/>
                    </a:lnTo>
                    <a:lnTo>
                      <a:pt x="1" y="1877"/>
                    </a:lnTo>
                    <a:lnTo>
                      <a:pt x="26" y="1954"/>
                    </a:lnTo>
                    <a:lnTo>
                      <a:pt x="103" y="2005"/>
                    </a:lnTo>
                    <a:lnTo>
                      <a:pt x="232" y="2057"/>
                    </a:lnTo>
                    <a:lnTo>
                      <a:pt x="412" y="2108"/>
                    </a:lnTo>
                    <a:lnTo>
                      <a:pt x="900" y="2211"/>
                    </a:lnTo>
                    <a:lnTo>
                      <a:pt x="1465" y="2262"/>
                    </a:lnTo>
                    <a:lnTo>
                      <a:pt x="1517" y="2853"/>
                    </a:lnTo>
                    <a:lnTo>
                      <a:pt x="1620" y="3316"/>
                    </a:lnTo>
                    <a:lnTo>
                      <a:pt x="1671" y="3496"/>
                    </a:lnTo>
                    <a:lnTo>
                      <a:pt x="1722" y="3624"/>
                    </a:lnTo>
                    <a:lnTo>
                      <a:pt x="1799" y="3701"/>
                    </a:lnTo>
                    <a:lnTo>
                      <a:pt x="1851" y="3727"/>
                    </a:lnTo>
                    <a:lnTo>
                      <a:pt x="1928" y="3701"/>
                    </a:lnTo>
                    <a:lnTo>
                      <a:pt x="1979" y="3624"/>
                    </a:lnTo>
                    <a:lnTo>
                      <a:pt x="2056" y="3496"/>
                    </a:lnTo>
                    <a:lnTo>
                      <a:pt x="2108" y="3316"/>
                    </a:lnTo>
                    <a:lnTo>
                      <a:pt x="2185" y="2853"/>
                    </a:lnTo>
                    <a:lnTo>
                      <a:pt x="2236" y="2262"/>
                    </a:lnTo>
                    <a:lnTo>
                      <a:pt x="2827" y="2211"/>
                    </a:lnTo>
                    <a:lnTo>
                      <a:pt x="3290" y="2108"/>
                    </a:lnTo>
                    <a:lnTo>
                      <a:pt x="3470" y="2057"/>
                    </a:lnTo>
                    <a:lnTo>
                      <a:pt x="3598" y="2005"/>
                    </a:lnTo>
                    <a:lnTo>
                      <a:pt x="3701" y="1954"/>
                    </a:lnTo>
                    <a:lnTo>
                      <a:pt x="3727" y="1877"/>
                    </a:lnTo>
                    <a:lnTo>
                      <a:pt x="3701" y="1800"/>
                    </a:lnTo>
                    <a:lnTo>
                      <a:pt x="3598" y="1748"/>
                    </a:lnTo>
                    <a:lnTo>
                      <a:pt x="3470" y="1671"/>
                    </a:lnTo>
                    <a:lnTo>
                      <a:pt x="3290" y="1620"/>
                    </a:lnTo>
                    <a:lnTo>
                      <a:pt x="2827" y="1543"/>
                    </a:lnTo>
                    <a:lnTo>
                      <a:pt x="2236" y="1491"/>
                    </a:lnTo>
                    <a:lnTo>
                      <a:pt x="2185" y="900"/>
                    </a:lnTo>
                    <a:lnTo>
                      <a:pt x="2108" y="438"/>
                    </a:lnTo>
                    <a:lnTo>
                      <a:pt x="2056" y="258"/>
                    </a:lnTo>
                    <a:lnTo>
                      <a:pt x="1979" y="129"/>
                    </a:lnTo>
                    <a:lnTo>
                      <a:pt x="1928" y="52"/>
                    </a:lnTo>
                    <a:lnTo>
                      <a:pt x="1851" y="1"/>
                    </a:ln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71438" dist="47625" dir="4200000" algn="bl" rotWithShape="0">
                  <a:srgbClr val="5E91E0">
                    <a:alpha val="20000"/>
                  </a:srgbClr>
                </a:outerShdw>
              </a:effectLst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239" name="Google Shape;21741;p70">
                <a:extLst>
                  <a:ext uri="{FF2B5EF4-FFF2-40B4-BE49-F238E27FC236}">
                    <a16:creationId xmlns:a16="http://schemas.microsoft.com/office/drawing/2014/main" id="{5E779065-B644-89C4-441C-D3C2480DB7D1}"/>
                  </a:ext>
                </a:extLst>
              </p:cNvPr>
              <p:cNvSpPr/>
              <p:nvPr/>
            </p:nvSpPr>
            <p:spPr>
              <a:xfrm>
                <a:off x="2435100" y="537675"/>
                <a:ext cx="93175" cy="93200"/>
              </a:xfrm>
              <a:custGeom>
                <a:avLst/>
                <a:gdLst/>
                <a:ahLst/>
                <a:cxnLst/>
                <a:rect l="l" t="t" r="r" b="b"/>
                <a:pathLst>
                  <a:path w="3727" h="3728" fill="none" extrusionOk="0">
                    <a:moveTo>
                      <a:pt x="1851" y="1"/>
                    </a:moveTo>
                    <a:lnTo>
                      <a:pt x="1851" y="1"/>
                    </a:lnTo>
                    <a:lnTo>
                      <a:pt x="1799" y="52"/>
                    </a:lnTo>
                    <a:lnTo>
                      <a:pt x="1722" y="129"/>
                    </a:lnTo>
                    <a:lnTo>
                      <a:pt x="1671" y="258"/>
                    </a:lnTo>
                    <a:lnTo>
                      <a:pt x="1620" y="438"/>
                    </a:lnTo>
                    <a:lnTo>
                      <a:pt x="1517" y="900"/>
                    </a:lnTo>
                    <a:lnTo>
                      <a:pt x="1465" y="1491"/>
                    </a:lnTo>
                    <a:lnTo>
                      <a:pt x="1465" y="1491"/>
                    </a:lnTo>
                    <a:lnTo>
                      <a:pt x="900" y="1543"/>
                    </a:lnTo>
                    <a:lnTo>
                      <a:pt x="412" y="1620"/>
                    </a:lnTo>
                    <a:lnTo>
                      <a:pt x="232" y="1671"/>
                    </a:lnTo>
                    <a:lnTo>
                      <a:pt x="103" y="1748"/>
                    </a:lnTo>
                    <a:lnTo>
                      <a:pt x="26" y="1800"/>
                    </a:lnTo>
                    <a:lnTo>
                      <a:pt x="1" y="1877"/>
                    </a:lnTo>
                    <a:lnTo>
                      <a:pt x="1" y="1877"/>
                    </a:lnTo>
                    <a:lnTo>
                      <a:pt x="26" y="1954"/>
                    </a:lnTo>
                    <a:lnTo>
                      <a:pt x="103" y="2005"/>
                    </a:lnTo>
                    <a:lnTo>
                      <a:pt x="232" y="2057"/>
                    </a:lnTo>
                    <a:lnTo>
                      <a:pt x="412" y="2108"/>
                    </a:lnTo>
                    <a:lnTo>
                      <a:pt x="900" y="2211"/>
                    </a:lnTo>
                    <a:lnTo>
                      <a:pt x="1465" y="2262"/>
                    </a:lnTo>
                    <a:lnTo>
                      <a:pt x="1465" y="2262"/>
                    </a:lnTo>
                    <a:lnTo>
                      <a:pt x="1517" y="2853"/>
                    </a:lnTo>
                    <a:lnTo>
                      <a:pt x="1620" y="3316"/>
                    </a:lnTo>
                    <a:lnTo>
                      <a:pt x="1671" y="3496"/>
                    </a:lnTo>
                    <a:lnTo>
                      <a:pt x="1722" y="3624"/>
                    </a:lnTo>
                    <a:lnTo>
                      <a:pt x="1799" y="3701"/>
                    </a:lnTo>
                    <a:lnTo>
                      <a:pt x="1851" y="3727"/>
                    </a:lnTo>
                    <a:lnTo>
                      <a:pt x="1851" y="3727"/>
                    </a:lnTo>
                    <a:lnTo>
                      <a:pt x="1928" y="3701"/>
                    </a:lnTo>
                    <a:lnTo>
                      <a:pt x="1979" y="3624"/>
                    </a:lnTo>
                    <a:lnTo>
                      <a:pt x="2056" y="3496"/>
                    </a:lnTo>
                    <a:lnTo>
                      <a:pt x="2108" y="3316"/>
                    </a:lnTo>
                    <a:lnTo>
                      <a:pt x="2185" y="2853"/>
                    </a:lnTo>
                    <a:lnTo>
                      <a:pt x="2236" y="2262"/>
                    </a:lnTo>
                    <a:lnTo>
                      <a:pt x="2236" y="2262"/>
                    </a:lnTo>
                    <a:lnTo>
                      <a:pt x="2827" y="2211"/>
                    </a:lnTo>
                    <a:lnTo>
                      <a:pt x="3290" y="2108"/>
                    </a:lnTo>
                    <a:lnTo>
                      <a:pt x="3470" y="2057"/>
                    </a:lnTo>
                    <a:lnTo>
                      <a:pt x="3598" y="2005"/>
                    </a:lnTo>
                    <a:lnTo>
                      <a:pt x="3701" y="1954"/>
                    </a:lnTo>
                    <a:lnTo>
                      <a:pt x="3727" y="1877"/>
                    </a:lnTo>
                    <a:lnTo>
                      <a:pt x="3727" y="1877"/>
                    </a:lnTo>
                    <a:lnTo>
                      <a:pt x="3701" y="1800"/>
                    </a:lnTo>
                    <a:lnTo>
                      <a:pt x="3598" y="1748"/>
                    </a:lnTo>
                    <a:lnTo>
                      <a:pt x="3470" y="1671"/>
                    </a:lnTo>
                    <a:lnTo>
                      <a:pt x="3290" y="1620"/>
                    </a:lnTo>
                    <a:lnTo>
                      <a:pt x="2827" y="1543"/>
                    </a:lnTo>
                    <a:lnTo>
                      <a:pt x="2236" y="1491"/>
                    </a:lnTo>
                    <a:lnTo>
                      <a:pt x="2236" y="1491"/>
                    </a:lnTo>
                    <a:lnTo>
                      <a:pt x="2185" y="900"/>
                    </a:lnTo>
                    <a:lnTo>
                      <a:pt x="2108" y="438"/>
                    </a:lnTo>
                    <a:lnTo>
                      <a:pt x="2056" y="258"/>
                    </a:lnTo>
                    <a:lnTo>
                      <a:pt x="1979" y="129"/>
                    </a:lnTo>
                    <a:lnTo>
                      <a:pt x="1928" y="52"/>
                    </a:lnTo>
                    <a:lnTo>
                      <a:pt x="1851" y="1"/>
                    </a:lnTo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71438" dist="47625" dir="4200000" algn="bl" rotWithShape="0">
                  <a:srgbClr val="5E91E0">
                    <a:alpha val="20000"/>
                  </a:srgbClr>
                </a:outerShdw>
              </a:effectLst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240" name="Google Shape;21742;p70">
                <a:extLst>
                  <a:ext uri="{FF2B5EF4-FFF2-40B4-BE49-F238E27FC236}">
                    <a16:creationId xmlns:a16="http://schemas.microsoft.com/office/drawing/2014/main" id="{FA21B402-20EB-5096-E0A9-3E418E498FF5}"/>
                  </a:ext>
                </a:extLst>
              </p:cNvPr>
              <p:cNvSpPr/>
              <p:nvPr/>
            </p:nvSpPr>
            <p:spPr>
              <a:xfrm>
                <a:off x="2582225" y="537675"/>
                <a:ext cx="93200" cy="93200"/>
              </a:xfrm>
              <a:custGeom>
                <a:avLst/>
                <a:gdLst/>
                <a:ahLst/>
                <a:cxnLst/>
                <a:rect l="l" t="t" r="r" b="b"/>
                <a:pathLst>
                  <a:path w="3728" h="3728" extrusionOk="0">
                    <a:moveTo>
                      <a:pt x="1851" y="1"/>
                    </a:moveTo>
                    <a:lnTo>
                      <a:pt x="1774" y="52"/>
                    </a:lnTo>
                    <a:lnTo>
                      <a:pt x="1723" y="129"/>
                    </a:lnTo>
                    <a:lnTo>
                      <a:pt x="1671" y="258"/>
                    </a:lnTo>
                    <a:lnTo>
                      <a:pt x="1620" y="438"/>
                    </a:lnTo>
                    <a:lnTo>
                      <a:pt x="1517" y="900"/>
                    </a:lnTo>
                    <a:lnTo>
                      <a:pt x="1466" y="1491"/>
                    </a:lnTo>
                    <a:lnTo>
                      <a:pt x="874" y="1543"/>
                    </a:lnTo>
                    <a:lnTo>
                      <a:pt x="412" y="1620"/>
                    </a:lnTo>
                    <a:lnTo>
                      <a:pt x="232" y="1671"/>
                    </a:lnTo>
                    <a:lnTo>
                      <a:pt x="103" y="1748"/>
                    </a:lnTo>
                    <a:lnTo>
                      <a:pt x="26" y="1800"/>
                    </a:lnTo>
                    <a:lnTo>
                      <a:pt x="1" y="1877"/>
                    </a:lnTo>
                    <a:lnTo>
                      <a:pt x="26" y="1954"/>
                    </a:lnTo>
                    <a:lnTo>
                      <a:pt x="103" y="2005"/>
                    </a:lnTo>
                    <a:lnTo>
                      <a:pt x="232" y="2057"/>
                    </a:lnTo>
                    <a:lnTo>
                      <a:pt x="412" y="2108"/>
                    </a:lnTo>
                    <a:lnTo>
                      <a:pt x="874" y="2211"/>
                    </a:lnTo>
                    <a:lnTo>
                      <a:pt x="1466" y="2262"/>
                    </a:lnTo>
                    <a:lnTo>
                      <a:pt x="1517" y="2853"/>
                    </a:lnTo>
                    <a:lnTo>
                      <a:pt x="1620" y="3316"/>
                    </a:lnTo>
                    <a:lnTo>
                      <a:pt x="1671" y="3496"/>
                    </a:lnTo>
                    <a:lnTo>
                      <a:pt x="1723" y="3624"/>
                    </a:lnTo>
                    <a:lnTo>
                      <a:pt x="1774" y="3701"/>
                    </a:lnTo>
                    <a:lnTo>
                      <a:pt x="1851" y="3727"/>
                    </a:lnTo>
                    <a:lnTo>
                      <a:pt x="1928" y="3701"/>
                    </a:lnTo>
                    <a:lnTo>
                      <a:pt x="1979" y="3624"/>
                    </a:lnTo>
                    <a:lnTo>
                      <a:pt x="2057" y="3496"/>
                    </a:lnTo>
                    <a:lnTo>
                      <a:pt x="2108" y="3316"/>
                    </a:lnTo>
                    <a:lnTo>
                      <a:pt x="2185" y="2853"/>
                    </a:lnTo>
                    <a:lnTo>
                      <a:pt x="2236" y="2262"/>
                    </a:lnTo>
                    <a:lnTo>
                      <a:pt x="2828" y="2211"/>
                    </a:lnTo>
                    <a:lnTo>
                      <a:pt x="3290" y="2108"/>
                    </a:lnTo>
                    <a:lnTo>
                      <a:pt x="3470" y="2057"/>
                    </a:lnTo>
                    <a:lnTo>
                      <a:pt x="3599" y="2005"/>
                    </a:lnTo>
                    <a:lnTo>
                      <a:pt x="3676" y="1954"/>
                    </a:lnTo>
                    <a:lnTo>
                      <a:pt x="3727" y="1877"/>
                    </a:lnTo>
                    <a:lnTo>
                      <a:pt x="3676" y="1800"/>
                    </a:lnTo>
                    <a:lnTo>
                      <a:pt x="3599" y="1748"/>
                    </a:lnTo>
                    <a:lnTo>
                      <a:pt x="3470" y="1671"/>
                    </a:lnTo>
                    <a:lnTo>
                      <a:pt x="3290" y="1620"/>
                    </a:lnTo>
                    <a:lnTo>
                      <a:pt x="2828" y="1543"/>
                    </a:lnTo>
                    <a:lnTo>
                      <a:pt x="2236" y="1491"/>
                    </a:lnTo>
                    <a:lnTo>
                      <a:pt x="2185" y="900"/>
                    </a:lnTo>
                    <a:lnTo>
                      <a:pt x="2108" y="438"/>
                    </a:lnTo>
                    <a:lnTo>
                      <a:pt x="2057" y="258"/>
                    </a:lnTo>
                    <a:lnTo>
                      <a:pt x="1979" y="129"/>
                    </a:lnTo>
                    <a:lnTo>
                      <a:pt x="1928" y="52"/>
                    </a:lnTo>
                    <a:lnTo>
                      <a:pt x="1851" y="1"/>
                    </a:ln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71438" dist="47625" dir="4200000" algn="bl" rotWithShape="0">
                  <a:srgbClr val="5E91E0">
                    <a:alpha val="20000"/>
                  </a:srgbClr>
                </a:outerShdw>
              </a:effectLst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241" name="Google Shape;21743;p70">
                <a:extLst>
                  <a:ext uri="{FF2B5EF4-FFF2-40B4-BE49-F238E27FC236}">
                    <a16:creationId xmlns:a16="http://schemas.microsoft.com/office/drawing/2014/main" id="{08FBFC9E-0015-C0F4-9F1F-BEC23D6D41F2}"/>
                  </a:ext>
                </a:extLst>
              </p:cNvPr>
              <p:cNvSpPr/>
              <p:nvPr/>
            </p:nvSpPr>
            <p:spPr>
              <a:xfrm>
                <a:off x="2582225" y="537675"/>
                <a:ext cx="93200" cy="93200"/>
              </a:xfrm>
              <a:custGeom>
                <a:avLst/>
                <a:gdLst/>
                <a:ahLst/>
                <a:cxnLst/>
                <a:rect l="l" t="t" r="r" b="b"/>
                <a:pathLst>
                  <a:path w="3728" h="3728" fill="none" extrusionOk="0">
                    <a:moveTo>
                      <a:pt x="1851" y="1"/>
                    </a:moveTo>
                    <a:lnTo>
                      <a:pt x="1851" y="1"/>
                    </a:lnTo>
                    <a:lnTo>
                      <a:pt x="1774" y="52"/>
                    </a:lnTo>
                    <a:lnTo>
                      <a:pt x="1723" y="129"/>
                    </a:lnTo>
                    <a:lnTo>
                      <a:pt x="1671" y="258"/>
                    </a:lnTo>
                    <a:lnTo>
                      <a:pt x="1620" y="438"/>
                    </a:lnTo>
                    <a:lnTo>
                      <a:pt x="1517" y="900"/>
                    </a:lnTo>
                    <a:lnTo>
                      <a:pt x="1466" y="1491"/>
                    </a:lnTo>
                    <a:lnTo>
                      <a:pt x="1466" y="1491"/>
                    </a:lnTo>
                    <a:lnTo>
                      <a:pt x="874" y="1543"/>
                    </a:lnTo>
                    <a:lnTo>
                      <a:pt x="412" y="1620"/>
                    </a:lnTo>
                    <a:lnTo>
                      <a:pt x="232" y="1671"/>
                    </a:lnTo>
                    <a:lnTo>
                      <a:pt x="103" y="1748"/>
                    </a:lnTo>
                    <a:lnTo>
                      <a:pt x="26" y="1800"/>
                    </a:lnTo>
                    <a:lnTo>
                      <a:pt x="1" y="1877"/>
                    </a:lnTo>
                    <a:lnTo>
                      <a:pt x="1" y="1877"/>
                    </a:lnTo>
                    <a:lnTo>
                      <a:pt x="26" y="1954"/>
                    </a:lnTo>
                    <a:lnTo>
                      <a:pt x="103" y="2005"/>
                    </a:lnTo>
                    <a:lnTo>
                      <a:pt x="232" y="2057"/>
                    </a:lnTo>
                    <a:lnTo>
                      <a:pt x="412" y="2108"/>
                    </a:lnTo>
                    <a:lnTo>
                      <a:pt x="874" y="2211"/>
                    </a:lnTo>
                    <a:lnTo>
                      <a:pt x="1466" y="2262"/>
                    </a:lnTo>
                    <a:lnTo>
                      <a:pt x="1466" y="2262"/>
                    </a:lnTo>
                    <a:lnTo>
                      <a:pt x="1517" y="2853"/>
                    </a:lnTo>
                    <a:lnTo>
                      <a:pt x="1620" y="3316"/>
                    </a:lnTo>
                    <a:lnTo>
                      <a:pt x="1671" y="3496"/>
                    </a:lnTo>
                    <a:lnTo>
                      <a:pt x="1723" y="3624"/>
                    </a:lnTo>
                    <a:lnTo>
                      <a:pt x="1774" y="3701"/>
                    </a:lnTo>
                    <a:lnTo>
                      <a:pt x="1851" y="3727"/>
                    </a:lnTo>
                    <a:lnTo>
                      <a:pt x="1851" y="3727"/>
                    </a:lnTo>
                    <a:lnTo>
                      <a:pt x="1928" y="3701"/>
                    </a:lnTo>
                    <a:lnTo>
                      <a:pt x="1979" y="3624"/>
                    </a:lnTo>
                    <a:lnTo>
                      <a:pt x="2057" y="3496"/>
                    </a:lnTo>
                    <a:lnTo>
                      <a:pt x="2108" y="3316"/>
                    </a:lnTo>
                    <a:lnTo>
                      <a:pt x="2185" y="2853"/>
                    </a:lnTo>
                    <a:lnTo>
                      <a:pt x="2236" y="2262"/>
                    </a:lnTo>
                    <a:lnTo>
                      <a:pt x="2236" y="2262"/>
                    </a:lnTo>
                    <a:lnTo>
                      <a:pt x="2828" y="2211"/>
                    </a:lnTo>
                    <a:lnTo>
                      <a:pt x="3290" y="2108"/>
                    </a:lnTo>
                    <a:lnTo>
                      <a:pt x="3470" y="2057"/>
                    </a:lnTo>
                    <a:lnTo>
                      <a:pt x="3599" y="2005"/>
                    </a:lnTo>
                    <a:lnTo>
                      <a:pt x="3676" y="1954"/>
                    </a:lnTo>
                    <a:lnTo>
                      <a:pt x="3727" y="1877"/>
                    </a:lnTo>
                    <a:lnTo>
                      <a:pt x="3727" y="1877"/>
                    </a:lnTo>
                    <a:lnTo>
                      <a:pt x="3676" y="1800"/>
                    </a:lnTo>
                    <a:lnTo>
                      <a:pt x="3599" y="1748"/>
                    </a:lnTo>
                    <a:lnTo>
                      <a:pt x="3470" y="1671"/>
                    </a:lnTo>
                    <a:lnTo>
                      <a:pt x="3290" y="1620"/>
                    </a:lnTo>
                    <a:lnTo>
                      <a:pt x="2828" y="1543"/>
                    </a:lnTo>
                    <a:lnTo>
                      <a:pt x="2236" y="1491"/>
                    </a:lnTo>
                    <a:lnTo>
                      <a:pt x="2236" y="1491"/>
                    </a:lnTo>
                    <a:lnTo>
                      <a:pt x="2185" y="900"/>
                    </a:lnTo>
                    <a:lnTo>
                      <a:pt x="2108" y="438"/>
                    </a:lnTo>
                    <a:lnTo>
                      <a:pt x="2057" y="258"/>
                    </a:lnTo>
                    <a:lnTo>
                      <a:pt x="1979" y="129"/>
                    </a:lnTo>
                    <a:lnTo>
                      <a:pt x="1928" y="52"/>
                    </a:lnTo>
                    <a:lnTo>
                      <a:pt x="1851" y="1"/>
                    </a:lnTo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71438" dist="47625" dir="4200000" algn="bl" rotWithShape="0">
                  <a:srgbClr val="5E91E0">
                    <a:alpha val="20000"/>
                  </a:srgbClr>
                </a:outerShdw>
              </a:effectLst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242" name="Google Shape;21744;p70">
                <a:extLst>
                  <a:ext uri="{FF2B5EF4-FFF2-40B4-BE49-F238E27FC236}">
                    <a16:creationId xmlns:a16="http://schemas.microsoft.com/office/drawing/2014/main" id="{2F1B545E-4C85-5922-0477-8DEFBB01F376}"/>
                  </a:ext>
                </a:extLst>
              </p:cNvPr>
              <p:cNvSpPr/>
              <p:nvPr/>
            </p:nvSpPr>
            <p:spPr>
              <a:xfrm>
                <a:off x="2504500" y="450300"/>
                <a:ext cx="113100" cy="113100"/>
              </a:xfrm>
              <a:custGeom>
                <a:avLst/>
                <a:gdLst/>
                <a:ahLst/>
                <a:cxnLst/>
                <a:rect l="l" t="t" r="r" b="b"/>
                <a:pathLst>
                  <a:path w="4524" h="4524" extrusionOk="0">
                    <a:moveTo>
                      <a:pt x="2262" y="1"/>
                    </a:moveTo>
                    <a:lnTo>
                      <a:pt x="2236" y="26"/>
                    </a:lnTo>
                    <a:lnTo>
                      <a:pt x="2184" y="52"/>
                    </a:lnTo>
                    <a:lnTo>
                      <a:pt x="2107" y="155"/>
                    </a:lnTo>
                    <a:lnTo>
                      <a:pt x="2030" y="309"/>
                    </a:lnTo>
                    <a:lnTo>
                      <a:pt x="1979" y="515"/>
                    </a:lnTo>
                    <a:lnTo>
                      <a:pt x="1902" y="797"/>
                    </a:lnTo>
                    <a:lnTo>
                      <a:pt x="1876" y="1106"/>
                    </a:lnTo>
                    <a:lnTo>
                      <a:pt x="1799" y="1800"/>
                    </a:lnTo>
                    <a:lnTo>
                      <a:pt x="1105" y="1877"/>
                    </a:lnTo>
                    <a:lnTo>
                      <a:pt x="797" y="1902"/>
                    </a:lnTo>
                    <a:lnTo>
                      <a:pt x="514" y="1979"/>
                    </a:lnTo>
                    <a:lnTo>
                      <a:pt x="308" y="2031"/>
                    </a:lnTo>
                    <a:lnTo>
                      <a:pt x="154" y="2108"/>
                    </a:lnTo>
                    <a:lnTo>
                      <a:pt x="51" y="2185"/>
                    </a:lnTo>
                    <a:lnTo>
                      <a:pt x="26" y="2211"/>
                    </a:lnTo>
                    <a:lnTo>
                      <a:pt x="0" y="2262"/>
                    </a:lnTo>
                    <a:lnTo>
                      <a:pt x="26" y="2313"/>
                    </a:lnTo>
                    <a:lnTo>
                      <a:pt x="51" y="2339"/>
                    </a:lnTo>
                    <a:lnTo>
                      <a:pt x="154" y="2416"/>
                    </a:lnTo>
                    <a:lnTo>
                      <a:pt x="308" y="2493"/>
                    </a:lnTo>
                    <a:lnTo>
                      <a:pt x="514" y="2570"/>
                    </a:lnTo>
                    <a:lnTo>
                      <a:pt x="797" y="2622"/>
                    </a:lnTo>
                    <a:lnTo>
                      <a:pt x="1105" y="2673"/>
                    </a:lnTo>
                    <a:lnTo>
                      <a:pt x="1799" y="2725"/>
                    </a:lnTo>
                    <a:lnTo>
                      <a:pt x="1876" y="3444"/>
                    </a:lnTo>
                    <a:lnTo>
                      <a:pt x="1902" y="3753"/>
                    </a:lnTo>
                    <a:lnTo>
                      <a:pt x="1979" y="4010"/>
                    </a:lnTo>
                    <a:lnTo>
                      <a:pt x="2030" y="4215"/>
                    </a:lnTo>
                    <a:lnTo>
                      <a:pt x="2107" y="4395"/>
                    </a:lnTo>
                    <a:lnTo>
                      <a:pt x="2184" y="4498"/>
                    </a:lnTo>
                    <a:lnTo>
                      <a:pt x="2236" y="4524"/>
                    </a:lnTo>
                    <a:lnTo>
                      <a:pt x="2313" y="4524"/>
                    </a:lnTo>
                    <a:lnTo>
                      <a:pt x="2339" y="4498"/>
                    </a:lnTo>
                    <a:lnTo>
                      <a:pt x="2416" y="4395"/>
                    </a:lnTo>
                    <a:lnTo>
                      <a:pt x="2493" y="4215"/>
                    </a:lnTo>
                    <a:lnTo>
                      <a:pt x="2570" y="4010"/>
                    </a:lnTo>
                    <a:lnTo>
                      <a:pt x="2621" y="3753"/>
                    </a:lnTo>
                    <a:lnTo>
                      <a:pt x="2673" y="3444"/>
                    </a:lnTo>
                    <a:lnTo>
                      <a:pt x="2724" y="2725"/>
                    </a:lnTo>
                    <a:lnTo>
                      <a:pt x="3444" y="2673"/>
                    </a:lnTo>
                    <a:lnTo>
                      <a:pt x="3752" y="2622"/>
                    </a:lnTo>
                    <a:lnTo>
                      <a:pt x="4009" y="2570"/>
                    </a:lnTo>
                    <a:lnTo>
                      <a:pt x="4215" y="2493"/>
                    </a:lnTo>
                    <a:lnTo>
                      <a:pt x="4395" y="2416"/>
                    </a:lnTo>
                    <a:lnTo>
                      <a:pt x="4497" y="2339"/>
                    </a:lnTo>
                    <a:lnTo>
                      <a:pt x="4523" y="2313"/>
                    </a:lnTo>
                    <a:lnTo>
                      <a:pt x="4523" y="2262"/>
                    </a:lnTo>
                    <a:lnTo>
                      <a:pt x="4523" y="2211"/>
                    </a:lnTo>
                    <a:lnTo>
                      <a:pt x="4497" y="2185"/>
                    </a:lnTo>
                    <a:lnTo>
                      <a:pt x="4395" y="2108"/>
                    </a:lnTo>
                    <a:lnTo>
                      <a:pt x="4215" y="2031"/>
                    </a:lnTo>
                    <a:lnTo>
                      <a:pt x="4009" y="1979"/>
                    </a:lnTo>
                    <a:lnTo>
                      <a:pt x="3752" y="1902"/>
                    </a:lnTo>
                    <a:lnTo>
                      <a:pt x="3444" y="1877"/>
                    </a:lnTo>
                    <a:lnTo>
                      <a:pt x="2724" y="1800"/>
                    </a:lnTo>
                    <a:lnTo>
                      <a:pt x="2673" y="1106"/>
                    </a:lnTo>
                    <a:lnTo>
                      <a:pt x="2621" y="797"/>
                    </a:lnTo>
                    <a:lnTo>
                      <a:pt x="2570" y="515"/>
                    </a:lnTo>
                    <a:lnTo>
                      <a:pt x="2493" y="309"/>
                    </a:lnTo>
                    <a:lnTo>
                      <a:pt x="2416" y="155"/>
                    </a:lnTo>
                    <a:lnTo>
                      <a:pt x="2339" y="52"/>
                    </a:lnTo>
                    <a:lnTo>
                      <a:pt x="2313" y="26"/>
                    </a:lnTo>
                    <a:lnTo>
                      <a:pt x="2262" y="1"/>
                    </a:ln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71438" dist="47625" dir="4200000" algn="bl" rotWithShape="0">
                  <a:srgbClr val="5E91E0">
                    <a:alpha val="20000"/>
                  </a:srgbClr>
                </a:outerShdw>
              </a:effectLst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243" name="Google Shape;21745;p70">
                <a:extLst>
                  <a:ext uri="{FF2B5EF4-FFF2-40B4-BE49-F238E27FC236}">
                    <a16:creationId xmlns:a16="http://schemas.microsoft.com/office/drawing/2014/main" id="{2F96D551-0522-025A-BEE8-2CC39F637DE7}"/>
                  </a:ext>
                </a:extLst>
              </p:cNvPr>
              <p:cNvSpPr/>
              <p:nvPr/>
            </p:nvSpPr>
            <p:spPr>
              <a:xfrm>
                <a:off x="2504500" y="450300"/>
                <a:ext cx="113100" cy="113100"/>
              </a:xfrm>
              <a:custGeom>
                <a:avLst/>
                <a:gdLst/>
                <a:ahLst/>
                <a:cxnLst/>
                <a:rect l="l" t="t" r="r" b="b"/>
                <a:pathLst>
                  <a:path w="4524" h="4524" fill="none" extrusionOk="0">
                    <a:moveTo>
                      <a:pt x="2262" y="1"/>
                    </a:moveTo>
                    <a:lnTo>
                      <a:pt x="2262" y="1"/>
                    </a:lnTo>
                    <a:lnTo>
                      <a:pt x="2236" y="26"/>
                    </a:lnTo>
                    <a:lnTo>
                      <a:pt x="2184" y="52"/>
                    </a:lnTo>
                    <a:lnTo>
                      <a:pt x="2107" y="155"/>
                    </a:lnTo>
                    <a:lnTo>
                      <a:pt x="2030" y="309"/>
                    </a:lnTo>
                    <a:lnTo>
                      <a:pt x="1979" y="515"/>
                    </a:lnTo>
                    <a:lnTo>
                      <a:pt x="1902" y="797"/>
                    </a:lnTo>
                    <a:lnTo>
                      <a:pt x="1876" y="1106"/>
                    </a:lnTo>
                    <a:lnTo>
                      <a:pt x="1799" y="1800"/>
                    </a:lnTo>
                    <a:lnTo>
                      <a:pt x="1799" y="1800"/>
                    </a:lnTo>
                    <a:lnTo>
                      <a:pt x="1105" y="1877"/>
                    </a:lnTo>
                    <a:lnTo>
                      <a:pt x="797" y="1902"/>
                    </a:lnTo>
                    <a:lnTo>
                      <a:pt x="514" y="1979"/>
                    </a:lnTo>
                    <a:lnTo>
                      <a:pt x="308" y="2031"/>
                    </a:lnTo>
                    <a:lnTo>
                      <a:pt x="154" y="2108"/>
                    </a:lnTo>
                    <a:lnTo>
                      <a:pt x="51" y="2185"/>
                    </a:lnTo>
                    <a:lnTo>
                      <a:pt x="26" y="2211"/>
                    </a:lnTo>
                    <a:lnTo>
                      <a:pt x="0" y="2262"/>
                    </a:lnTo>
                    <a:lnTo>
                      <a:pt x="0" y="2262"/>
                    </a:lnTo>
                    <a:lnTo>
                      <a:pt x="26" y="2313"/>
                    </a:lnTo>
                    <a:lnTo>
                      <a:pt x="51" y="2339"/>
                    </a:lnTo>
                    <a:lnTo>
                      <a:pt x="154" y="2416"/>
                    </a:lnTo>
                    <a:lnTo>
                      <a:pt x="308" y="2493"/>
                    </a:lnTo>
                    <a:lnTo>
                      <a:pt x="514" y="2570"/>
                    </a:lnTo>
                    <a:lnTo>
                      <a:pt x="797" y="2622"/>
                    </a:lnTo>
                    <a:lnTo>
                      <a:pt x="1105" y="2673"/>
                    </a:lnTo>
                    <a:lnTo>
                      <a:pt x="1799" y="2725"/>
                    </a:lnTo>
                    <a:lnTo>
                      <a:pt x="1799" y="2725"/>
                    </a:lnTo>
                    <a:lnTo>
                      <a:pt x="1876" y="3444"/>
                    </a:lnTo>
                    <a:lnTo>
                      <a:pt x="1902" y="3753"/>
                    </a:lnTo>
                    <a:lnTo>
                      <a:pt x="1979" y="4010"/>
                    </a:lnTo>
                    <a:lnTo>
                      <a:pt x="2030" y="4215"/>
                    </a:lnTo>
                    <a:lnTo>
                      <a:pt x="2107" y="4395"/>
                    </a:lnTo>
                    <a:lnTo>
                      <a:pt x="2184" y="4498"/>
                    </a:lnTo>
                    <a:lnTo>
                      <a:pt x="2236" y="4524"/>
                    </a:lnTo>
                    <a:lnTo>
                      <a:pt x="2262" y="4524"/>
                    </a:lnTo>
                    <a:lnTo>
                      <a:pt x="2262" y="4524"/>
                    </a:lnTo>
                    <a:lnTo>
                      <a:pt x="2313" y="4524"/>
                    </a:lnTo>
                    <a:lnTo>
                      <a:pt x="2339" y="4498"/>
                    </a:lnTo>
                    <a:lnTo>
                      <a:pt x="2416" y="4395"/>
                    </a:lnTo>
                    <a:lnTo>
                      <a:pt x="2493" y="4215"/>
                    </a:lnTo>
                    <a:lnTo>
                      <a:pt x="2570" y="4010"/>
                    </a:lnTo>
                    <a:lnTo>
                      <a:pt x="2621" y="3753"/>
                    </a:lnTo>
                    <a:lnTo>
                      <a:pt x="2673" y="3444"/>
                    </a:lnTo>
                    <a:lnTo>
                      <a:pt x="2724" y="2725"/>
                    </a:lnTo>
                    <a:lnTo>
                      <a:pt x="2724" y="2725"/>
                    </a:lnTo>
                    <a:lnTo>
                      <a:pt x="3444" y="2673"/>
                    </a:lnTo>
                    <a:lnTo>
                      <a:pt x="3752" y="2622"/>
                    </a:lnTo>
                    <a:lnTo>
                      <a:pt x="4009" y="2570"/>
                    </a:lnTo>
                    <a:lnTo>
                      <a:pt x="4215" y="2493"/>
                    </a:lnTo>
                    <a:lnTo>
                      <a:pt x="4395" y="2416"/>
                    </a:lnTo>
                    <a:lnTo>
                      <a:pt x="4497" y="2339"/>
                    </a:lnTo>
                    <a:lnTo>
                      <a:pt x="4523" y="2313"/>
                    </a:lnTo>
                    <a:lnTo>
                      <a:pt x="4523" y="2262"/>
                    </a:lnTo>
                    <a:lnTo>
                      <a:pt x="4523" y="2262"/>
                    </a:lnTo>
                    <a:lnTo>
                      <a:pt x="4523" y="2211"/>
                    </a:lnTo>
                    <a:lnTo>
                      <a:pt x="4497" y="2185"/>
                    </a:lnTo>
                    <a:lnTo>
                      <a:pt x="4395" y="2108"/>
                    </a:lnTo>
                    <a:lnTo>
                      <a:pt x="4215" y="2031"/>
                    </a:lnTo>
                    <a:lnTo>
                      <a:pt x="4009" y="1979"/>
                    </a:lnTo>
                    <a:lnTo>
                      <a:pt x="3752" y="1902"/>
                    </a:lnTo>
                    <a:lnTo>
                      <a:pt x="3444" y="1877"/>
                    </a:lnTo>
                    <a:lnTo>
                      <a:pt x="2724" y="1800"/>
                    </a:lnTo>
                    <a:lnTo>
                      <a:pt x="2724" y="1800"/>
                    </a:lnTo>
                    <a:lnTo>
                      <a:pt x="2673" y="1106"/>
                    </a:lnTo>
                    <a:lnTo>
                      <a:pt x="2621" y="797"/>
                    </a:lnTo>
                    <a:lnTo>
                      <a:pt x="2570" y="515"/>
                    </a:lnTo>
                    <a:lnTo>
                      <a:pt x="2493" y="309"/>
                    </a:lnTo>
                    <a:lnTo>
                      <a:pt x="2416" y="155"/>
                    </a:lnTo>
                    <a:lnTo>
                      <a:pt x="2339" y="52"/>
                    </a:lnTo>
                    <a:lnTo>
                      <a:pt x="2313" y="26"/>
                    </a:lnTo>
                    <a:lnTo>
                      <a:pt x="2262" y="1"/>
                    </a:lnTo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71438" dist="47625" dir="4200000" algn="bl" rotWithShape="0">
                  <a:srgbClr val="5E91E0">
                    <a:alpha val="20000"/>
                  </a:srgbClr>
                </a:outerShdw>
              </a:effectLst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244" name="Google Shape;21746;p70">
                <a:extLst>
                  <a:ext uri="{FF2B5EF4-FFF2-40B4-BE49-F238E27FC236}">
                    <a16:creationId xmlns:a16="http://schemas.microsoft.com/office/drawing/2014/main" id="{46BD9A01-6AA0-7244-85C7-DF0D1397F959}"/>
                  </a:ext>
                </a:extLst>
              </p:cNvPr>
              <p:cNvSpPr/>
              <p:nvPr/>
            </p:nvSpPr>
            <p:spPr>
              <a:xfrm>
                <a:off x="2975425" y="-37975"/>
                <a:ext cx="84200" cy="84175"/>
              </a:xfrm>
              <a:custGeom>
                <a:avLst/>
                <a:gdLst/>
                <a:ahLst/>
                <a:cxnLst/>
                <a:rect l="l" t="t" r="r" b="b"/>
                <a:pathLst>
                  <a:path w="3368" h="3367" extrusionOk="0">
                    <a:moveTo>
                      <a:pt x="1697" y="0"/>
                    </a:moveTo>
                    <a:lnTo>
                      <a:pt x="1620" y="26"/>
                    </a:lnTo>
                    <a:lnTo>
                      <a:pt x="1568" y="103"/>
                    </a:lnTo>
                    <a:lnTo>
                      <a:pt x="1517" y="231"/>
                    </a:lnTo>
                    <a:lnTo>
                      <a:pt x="1465" y="386"/>
                    </a:lnTo>
                    <a:lnTo>
                      <a:pt x="1388" y="823"/>
                    </a:lnTo>
                    <a:lnTo>
                      <a:pt x="1337" y="1362"/>
                    </a:lnTo>
                    <a:lnTo>
                      <a:pt x="823" y="1388"/>
                    </a:lnTo>
                    <a:lnTo>
                      <a:pt x="386" y="1465"/>
                    </a:lnTo>
                    <a:lnTo>
                      <a:pt x="232" y="1516"/>
                    </a:lnTo>
                    <a:lnTo>
                      <a:pt x="103" y="1568"/>
                    </a:lnTo>
                    <a:lnTo>
                      <a:pt x="26" y="1619"/>
                    </a:lnTo>
                    <a:lnTo>
                      <a:pt x="1" y="1696"/>
                    </a:lnTo>
                    <a:lnTo>
                      <a:pt x="26" y="1748"/>
                    </a:lnTo>
                    <a:lnTo>
                      <a:pt x="103" y="1799"/>
                    </a:lnTo>
                    <a:lnTo>
                      <a:pt x="232" y="1876"/>
                    </a:lnTo>
                    <a:lnTo>
                      <a:pt x="386" y="1902"/>
                    </a:lnTo>
                    <a:lnTo>
                      <a:pt x="823" y="1979"/>
                    </a:lnTo>
                    <a:lnTo>
                      <a:pt x="1337" y="2030"/>
                    </a:lnTo>
                    <a:lnTo>
                      <a:pt x="1388" y="2570"/>
                    </a:lnTo>
                    <a:lnTo>
                      <a:pt x="1465" y="2981"/>
                    </a:lnTo>
                    <a:lnTo>
                      <a:pt x="1517" y="3161"/>
                    </a:lnTo>
                    <a:lnTo>
                      <a:pt x="1568" y="3264"/>
                    </a:lnTo>
                    <a:lnTo>
                      <a:pt x="1620" y="3341"/>
                    </a:lnTo>
                    <a:lnTo>
                      <a:pt x="1697" y="3367"/>
                    </a:lnTo>
                    <a:lnTo>
                      <a:pt x="1748" y="3341"/>
                    </a:lnTo>
                    <a:lnTo>
                      <a:pt x="1800" y="3264"/>
                    </a:lnTo>
                    <a:lnTo>
                      <a:pt x="1851" y="3161"/>
                    </a:lnTo>
                    <a:lnTo>
                      <a:pt x="1902" y="2981"/>
                    </a:lnTo>
                    <a:lnTo>
                      <a:pt x="1979" y="2570"/>
                    </a:lnTo>
                    <a:lnTo>
                      <a:pt x="2031" y="2030"/>
                    </a:lnTo>
                    <a:lnTo>
                      <a:pt x="2571" y="1979"/>
                    </a:lnTo>
                    <a:lnTo>
                      <a:pt x="2982" y="1902"/>
                    </a:lnTo>
                    <a:lnTo>
                      <a:pt x="3162" y="1876"/>
                    </a:lnTo>
                    <a:lnTo>
                      <a:pt x="3264" y="1799"/>
                    </a:lnTo>
                    <a:lnTo>
                      <a:pt x="3342" y="1748"/>
                    </a:lnTo>
                    <a:lnTo>
                      <a:pt x="3367" y="1696"/>
                    </a:lnTo>
                    <a:lnTo>
                      <a:pt x="3342" y="1619"/>
                    </a:lnTo>
                    <a:lnTo>
                      <a:pt x="3264" y="1568"/>
                    </a:lnTo>
                    <a:lnTo>
                      <a:pt x="3162" y="1516"/>
                    </a:lnTo>
                    <a:lnTo>
                      <a:pt x="2982" y="1465"/>
                    </a:lnTo>
                    <a:lnTo>
                      <a:pt x="2571" y="1388"/>
                    </a:lnTo>
                    <a:lnTo>
                      <a:pt x="2031" y="1362"/>
                    </a:lnTo>
                    <a:lnTo>
                      <a:pt x="1979" y="823"/>
                    </a:lnTo>
                    <a:lnTo>
                      <a:pt x="1902" y="386"/>
                    </a:lnTo>
                    <a:lnTo>
                      <a:pt x="1851" y="231"/>
                    </a:lnTo>
                    <a:lnTo>
                      <a:pt x="1800" y="103"/>
                    </a:lnTo>
                    <a:lnTo>
                      <a:pt x="1748" y="26"/>
                    </a:lnTo>
                    <a:lnTo>
                      <a:pt x="1697" y="0"/>
                    </a:ln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71438" dist="47625" dir="4200000" algn="bl" rotWithShape="0">
                  <a:srgbClr val="5E91E0">
                    <a:alpha val="20000"/>
                  </a:srgbClr>
                </a:outerShdw>
              </a:effectLst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245" name="Google Shape;21747;p70">
                <a:extLst>
                  <a:ext uri="{FF2B5EF4-FFF2-40B4-BE49-F238E27FC236}">
                    <a16:creationId xmlns:a16="http://schemas.microsoft.com/office/drawing/2014/main" id="{0F567EFF-48D0-9287-6395-49AE8133F5F0}"/>
                  </a:ext>
                </a:extLst>
              </p:cNvPr>
              <p:cNvSpPr/>
              <p:nvPr/>
            </p:nvSpPr>
            <p:spPr>
              <a:xfrm>
                <a:off x="2975425" y="-37975"/>
                <a:ext cx="84200" cy="84175"/>
              </a:xfrm>
              <a:custGeom>
                <a:avLst/>
                <a:gdLst/>
                <a:ahLst/>
                <a:cxnLst/>
                <a:rect l="l" t="t" r="r" b="b"/>
                <a:pathLst>
                  <a:path w="3368" h="3367" fill="none" extrusionOk="0">
                    <a:moveTo>
                      <a:pt x="1697" y="0"/>
                    </a:moveTo>
                    <a:lnTo>
                      <a:pt x="1697" y="0"/>
                    </a:lnTo>
                    <a:lnTo>
                      <a:pt x="1620" y="26"/>
                    </a:lnTo>
                    <a:lnTo>
                      <a:pt x="1568" y="103"/>
                    </a:lnTo>
                    <a:lnTo>
                      <a:pt x="1517" y="231"/>
                    </a:lnTo>
                    <a:lnTo>
                      <a:pt x="1465" y="386"/>
                    </a:lnTo>
                    <a:lnTo>
                      <a:pt x="1388" y="823"/>
                    </a:lnTo>
                    <a:lnTo>
                      <a:pt x="1337" y="1362"/>
                    </a:lnTo>
                    <a:lnTo>
                      <a:pt x="1337" y="1362"/>
                    </a:lnTo>
                    <a:lnTo>
                      <a:pt x="823" y="1388"/>
                    </a:lnTo>
                    <a:lnTo>
                      <a:pt x="386" y="1465"/>
                    </a:lnTo>
                    <a:lnTo>
                      <a:pt x="232" y="1516"/>
                    </a:lnTo>
                    <a:lnTo>
                      <a:pt x="103" y="1568"/>
                    </a:lnTo>
                    <a:lnTo>
                      <a:pt x="26" y="1619"/>
                    </a:lnTo>
                    <a:lnTo>
                      <a:pt x="1" y="1696"/>
                    </a:lnTo>
                    <a:lnTo>
                      <a:pt x="1" y="1696"/>
                    </a:lnTo>
                    <a:lnTo>
                      <a:pt x="26" y="1748"/>
                    </a:lnTo>
                    <a:lnTo>
                      <a:pt x="103" y="1799"/>
                    </a:lnTo>
                    <a:lnTo>
                      <a:pt x="232" y="1876"/>
                    </a:lnTo>
                    <a:lnTo>
                      <a:pt x="386" y="1902"/>
                    </a:lnTo>
                    <a:lnTo>
                      <a:pt x="823" y="1979"/>
                    </a:lnTo>
                    <a:lnTo>
                      <a:pt x="1337" y="2030"/>
                    </a:lnTo>
                    <a:lnTo>
                      <a:pt x="1337" y="2030"/>
                    </a:lnTo>
                    <a:lnTo>
                      <a:pt x="1388" y="2570"/>
                    </a:lnTo>
                    <a:lnTo>
                      <a:pt x="1465" y="2981"/>
                    </a:lnTo>
                    <a:lnTo>
                      <a:pt x="1517" y="3161"/>
                    </a:lnTo>
                    <a:lnTo>
                      <a:pt x="1568" y="3264"/>
                    </a:lnTo>
                    <a:lnTo>
                      <a:pt x="1620" y="3341"/>
                    </a:lnTo>
                    <a:lnTo>
                      <a:pt x="1697" y="3367"/>
                    </a:lnTo>
                    <a:lnTo>
                      <a:pt x="1697" y="3367"/>
                    </a:lnTo>
                    <a:lnTo>
                      <a:pt x="1748" y="3341"/>
                    </a:lnTo>
                    <a:lnTo>
                      <a:pt x="1800" y="3264"/>
                    </a:lnTo>
                    <a:lnTo>
                      <a:pt x="1851" y="3161"/>
                    </a:lnTo>
                    <a:lnTo>
                      <a:pt x="1902" y="2981"/>
                    </a:lnTo>
                    <a:lnTo>
                      <a:pt x="1979" y="2570"/>
                    </a:lnTo>
                    <a:lnTo>
                      <a:pt x="2031" y="2030"/>
                    </a:lnTo>
                    <a:lnTo>
                      <a:pt x="2031" y="2030"/>
                    </a:lnTo>
                    <a:lnTo>
                      <a:pt x="2571" y="1979"/>
                    </a:lnTo>
                    <a:lnTo>
                      <a:pt x="2982" y="1902"/>
                    </a:lnTo>
                    <a:lnTo>
                      <a:pt x="3162" y="1876"/>
                    </a:lnTo>
                    <a:lnTo>
                      <a:pt x="3264" y="1799"/>
                    </a:lnTo>
                    <a:lnTo>
                      <a:pt x="3342" y="1748"/>
                    </a:lnTo>
                    <a:lnTo>
                      <a:pt x="3367" y="1696"/>
                    </a:lnTo>
                    <a:lnTo>
                      <a:pt x="3367" y="1696"/>
                    </a:lnTo>
                    <a:lnTo>
                      <a:pt x="3342" y="1619"/>
                    </a:lnTo>
                    <a:lnTo>
                      <a:pt x="3264" y="1568"/>
                    </a:lnTo>
                    <a:lnTo>
                      <a:pt x="3162" y="1516"/>
                    </a:lnTo>
                    <a:lnTo>
                      <a:pt x="2982" y="1465"/>
                    </a:lnTo>
                    <a:lnTo>
                      <a:pt x="2571" y="1388"/>
                    </a:lnTo>
                    <a:lnTo>
                      <a:pt x="2031" y="1362"/>
                    </a:lnTo>
                    <a:lnTo>
                      <a:pt x="2031" y="1362"/>
                    </a:lnTo>
                    <a:lnTo>
                      <a:pt x="1979" y="823"/>
                    </a:lnTo>
                    <a:lnTo>
                      <a:pt x="1902" y="386"/>
                    </a:lnTo>
                    <a:lnTo>
                      <a:pt x="1851" y="231"/>
                    </a:lnTo>
                    <a:lnTo>
                      <a:pt x="1800" y="103"/>
                    </a:lnTo>
                    <a:lnTo>
                      <a:pt x="1748" y="26"/>
                    </a:lnTo>
                    <a:lnTo>
                      <a:pt x="1697" y="0"/>
                    </a:lnTo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71438" dist="47625" dir="4200000" algn="bl" rotWithShape="0">
                  <a:srgbClr val="5E91E0">
                    <a:alpha val="20000"/>
                  </a:srgbClr>
                </a:outerShdw>
              </a:effectLst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246" name="Google Shape;21748;p70">
                <a:extLst>
                  <a:ext uri="{FF2B5EF4-FFF2-40B4-BE49-F238E27FC236}">
                    <a16:creationId xmlns:a16="http://schemas.microsoft.com/office/drawing/2014/main" id="{B79D3BBD-6742-1CE6-5021-73F6BAAD37AF}"/>
                  </a:ext>
                </a:extLst>
              </p:cNvPr>
              <p:cNvSpPr/>
              <p:nvPr/>
            </p:nvSpPr>
            <p:spPr>
              <a:xfrm>
                <a:off x="3012700" y="33975"/>
                <a:ext cx="102175" cy="102175"/>
              </a:xfrm>
              <a:custGeom>
                <a:avLst/>
                <a:gdLst/>
                <a:ahLst/>
                <a:cxnLst/>
                <a:rect l="l" t="t" r="r" b="b"/>
                <a:pathLst>
                  <a:path w="4087" h="4087" extrusionOk="0">
                    <a:moveTo>
                      <a:pt x="2030" y="0"/>
                    </a:moveTo>
                    <a:lnTo>
                      <a:pt x="1953" y="26"/>
                    </a:lnTo>
                    <a:lnTo>
                      <a:pt x="1902" y="129"/>
                    </a:lnTo>
                    <a:lnTo>
                      <a:pt x="1825" y="283"/>
                    </a:lnTo>
                    <a:lnTo>
                      <a:pt x="1773" y="463"/>
                    </a:lnTo>
                    <a:lnTo>
                      <a:pt x="1722" y="720"/>
                    </a:lnTo>
                    <a:lnTo>
                      <a:pt x="1671" y="977"/>
                    </a:lnTo>
                    <a:lnTo>
                      <a:pt x="1619" y="1645"/>
                    </a:lnTo>
                    <a:lnTo>
                      <a:pt x="977" y="1697"/>
                    </a:lnTo>
                    <a:lnTo>
                      <a:pt x="694" y="1722"/>
                    </a:lnTo>
                    <a:lnTo>
                      <a:pt x="463" y="1774"/>
                    </a:lnTo>
                    <a:lnTo>
                      <a:pt x="257" y="1851"/>
                    </a:lnTo>
                    <a:lnTo>
                      <a:pt x="103" y="1902"/>
                    </a:lnTo>
                    <a:lnTo>
                      <a:pt x="26" y="1979"/>
                    </a:lnTo>
                    <a:lnTo>
                      <a:pt x="0" y="2056"/>
                    </a:lnTo>
                    <a:lnTo>
                      <a:pt x="26" y="2134"/>
                    </a:lnTo>
                    <a:lnTo>
                      <a:pt x="103" y="2185"/>
                    </a:lnTo>
                    <a:lnTo>
                      <a:pt x="257" y="2262"/>
                    </a:lnTo>
                    <a:lnTo>
                      <a:pt x="463" y="2313"/>
                    </a:lnTo>
                    <a:lnTo>
                      <a:pt x="694" y="2365"/>
                    </a:lnTo>
                    <a:lnTo>
                      <a:pt x="977" y="2416"/>
                    </a:lnTo>
                    <a:lnTo>
                      <a:pt x="1619" y="2468"/>
                    </a:lnTo>
                    <a:lnTo>
                      <a:pt x="1671" y="3110"/>
                    </a:lnTo>
                    <a:lnTo>
                      <a:pt x="1722" y="3393"/>
                    </a:lnTo>
                    <a:lnTo>
                      <a:pt x="1773" y="3624"/>
                    </a:lnTo>
                    <a:lnTo>
                      <a:pt x="1825" y="3830"/>
                    </a:lnTo>
                    <a:lnTo>
                      <a:pt x="1902" y="3958"/>
                    </a:lnTo>
                    <a:lnTo>
                      <a:pt x="1953" y="4061"/>
                    </a:lnTo>
                    <a:lnTo>
                      <a:pt x="2030" y="4087"/>
                    </a:lnTo>
                    <a:lnTo>
                      <a:pt x="2107" y="4061"/>
                    </a:lnTo>
                    <a:lnTo>
                      <a:pt x="2185" y="3958"/>
                    </a:lnTo>
                    <a:lnTo>
                      <a:pt x="2236" y="3830"/>
                    </a:lnTo>
                    <a:lnTo>
                      <a:pt x="2313" y="3624"/>
                    </a:lnTo>
                    <a:lnTo>
                      <a:pt x="2364" y="3393"/>
                    </a:lnTo>
                    <a:lnTo>
                      <a:pt x="2390" y="3110"/>
                    </a:lnTo>
                    <a:lnTo>
                      <a:pt x="2442" y="2468"/>
                    </a:lnTo>
                    <a:lnTo>
                      <a:pt x="3084" y="2416"/>
                    </a:lnTo>
                    <a:lnTo>
                      <a:pt x="3367" y="2365"/>
                    </a:lnTo>
                    <a:lnTo>
                      <a:pt x="3624" y="2313"/>
                    </a:lnTo>
                    <a:lnTo>
                      <a:pt x="3804" y="2262"/>
                    </a:lnTo>
                    <a:lnTo>
                      <a:pt x="3958" y="2185"/>
                    </a:lnTo>
                    <a:lnTo>
                      <a:pt x="4061" y="2134"/>
                    </a:lnTo>
                    <a:lnTo>
                      <a:pt x="4086" y="2056"/>
                    </a:lnTo>
                    <a:lnTo>
                      <a:pt x="4061" y="1979"/>
                    </a:lnTo>
                    <a:lnTo>
                      <a:pt x="3958" y="1902"/>
                    </a:lnTo>
                    <a:lnTo>
                      <a:pt x="3804" y="1851"/>
                    </a:lnTo>
                    <a:lnTo>
                      <a:pt x="3624" y="1774"/>
                    </a:lnTo>
                    <a:lnTo>
                      <a:pt x="3367" y="1722"/>
                    </a:lnTo>
                    <a:lnTo>
                      <a:pt x="3084" y="1697"/>
                    </a:lnTo>
                    <a:lnTo>
                      <a:pt x="2442" y="1645"/>
                    </a:lnTo>
                    <a:lnTo>
                      <a:pt x="2390" y="977"/>
                    </a:lnTo>
                    <a:lnTo>
                      <a:pt x="2364" y="720"/>
                    </a:lnTo>
                    <a:lnTo>
                      <a:pt x="2313" y="463"/>
                    </a:lnTo>
                    <a:lnTo>
                      <a:pt x="2236" y="283"/>
                    </a:lnTo>
                    <a:lnTo>
                      <a:pt x="2185" y="129"/>
                    </a:lnTo>
                    <a:lnTo>
                      <a:pt x="2107" y="26"/>
                    </a:lnTo>
                    <a:lnTo>
                      <a:pt x="2030" y="0"/>
                    </a:ln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71438" dist="47625" dir="4200000" algn="bl" rotWithShape="0">
                  <a:srgbClr val="5E91E0">
                    <a:alpha val="20000"/>
                  </a:srgbClr>
                </a:outerShdw>
              </a:effectLst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247" name="Google Shape;21749;p70">
                <a:extLst>
                  <a:ext uri="{FF2B5EF4-FFF2-40B4-BE49-F238E27FC236}">
                    <a16:creationId xmlns:a16="http://schemas.microsoft.com/office/drawing/2014/main" id="{94FBFA53-201A-F22D-A200-F1787A4AEC26}"/>
                  </a:ext>
                </a:extLst>
              </p:cNvPr>
              <p:cNvSpPr/>
              <p:nvPr/>
            </p:nvSpPr>
            <p:spPr>
              <a:xfrm>
                <a:off x="3012700" y="33975"/>
                <a:ext cx="102175" cy="102175"/>
              </a:xfrm>
              <a:custGeom>
                <a:avLst/>
                <a:gdLst/>
                <a:ahLst/>
                <a:cxnLst/>
                <a:rect l="l" t="t" r="r" b="b"/>
                <a:pathLst>
                  <a:path w="4087" h="4087" fill="none" extrusionOk="0">
                    <a:moveTo>
                      <a:pt x="2030" y="0"/>
                    </a:moveTo>
                    <a:lnTo>
                      <a:pt x="2030" y="0"/>
                    </a:lnTo>
                    <a:lnTo>
                      <a:pt x="1953" y="26"/>
                    </a:lnTo>
                    <a:lnTo>
                      <a:pt x="1902" y="129"/>
                    </a:lnTo>
                    <a:lnTo>
                      <a:pt x="1825" y="283"/>
                    </a:lnTo>
                    <a:lnTo>
                      <a:pt x="1773" y="463"/>
                    </a:lnTo>
                    <a:lnTo>
                      <a:pt x="1722" y="720"/>
                    </a:lnTo>
                    <a:lnTo>
                      <a:pt x="1671" y="977"/>
                    </a:lnTo>
                    <a:lnTo>
                      <a:pt x="1619" y="1645"/>
                    </a:lnTo>
                    <a:lnTo>
                      <a:pt x="1619" y="1645"/>
                    </a:lnTo>
                    <a:lnTo>
                      <a:pt x="977" y="1697"/>
                    </a:lnTo>
                    <a:lnTo>
                      <a:pt x="694" y="1722"/>
                    </a:lnTo>
                    <a:lnTo>
                      <a:pt x="463" y="1774"/>
                    </a:lnTo>
                    <a:lnTo>
                      <a:pt x="257" y="1851"/>
                    </a:lnTo>
                    <a:lnTo>
                      <a:pt x="103" y="1902"/>
                    </a:lnTo>
                    <a:lnTo>
                      <a:pt x="26" y="1979"/>
                    </a:lnTo>
                    <a:lnTo>
                      <a:pt x="0" y="2056"/>
                    </a:lnTo>
                    <a:lnTo>
                      <a:pt x="0" y="2056"/>
                    </a:lnTo>
                    <a:lnTo>
                      <a:pt x="26" y="2134"/>
                    </a:lnTo>
                    <a:lnTo>
                      <a:pt x="103" y="2185"/>
                    </a:lnTo>
                    <a:lnTo>
                      <a:pt x="257" y="2262"/>
                    </a:lnTo>
                    <a:lnTo>
                      <a:pt x="463" y="2313"/>
                    </a:lnTo>
                    <a:lnTo>
                      <a:pt x="694" y="2365"/>
                    </a:lnTo>
                    <a:lnTo>
                      <a:pt x="977" y="2416"/>
                    </a:lnTo>
                    <a:lnTo>
                      <a:pt x="1619" y="2468"/>
                    </a:lnTo>
                    <a:lnTo>
                      <a:pt x="1619" y="2468"/>
                    </a:lnTo>
                    <a:lnTo>
                      <a:pt x="1671" y="3110"/>
                    </a:lnTo>
                    <a:lnTo>
                      <a:pt x="1722" y="3393"/>
                    </a:lnTo>
                    <a:lnTo>
                      <a:pt x="1773" y="3624"/>
                    </a:lnTo>
                    <a:lnTo>
                      <a:pt x="1825" y="3830"/>
                    </a:lnTo>
                    <a:lnTo>
                      <a:pt x="1902" y="3958"/>
                    </a:lnTo>
                    <a:lnTo>
                      <a:pt x="1953" y="4061"/>
                    </a:lnTo>
                    <a:lnTo>
                      <a:pt x="2030" y="4087"/>
                    </a:lnTo>
                    <a:lnTo>
                      <a:pt x="2030" y="4087"/>
                    </a:lnTo>
                    <a:lnTo>
                      <a:pt x="2107" y="4061"/>
                    </a:lnTo>
                    <a:lnTo>
                      <a:pt x="2185" y="3958"/>
                    </a:lnTo>
                    <a:lnTo>
                      <a:pt x="2236" y="3830"/>
                    </a:lnTo>
                    <a:lnTo>
                      <a:pt x="2313" y="3624"/>
                    </a:lnTo>
                    <a:lnTo>
                      <a:pt x="2364" y="3393"/>
                    </a:lnTo>
                    <a:lnTo>
                      <a:pt x="2390" y="3110"/>
                    </a:lnTo>
                    <a:lnTo>
                      <a:pt x="2442" y="2468"/>
                    </a:lnTo>
                    <a:lnTo>
                      <a:pt x="2442" y="2468"/>
                    </a:lnTo>
                    <a:lnTo>
                      <a:pt x="3084" y="2416"/>
                    </a:lnTo>
                    <a:lnTo>
                      <a:pt x="3367" y="2365"/>
                    </a:lnTo>
                    <a:lnTo>
                      <a:pt x="3624" y="2313"/>
                    </a:lnTo>
                    <a:lnTo>
                      <a:pt x="3804" y="2262"/>
                    </a:lnTo>
                    <a:lnTo>
                      <a:pt x="3958" y="2185"/>
                    </a:lnTo>
                    <a:lnTo>
                      <a:pt x="4061" y="2134"/>
                    </a:lnTo>
                    <a:lnTo>
                      <a:pt x="4086" y="2056"/>
                    </a:lnTo>
                    <a:lnTo>
                      <a:pt x="4086" y="2056"/>
                    </a:lnTo>
                    <a:lnTo>
                      <a:pt x="4061" y="1979"/>
                    </a:lnTo>
                    <a:lnTo>
                      <a:pt x="3958" y="1902"/>
                    </a:lnTo>
                    <a:lnTo>
                      <a:pt x="3804" y="1851"/>
                    </a:lnTo>
                    <a:lnTo>
                      <a:pt x="3624" y="1774"/>
                    </a:lnTo>
                    <a:lnTo>
                      <a:pt x="3367" y="1722"/>
                    </a:lnTo>
                    <a:lnTo>
                      <a:pt x="3084" y="1697"/>
                    </a:lnTo>
                    <a:lnTo>
                      <a:pt x="2442" y="1645"/>
                    </a:lnTo>
                    <a:lnTo>
                      <a:pt x="2442" y="1645"/>
                    </a:lnTo>
                    <a:lnTo>
                      <a:pt x="2390" y="977"/>
                    </a:lnTo>
                    <a:lnTo>
                      <a:pt x="2364" y="720"/>
                    </a:lnTo>
                    <a:lnTo>
                      <a:pt x="2313" y="463"/>
                    </a:lnTo>
                    <a:lnTo>
                      <a:pt x="2236" y="283"/>
                    </a:lnTo>
                    <a:lnTo>
                      <a:pt x="2185" y="129"/>
                    </a:lnTo>
                    <a:lnTo>
                      <a:pt x="2107" y="26"/>
                    </a:lnTo>
                    <a:lnTo>
                      <a:pt x="2030" y="0"/>
                    </a:lnTo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71438" dist="47625" dir="4200000" algn="bl" rotWithShape="0">
                  <a:srgbClr val="5E91E0">
                    <a:alpha val="20000"/>
                  </a:srgbClr>
                </a:outerShdw>
              </a:effectLst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248" name="Google Shape;21750;p70">
                <a:extLst>
                  <a:ext uri="{FF2B5EF4-FFF2-40B4-BE49-F238E27FC236}">
                    <a16:creationId xmlns:a16="http://schemas.microsoft.com/office/drawing/2014/main" id="{F8D00F2A-C13B-50C7-4E04-9D2B2ED4B264}"/>
                  </a:ext>
                </a:extLst>
              </p:cNvPr>
              <p:cNvSpPr/>
              <p:nvPr/>
            </p:nvSpPr>
            <p:spPr>
              <a:xfrm>
                <a:off x="2152400" y="-37975"/>
                <a:ext cx="84200" cy="84175"/>
              </a:xfrm>
              <a:custGeom>
                <a:avLst/>
                <a:gdLst/>
                <a:ahLst/>
                <a:cxnLst/>
                <a:rect l="l" t="t" r="r" b="b"/>
                <a:pathLst>
                  <a:path w="3368" h="3367" extrusionOk="0">
                    <a:moveTo>
                      <a:pt x="1697" y="0"/>
                    </a:moveTo>
                    <a:lnTo>
                      <a:pt x="1620" y="26"/>
                    </a:lnTo>
                    <a:lnTo>
                      <a:pt x="1569" y="103"/>
                    </a:lnTo>
                    <a:lnTo>
                      <a:pt x="1517" y="231"/>
                    </a:lnTo>
                    <a:lnTo>
                      <a:pt x="1466" y="386"/>
                    </a:lnTo>
                    <a:lnTo>
                      <a:pt x="1389" y="823"/>
                    </a:lnTo>
                    <a:lnTo>
                      <a:pt x="1337" y="1362"/>
                    </a:lnTo>
                    <a:lnTo>
                      <a:pt x="823" y="1388"/>
                    </a:lnTo>
                    <a:lnTo>
                      <a:pt x="386" y="1465"/>
                    </a:lnTo>
                    <a:lnTo>
                      <a:pt x="232" y="1516"/>
                    </a:lnTo>
                    <a:lnTo>
                      <a:pt x="104" y="1568"/>
                    </a:lnTo>
                    <a:lnTo>
                      <a:pt x="27" y="1619"/>
                    </a:lnTo>
                    <a:lnTo>
                      <a:pt x="1" y="1696"/>
                    </a:lnTo>
                    <a:lnTo>
                      <a:pt x="27" y="1748"/>
                    </a:lnTo>
                    <a:lnTo>
                      <a:pt x="104" y="1799"/>
                    </a:lnTo>
                    <a:lnTo>
                      <a:pt x="232" y="1876"/>
                    </a:lnTo>
                    <a:lnTo>
                      <a:pt x="386" y="1902"/>
                    </a:lnTo>
                    <a:lnTo>
                      <a:pt x="823" y="1979"/>
                    </a:lnTo>
                    <a:lnTo>
                      <a:pt x="1337" y="2030"/>
                    </a:lnTo>
                    <a:lnTo>
                      <a:pt x="1389" y="2570"/>
                    </a:lnTo>
                    <a:lnTo>
                      <a:pt x="1466" y="2981"/>
                    </a:lnTo>
                    <a:lnTo>
                      <a:pt x="1517" y="3161"/>
                    </a:lnTo>
                    <a:lnTo>
                      <a:pt x="1569" y="3264"/>
                    </a:lnTo>
                    <a:lnTo>
                      <a:pt x="1620" y="3341"/>
                    </a:lnTo>
                    <a:lnTo>
                      <a:pt x="1697" y="3367"/>
                    </a:lnTo>
                    <a:lnTo>
                      <a:pt x="1748" y="3341"/>
                    </a:lnTo>
                    <a:lnTo>
                      <a:pt x="1800" y="3264"/>
                    </a:lnTo>
                    <a:lnTo>
                      <a:pt x="1851" y="3161"/>
                    </a:lnTo>
                    <a:lnTo>
                      <a:pt x="1903" y="2981"/>
                    </a:lnTo>
                    <a:lnTo>
                      <a:pt x="1980" y="2570"/>
                    </a:lnTo>
                    <a:lnTo>
                      <a:pt x="2031" y="2030"/>
                    </a:lnTo>
                    <a:lnTo>
                      <a:pt x="2571" y="1979"/>
                    </a:lnTo>
                    <a:lnTo>
                      <a:pt x="2982" y="1902"/>
                    </a:lnTo>
                    <a:lnTo>
                      <a:pt x="3162" y="1876"/>
                    </a:lnTo>
                    <a:lnTo>
                      <a:pt x="3265" y="1799"/>
                    </a:lnTo>
                    <a:lnTo>
                      <a:pt x="3342" y="1748"/>
                    </a:lnTo>
                    <a:lnTo>
                      <a:pt x="3367" y="1696"/>
                    </a:lnTo>
                    <a:lnTo>
                      <a:pt x="3342" y="1619"/>
                    </a:lnTo>
                    <a:lnTo>
                      <a:pt x="3265" y="1568"/>
                    </a:lnTo>
                    <a:lnTo>
                      <a:pt x="3162" y="1516"/>
                    </a:lnTo>
                    <a:lnTo>
                      <a:pt x="2982" y="1465"/>
                    </a:lnTo>
                    <a:lnTo>
                      <a:pt x="2571" y="1388"/>
                    </a:lnTo>
                    <a:lnTo>
                      <a:pt x="2031" y="1362"/>
                    </a:lnTo>
                    <a:lnTo>
                      <a:pt x="1980" y="823"/>
                    </a:lnTo>
                    <a:lnTo>
                      <a:pt x="1903" y="386"/>
                    </a:lnTo>
                    <a:lnTo>
                      <a:pt x="1851" y="231"/>
                    </a:lnTo>
                    <a:lnTo>
                      <a:pt x="1800" y="103"/>
                    </a:lnTo>
                    <a:lnTo>
                      <a:pt x="1748" y="26"/>
                    </a:lnTo>
                    <a:lnTo>
                      <a:pt x="1697" y="0"/>
                    </a:ln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71438" dist="47625" dir="4200000" algn="bl" rotWithShape="0">
                  <a:srgbClr val="5E91E0">
                    <a:alpha val="20000"/>
                  </a:srgbClr>
                </a:outerShdw>
              </a:effectLst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249" name="Google Shape;21751;p70">
                <a:extLst>
                  <a:ext uri="{FF2B5EF4-FFF2-40B4-BE49-F238E27FC236}">
                    <a16:creationId xmlns:a16="http://schemas.microsoft.com/office/drawing/2014/main" id="{2FAAF0DF-F8C0-3F11-5D09-8468B9DE69C1}"/>
                  </a:ext>
                </a:extLst>
              </p:cNvPr>
              <p:cNvSpPr/>
              <p:nvPr/>
            </p:nvSpPr>
            <p:spPr>
              <a:xfrm>
                <a:off x="2152400" y="-37975"/>
                <a:ext cx="84200" cy="84175"/>
              </a:xfrm>
              <a:custGeom>
                <a:avLst/>
                <a:gdLst/>
                <a:ahLst/>
                <a:cxnLst/>
                <a:rect l="l" t="t" r="r" b="b"/>
                <a:pathLst>
                  <a:path w="3368" h="3367" fill="none" extrusionOk="0">
                    <a:moveTo>
                      <a:pt x="1697" y="0"/>
                    </a:moveTo>
                    <a:lnTo>
                      <a:pt x="1697" y="0"/>
                    </a:lnTo>
                    <a:lnTo>
                      <a:pt x="1620" y="26"/>
                    </a:lnTo>
                    <a:lnTo>
                      <a:pt x="1569" y="103"/>
                    </a:lnTo>
                    <a:lnTo>
                      <a:pt x="1517" y="231"/>
                    </a:lnTo>
                    <a:lnTo>
                      <a:pt x="1466" y="386"/>
                    </a:lnTo>
                    <a:lnTo>
                      <a:pt x="1389" y="823"/>
                    </a:lnTo>
                    <a:lnTo>
                      <a:pt x="1337" y="1362"/>
                    </a:lnTo>
                    <a:lnTo>
                      <a:pt x="1337" y="1362"/>
                    </a:lnTo>
                    <a:lnTo>
                      <a:pt x="823" y="1388"/>
                    </a:lnTo>
                    <a:lnTo>
                      <a:pt x="386" y="1465"/>
                    </a:lnTo>
                    <a:lnTo>
                      <a:pt x="232" y="1516"/>
                    </a:lnTo>
                    <a:lnTo>
                      <a:pt x="104" y="1568"/>
                    </a:lnTo>
                    <a:lnTo>
                      <a:pt x="27" y="1619"/>
                    </a:lnTo>
                    <a:lnTo>
                      <a:pt x="1" y="1696"/>
                    </a:lnTo>
                    <a:lnTo>
                      <a:pt x="1" y="1696"/>
                    </a:lnTo>
                    <a:lnTo>
                      <a:pt x="27" y="1748"/>
                    </a:lnTo>
                    <a:lnTo>
                      <a:pt x="104" y="1799"/>
                    </a:lnTo>
                    <a:lnTo>
                      <a:pt x="232" y="1876"/>
                    </a:lnTo>
                    <a:lnTo>
                      <a:pt x="386" y="1902"/>
                    </a:lnTo>
                    <a:lnTo>
                      <a:pt x="823" y="1979"/>
                    </a:lnTo>
                    <a:lnTo>
                      <a:pt x="1337" y="2030"/>
                    </a:lnTo>
                    <a:lnTo>
                      <a:pt x="1337" y="2030"/>
                    </a:lnTo>
                    <a:lnTo>
                      <a:pt x="1389" y="2570"/>
                    </a:lnTo>
                    <a:lnTo>
                      <a:pt x="1466" y="2981"/>
                    </a:lnTo>
                    <a:lnTo>
                      <a:pt x="1517" y="3161"/>
                    </a:lnTo>
                    <a:lnTo>
                      <a:pt x="1569" y="3264"/>
                    </a:lnTo>
                    <a:lnTo>
                      <a:pt x="1620" y="3341"/>
                    </a:lnTo>
                    <a:lnTo>
                      <a:pt x="1697" y="3367"/>
                    </a:lnTo>
                    <a:lnTo>
                      <a:pt x="1697" y="3367"/>
                    </a:lnTo>
                    <a:lnTo>
                      <a:pt x="1748" y="3341"/>
                    </a:lnTo>
                    <a:lnTo>
                      <a:pt x="1800" y="3264"/>
                    </a:lnTo>
                    <a:lnTo>
                      <a:pt x="1851" y="3161"/>
                    </a:lnTo>
                    <a:lnTo>
                      <a:pt x="1903" y="2981"/>
                    </a:lnTo>
                    <a:lnTo>
                      <a:pt x="1980" y="2570"/>
                    </a:lnTo>
                    <a:lnTo>
                      <a:pt x="2031" y="2030"/>
                    </a:lnTo>
                    <a:lnTo>
                      <a:pt x="2031" y="2030"/>
                    </a:lnTo>
                    <a:lnTo>
                      <a:pt x="2571" y="1979"/>
                    </a:lnTo>
                    <a:lnTo>
                      <a:pt x="2982" y="1902"/>
                    </a:lnTo>
                    <a:lnTo>
                      <a:pt x="3162" y="1876"/>
                    </a:lnTo>
                    <a:lnTo>
                      <a:pt x="3265" y="1799"/>
                    </a:lnTo>
                    <a:lnTo>
                      <a:pt x="3342" y="1748"/>
                    </a:lnTo>
                    <a:lnTo>
                      <a:pt x="3367" y="1696"/>
                    </a:lnTo>
                    <a:lnTo>
                      <a:pt x="3367" y="1696"/>
                    </a:lnTo>
                    <a:lnTo>
                      <a:pt x="3342" y="1619"/>
                    </a:lnTo>
                    <a:lnTo>
                      <a:pt x="3265" y="1568"/>
                    </a:lnTo>
                    <a:lnTo>
                      <a:pt x="3162" y="1516"/>
                    </a:lnTo>
                    <a:lnTo>
                      <a:pt x="2982" y="1465"/>
                    </a:lnTo>
                    <a:lnTo>
                      <a:pt x="2571" y="1388"/>
                    </a:lnTo>
                    <a:lnTo>
                      <a:pt x="2031" y="1362"/>
                    </a:lnTo>
                    <a:lnTo>
                      <a:pt x="2031" y="1362"/>
                    </a:lnTo>
                    <a:lnTo>
                      <a:pt x="1980" y="823"/>
                    </a:lnTo>
                    <a:lnTo>
                      <a:pt x="1903" y="386"/>
                    </a:lnTo>
                    <a:lnTo>
                      <a:pt x="1851" y="231"/>
                    </a:lnTo>
                    <a:lnTo>
                      <a:pt x="1800" y="103"/>
                    </a:lnTo>
                    <a:lnTo>
                      <a:pt x="1748" y="26"/>
                    </a:lnTo>
                    <a:lnTo>
                      <a:pt x="1697" y="0"/>
                    </a:lnTo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71438" dist="47625" dir="4200000" algn="bl" rotWithShape="0">
                  <a:srgbClr val="5E91E0">
                    <a:alpha val="20000"/>
                  </a:srgbClr>
                </a:outerShdw>
              </a:effectLst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250" name="Google Shape;21752;p70">
                <a:extLst>
                  <a:ext uri="{FF2B5EF4-FFF2-40B4-BE49-F238E27FC236}">
                    <a16:creationId xmlns:a16="http://schemas.microsoft.com/office/drawing/2014/main" id="{A509CCA8-A811-5CCC-A2DB-BFAA91C7FF25}"/>
                  </a:ext>
                </a:extLst>
              </p:cNvPr>
              <p:cNvSpPr/>
              <p:nvPr/>
            </p:nvSpPr>
            <p:spPr>
              <a:xfrm>
                <a:off x="2097800" y="33975"/>
                <a:ext cx="102175" cy="102175"/>
              </a:xfrm>
              <a:custGeom>
                <a:avLst/>
                <a:gdLst/>
                <a:ahLst/>
                <a:cxnLst/>
                <a:rect l="l" t="t" r="r" b="b"/>
                <a:pathLst>
                  <a:path w="4087" h="4087" extrusionOk="0">
                    <a:moveTo>
                      <a:pt x="2031" y="0"/>
                    </a:moveTo>
                    <a:lnTo>
                      <a:pt x="1954" y="26"/>
                    </a:lnTo>
                    <a:lnTo>
                      <a:pt x="1876" y="129"/>
                    </a:lnTo>
                    <a:lnTo>
                      <a:pt x="1825" y="283"/>
                    </a:lnTo>
                    <a:lnTo>
                      <a:pt x="1774" y="463"/>
                    </a:lnTo>
                    <a:lnTo>
                      <a:pt x="1722" y="720"/>
                    </a:lnTo>
                    <a:lnTo>
                      <a:pt x="1671" y="977"/>
                    </a:lnTo>
                    <a:lnTo>
                      <a:pt x="1619" y="1645"/>
                    </a:lnTo>
                    <a:lnTo>
                      <a:pt x="977" y="1697"/>
                    </a:lnTo>
                    <a:lnTo>
                      <a:pt x="694" y="1722"/>
                    </a:lnTo>
                    <a:lnTo>
                      <a:pt x="463" y="1774"/>
                    </a:lnTo>
                    <a:lnTo>
                      <a:pt x="257" y="1851"/>
                    </a:lnTo>
                    <a:lnTo>
                      <a:pt x="103" y="1902"/>
                    </a:lnTo>
                    <a:lnTo>
                      <a:pt x="26" y="1979"/>
                    </a:lnTo>
                    <a:lnTo>
                      <a:pt x="0" y="2056"/>
                    </a:lnTo>
                    <a:lnTo>
                      <a:pt x="26" y="2134"/>
                    </a:lnTo>
                    <a:lnTo>
                      <a:pt x="103" y="2185"/>
                    </a:lnTo>
                    <a:lnTo>
                      <a:pt x="257" y="2262"/>
                    </a:lnTo>
                    <a:lnTo>
                      <a:pt x="463" y="2313"/>
                    </a:lnTo>
                    <a:lnTo>
                      <a:pt x="694" y="2365"/>
                    </a:lnTo>
                    <a:lnTo>
                      <a:pt x="977" y="2416"/>
                    </a:lnTo>
                    <a:lnTo>
                      <a:pt x="1619" y="2468"/>
                    </a:lnTo>
                    <a:lnTo>
                      <a:pt x="1671" y="3110"/>
                    </a:lnTo>
                    <a:lnTo>
                      <a:pt x="1722" y="3393"/>
                    </a:lnTo>
                    <a:lnTo>
                      <a:pt x="1774" y="3624"/>
                    </a:lnTo>
                    <a:lnTo>
                      <a:pt x="1825" y="3830"/>
                    </a:lnTo>
                    <a:lnTo>
                      <a:pt x="1876" y="3958"/>
                    </a:lnTo>
                    <a:lnTo>
                      <a:pt x="1954" y="4061"/>
                    </a:lnTo>
                    <a:lnTo>
                      <a:pt x="2031" y="4087"/>
                    </a:lnTo>
                    <a:lnTo>
                      <a:pt x="2108" y="4061"/>
                    </a:lnTo>
                    <a:lnTo>
                      <a:pt x="2185" y="3958"/>
                    </a:lnTo>
                    <a:lnTo>
                      <a:pt x="2236" y="3830"/>
                    </a:lnTo>
                    <a:lnTo>
                      <a:pt x="2313" y="3624"/>
                    </a:lnTo>
                    <a:lnTo>
                      <a:pt x="2365" y="3393"/>
                    </a:lnTo>
                    <a:lnTo>
                      <a:pt x="2390" y="3110"/>
                    </a:lnTo>
                    <a:lnTo>
                      <a:pt x="2442" y="2468"/>
                    </a:lnTo>
                    <a:lnTo>
                      <a:pt x="3084" y="2416"/>
                    </a:lnTo>
                    <a:lnTo>
                      <a:pt x="3367" y="2365"/>
                    </a:lnTo>
                    <a:lnTo>
                      <a:pt x="3624" y="2313"/>
                    </a:lnTo>
                    <a:lnTo>
                      <a:pt x="3804" y="2262"/>
                    </a:lnTo>
                    <a:lnTo>
                      <a:pt x="3958" y="2185"/>
                    </a:lnTo>
                    <a:lnTo>
                      <a:pt x="4035" y="2134"/>
                    </a:lnTo>
                    <a:lnTo>
                      <a:pt x="4087" y="2056"/>
                    </a:lnTo>
                    <a:lnTo>
                      <a:pt x="4035" y="1979"/>
                    </a:lnTo>
                    <a:lnTo>
                      <a:pt x="3958" y="1902"/>
                    </a:lnTo>
                    <a:lnTo>
                      <a:pt x="3804" y="1851"/>
                    </a:lnTo>
                    <a:lnTo>
                      <a:pt x="3624" y="1774"/>
                    </a:lnTo>
                    <a:lnTo>
                      <a:pt x="3367" y="1722"/>
                    </a:lnTo>
                    <a:lnTo>
                      <a:pt x="3084" y="1697"/>
                    </a:lnTo>
                    <a:lnTo>
                      <a:pt x="2442" y="1645"/>
                    </a:lnTo>
                    <a:lnTo>
                      <a:pt x="2390" y="977"/>
                    </a:lnTo>
                    <a:lnTo>
                      <a:pt x="2365" y="720"/>
                    </a:lnTo>
                    <a:lnTo>
                      <a:pt x="2313" y="463"/>
                    </a:lnTo>
                    <a:lnTo>
                      <a:pt x="2236" y="283"/>
                    </a:lnTo>
                    <a:lnTo>
                      <a:pt x="2185" y="129"/>
                    </a:lnTo>
                    <a:lnTo>
                      <a:pt x="2108" y="26"/>
                    </a:lnTo>
                    <a:lnTo>
                      <a:pt x="2031" y="0"/>
                    </a:ln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71438" dist="47625" dir="4200000" algn="bl" rotWithShape="0">
                  <a:srgbClr val="5E91E0">
                    <a:alpha val="20000"/>
                  </a:srgbClr>
                </a:outerShdw>
              </a:effectLst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251" name="Google Shape;21753;p70">
                <a:extLst>
                  <a:ext uri="{FF2B5EF4-FFF2-40B4-BE49-F238E27FC236}">
                    <a16:creationId xmlns:a16="http://schemas.microsoft.com/office/drawing/2014/main" id="{FA2417AB-63F1-DBB0-B3D8-870B742C2D33}"/>
                  </a:ext>
                </a:extLst>
              </p:cNvPr>
              <p:cNvSpPr/>
              <p:nvPr/>
            </p:nvSpPr>
            <p:spPr>
              <a:xfrm>
                <a:off x="2097800" y="33975"/>
                <a:ext cx="102175" cy="102175"/>
              </a:xfrm>
              <a:custGeom>
                <a:avLst/>
                <a:gdLst/>
                <a:ahLst/>
                <a:cxnLst/>
                <a:rect l="l" t="t" r="r" b="b"/>
                <a:pathLst>
                  <a:path w="4087" h="4087" fill="none" extrusionOk="0">
                    <a:moveTo>
                      <a:pt x="2031" y="0"/>
                    </a:moveTo>
                    <a:lnTo>
                      <a:pt x="2031" y="0"/>
                    </a:lnTo>
                    <a:lnTo>
                      <a:pt x="1954" y="26"/>
                    </a:lnTo>
                    <a:lnTo>
                      <a:pt x="1876" y="129"/>
                    </a:lnTo>
                    <a:lnTo>
                      <a:pt x="1825" y="283"/>
                    </a:lnTo>
                    <a:lnTo>
                      <a:pt x="1774" y="463"/>
                    </a:lnTo>
                    <a:lnTo>
                      <a:pt x="1722" y="720"/>
                    </a:lnTo>
                    <a:lnTo>
                      <a:pt x="1671" y="977"/>
                    </a:lnTo>
                    <a:lnTo>
                      <a:pt x="1619" y="1645"/>
                    </a:lnTo>
                    <a:lnTo>
                      <a:pt x="1619" y="1645"/>
                    </a:lnTo>
                    <a:lnTo>
                      <a:pt x="977" y="1697"/>
                    </a:lnTo>
                    <a:lnTo>
                      <a:pt x="694" y="1722"/>
                    </a:lnTo>
                    <a:lnTo>
                      <a:pt x="463" y="1774"/>
                    </a:lnTo>
                    <a:lnTo>
                      <a:pt x="257" y="1851"/>
                    </a:lnTo>
                    <a:lnTo>
                      <a:pt x="103" y="1902"/>
                    </a:lnTo>
                    <a:lnTo>
                      <a:pt x="26" y="1979"/>
                    </a:lnTo>
                    <a:lnTo>
                      <a:pt x="0" y="2056"/>
                    </a:lnTo>
                    <a:lnTo>
                      <a:pt x="0" y="2056"/>
                    </a:lnTo>
                    <a:lnTo>
                      <a:pt x="26" y="2134"/>
                    </a:lnTo>
                    <a:lnTo>
                      <a:pt x="103" y="2185"/>
                    </a:lnTo>
                    <a:lnTo>
                      <a:pt x="257" y="2262"/>
                    </a:lnTo>
                    <a:lnTo>
                      <a:pt x="463" y="2313"/>
                    </a:lnTo>
                    <a:lnTo>
                      <a:pt x="694" y="2365"/>
                    </a:lnTo>
                    <a:lnTo>
                      <a:pt x="977" y="2416"/>
                    </a:lnTo>
                    <a:lnTo>
                      <a:pt x="1619" y="2468"/>
                    </a:lnTo>
                    <a:lnTo>
                      <a:pt x="1619" y="2468"/>
                    </a:lnTo>
                    <a:lnTo>
                      <a:pt x="1671" y="3110"/>
                    </a:lnTo>
                    <a:lnTo>
                      <a:pt x="1722" y="3393"/>
                    </a:lnTo>
                    <a:lnTo>
                      <a:pt x="1774" y="3624"/>
                    </a:lnTo>
                    <a:lnTo>
                      <a:pt x="1825" y="3830"/>
                    </a:lnTo>
                    <a:lnTo>
                      <a:pt x="1876" y="3958"/>
                    </a:lnTo>
                    <a:lnTo>
                      <a:pt x="1954" y="4061"/>
                    </a:lnTo>
                    <a:lnTo>
                      <a:pt x="2031" y="4087"/>
                    </a:lnTo>
                    <a:lnTo>
                      <a:pt x="2031" y="4087"/>
                    </a:lnTo>
                    <a:lnTo>
                      <a:pt x="2108" y="4061"/>
                    </a:lnTo>
                    <a:lnTo>
                      <a:pt x="2185" y="3958"/>
                    </a:lnTo>
                    <a:lnTo>
                      <a:pt x="2236" y="3830"/>
                    </a:lnTo>
                    <a:lnTo>
                      <a:pt x="2313" y="3624"/>
                    </a:lnTo>
                    <a:lnTo>
                      <a:pt x="2365" y="3393"/>
                    </a:lnTo>
                    <a:lnTo>
                      <a:pt x="2390" y="3110"/>
                    </a:lnTo>
                    <a:lnTo>
                      <a:pt x="2442" y="2468"/>
                    </a:lnTo>
                    <a:lnTo>
                      <a:pt x="2442" y="2468"/>
                    </a:lnTo>
                    <a:lnTo>
                      <a:pt x="3084" y="2416"/>
                    </a:lnTo>
                    <a:lnTo>
                      <a:pt x="3367" y="2365"/>
                    </a:lnTo>
                    <a:lnTo>
                      <a:pt x="3624" y="2313"/>
                    </a:lnTo>
                    <a:lnTo>
                      <a:pt x="3804" y="2262"/>
                    </a:lnTo>
                    <a:lnTo>
                      <a:pt x="3958" y="2185"/>
                    </a:lnTo>
                    <a:lnTo>
                      <a:pt x="4035" y="2134"/>
                    </a:lnTo>
                    <a:lnTo>
                      <a:pt x="4087" y="2056"/>
                    </a:lnTo>
                    <a:lnTo>
                      <a:pt x="4087" y="2056"/>
                    </a:lnTo>
                    <a:lnTo>
                      <a:pt x="4035" y="1979"/>
                    </a:lnTo>
                    <a:lnTo>
                      <a:pt x="3958" y="1902"/>
                    </a:lnTo>
                    <a:lnTo>
                      <a:pt x="3804" y="1851"/>
                    </a:lnTo>
                    <a:lnTo>
                      <a:pt x="3624" y="1774"/>
                    </a:lnTo>
                    <a:lnTo>
                      <a:pt x="3367" y="1722"/>
                    </a:lnTo>
                    <a:lnTo>
                      <a:pt x="3084" y="1697"/>
                    </a:lnTo>
                    <a:lnTo>
                      <a:pt x="2442" y="1645"/>
                    </a:lnTo>
                    <a:lnTo>
                      <a:pt x="2442" y="1645"/>
                    </a:lnTo>
                    <a:lnTo>
                      <a:pt x="2390" y="977"/>
                    </a:lnTo>
                    <a:lnTo>
                      <a:pt x="2365" y="720"/>
                    </a:lnTo>
                    <a:lnTo>
                      <a:pt x="2313" y="463"/>
                    </a:lnTo>
                    <a:lnTo>
                      <a:pt x="2236" y="283"/>
                    </a:lnTo>
                    <a:lnTo>
                      <a:pt x="2185" y="129"/>
                    </a:lnTo>
                    <a:lnTo>
                      <a:pt x="2108" y="26"/>
                    </a:lnTo>
                    <a:lnTo>
                      <a:pt x="2031" y="0"/>
                    </a:lnTo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71438" dist="47625" dir="4200000" algn="bl" rotWithShape="0">
                  <a:srgbClr val="5E91E0">
                    <a:alpha val="20000"/>
                  </a:srgbClr>
                </a:outerShdw>
              </a:effectLst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252" name="Google Shape;21754;p70">
                <a:extLst>
                  <a:ext uri="{FF2B5EF4-FFF2-40B4-BE49-F238E27FC236}">
                    <a16:creationId xmlns:a16="http://schemas.microsoft.com/office/drawing/2014/main" id="{D4BAAAB4-7A9A-915D-24A4-F91A1AC217C3}"/>
                  </a:ext>
                </a:extLst>
              </p:cNvPr>
              <p:cNvSpPr/>
              <p:nvPr/>
            </p:nvSpPr>
            <p:spPr>
              <a:xfrm>
                <a:off x="2113850" y="-381700"/>
                <a:ext cx="791575" cy="644425"/>
              </a:xfrm>
              <a:custGeom>
                <a:avLst/>
                <a:gdLst/>
                <a:ahLst/>
                <a:cxnLst/>
                <a:rect l="l" t="t" r="r" b="b"/>
                <a:pathLst>
                  <a:path w="31663" h="25777" extrusionOk="0">
                    <a:moveTo>
                      <a:pt x="14007" y="10203"/>
                    </a:moveTo>
                    <a:lnTo>
                      <a:pt x="13673" y="10434"/>
                    </a:lnTo>
                    <a:lnTo>
                      <a:pt x="13339" y="10717"/>
                    </a:lnTo>
                    <a:lnTo>
                      <a:pt x="13030" y="10999"/>
                    </a:lnTo>
                    <a:lnTo>
                      <a:pt x="12953" y="11051"/>
                    </a:lnTo>
                    <a:lnTo>
                      <a:pt x="13030" y="10408"/>
                    </a:lnTo>
                    <a:lnTo>
                      <a:pt x="14007" y="10203"/>
                    </a:lnTo>
                    <a:close/>
                    <a:moveTo>
                      <a:pt x="12182" y="0"/>
                    </a:moveTo>
                    <a:lnTo>
                      <a:pt x="11925" y="51"/>
                    </a:lnTo>
                    <a:lnTo>
                      <a:pt x="1826" y="2313"/>
                    </a:lnTo>
                    <a:lnTo>
                      <a:pt x="1594" y="2390"/>
                    </a:lnTo>
                    <a:lnTo>
                      <a:pt x="1389" y="2467"/>
                    </a:lnTo>
                    <a:lnTo>
                      <a:pt x="1183" y="2570"/>
                    </a:lnTo>
                    <a:lnTo>
                      <a:pt x="977" y="2699"/>
                    </a:lnTo>
                    <a:lnTo>
                      <a:pt x="798" y="2827"/>
                    </a:lnTo>
                    <a:lnTo>
                      <a:pt x="643" y="2981"/>
                    </a:lnTo>
                    <a:lnTo>
                      <a:pt x="489" y="3161"/>
                    </a:lnTo>
                    <a:lnTo>
                      <a:pt x="361" y="3341"/>
                    </a:lnTo>
                    <a:lnTo>
                      <a:pt x="258" y="3547"/>
                    </a:lnTo>
                    <a:lnTo>
                      <a:pt x="181" y="3726"/>
                    </a:lnTo>
                    <a:lnTo>
                      <a:pt x="104" y="3958"/>
                    </a:lnTo>
                    <a:lnTo>
                      <a:pt x="52" y="4163"/>
                    </a:lnTo>
                    <a:lnTo>
                      <a:pt x="27" y="4395"/>
                    </a:lnTo>
                    <a:lnTo>
                      <a:pt x="1" y="4626"/>
                    </a:lnTo>
                    <a:lnTo>
                      <a:pt x="27" y="4857"/>
                    </a:lnTo>
                    <a:lnTo>
                      <a:pt x="78" y="5089"/>
                    </a:lnTo>
                    <a:lnTo>
                      <a:pt x="1312" y="10665"/>
                    </a:lnTo>
                    <a:lnTo>
                      <a:pt x="1389" y="10871"/>
                    </a:lnTo>
                    <a:lnTo>
                      <a:pt x="1440" y="11051"/>
                    </a:lnTo>
                    <a:lnTo>
                      <a:pt x="1543" y="11231"/>
                    </a:lnTo>
                    <a:lnTo>
                      <a:pt x="1620" y="11411"/>
                    </a:lnTo>
                    <a:lnTo>
                      <a:pt x="1748" y="11565"/>
                    </a:lnTo>
                    <a:lnTo>
                      <a:pt x="1877" y="11719"/>
                    </a:lnTo>
                    <a:lnTo>
                      <a:pt x="2005" y="11847"/>
                    </a:lnTo>
                    <a:lnTo>
                      <a:pt x="2134" y="11976"/>
                    </a:lnTo>
                    <a:lnTo>
                      <a:pt x="2314" y="12104"/>
                    </a:lnTo>
                    <a:lnTo>
                      <a:pt x="2468" y="12182"/>
                    </a:lnTo>
                    <a:lnTo>
                      <a:pt x="2648" y="12284"/>
                    </a:lnTo>
                    <a:lnTo>
                      <a:pt x="2828" y="12361"/>
                    </a:lnTo>
                    <a:lnTo>
                      <a:pt x="3008" y="12413"/>
                    </a:lnTo>
                    <a:lnTo>
                      <a:pt x="3188" y="12439"/>
                    </a:lnTo>
                    <a:lnTo>
                      <a:pt x="3393" y="12464"/>
                    </a:lnTo>
                    <a:lnTo>
                      <a:pt x="3573" y="12490"/>
                    </a:lnTo>
                    <a:lnTo>
                      <a:pt x="3830" y="12464"/>
                    </a:lnTo>
                    <a:lnTo>
                      <a:pt x="4087" y="12413"/>
                    </a:lnTo>
                    <a:lnTo>
                      <a:pt x="11103" y="10845"/>
                    </a:lnTo>
                    <a:lnTo>
                      <a:pt x="12388" y="11668"/>
                    </a:lnTo>
                    <a:lnTo>
                      <a:pt x="12182" y="11899"/>
                    </a:lnTo>
                    <a:lnTo>
                      <a:pt x="12080" y="12053"/>
                    </a:lnTo>
                    <a:lnTo>
                      <a:pt x="11874" y="12336"/>
                    </a:lnTo>
                    <a:lnTo>
                      <a:pt x="11797" y="12464"/>
                    </a:lnTo>
                    <a:lnTo>
                      <a:pt x="11540" y="12850"/>
                    </a:lnTo>
                    <a:lnTo>
                      <a:pt x="11514" y="12901"/>
                    </a:lnTo>
                    <a:lnTo>
                      <a:pt x="11514" y="12927"/>
                    </a:lnTo>
                    <a:lnTo>
                      <a:pt x="11257" y="13364"/>
                    </a:lnTo>
                    <a:lnTo>
                      <a:pt x="11180" y="13518"/>
                    </a:lnTo>
                    <a:lnTo>
                      <a:pt x="11052" y="13826"/>
                    </a:lnTo>
                    <a:lnTo>
                      <a:pt x="10949" y="14006"/>
                    </a:lnTo>
                    <a:lnTo>
                      <a:pt x="10897" y="14135"/>
                    </a:lnTo>
                    <a:lnTo>
                      <a:pt x="10846" y="14315"/>
                    </a:lnTo>
                    <a:lnTo>
                      <a:pt x="10769" y="14469"/>
                    </a:lnTo>
                    <a:lnTo>
                      <a:pt x="10640" y="14931"/>
                    </a:lnTo>
                    <a:lnTo>
                      <a:pt x="10615" y="14957"/>
                    </a:lnTo>
                    <a:lnTo>
                      <a:pt x="10615" y="15008"/>
                    </a:lnTo>
                    <a:lnTo>
                      <a:pt x="10512" y="15394"/>
                    </a:lnTo>
                    <a:lnTo>
                      <a:pt x="10126" y="15343"/>
                    </a:lnTo>
                    <a:lnTo>
                      <a:pt x="9741" y="15317"/>
                    </a:lnTo>
                    <a:lnTo>
                      <a:pt x="9510" y="15317"/>
                    </a:lnTo>
                    <a:lnTo>
                      <a:pt x="9253" y="15343"/>
                    </a:lnTo>
                    <a:lnTo>
                      <a:pt x="9047" y="15394"/>
                    </a:lnTo>
                    <a:lnTo>
                      <a:pt x="8816" y="15445"/>
                    </a:lnTo>
                    <a:lnTo>
                      <a:pt x="8610" y="15522"/>
                    </a:lnTo>
                    <a:lnTo>
                      <a:pt x="8405" y="15625"/>
                    </a:lnTo>
                    <a:lnTo>
                      <a:pt x="8199" y="15754"/>
                    </a:lnTo>
                    <a:lnTo>
                      <a:pt x="8019" y="15882"/>
                    </a:lnTo>
                    <a:lnTo>
                      <a:pt x="7839" y="16036"/>
                    </a:lnTo>
                    <a:lnTo>
                      <a:pt x="7685" y="16216"/>
                    </a:lnTo>
                    <a:lnTo>
                      <a:pt x="7531" y="16422"/>
                    </a:lnTo>
                    <a:lnTo>
                      <a:pt x="7402" y="16653"/>
                    </a:lnTo>
                    <a:lnTo>
                      <a:pt x="7274" y="16884"/>
                    </a:lnTo>
                    <a:lnTo>
                      <a:pt x="7171" y="17167"/>
                    </a:lnTo>
                    <a:lnTo>
                      <a:pt x="7094" y="17450"/>
                    </a:lnTo>
                    <a:lnTo>
                      <a:pt x="7017" y="17784"/>
                    </a:lnTo>
                    <a:lnTo>
                      <a:pt x="6991" y="18067"/>
                    </a:lnTo>
                    <a:lnTo>
                      <a:pt x="6965" y="18375"/>
                    </a:lnTo>
                    <a:lnTo>
                      <a:pt x="6991" y="18683"/>
                    </a:lnTo>
                    <a:lnTo>
                      <a:pt x="7042" y="18966"/>
                    </a:lnTo>
                    <a:lnTo>
                      <a:pt x="7120" y="19249"/>
                    </a:lnTo>
                    <a:lnTo>
                      <a:pt x="7222" y="19506"/>
                    </a:lnTo>
                    <a:lnTo>
                      <a:pt x="7325" y="19763"/>
                    </a:lnTo>
                    <a:lnTo>
                      <a:pt x="7479" y="20020"/>
                    </a:lnTo>
                    <a:lnTo>
                      <a:pt x="7659" y="20251"/>
                    </a:lnTo>
                    <a:lnTo>
                      <a:pt x="7865" y="20457"/>
                    </a:lnTo>
                    <a:lnTo>
                      <a:pt x="8070" y="20637"/>
                    </a:lnTo>
                    <a:lnTo>
                      <a:pt x="8302" y="20816"/>
                    </a:lnTo>
                    <a:lnTo>
                      <a:pt x="8559" y="20971"/>
                    </a:lnTo>
                    <a:lnTo>
                      <a:pt x="8816" y="21099"/>
                    </a:lnTo>
                    <a:lnTo>
                      <a:pt x="9098" y="21202"/>
                    </a:lnTo>
                    <a:lnTo>
                      <a:pt x="9407" y="21279"/>
                    </a:lnTo>
                    <a:lnTo>
                      <a:pt x="9690" y="21305"/>
                    </a:lnTo>
                    <a:lnTo>
                      <a:pt x="9947" y="21330"/>
                    </a:lnTo>
                    <a:lnTo>
                      <a:pt x="10306" y="21305"/>
                    </a:lnTo>
                    <a:lnTo>
                      <a:pt x="10640" y="21228"/>
                    </a:lnTo>
                    <a:lnTo>
                      <a:pt x="10974" y="21151"/>
                    </a:lnTo>
                    <a:lnTo>
                      <a:pt x="11309" y="20996"/>
                    </a:lnTo>
                    <a:lnTo>
                      <a:pt x="11591" y="21510"/>
                    </a:lnTo>
                    <a:lnTo>
                      <a:pt x="11900" y="21973"/>
                    </a:lnTo>
                    <a:lnTo>
                      <a:pt x="12259" y="22435"/>
                    </a:lnTo>
                    <a:lnTo>
                      <a:pt x="12619" y="22872"/>
                    </a:lnTo>
                    <a:lnTo>
                      <a:pt x="13030" y="23284"/>
                    </a:lnTo>
                    <a:lnTo>
                      <a:pt x="13442" y="23669"/>
                    </a:lnTo>
                    <a:lnTo>
                      <a:pt x="13878" y="24029"/>
                    </a:lnTo>
                    <a:lnTo>
                      <a:pt x="14341" y="24363"/>
                    </a:lnTo>
                    <a:lnTo>
                      <a:pt x="14906" y="24671"/>
                    </a:lnTo>
                    <a:lnTo>
                      <a:pt x="15420" y="24928"/>
                    </a:lnTo>
                    <a:lnTo>
                      <a:pt x="15934" y="25160"/>
                    </a:lnTo>
                    <a:lnTo>
                      <a:pt x="16474" y="25340"/>
                    </a:lnTo>
                    <a:lnTo>
                      <a:pt x="17014" y="25494"/>
                    </a:lnTo>
                    <a:lnTo>
                      <a:pt x="17553" y="25622"/>
                    </a:lnTo>
                    <a:lnTo>
                      <a:pt x="18119" y="25699"/>
                    </a:lnTo>
                    <a:lnTo>
                      <a:pt x="18684" y="25751"/>
                    </a:lnTo>
                    <a:lnTo>
                      <a:pt x="19250" y="25776"/>
                    </a:lnTo>
                    <a:lnTo>
                      <a:pt x="19635" y="25776"/>
                    </a:lnTo>
                    <a:lnTo>
                      <a:pt x="20021" y="25751"/>
                    </a:lnTo>
                    <a:lnTo>
                      <a:pt x="20406" y="25699"/>
                    </a:lnTo>
                    <a:lnTo>
                      <a:pt x="20792" y="25648"/>
                    </a:lnTo>
                    <a:lnTo>
                      <a:pt x="21177" y="25571"/>
                    </a:lnTo>
                    <a:lnTo>
                      <a:pt x="21537" y="25494"/>
                    </a:lnTo>
                    <a:lnTo>
                      <a:pt x="21922" y="25391"/>
                    </a:lnTo>
                    <a:lnTo>
                      <a:pt x="22282" y="25262"/>
                    </a:lnTo>
                    <a:lnTo>
                      <a:pt x="22745" y="25083"/>
                    </a:lnTo>
                    <a:lnTo>
                      <a:pt x="23182" y="24877"/>
                    </a:lnTo>
                    <a:lnTo>
                      <a:pt x="23593" y="24646"/>
                    </a:lnTo>
                    <a:lnTo>
                      <a:pt x="24004" y="24389"/>
                    </a:lnTo>
                    <a:lnTo>
                      <a:pt x="24210" y="24286"/>
                    </a:lnTo>
                    <a:lnTo>
                      <a:pt x="24724" y="23900"/>
                    </a:lnTo>
                    <a:lnTo>
                      <a:pt x="25212" y="23489"/>
                    </a:lnTo>
                    <a:lnTo>
                      <a:pt x="25674" y="23027"/>
                    </a:lnTo>
                    <a:lnTo>
                      <a:pt x="26086" y="22564"/>
                    </a:lnTo>
                    <a:lnTo>
                      <a:pt x="26497" y="22050"/>
                    </a:lnTo>
                    <a:lnTo>
                      <a:pt x="26857" y="21510"/>
                    </a:lnTo>
                    <a:lnTo>
                      <a:pt x="27165" y="20971"/>
                    </a:lnTo>
                    <a:lnTo>
                      <a:pt x="27448" y="20380"/>
                    </a:lnTo>
                    <a:lnTo>
                      <a:pt x="27730" y="20508"/>
                    </a:lnTo>
                    <a:lnTo>
                      <a:pt x="28039" y="20585"/>
                    </a:lnTo>
                    <a:lnTo>
                      <a:pt x="28373" y="20637"/>
                    </a:lnTo>
                    <a:lnTo>
                      <a:pt x="29015" y="20637"/>
                    </a:lnTo>
                    <a:lnTo>
                      <a:pt x="29349" y="20559"/>
                    </a:lnTo>
                    <a:lnTo>
                      <a:pt x="29709" y="20482"/>
                    </a:lnTo>
                    <a:lnTo>
                      <a:pt x="30018" y="20328"/>
                    </a:lnTo>
                    <a:lnTo>
                      <a:pt x="30300" y="20174"/>
                    </a:lnTo>
                    <a:lnTo>
                      <a:pt x="30532" y="19994"/>
                    </a:lnTo>
                    <a:lnTo>
                      <a:pt x="30763" y="19814"/>
                    </a:lnTo>
                    <a:lnTo>
                      <a:pt x="30968" y="19583"/>
                    </a:lnTo>
                    <a:lnTo>
                      <a:pt x="31123" y="19352"/>
                    </a:lnTo>
                    <a:lnTo>
                      <a:pt x="31277" y="19120"/>
                    </a:lnTo>
                    <a:lnTo>
                      <a:pt x="31405" y="18863"/>
                    </a:lnTo>
                    <a:lnTo>
                      <a:pt x="31508" y="18581"/>
                    </a:lnTo>
                    <a:lnTo>
                      <a:pt x="31585" y="18324"/>
                    </a:lnTo>
                    <a:lnTo>
                      <a:pt x="31637" y="18041"/>
                    </a:lnTo>
                    <a:lnTo>
                      <a:pt x="31662" y="17733"/>
                    </a:lnTo>
                    <a:lnTo>
                      <a:pt x="31662" y="17450"/>
                    </a:lnTo>
                    <a:lnTo>
                      <a:pt x="31637" y="17167"/>
                    </a:lnTo>
                    <a:lnTo>
                      <a:pt x="31560" y="16884"/>
                    </a:lnTo>
                    <a:lnTo>
                      <a:pt x="31457" y="16602"/>
                    </a:lnTo>
                    <a:lnTo>
                      <a:pt x="31354" y="16319"/>
                    </a:lnTo>
                    <a:lnTo>
                      <a:pt x="31097" y="15882"/>
                    </a:lnTo>
                    <a:lnTo>
                      <a:pt x="30840" y="15522"/>
                    </a:lnTo>
                    <a:lnTo>
                      <a:pt x="30557" y="15214"/>
                    </a:lnTo>
                    <a:lnTo>
                      <a:pt x="30249" y="14983"/>
                    </a:lnTo>
                    <a:lnTo>
                      <a:pt x="29915" y="14803"/>
                    </a:lnTo>
                    <a:lnTo>
                      <a:pt x="29581" y="14674"/>
                    </a:lnTo>
                    <a:lnTo>
                      <a:pt x="29247" y="14597"/>
                    </a:lnTo>
                    <a:lnTo>
                      <a:pt x="28913" y="14572"/>
                    </a:lnTo>
                    <a:lnTo>
                      <a:pt x="28656" y="14597"/>
                    </a:lnTo>
                    <a:lnTo>
                      <a:pt x="28399" y="14623"/>
                    </a:lnTo>
                    <a:lnTo>
                      <a:pt x="28142" y="14674"/>
                    </a:lnTo>
                    <a:lnTo>
                      <a:pt x="27885" y="14751"/>
                    </a:lnTo>
                    <a:lnTo>
                      <a:pt x="27859" y="14623"/>
                    </a:lnTo>
                    <a:lnTo>
                      <a:pt x="27756" y="14289"/>
                    </a:lnTo>
                    <a:lnTo>
                      <a:pt x="27705" y="14160"/>
                    </a:lnTo>
                    <a:lnTo>
                      <a:pt x="27550" y="13723"/>
                    </a:lnTo>
                    <a:lnTo>
                      <a:pt x="27499" y="13621"/>
                    </a:lnTo>
                    <a:lnTo>
                      <a:pt x="27345" y="13287"/>
                    </a:lnTo>
                    <a:lnTo>
                      <a:pt x="27268" y="13132"/>
                    </a:lnTo>
                    <a:lnTo>
                      <a:pt x="27139" y="12850"/>
                    </a:lnTo>
                    <a:lnTo>
                      <a:pt x="27037" y="12695"/>
                    </a:lnTo>
                    <a:lnTo>
                      <a:pt x="26882" y="12413"/>
                    </a:lnTo>
                    <a:lnTo>
                      <a:pt x="26805" y="12310"/>
                    </a:lnTo>
                    <a:lnTo>
                      <a:pt x="26523" y="11899"/>
                    </a:lnTo>
                    <a:lnTo>
                      <a:pt x="26163" y="11488"/>
                    </a:lnTo>
                    <a:lnTo>
                      <a:pt x="25803" y="11076"/>
                    </a:lnTo>
                    <a:lnTo>
                      <a:pt x="25392" y="10717"/>
                    </a:lnTo>
                    <a:lnTo>
                      <a:pt x="24955" y="10357"/>
                    </a:lnTo>
                    <a:lnTo>
                      <a:pt x="24518" y="10048"/>
                    </a:lnTo>
                    <a:lnTo>
                      <a:pt x="24030" y="9766"/>
                    </a:lnTo>
                    <a:lnTo>
                      <a:pt x="23541" y="9509"/>
                    </a:lnTo>
                    <a:lnTo>
                      <a:pt x="23053" y="9278"/>
                    </a:lnTo>
                    <a:lnTo>
                      <a:pt x="22616" y="9098"/>
                    </a:lnTo>
                    <a:lnTo>
                      <a:pt x="22179" y="8969"/>
                    </a:lnTo>
                    <a:lnTo>
                      <a:pt x="21742" y="8841"/>
                    </a:lnTo>
                    <a:lnTo>
                      <a:pt x="21306" y="8738"/>
                    </a:lnTo>
                    <a:lnTo>
                      <a:pt x="20843" y="8635"/>
                    </a:lnTo>
                    <a:lnTo>
                      <a:pt x="20355" y="8584"/>
                    </a:lnTo>
                    <a:lnTo>
                      <a:pt x="19866" y="8558"/>
                    </a:lnTo>
                    <a:lnTo>
                      <a:pt x="19404" y="8532"/>
                    </a:lnTo>
                    <a:lnTo>
                      <a:pt x="18890" y="8558"/>
                    </a:lnTo>
                    <a:lnTo>
                      <a:pt x="18376" y="8584"/>
                    </a:lnTo>
                    <a:lnTo>
                      <a:pt x="17888" y="8661"/>
                    </a:lnTo>
                    <a:lnTo>
                      <a:pt x="17399" y="8738"/>
                    </a:lnTo>
                    <a:lnTo>
                      <a:pt x="16911" y="8866"/>
                    </a:lnTo>
                    <a:lnTo>
                      <a:pt x="16423" y="8995"/>
                    </a:lnTo>
                    <a:lnTo>
                      <a:pt x="15934" y="9175"/>
                    </a:lnTo>
                    <a:lnTo>
                      <a:pt x="15472" y="9355"/>
                    </a:lnTo>
                    <a:lnTo>
                      <a:pt x="15626" y="9149"/>
                    </a:lnTo>
                    <a:lnTo>
                      <a:pt x="15755" y="8943"/>
                    </a:lnTo>
                    <a:lnTo>
                      <a:pt x="15857" y="8686"/>
                    </a:lnTo>
                    <a:lnTo>
                      <a:pt x="15934" y="8455"/>
                    </a:lnTo>
                    <a:lnTo>
                      <a:pt x="15986" y="8198"/>
                    </a:lnTo>
                    <a:lnTo>
                      <a:pt x="16012" y="7915"/>
                    </a:lnTo>
                    <a:lnTo>
                      <a:pt x="15986" y="7658"/>
                    </a:lnTo>
                    <a:lnTo>
                      <a:pt x="15960" y="7376"/>
                    </a:lnTo>
                    <a:lnTo>
                      <a:pt x="14701" y="1799"/>
                    </a:lnTo>
                    <a:lnTo>
                      <a:pt x="14649" y="1593"/>
                    </a:lnTo>
                    <a:lnTo>
                      <a:pt x="14572" y="1414"/>
                    </a:lnTo>
                    <a:lnTo>
                      <a:pt x="14495" y="1234"/>
                    </a:lnTo>
                    <a:lnTo>
                      <a:pt x="14392" y="1054"/>
                    </a:lnTo>
                    <a:lnTo>
                      <a:pt x="14290" y="900"/>
                    </a:lnTo>
                    <a:lnTo>
                      <a:pt x="14161" y="745"/>
                    </a:lnTo>
                    <a:lnTo>
                      <a:pt x="14033" y="617"/>
                    </a:lnTo>
                    <a:lnTo>
                      <a:pt x="13878" y="488"/>
                    </a:lnTo>
                    <a:lnTo>
                      <a:pt x="13724" y="386"/>
                    </a:lnTo>
                    <a:lnTo>
                      <a:pt x="13544" y="283"/>
                    </a:lnTo>
                    <a:lnTo>
                      <a:pt x="13390" y="206"/>
                    </a:lnTo>
                    <a:lnTo>
                      <a:pt x="13210" y="129"/>
                    </a:lnTo>
                    <a:lnTo>
                      <a:pt x="13030" y="77"/>
                    </a:lnTo>
                    <a:lnTo>
                      <a:pt x="12825" y="26"/>
                    </a:lnTo>
                    <a:lnTo>
                      <a:pt x="12645" y="0"/>
                    </a:ln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71438" dist="47625" dir="4200000" algn="bl" rotWithShape="0">
                  <a:srgbClr val="5E91E0">
                    <a:alpha val="20000"/>
                  </a:srgbClr>
                </a:outerShdw>
              </a:effectLst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253" name="Google Shape;21755;p70">
                <a:extLst>
                  <a:ext uri="{FF2B5EF4-FFF2-40B4-BE49-F238E27FC236}">
                    <a16:creationId xmlns:a16="http://schemas.microsoft.com/office/drawing/2014/main" id="{EDE99A8B-A021-0293-0D2D-EBDCF0AE7697}"/>
                  </a:ext>
                </a:extLst>
              </p:cNvPr>
              <p:cNvSpPr/>
              <p:nvPr/>
            </p:nvSpPr>
            <p:spPr>
              <a:xfrm>
                <a:off x="2437675" y="-126650"/>
                <a:ext cx="26350" cy="21225"/>
              </a:xfrm>
              <a:custGeom>
                <a:avLst/>
                <a:gdLst/>
                <a:ahLst/>
                <a:cxnLst/>
                <a:rect l="l" t="t" r="r" b="b"/>
                <a:pathLst>
                  <a:path w="1054" h="849" fill="none" extrusionOk="0">
                    <a:moveTo>
                      <a:pt x="0" y="849"/>
                    </a:moveTo>
                    <a:lnTo>
                      <a:pt x="77" y="206"/>
                    </a:lnTo>
                    <a:lnTo>
                      <a:pt x="1054" y="1"/>
                    </a:lnTo>
                    <a:lnTo>
                      <a:pt x="1054" y="1"/>
                    </a:lnTo>
                    <a:lnTo>
                      <a:pt x="720" y="232"/>
                    </a:lnTo>
                    <a:lnTo>
                      <a:pt x="720" y="232"/>
                    </a:lnTo>
                    <a:lnTo>
                      <a:pt x="386" y="515"/>
                    </a:lnTo>
                    <a:lnTo>
                      <a:pt x="77" y="797"/>
                    </a:lnTo>
                    <a:lnTo>
                      <a:pt x="77" y="797"/>
                    </a:lnTo>
                    <a:lnTo>
                      <a:pt x="0" y="849"/>
                    </a:lnTo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71438" dist="47625" dir="4200000" algn="bl" rotWithShape="0">
                  <a:srgbClr val="5E91E0">
                    <a:alpha val="20000"/>
                  </a:srgbClr>
                </a:outerShdw>
              </a:effectLst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254" name="Google Shape;21756;p70">
                <a:extLst>
                  <a:ext uri="{FF2B5EF4-FFF2-40B4-BE49-F238E27FC236}">
                    <a16:creationId xmlns:a16="http://schemas.microsoft.com/office/drawing/2014/main" id="{8F8E95B2-71FE-B671-0D70-19C7D9181D2F}"/>
                  </a:ext>
                </a:extLst>
              </p:cNvPr>
              <p:cNvSpPr/>
              <p:nvPr/>
            </p:nvSpPr>
            <p:spPr>
              <a:xfrm>
                <a:off x="2113850" y="-381700"/>
                <a:ext cx="791575" cy="644425"/>
              </a:xfrm>
              <a:custGeom>
                <a:avLst/>
                <a:gdLst/>
                <a:ahLst/>
                <a:cxnLst/>
                <a:rect l="l" t="t" r="r" b="b"/>
                <a:pathLst>
                  <a:path w="31663" h="25777" fill="none" extrusionOk="0">
                    <a:moveTo>
                      <a:pt x="12439" y="0"/>
                    </a:moveTo>
                    <a:lnTo>
                      <a:pt x="12439" y="0"/>
                    </a:lnTo>
                    <a:lnTo>
                      <a:pt x="12182" y="0"/>
                    </a:lnTo>
                    <a:lnTo>
                      <a:pt x="11925" y="51"/>
                    </a:lnTo>
                    <a:lnTo>
                      <a:pt x="1826" y="2313"/>
                    </a:lnTo>
                    <a:lnTo>
                      <a:pt x="1826" y="2313"/>
                    </a:lnTo>
                    <a:lnTo>
                      <a:pt x="1594" y="2390"/>
                    </a:lnTo>
                    <a:lnTo>
                      <a:pt x="1389" y="2467"/>
                    </a:lnTo>
                    <a:lnTo>
                      <a:pt x="1183" y="2570"/>
                    </a:lnTo>
                    <a:lnTo>
                      <a:pt x="977" y="2699"/>
                    </a:lnTo>
                    <a:lnTo>
                      <a:pt x="798" y="2827"/>
                    </a:lnTo>
                    <a:lnTo>
                      <a:pt x="643" y="2981"/>
                    </a:lnTo>
                    <a:lnTo>
                      <a:pt x="489" y="3161"/>
                    </a:lnTo>
                    <a:lnTo>
                      <a:pt x="361" y="3341"/>
                    </a:lnTo>
                    <a:lnTo>
                      <a:pt x="258" y="3547"/>
                    </a:lnTo>
                    <a:lnTo>
                      <a:pt x="181" y="3726"/>
                    </a:lnTo>
                    <a:lnTo>
                      <a:pt x="104" y="3958"/>
                    </a:lnTo>
                    <a:lnTo>
                      <a:pt x="52" y="4163"/>
                    </a:lnTo>
                    <a:lnTo>
                      <a:pt x="27" y="4395"/>
                    </a:lnTo>
                    <a:lnTo>
                      <a:pt x="1" y="4626"/>
                    </a:lnTo>
                    <a:lnTo>
                      <a:pt x="27" y="4857"/>
                    </a:lnTo>
                    <a:lnTo>
                      <a:pt x="78" y="5089"/>
                    </a:lnTo>
                    <a:lnTo>
                      <a:pt x="1312" y="10665"/>
                    </a:lnTo>
                    <a:lnTo>
                      <a:pt x="1312" y="10665"/>
                    </a:lnTo>
                    <a:lnTo>
                      <a:pt x="1389" y="10871"/>
                    </a:lnTo>
                    <a:lnTo>
                      <a:pt x="1440" y="11051"/>
                    </a:lnTo>
                    <a:lnTo>
                      <a:pt x="1543" y="11231"/>
                    </a:lnTo>
                    <a:lnTo>
                      <a:pt x="1620" y="11411"/>
                    </a:lnTo>
                    <a:lnTo>
                      <a:pt x="1748" y="11565"/>
                    </a:lnTo>
                    <a:lnTo>
                      <a:pt x="1877" y="11719"/>
                    </a:lnTo>
                    <a:lnTo>
                      <a:pt x="2005" y="11847"/>
                    </a:lnTo>
                    <a:lnTo>
                      <a:pt x="2134" y="11976"/>
                    </a:lnTo>
                    <a:lnTo>
                      <a:pt x="2314" y="12104"/>
                    </a:lnTo>
                    <a:lnTo>
                      <a:pt x="2468" y="12182"/>
                    </a:lnTo>
                    <a:lnTo>
                      <a:pt x="2648" y="12284"/>
                    </a:lnTo>
                    <a:lnTo>
                      <a:pt x="2828" y="12361"/>
                    </a:lnTo>
                    <a:lnTo>
                      <a:pt x="3008" y="12413"/>
                    </a:lnTo>
                    <a:lnTo>
                      <a:pt x="3188" y="12439"/>
                    </a:lnTo>
                    <a:lnTo>
                      <a:pt x="3393" y="12464"/>
                    </a:lnTo>
                    <a:lnTo>
                      <a:pt x="3573" y="12490"/>
                    </a:lnTo>
                    <a:lnTo>
                      <a:pt x="3573" y="12490"/>
                    </a:lnTo>
                    <a:lnTo>
                      <a:pt x="3830" y="12464"/>
                    </a:lnTo>
                    <a:lnTo>
                      <a:pt x="4087" y="12413"/>
                    </a:lnTo>
                    <a:lnTo>
                      <a:pt x="11103" y="10845"/>
                    </a:lnTo>
                    <a:lnTo>
                      <a:pt x="12388" y="11668"/>
                    </a:lnTo>
                    <a:lnTo>
                      <a:pt x="12388" y="11668"/>
                    </a:lnTo>
                    <a:lnTo>
                      <a:pt x="12182" y="11899"/>
                    </a:lnTo>
                    <a:lnTo>
                      <a:pt x="12182" y="11899"/>
                    </a:lnTo>
                    <a:lnTo>
                      <a:pt x="12080" y="12053"/>
                    </a:lnTo>
                    <a:lnTo>
                      <a:pt x="12080" y="12053"/>
                    </a:lnTo>
                    <a:lnTo>
                      <a:pt x="11874" y="12336"/>
                    </a:lnTo>
                    <a:lnTo>
                      <a:pt x="11874" y="12336"/>
                    </a:lnTo>
                    <a:lnTo>
                      <a:pt x="11797" y="12464"/>
                    </a:lnTo>
                    <a:lnTo>
                      <a:pt x="11797" y="12464"/>
                    </a:lnTo>
                    <a:lnTo>
                      <a:pt x="11540" y="12850"/>
                    </a:lnTo>
                    <a:lnTo>
                      <a:pt x="11540" y="12850"/>
                    </a:lnTo>
                    <a:lnTo>
                      <a:pt x="11514" y="12901"/>
                    </a:lnTo>
                    <a:lnTo>
                      <a:pt x="11514" y="12927"/>
                    </a:lnTo>
                    <a:lnTo>
                      <a:pt x="11514" y="12927"/>
                    </a:lnTo>
                    <a:lnTo>
                      <a:pt x="11257" y="13364"/>
                    </a:lnTo>
                    <a:lnTo>
                      <a:pt x="11257" y="13364"/>
                    </a:lnTo>
                    <a:lnTo>
                      <a:pt x="11180" y="13518"/>
                    </a:lnTo>
                    <a:lnTo>
                      <a:pt x="11180" y="13518"/>
                    </a:lnTo>
                    <a:lnTo>
                      <a:pt x="11052" y="13826"/>
                    </a:lnTo>
                    <a:lnTo>
                      <a:pt x="11052" y="13826"/>
                    </a:lnTo>
                    <a:lnTo>
                      <a:pt x="10949" y="14006"/>
                    </a:lnTo>
                    <a:lnTo>
                      <a:pt x="10949" y="14006"/>
                    </a:lnTo>
                    <a:lnTo>
                      <a:pt x="10897" y="14135"/>
                    </a:lnTo>
                    <a:lnTo>
                      <a:pt x="10897" y="14135"/>
                    </a:lnTo>
                    <a:lnTo>
                      <a:pt x="10897" y="14135"/>
                    </a:lnTo>
                    <a:lnTo>
                      <a:pt x="10846" y="14315"/>
                    </a:lnTo>
                    <a:lnTo>
                      <a:pt x="10846" y="14315"/>
                    </a:lnTo>
                    <a:lnTo>
                      <a:pt x="10769" y="14469"/>
                    </a:lnTo>
                    <a:lnTo>
                      <a:pt x="10769" y="14469"/>
                    </a:lnTo>
                    <a:lnTo>
                      <a:pt x="10640" y="14931"/>
                    </a:lnTo>
                    <a:lnTo>
                      <a:pt x="10640" y="14931"/>
                    </a:lnTo>
                    <a:lnTo>
                      <a:pt x="10615" y="14957"/>
                    </a:lnTo>
                    <a:lnTo>
                      <a:pt x="10615" y="14957"/>
                    </a:lnTo>
                    <a:lnTo>
                      <a:pt x="10615" y="14957"/>
                    </a:lnTo>
                    <a:lnTo>
                      <a:pt x="10615" y="14957"/>
                    </a:lnTo>
                    <a:lnTo>
                      <a:pt x="10615" y="15008"/>
                    </a:lnTo>
                    <a:lnTo>
                      <a:pt x="10615" y="15008"/>
                    </a:lnTo>
                    <a:lnTo>
                      <a:pt x="10512" y="15394"/>
                    </a:lnTo>
                    <a:lnTo>
                      <a:pt x="10512" y="15394"/>
                    </a:lnTo>
                    <a:lnTo>
                      <a:pt x="10126" y="15343"/>
                    </a:lnTo>
                    <a:lnTo>
                      <a:pt x="9741" y="15317"/>
                    </a:lnTo>
                    <a:lnTo>
                      <a:pt x="9741" y="15317"/>
                    </a:lnTo>
                    <a:lnTo>
                      <a:pt x="9510" y="15317"/>
                    </a:lnTo>
                    <a:lnTo>
                      <a:pt x="9253" y="15343"/>
                    </a:lnTo>
                    <a:lnTo>
                      <a:pt x="9047" y="15394"/>
                    </a:lnTo>
                    <a:lnTo>
                      <a:pt x="8816" y="15445"/>
                    </a:lnTo>
                    <a:lnTo>
                      <a:pt x="8610" y="15522"/>
                    </a:lnTo>
                    <a:lnTo>
                      <a:pt x="8405" y="15625"/>
                    </a:lnTo>
                    <a:lnTo>
                      <a:pt x="8199" y="15754"/>
                    </a:lnTo>
                    <a:lnTo>
                      <a:pt x="8019" y="15882"/>
                    </a:lnTo>
                    <a:lnTo>
                      <a:pt x="7839" y="16036"/>
                    </a:lnTo>
                    <a:lnTo>
                      <a:pt x="7685" y="16216"/>
                    </a:lnTo>
                    <a:lnTo>
                      <a:pt x="7531" y="16422"/>
                    </a:lnTo>
                    <a:lnTo>
                      <a:pt x="7402" y="16653"/>
                    </a:lnTo>
                    <a:lnTo>
                      <a:pt x="7274" y="16884"/>
                    </a:lnTo>
                    <a:lnTo>
                      <a:pt x="7171" y="17167"/>
                    </a:lnTo>
                    <a:lnTo>
                      <a:pt x="7094" y="17450"/>
                    </a:lnTo>
                    <a:lnTo>
                      <a:pt x="7017" y="17784"/>
                    </a:lnTo>
                    <a:lnTo>
                      <a:pt x="7017" y="17784"/>
                    </a:lnTo>
                    <a:lnTo>
                      <a:pt x="6991" y="18067"/>
                    </a:lnTo>
                    <a:lnTo>
                      <a:pt x="6965" y="18375"/>
                    </a:lnTo>
                    <a:lnTo>
                      <a:pt x="6991" y="18683"/>
                    </a:lnTo>
                    <a:lnTo>
                      <a:pt x="7042" y="18966"/>
                    </a:lnTo>
                    <a:lnTo>
                      <a:pt x="7120" y="19249"/>
                    </a:lnTo>
                    <a:lnTo>
                      <a:pt x="7222" y="19506"/>
                    </a:lnTo>
                    <a:lnTo>
                      <a:pt x="7325" y="19763"/>
                    </a:lnTo>
                    <a:lnTo>
                      <a:pt x="7479" y="20020"/>
                    </a:lnTo>
                    <a:lnTo>
                      <a:pt x="7659" y="20251"/>
                    </a:lnTo>
                    <a:lnTo>
                      <a:pt x="7865" y="20457"/>
                    </a:lnTo>
                    <a:lnTo>
                      <a:pt x="8070" y="20637"/>
                    </a:lnTo>
                    <a:lnTo>
                      <a:pt x="8302" y="20816"/>
                    </a:lnTo>
                    <a:lnTo>
                      <a:pt x="8559" y="20971"/>
                    </a:lnTo>
                    <a:lnTo>
                      <a:pt x="8816" y="21099"/>
                    </a:lnTo>
                    <a:lnTo>
                      <a:pt x="9098" y="21202"/>
                    </a:lnTo>
                    <a:lnTo>
                      <a:pt x="9407" y="21279"/>
                    </a:lnTo>
                    <a:lnTo>
                      <a:pt x="9407" y="21279"/>
                    </a:lnTo>
                    <a:lnTo>
                      <a:pt x="9690" y="21305"/>
                    </a:lnTo>
                    <a:lnTo>
                      <a:pt x="9947" y="21330"/>
                    </a:lnTo>
                    <a:lnTo>
                      <a:pt x="9947" y="21330"/>
                    </a:lnTo>
                    <a:lnTo>
                      <a:pt x="10306" y="21305"/>
                    </a:lnTo>
                    <a:lnTo>
                      <a:pt x="10640" y="21228"/>
                    </a:lnTo>
                    <a:lnTo>
                      <a:pt x="10974" y="21151"/>
                    </a:lnTo>
                    <a:lnTo>
                      <a:pt x="11309" y="20996"/>
                    </a:lnTo>
                    <a:lnTo>
                      <a:pt x="11309" y="20996"/>
                    </a:lnTo>
                    <a:lnTo>
                      <a:pt x="11591" y="21510"/>
                    </a:lnTo>
                    <a:lnTo>
                      <a:pt x="11900" y="21973"/>
                    </a:lnTo>
                    <a:lnTo>
                      <a:pt x="12259" y="22435"/>
                    </a:lnTo>
                    <a:lnTo>
                      <a:pt x="12619" y="22872"/>
                    </a:lnTo>
                    <a:lnTo>
                      <a:pt x="13030" y="23284"/>
                    </a:lnTo>
                    <a:lnTo>
                      <a:pt x="13442" y="23669"/>
                    </a:lnTo>
                    <a:lnTo>
                      <a:pt x="13878" y="24029"/>
                    </a:lnTo>
                    <a:lnTo>
                      <a:pt x="14341" y="24363"/>
                    </a:lnTo>
                    <a:lnTo>
                      <a:pt x="14341" y="24363"/>
                    </a:lnTo>
                    <a:lnTo>
                      <a:pt x="14906" y="24671"/>
                    </a:lnTo>
                    <a:lnTo>
                      <a:pt x="14906" y="24671"/>
                    </a:lnTo>
                    <a:lnTo>
                      <a:pt x="15420" y="24928"/>
                    </a:lnTo>
                    <a:lnTo>
                      <a:pt x="15934" y="25160"/>
                    </a:lnTo>
                    <a:lnTo>
                      <a:pt x="16474" y="25340"/>
                    </a:lnTo>
                    <a:lnTo>
                      <a:pt x="17014" y="25494"/>
                    </a:lnTo>
                    <a:lnTo>
                      <a:pt x="17553" y="25622"/>
                    </a:lnTo>
                    <a:lnTo>
                      <a:pt x="18119" y="25699"/>
                    </a:lnTo>
                    <a:lnTo>
                      <a:pt x="18684" y="25751"/>
                    </a:lnTo>
                    <a:lnTo>
                      <a:pt x="19250" y="25776"/>
                    </a:lnTo>
                    <a:lnTo>
                      <a:pt x="19250" y="25776"/>
                    </a:lnTo>
                    <a:lnTo>
                      <a:pt x="19635" y="25776"/>
                    </a:lnTo>
                    <a:lnTo>
                      <a:pt x="20021" y="25751"/>
                    </a:lnTo>
                    <a:lnTo>
                      <a:pt x="20406" y="25699"/>
                    </a:lnTo>
                    <a:lnTo>
                      <a:pt x="20792" y="25648"/>
                    </a:lnTo>
                    <a:lnTo>
                      <a:pt x="21177" y="25571"/>
                    </a:lnTo>
                    <a:lnTo>
                      <a:pt x="21537" y="25494"/>
                    </a:lnTo>
                    <a:lnTo>
                      <a:pt x="21922" y="25391"/>
                    </a:lnTo>
                    <a:lnTo>
                      <a:pt x="22282" y="25262"/>
                    </a:lnTo>
                    <a:lnTo>
                      <a:pt x="22282" y="25262"/>
                    </a:lnTo>
                    <a:lnTo>
                      <a:pt x="22745" y="25083"/>
                    </a:lnTo>
                    <a:lnTo>
                      <a:pt x="23182" y="24877"/>
                    </a:lnTo>
                    <a:lnTo>
                      <a:pt x="23593" y="24646"/>
                    </a:lnTo>
                    <a:lnTo>
                      <a:pt x="24004" y="24389"/>
                    </a:lnTo>
                    <a:lnTo>
                      <a:pt x="24004" y="24389"/>
                    </a:lnTo>
                    <a:lnTo>
                      <a:pt x="24210" y="24286"/>
                    </a:lnTo>
                    <a:lnTo>
                      <a:pt x="24210" y="24286"/>
                    </a:lnTo>
                    <a:lnTo>
                      <a:pt x="24724" y="23900"/>
                    </a:lnTo>
                    <a:lnTo>
                      <a:pt x="25212" y="23489"/>
                    </a:lnTo>
                    <a:lnTo>
                      <a:pt x="25674" y="23027"/>
                    </a:lnTo>
                    <a:lnTo>
                      <a:pt x="26086" y="22564"/>
                    </a:lnTo>
                    <a:lnTo>
                      <a:pt x="26497" y="22050"/>
                    </a:lnTo>
                    <a:lnTo>
                      <a:pt x="26857" y="21510"/>
                    </a:lnTo>
                    <a:lnTo>
                      <a:pt x="27165" y="20971"/>
                    </a:lnTo>
                    <a:lnTo>
                      <a:pt x="27448" y="20380"/>
                    </a:lnTo>
                    <a:lnTo>
                      <a:pt x="27448" y="20380"/>
                    </a:lnTo>
                    <a:lnTo>
                      <a:pt x="27730" y="20508"/>
                    </a:lnTo>
                    <a:lnTo>
                      <a:pt x="28039" y="20585"/>
                    </a:lnTo>
                    <a:lnTo>
                      <a:pt x="28373" y="20637"/>
                    </a:lnTo>
                    <a:lnTo>
                      <a:pt x="28681" y="20637"/>
                    </a:lnTo>
                    <a:lnTo>
                      <a:pt x="28681" y="20637"/>
                    </a:lnTo>
                    <a:lnTo>
                      <a:pt x="29015" y="20637"/>
                    </a:lnTo>
                    <a:lnTo>
                      <a:pt x="29349" y="20559"/>
                    </a:lnTo>
                    <a:lnTo>
                      <a:pt x="29709" y="20482"/>
                    </a:lnTo>
                    <a:lnTo>
                      <a:pt x="30018" y="20328"/>
                    </a:lnTo>
                    <a:lnTo>
                      <a:pt x="30018" y="20328"/>
                    </a:lnTo>
                    <a:lnTo>
                      <a:pt x="30300" y="20174"/>
                    </a:lnTo>
                    <a:lnTo>
                      <a:pt x="30532" y="19994"/>
                    </a:lnTo>
                    <a:lnTo>
                      <a:pt x="30763" y="19814"/>
                    </a:lnTo>
                    <a:lnTo>
                      <a:pt x="30968" y="19583"/>
                    </a:lnTo>
                    <a:lnTo>
                      <a:pt x="31123" y="19352"/>
                    </a:lnTo>
                    <a:lnTo>
                      <a:pt x="31277" y="19120"/>
                    </a:lnTo>
                    <a:lnTo>
                      <a:pt x="31405" y="18863"/>
                    </a:lnTo>
                    <a:lnTo>
                      <a:pt x="31508" y="18581"/>
                    </a:lnTo>
                    <a:lnTo>
                      <a:pt x="31585" y="18324"/>
                    </a:lnTo>
                    <a:lnTo>
                      <a:pt x="31637" y="18041"/>
                    </a:lnTo>
                    <a:lnTo>
                      <a:pt x="31662" y="17733"/>
                    </a:lnTo>
                    <a:lnTo>
                      <a:pt x="31662" y="17450"/>
                    </a:lnTo>
                    <a:lnTo>
                      <a:pt x="31637" y="17167"/>
                    </a:lnTo>
                    <a:lnTo>
                      <a:pt x="31560" y="16884"/>
                    </a:lnTo>
                    <a:lnTo>
                      <a:pt x="31457" y="16602"/>
                    </a:lnTo>
                    <a:lnTo>
                      <a:pt x="31354" y="16319"/>
                    </a:lnTo>
                    <a:lnTo>
                      <a:pt x="31354" y="16319"/>
                    </a:lnTo>
                    <a:lnTo>
                      <a:pt x="31097" y="15882"/>
                    </a:lnTo>
                    <a:lnTo>
                      <a:pt x="30840" y="15522"/>
                    </a:lnTo>
                    <a:lnTo>
                      <a:pt x="30557" y="15214"/>
                    </a:lnTo>
                    <a:lnTo>
                      <a:pt x="30249" y="14983"/>
                    </a:lnTo>
                    <a:lnTo>
                      <a:pt x="29915" y="14803"/>
                    </a:lnTo>
                    <a:lnTo>
                      <a:pt x="29581" y="14674"/>
                    </a:lnTo>
                    <a:lnTo>
                      <a:pt x="29247" y="14597"/>
                    </a:lnTo>
                    <a:lnTo>
                      <a:pt x="28913" y="14572"/>
                    </a:lnTo>
                    <a:lnTo>
                      <a:pt x="28913" y="14572"/>
                    </a:lnTo>
                    <a:lnTo>
                      <a:pt x="28656" y="14597"/>
                    </a:lnTo>
                    <a:lnTo>
                      <a:pt x="28399" y="14623"/>
                    </a:lnTo>
                    <a:lnTo>
                      <a:pt x="28142" y="14674"/>
                    </a:lnTo>
                    <a:lnTo>
                      <a:pt x="27885" y="14751"/>
                    </a:lnTo>
                    <a:lnTo>
                      <a:pt x="27885" y="14751"/>
                    </a:lnTo>
                    <a:lnTo>
                      <a:pt x="27859" y="14623"/>
                    </a:lnTo>
                    <a:lnTo>
                      <a:pt x="27859" y="14623"/>
                    </a:lnTo>
                    <a:lnTo>
                      <a:pt x="27756" y="14289"/>
                    </a:lnTo>
                    <a:lnTo>
                      <a:pt x="27756" y="14289"/>
                    </a:lnTo>
                    <a:lnTo>
                      <a:pt x="27705" y="14160"/>
                    </a:lnTo>
                    <a:lnTo>
                      <a:pt x="27705" y="14160"/>
                    </a:lnTo>
                    <a:lnTo>
                      <a:pt x="27550" y="13723"/>
                    </a:lnTo>
                    <a:lnTo>
                      <a:pt x="27550" y="13723"/>
                    </a:lnTo>
                    <a:lnTo>
                      <a:pt x="27499" y="13621"/>
                    </a:lnTo>
                    <a:lnTo>
                      <a:pt x="27499" y="13621"/>
                    </a:lnTo>
                    <a:lnTo>
                      <a:pt x="27345" y="13287"/>
                    </a:lnTo>
                    <a:lnTo>
                      <a:pt x="27345" y="13287"/>
                    </a:lnTo>
                    <a:lnTo>
                      <a:pt x="27268" y="13132"/>
                    </a:lnTo>
                    <a:lnTo>
                      <a:pt x="27268" y="13132"/>
                    </a:lnTo>
                    <a:lnTo>
                      <a:pt x="27139" y="12850"/>
                    </a:lnTo>
                    <a:lnTo>
                      <a:pt x="27139" y="12850"/>
                    </a:lnTo>
                    <a:lnTo>
                      <a:pt x="27037" y="12695"/>
                    </a:lnTo>
                    <a:lnTo>
                      <a:pt x="27037" y="12695"/>
                    </a:lnTo>
                    <a:lnTo>
                      <a:pt x="26882" y="12413"/>
                    </a:lnTo>
                    <a:lnTo>
                      <a:pt x="26882" y="12413"/>
                    </a:lnTo>
                    <a:lnTo>
                      <a:pt x="26805" y="12310"/>
                    </a:lnTo>
                    <a:lnTo>
                      <a:pt x="26805" y="12310"/>
                    </a:lnTo>
                    <a:lnTo>
                      <a:pt x="26523" y="11899"/>
                    </a:lnTo>
                    <a:lnTo>
                      <a:pt x="26523" y="11899"/>
                    </a:lnTo>
                    <a:lnTo>
                      <a:pt x="26163" y="11488"/>
                    </a:lnTo>
                    <a:lnTo>
                      <a:pt x="25803" y="11076"/>
                    </a:lnTo>
                    <a:lnTo>
                      <a:pt x="25392" y="10717"/>
                    </a:lnTo>
                    <a:lnTo>
                      <a:pt x="24955" y="10357"/>
                    </a:lnTo>
                    <a:lnTo>
                      <a:pt x="24518" y="10048"/>
                    </a:lnTo>
                    <a:lnTo>
                      <a:pt x="24030" y="9766"/>
                    </a:lnTo>
                    <a:lnTo>
                      <a:pt x="23541" y="9509"/>
                    </a:lnTo>
                    <a:lnTo>
                      <a:pt x="23053" y="9278"/>
                    </a:lnTo>
                    <a:lnTo>
                      <a:pt x="23053" y="9278"/>
                    </a:lnTo>
                    <a:lnTo>
                      <a:pt x="22616" y="9098"/>
                    </a:lnTo>
                    <a:lnTo>
                      <a:pt x="22179" y="8969"/>
                    </a:lnTo>
                    <a:lnTo>
                      <a:pt x="21742" y="8841"/>
                    </a:lnTo>
                    <a:lnTo>
                      <a:pt x="21306" y="8738"/>
                    </a:lnTo>
                    <a:lnTo>
                      <a:pt x="21306" y="8738"/>
                    </a:lnTo>
                    <a:lnTo>
                      <a:pt x="20843" y="8635"/>
                    </a:lnTo>
                    <a:lnTo>
                      <a:pt x="20355" y="8584"/>
                    </a:lnTo>
                    <a:lnTo>
                      <a:pt x="19866" y="8558"/>
                    </a:lnTo>
                    <a:lnTo>
                      <a:pt x="19404" y="8532"/>
                    </a:lnTo>
                    <a:lnTo>
                      <a:pt x="19404" y="8532"/>
                    </a:lnTo>
                    <a:lnTo>
                      <a:pt x="18890" y="8558"/>
                    </a:lnTo>
                    <a:lnTo>
                      <a:pt x="18376" y="8584"/>
                    </a:lnTo>
                    <a:lnTo>
                      <a:pt x="17888" y="8661"/>
                    </a:lnTo>
                    <a:lnTo>
                      <a:pt x="17399" y="8738"/>
                    </a:lnTo>
                    <a:lnTo>
                      <a:pt x="16911" y="8866"/>
                    </a:lnTo>
                    <a:lnTo>
                      <a:pt x="16423" y="8995"/>
                    </a:lnTo>
                    <a:lnTo>
                      <a:pt x="15934" y="9175"/>
                    </a:lnTo>
                    <a:lnTo>
                      <a:pt x="15472" y="9355"/>
                    </a:lnTo>
                    <a:lnTo>
                      <a:pt x="15472" y="9355"/>
                    </a:lnTo>
                    <a:lnTo>
                      <a:pt x="15626" y="9149"/>
                    </a:lnTo>
                    <a:lnTo>
                      <a:pt x="15755" y="8943"/>
                    </a:lnTo>
                    <a:lnTo>
                      <a:pt x="15857" y="8686"/>
                    </a:lnTo>
                    <a:lnTo>
                      <a:pt x="15934" y="8455"/>
                    </a:lnTo>
                    <a:lnTo>
                      <a:pt x="15986" y="8198"/>
                    </a:lnTo>
                    <a:lnTo>
                      <a:pt x="16012" y="7915"/>
                    </a:lnTo>
                    <a:lnTo>
                      <a:pt x="15986" y="7658"/>
                    </a:lnTo>
                    <a:lnTo>
                      <a:pt x="15960" y="7376"/>
                    </a:lnTo>
                    <a:lnTo>
                      <a:pt x="14701" y="1799"/>
                    </a:lnTo>
                    <a:lnTo>
                      <a:pt x="14701" y="1799"/>
                    </a:lnTo>
                    <a:lnTo>
                      <a:pt x="14649" y="1593"/>
                    </a:lnTo>
                    <a:lnTo>
                      <a:pt x="14572" y="1414"/>
                    </a:lnTo>
                    <a:lnTo>
                      <a:pt x="14495" y="1234"/>
                    </a:lnTo>
                    <a:lnTo>
                      <a:pt x="14392" y="1054"/>
                    </a:lnTo>
                    <a:lnTo>
                      <a:pt x="14290" y="900"/>
                    </a:lnTo>
                    <a:lnTo>
                      <a:pt x="14161" y="745"/>
                    </a:lnTo>
                    <a:lnTo>
                      <a:pt x="14033" y="617"/>
                    </a:lnTo>
                    <a:lnTo>
                      <a:pt x="13878" y="488"/>
                    </a:lnTo>
                    <a:lnTo>
                      <a:pt x="13724" y="386"/>
                    </a:lnTo>
                    <a:lnTo>
                      <a:pt x="13544" y="283"/>
                    </a:lnTo>
                    <a:lnTo>
                      <a:pt x="13390" y="206"/>
                    </a:lnTo>
                    <a:lnTo>
                      <a:pt x="13210" y="129"/>
                    </a:lnTo>
                    <a:lnTo>
                      <a:pt x="13030" y="77"/>
                    </a:lnTo>
                    <a:lnTo>
                      <a:pt x="12825" y="26"/>
                    </a:lnTo>
                    <a:lnTo>
                      <a:pt x="12645" y="0"/>
                    </a:lnTo>
                    <a:lnTo>
                      <a:pt x="12439" y="0"/>
                    </a:lnTo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71438" dist="47625" dir="4200000" algn="bl" rotWithShape="0">
                  <a:srgbClr val="5E91E0">
                    <a:alpha val="20000"/>
                  </a:srgbClr>
                </a:outerShdw>
              </a:effectLst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255" name="Google Shape;21757;p70">
                <a:extLst>
                  <a:ext uri="{FF2B5EF4-FFF2-40B4-BE49-F238E27FC236}">
                    <a16:creationId xmlns:a16="http://schemas.microsoft.com/office/drawing/2014/main" id="{5BC5D5BA-28BA-1AF0-06C2-34CA455574B0}"/>
                  </a:ext>
                </a:extLst>
              </p:cNvPr>
              <p:cNvSpPr/>
              <p:nvPr/>
            </p:nvSpPr>
            <p:spPr>
              <a:xfrm>
                <a:off x="2582225" y="110425"/>
                <a:ext cx="855825" cy="526225"/>
              </a:xfrm>
              <a:custGeom>
                <a:avLst/>
                <a:gdLst/>
                <a:ahLst/>
                <a:cxnLst/>
                <a:rect l="l" t="t" r="r" b="b"/>
                <a:pathLst>
                  <a:path w="34233" h="21049" extrusionOk="0">
                    <a:moveTo>
                      <a:pt x="26599" y="1"/>
                    </a:moveTo>
                    <a:lnTo>
                      <a:pt x="26265" y="26"/>
                    </a:lnTo>
                    <a:lnTo>
                      <a:pt x="25957" y="78"/>
                    </a:lnTo>
                    <a:lnTo>
                      <a:pt x="25623" y="155"/>
                    </a:lnTo>
                    <a:lnTo>
                      <a:pt x="25314" y="283"/>
                    </a:lnTo>
                    <a:lnTo>
                      <a:pt x="25032" y="438"/>
                    </a:lnTo>
                    <a:lnTo>
                      <a:pt x="24749" y="617"/>
                    </a:lnTo>
                    <a:lnTo>
                      <a:pt x="24466" y="849"/>
                    </a:lnTo>
                    <a:lnTo>
                      <a:pt x="24235" y="1106"/>
                    </a:lnTo>
                    <a:lnTo>
                      <a:pt x="24004" y="1414"/>
                    </a:lnTo>
                    <a:lnTo>
                      <a:pt x="23695" y="1363"/>
                    </a:lnTo>
                    <a:lnTo>
                      <a:pt x="23053" y="1363"/>
                    </a:lnTo>
                    <a:lnTo>
                      <a:pt x="22719" y="1414"/>
                    </a:lnTo>
                    <a:lnTo>
                      <a:pt x="22410" y="1517"/>
                    </a:lnTo>
                    <a:lnTo>
                      <a:pt x="22102" y="1620"/>
                    </a:lnTo>
                    <a:lnTo>
                      <a:pt x="21794" y="1774"/>
                    </a:lnTo>
                    <a:lnTo>
                      <a:pt x="21511" y="1954"/>
                    </a:lnTo>
                    <a:lnTo>
                      <a:pt x="21254" y="2185"/>
                    </a:lnTo>
                    <a:lnTo>
                      <a:pt x="20997" y="2442"/>
                    </a:lnTo>
                    <a:lnTo>
                      <a:pt x="20868" y="2622"/>
                    </a:lnTo>
                    <a:lnTo>
                      <a:pt x="20586" y="2391"/>
                    </a:lnTo>
                    <a:lnTo>
                      <a:pt x="20303" y="2159"/>
                    </a:lnTo>
                    <a:lnTo>
                      <a:pt x="19995" y="1954"/>
                    </a:lnTo>
                    <a:lnTo>
                      <a:pt x="19686" y="1748"/>
                    </a:lnTo>
                    <a:lnTo>
                      <a:pt x="19378" y="1568"/>
                    </a:lnTo>
                    <a:lnTo>
                      <a:pt x="19044" y="1414"/>
                    </a:lnTo>
                    <a:lnTo>
                      <a:pt x="18735" y="1286"/>
                    </a:lnTo>
                    <a:lnTo>
                      <a:pt x="18427" y="1183"/>
                    </a:lnTo>
                    <a:lnTo>
                      <a:pt x="17964" y="1054"/>
                    </a:lnTo>
                    <a:lnTo>
                      <a:pt x="17502" y="952"/>
                    </a:lnTo>
                    <a:lnTo>
                      <a:pt x="16988" y="900"/>
                    </a:lnTo>
                    <a:lnTo>
                      <a:pt x="16474" y="874"/>
                    </a:lnTo>
                    <a:lnTo>
                      <a:pt x="16063" y="900"/>
                    </a:lnTo>
                    <a:lnTo>
                      <a:pt x="15651" y="926"/>
                    </a:lnTo>
                    <a:lnTo>
                      <a:pt x="15240" y="977"/>
                    </a:lnTo>
                    <a:lnTo>
                      <a:pt x="14855" y="1054"/>
                    </a:lnTo>
                    <a:lnTo>
                      <a:pt x="14469" y="1183"/>
                    </a:lnTo>
                    <a:lnTo>
                      <a:pt x="14084" y="1311"/>
                    </a:lnTo>
                    <a:lnTo>
                      <a:pt x="13750" y="1466"/>
                    </a:lnTo>
                    <a:lnTo>
                      <a:pt x="13390" y="1645"/>
                    </a:lnTo>
                    <a:lnTo>
                      <a:pt x="13082" y="1851"/>
                    </a:lnTo>
                    <a:lnTo>
                      <a:pt x="12799" y="2108"/>
                    </a:lnTo>
                    <a:lnTo>
                      <a:pt x="12568" y="2365"/>
                    </a:lnTo>
                    <a:lnTo>
                      <a:pt x="12336" y="2673"/>
                    </a:lnTo>
                    <a:lnTo>
                      <a:pt x="12182" y="2982"/>
                    </a:lnTo>
                    <a:lnTo>
                      <a:pt x="12028" y="3342"/>
                    </a:lnTo>
                    <a:lnTo>
                      <a:pt x="11951" y="3753"/>
                    </a:lnTo>
                    <a:lnTo>
                      <a:pt x="11925" y="4164"/>
                    </a:lnTo>
                    <a:lnTo>
                      <a:pt x="11925" y="4370"/>
                    </a:lnTo>
                    <a:lnTo>
                      <a:pt x="11951" y="4601"/>
                    </a:lnTo>
                    <a:lnTo>
                      <a:pt x="11617" y="4575"/>
                    </a:lnTo>
                    <a:lnTo>
                      <a:pt x="11206" y="4601"/>
                    </a:lnTo>
                    <a:lnTo>
                      <a:pt x="10769" y="4627"/>
                    </a:lnTo>
                    <a:lnTo>
                      <a:pt x="10332" y="4678"/>
                    </a:lnTo>
                    <a:lnTo>
                      <a:pt x="9921" y="4755"/>
                    </a:lnTo>
                    <a:lnTo>
                      <a:pt x="9792" y="4755"/>
                    </a:lnTo>
                    <a:lnTo>
                      <a:pt x="9432" y="4858"/>
                    </a:lnTo>
                    <a:lnTo>
                      <a:pt x="9072" y="4961"/>
                    </a:lnTo>
                    <a:lnTo>
                      <a:pt x="8713" y="5089"/>
                    </a:lnTo>
                    <a:lnTo>
                      <a:pt x="8353" y="5218"/>
                    </a:lnTo>
                    <a:lnTo>
                      <a:pt x="7942" y="5398"/>
                    </a:lnTo>
                    <a:lnTo>
                      <a:pt x="7531" y="5603"/>
                    </a:lnTo>
                    <a:lnTo>
                      <a:pt x="7145" y="5834"/>
                    </a:lnTo>
                    <a:lnTo>
                      <a:pt x="6760" y="6091"/>
                    </a:lnTo>
                    <a:lnTo>
                      <a:pt x="6400" y="6348"/>
                    </a:lnTo>
                    <a:lnTo>
                      <a:pt x="6040" y="6631"/>
                    </a:lnTo>
                    <a:lnTo>
                      <a:pt x="5706" y="6939"/>
                    </a:lnTo>
                    <a:lnTo>
                      <a:pt x="5372" y="7248"/>
                    </a:lnTo>
                    <a:lnTo>
                      <a:pt x="4986" y="7685"/>
                    </a:lnTo>
                    <a:lnTo>
                      <a:pt x="4627" y="8173"/>
                    </a:lnTo>
                    <a:lnTo>
                      <a:pt x="4395" y="8481"/>
                    </a:lnTo>
                    <a:lnTo>
                      <a:pt x="4190" y="8816"/>
                    </a:lnTo>
                    <a:lnTo>
                      <a:pt x="4010" y="9175"/>
                    </a:lnTo>
                    <a:lnTo>
                      <a:pt x="3830" y="9509"/>
                    </a:lnTo>
                    <a:lnTo>
                      <a:pt x="3521" y="9407"/>
                    </a:lnTo>
                    <a:lnTo>
                      <a:pt x="3213" y="9355"/>
                    </a:lnTo>
                    <a:lnTo>
                      <a:pt x="2930" y="9304"/>
                    </a:lnTo>
                    <a:lnTo>
                      <a:pt x="2622" y="9278"/>
                    </a:lnTo>
                    <a:lnTo>
                      <a:pt x="2262" y="9304"/>
                    </a:lnTo>
                    <a:lnTo>
                      <a:pt x="1902" y="9381"/>
                    </a:lnTo>
                    <a:lnTo>
                      <a:pt x="1568" y="9509"/>
                    </a:lnTo>
                    <a:lnTo>
                      <a:pt x="1414" y="9612"/>
                    </a:lnTo>
                    <a:lnTo>
                      <a:pt x="1260" y="9715"/>
                    </a:lnTo>
                    <a:lnTo>
                      <a:pt x="1106" y="9843"/>
                    </a:lnTo>
                    <a:lnTo>
                      <a:pt x="952" y="9972"/>
                    </a:lnTo>
                    <a:lnTo>
                      <a:pt x="823" y="10126"/>
                    </a:lnTo>
                    <a:lnTo>
                      <a:pt x="669" y="10280"/>
                    </a:lnTo>
                    <a:lnTo>
                      <a:pt x="566" y="10486"/>
                    </a:lnTo>
                    <a:lnTo>
                      <a:pt x="438" y="10692"/>
                    </a:lnTo>
                    <a:lnTo>
                      <a:pt x="232" y="11128"/>
                    </a:lnTo>
                    <a:lnTo>
                      <a:pt x="129" y="11411"/>
                    </a:lnTo>
                    <a:lnTo>
                      <a:pt x="52" y="11694"/>
                    </a:lnTo>
                    <a:lnTo>
                      <a:pt x="26" y="11977"/>
                    </a:lnTo>
                    <a:lnTo>
                      <a:pt x="1" y="12259"/>
                    </a:lnTo>
                    <a:lnTo>
                      <a:pt x="26" y="12542"/>
                    </a:lnTo>
                    <a:lnTo>
                      <a:pt x="78" y="12799"/>
                    </a:lnTo>
                    <a:lnTo>
                      <a:pt x="155" y="13056"/>
                    </a:lnTo>
                    <a:lnTo>
                      <a:pt x="232" y="13313"/>
                    </a:lnTo>
                    <a:lnTo>
                      <a:pt x="360" y="13570"/>
                    </a:lnTo>
                    <a:lnTo>
                      <a:pt x="515" y="13801"/>
                    </a:lnTo>
                    <a:lnTo>
                      <a:pt x="669" y="14032"/>
                    </a:lnTo>
                    <a:lnTo>
                      <a:pt x="849" y="14238"/>
                    </a:lnTo>
                    <a:lnTo>
                      <a:pt x="1054" y="14418"/>
                    </a:lnTo>
                    <a:lnTo>
                      <a:pt x="1286" y="14572"/>
                    </a:lnTo>
                    <a:lnTo>
                      <a:pt x="1543" y="14726"/>
                    </a:lnTo>
                    <a:lnTo>
                      <a:pt x="1800" y="14855"/>
                    </a:lnTo>
                    <a:lnTo>
                      <a:pt x="2057" y="14932"/>
                    </a:lnTo>
                    <a:lnTo>
                      <a:pt x="2339" y="15009"/>
                    </a:lnTo>
                    <a:lnTo>
                      <a:pt x="2596" y="15035"/>
                    </a:lnTo>
                    <a:lnTo>
                      <a:pt x="2853" y="15060"/>
                    </a:lnTo>
                    <a:lnTo>
                      <a:pt x="3213" y="15035"/>
                    </a:lnTo>
                    <a:lnTo>
                      <a:pt x="3547" y="14983"/>
                    </a:lnTo>
                    <a:lnTo>
                      <a:pt x="3727" y="15497"/>
                    </a:lnTo>
                    <a:lnTo>
                      <a:pt x="3933" y="15986"/>
                    </a:lnTo>
                    <a:lnTo>
                      <a:pt x="4164" y="16474"/>
                    </a:lnTo>
                    <a:lnTo>
                      <a:pt x="4447" y="16962"/>
                    </a:lnTo>
                    <a:lnTo>
                      <a:pt x="4729" y="17425"/>
                    </a:lnTo>
                    <a:lnTo>
                      <a:pt x="5063" y="17836"/>
                    </a:lnTo>
                    <a:lnTo>
                      <a:pt x="5397" y="18247"/>
                    </a:lnTo>
                    <a:lnTo>
                      <a:pt x="5783" y="18633"/>
                    </a:lnTo>
                    <a:lnTo>
                      <a:pt x="6091" y="18941"/>
                    </a:lnTo>
                    <a:lnTo>
                      <a:pt x="6425" y="19198"/>
                    </a:lnTo>
                    <a:lnTo>
                      <a:pt x="6760" y="19455"/>
                    </a:lnTo>
                    <a:lnTo>
                      <a:pt x="7119" y="19712"/>
                    </a:lnTo>
                    <a:lnTo>
                      <a:pt x="7659" y="20020"/>
                    </a:lnTo>
                    <a:lnTo>
                      <a:pt x="8199" y="20277"/>
                    </a:lnTo>
                    <a:lnTo>
                      <a:pt x="8764" y="20509"/>
                    </a:lnTo>
                    <a:lnTo>
                      <a:pt x="9355" y="20714"/>
                    </a:lnTo>
                    <a:lnTo>
                      <a:pt x="9946" y="20843"/>
                    </a:lnTo>
                    <a:lnTo>
                      <a:pt x="10563" y="20971"/>
                    </a:lnTo>
                    <a:lnTo>
                      <a:pt x="11154" y="21023"/>
                    </a:lnTo>
                    <a:lnTo>
                      <a:pt x="11771" y="21048"/>
                    </a:lnTo>
                    <a:lnTo>
                      <a:pt x="12439" y="21023"/>
                    </a:lnTo>
                    <a:lnTo>
                      <a:pt x="13056" y="20946"/>
                    </a:lnTo>
                    <a:lnTo>
                      <a:pt x="13544" y="20868"/>
                    </a:lnTo>
                    <a:lnTo>
                      <a:pt x="14058" y="20740"/>
                    </a:lnTo>
                    <a:lnTo>
                      <a:pt x="14546" y="20560"/>
                    </a:lnTo>
                    <a:lnTo>
                      <a:pt x="15009" y="20380"/>
                    </a:lnTo>
                    <a:lnTo>
                      <a:pt x="15395" y="20226"/>
                    </a:lnTo>
                    <a:lnTo>
                      <a:pt x="15754" y="20020"/>
                    </a:lnTo>
                    <a:lnTo>
                      <a:pt x="16140" y="19815"/>
                    </a:lnTo>
                    <a:lnTo>
                      <a:pt x="16474" y="19583"/>
                    </a:lnTo>
                    <a:lnTo>
                      <a:pt x="16808" y="19352"/>
                    </a:lnTo>
                    <a:lnTo>
                      <a:pt x="17142" y="19095"/>
                    </a:lnTo>
                    <a:lnTo>
                      <a:pt x="17450" y="18838"/>
                    </a:lnTo>
                    <a:lnTo>
                      <a:pt x="17759" y="18556"/>
                    </a:lnTo>
                    <a:lnTo>
                      <a:pt x="18093" y="18658"/>
                    </a:lnTo>
                    <a:lnTo>
                      <a:pt x="18684" y="18838"/>
                    </a:lnTo>
                    <a:lnTo>
                      <a:pt x="19301" y="18967"/>
                    </a:lnTo>
                    <a:lnTo>
                      <a:pt x="19918" y="19018"/>
                    </a:lnTo>
                    <a:lnTo>
                      <a:pt x="20534" y="19044"/>
                    </a:lnTo>
                    <a:lnTo>
                      <a:pt x="21048" y="19044"/>
                    </a:lnTo>
                    <a:lnTo>
                      <a:pt x="21562" y="18992"/>
                    </a:lnTo>
                    <a:lnTo>
                      <a:pt x="22076" y="18890"/>
                    </a:lnTo>
                    <a:lnTo>
                      <a:pt x="22590" y="18787"/>
                    </a:lnTo>
                    <a:lnTo>
                      <a:pt x="23104" y="18633"/>
                    </a:lnTo>
                    <a:lnTo>
                      <a:pt x="23593" y="18453"/>
                    </a:lnTo>
                    <a:lnTo>
                      <a:pt x="24055" y="18221"/>
                    </a:lnTo>
                    <a:lnTo>
                      <a:pt x="24518" y="17964"/>
                    </a:lnTo>
                    <a:lnTo>
                      <a:pt x="24903" y="17707"/>
                    </a:lnTo>
                    <a:lnTo>
                      <a:pt x="25263" y="17425"/>
                    </a:lnTo>
                    <a:lnTo>
                      <a:pt x="25597" y="17116"/>
                    </a:lnTo>
                    <a:lnTo>
                      <a:pt x="25906" y="16757"/>
                    </a:lnTo>
                    <a:lnTo>
                      <a:pt x="26137" y="16371"/>
                    </a:lnTo>
                    <a:lnTo>
                      <a:pt x="26240" y="16191"/>
                    </a:lnTo>
                    <a:lnTo>
                      <a:pt x="26342" y="15986"/>
                    </a:lnTo>
                    <a:lnTo>
                      <a:pt x="26419" y="15754"/>
                    </a:lnTo>
                    <a:lnTo>
                      <a:pt x="26471" y="15549"/>
                    </a:lnTo>
                    <a:lnTo>
                      <a:pt x="26522" y="15317"/>
                    </a:lnTo>
                    <a:lnTo>
                      <a:pt x="26548" y="15086"/>
                    </a:lnTo>
                    <a:lnTo>
                      <a:pt x="26548" y="14829"/>
                    </a:lnTo>
                    <a:lnTo>
                      <a:pt x="26548" y="14572"/>
                    </a:lnTo>
                    <a:lnTo>
                      <a:pt x="26497" y="14341"/>
                    </a:lnTo>
                    <a:lnTo>
                      <a:pt x="26445" y="14110"/>
                    </a:lnTo>
                    <a:lnTo>
                      <a:pt x="26368" y="13878"/>
                    </a:lnTo>
                    <a:lnTo>
                      <a:pt x="26291" y="13647"/>
                    </a:lnTo>
                    <a:lnTo>
                      <a:pt x="26162" y="13416"/>
                    </a:lnTo>
                    <a:lnTo>
                      <a:pt x="26034" y="13184"/>
                    </a:lnTo>
                    <a:lnTo>
                      <a:pt x="25880" y="12979"/>
                    </a:lnTo>
                    <a:lnTo>
                      <a:pt x="25726" y="12773"/>
                    </a:lnTo>
                    <a:lnTo>
                      <a:pt x="25366" y="12413"/>
                    </a:lnTo>
                    <a:lnTo>
                      <a:pt x="24980" y="12054"/>
                    </a:lnTo>
                    <a:lnTo>
                      <a:pt x="24569" y="11720"/>
                    </a:lnTo>
                    <a:lnTo>
                      <a:pt x="24132" y="11437"/>
                    </a:lnTo>
                    <a:lnTo>
                      <a:pt x="23695" y="11128"/>
                    </a:lnTo>
                    <a:lnTo>
                      <a:pt x="23387" y="10949"/>
                    </a:lnTo>
                    <a:lnTo>
                      <a:pt x="23079" y="10717"/>
                    </a:lnTo>
                    <a:lnTo>
                      <a:pt x="22796" y="10486"/>
                    </a:lnTo>
                    <a:lnTo>
                      <a:pt x="22513" y="10229"/>
                    </a:lnTo>
                    <a:lnTo>
                      <a:pt x="22282" y="9972"/>
                    </a:lnTo>
                    <a:lnTo>
                      <a:pt x="22076" y="9664"/>
                    </a:lnTo>
                    <a:lnTo>
                      <a:pt x="21896" y="9329"/>
                    </a:lnTo>
                    <a:lnTo>
                      <a:pt x="21845" y="9150"/>
                    </a:lnTo>
                    <a:lnTo>
                      <a:pt x="21794" y="8970"/>
                    </a:lnTo>
                    <a:lnTo>
                      <a:pt x="21768" y="8738"/>
                    </a:lnTo>
                    <a:lnTo>
                      <a:pt x="21742" y="8533"/>
                    </a:lnTo>
                    <a:lnTo>
                      <a:pt x="21742" y="8327"/>
                    </a:lnTo>
                    <a:lnTo>
                      <a:pt x="21768" y="8096"/>
                    </a:lnTo>
                    <a:lnTo>
                      <a:pt x="21845" y="7685"/>
                    </a:lnTo>
                    <a:lnTo>
                      <a:pt x="21974" y="7248"/>
                    </a:lnTo>
                    <a:lnTo>
                      <a:pt x="22359" y="7402"/>
                    </a:lnTo>
                    <a:lnTo>
                      <a:pt x="22770" y="7531"/>
                    </a:lnTo>
                    <a:lnTo>
                      <a:pt x="22796" y="7813"/>
                    </a:lnTo>
                    <a:lnTo>
                      <a:pt x="22873" y="8122"/>
                    </a:lnTo>
                    <a:lnTo>
                      <a:pt x="22950" y="8404"/>
                    </a:lnTo>
                    <a:lnTo>
                      <a:pt x="23079" y="8687"/>
                    </a:lnTo>
                    <a:lnTo>
                      <a:pt x="23233" y="8944"/>
                    </a:lnTo>
                    <a:lnTo>
                      <a:pt x="23413" y="9201"/>
                    </a:lnTo>
                    <a:lnTo>
                      <a:pt x="23618" y="9432"/>
                    </a:lnTo>
                    <a:lnTo>
                      <a:pt x="23850" y="9664"/>
                    </a:lnTo>
                    <a:lnTo>
                      <a:pt x="24055" y="9843"/>
                    </a:lnTo>
                    <a:lnTo>
                      <a:pt x="24312" y="9998"/>
                    </a:lnTo>
                    <a:lnTo>
                      <a:pt x="24543" y="10126"/>
                    </a:lnTo>
                    <a:lnTo>
                      <a:pt x="24800" y="10229"/>
                    </a:lnTo>
                    <a:lnTo>
                      <a:pt x="25057" y="10306"/>
                    </a:lnTo>
                    <a:lnTo>
                      <a:pt x="25340" y="10357"/>
                    </a:lnTo>
                    <a:lnTo>
                      <a:pt x="25597" y="10383"/>
                    </a:lnTo>
                    <a:lnTo>
                      <a:pt x="25854" y="10409"/>
                    </a:lnTo>
                    <a:lnTo>
                      <a:pt x="26291" y="10383"/>
                    </a:lnTo>
                    <a:lnTo>
                      <a:pt x="26394" y="10666"/>
                    </a:lnTo>
                    <a:lnTo>
                      <a:pt x="26522" y="10949"/>
                    </a:lnTo>
                    <a:lnTo>
                      <a:pt x="26676" y="11206"/>
                    </a:lnTo>
                    <a:lnTo>
                      <a:pt x="26856" y="11463"/>
                    </a:lnTo>
                    <a:lnTo>
                      <a:pt x="26702" y="11514"/>
                    </a:lnTo>
                    <a:lnTo>
                      <a:pt x="26548" y="11565"/>
                    </a:lnTo>
                    <a:lnTo>
                      <a:pt x="26419" y="11642"/>
                    </a:lnTo>
                    <a:lnTo>
                      <a:pt x="26291" y="11771"/>
                    </a:lnTo>
                    <a:lnTo>
                      <a:pt x="26188" y="11899"/>
                    </a:lnTo>
                    <a:lnTo>
                      <a:pt x="26137" y="12054"/>
                    </a:lnTo>
                    <a:lnTo>
                      <a:pt x="26085" y="12208"/>
                    </a:lnTo>
                    <a:lnTo>
                      <a:pt x="26085" y="12362"/>
                    </a:lnTo>
                    <a:lnTo>
                      <a:pt x="26111" y="12516"/>
                    </a:lnTo>
                    <a:lnTo>
                      <a:pt x="26188" y="12670"/>
                    </a:lnTo>
                    <a:lnTo>
                      <a:pt x="26265" y="12825"/>
                    </a:lnTo>
                    <a:lnTo>
                      <a:pt x="26394" y="12953"/>
                    </a:lnTo>
                    <a:lnTo>
                      <a:pt x="26497" y="13030"/>
                    </a:lnTo>
                    <a:lnTo>
                      <a:pt x="26651" y="13082"/>
                    </a:lnTo>
                    <a:lnTo>
                      <a:pt x="26779" y="13133"/>
                    </a:lnTo>
                    <a:lnTo>
                      <a:pt x="27113" y="13133"/>
                    </a:lnTo>
                    <a:lnTo>
                      <a:pt x="27268" y="13082"/>
                    </a:lnTo>
                    <a:lnTo>
                      <a:pt x="27422" y="12979"/>
                    </a:lnTo>
                    <a:lnTo>
                      <a:pt x="27550" y="12850"/>
                    </a:lnTo>
                    <a:lnTo>
                      <a:pt x="27653" y="12722"/>
                    </a:lnTo>
                    <a:lnTo>
                      <a:pt x="27730" y="12568"/>
                    </a:lnTo>
                    <a:lnTo>
                      <a:pt x="27756" y="12413"/>
                    </a:lnTo>
                    <a:lnTo>
                      <a:pt x="27756" y="12259"/>
                    </a:lnTo>
                    <a:lnTo>
                      <a:pt x="28116" y="12439"/>
                    </a:lnTo>
                    <a:lnTo>
                      <a:pt x="28501" y="12568"/>
                    </a:lnTo>
                    <a:lnTo>
                      <a:pt x="28887" y="12645"/>
                    </a:lnTo>
                    <a:lnTo>
                      <a:pt x="29298" y="12670"/>
                    </a:lnTo>
                    <a:lnTo>
                      <a:pt x="29555" y="12645"/>
                    </a:lnTo>
                    <a:lnTo>
                      <a:pt x="29812" y="12619"/>
                    </a:lnTo>
                    <a:lnTo>
                      <a:pt x="30069" y="12568"/>
                    </a:lnTo>
                    <a:lnTo>
                      <a:pt x="30326" y="12490"/>
                    </a:lnTo>
                    <a:lnTo>
                      <a:pt x="30583" y="12388"/>
                    </a:lnTo>
                    <a:lnTo>
                      <a:pt x="30814" y="12259"/>
                    </a:lnTo>
                    <a:lnTo>
                      <a:pt x="31045" y="12131"/>
                    </a:lnTo>
                    <a:lnTo>
                      <a:pt x="31277" y="11951"/>
                    </a:lnTo>
                    <a:lnTo>
                      <a:pt x="31457" y="12028"/>
                    </a:lnTo>
                    <a:lnTo>
                      <a:pt x="31662" y="12079"/>
                    </a:lnTo>
                    <a:lnTo>
                      <a:pt x="31893" y="12105"/>
                    </a:lnTo>
                    <a:lnTo>
                      <a:pt x="32099" y="12131"/>
                    </a:lnTo>
                    <a:lnTo>
                      <a:pt x="32305" y="12105"/>
                    </a:lnTo>
                    <a:lnTo>
                      <a:pt x="32536" y="12079"/>
                    </a:lnTo>
                    <a:lnTo>
                      <a:pt x="32767" y="12028"/>
                    </a:lnTo>
                    <a:lnTo>
                      <a:pt x="32973" y="11925"/>
                    </a:lnTo>
                    <a:lnTo>
                      <a:pt x="33178" y="11822"/>
                    </a:lnTo>
                    <a:lnTo>
                      <a:pt x="33358" y="11694"/>
                    </a:lnTo>
                    <a:lnTo>
                      <a:pt x="33538" y="11540"/>
                    </a:lnTo>
                    <a:lnTo>
                      <a:pt x="33718" y="11385"/>
                    </a:lnTo>
                    <a:lnTo>
                      <a:pt x="33821" y="11231"/>
                    </a:lnTo>
                    <a:lnTo>
                      <a:pt x="33924" y="11077"/>
                    </a:lnTo>
                    <a:lnTo>
                      <a:pt x="34078" y="10769"/>
                    </a:lnTo>
                    <a:lnTo>
                      <a:pt x="34181" y="10435"/>
                    </a:lnTo>
                    <a:lnTo>
                      <a:pt x="34232" y="10075"/>
                    </a:lnTo>
                    <a:lnTo>
                      <a:pt x="34232" y="9741"/>
                    </a:lnTo>
                    <a:lnTo>
                      <a:pt x="34155" y="9407"/>
                    </a:lnTo>
                    <a:lnTo>
                      <a:pt x="34026" y="9073"/>
                    </a:lnTo>
                    <a:lnTo>
                      <a:pt x="33872" y="8764"/>
                    </a:lnTo>
                    <a:lnTo>
                      <a:pt x="33949" y="8533"/>
                    </a:lnTo>
                    <a:lnTo>
                      <a:pt x="34001" y="8302"/>
                    </a:lnTo>
                    <a:lnTo>
                      <a:pt x="34052" y="8070"/>
                    </a:lnTo>
                    <a:lnTo>
                      <a:pt x="34078" y="7839"/>
                    </a:lnTo>
                    <a:lnTo>
                      <a:pt x="34104" y="7582"/>
                    </a:lnTo>
                    <a:lnTo>
                      <a:pt x="34104" y="7351"/>
                    </a:lnTo>
                    <a:lnTo>
                      <a:pt x="34052" y="7119"/>
                    </a:lnTo>
                    <a:lnTo>
                      <a:pt x="34026" y="6888"/>
                    </a:lnTo>
                    <a:lnTo>
                      <a:pt x="33949" y="6657"/>
                    </a:lnTo>
                    <a:lnTo>
                      <a:pt x="33872" y="6425"/>
                    </a:lnTo>
                    <a:lnTo>
                      <a:pt x="33769" y="6194"/>
                    </a:lnTo>
                    <a:lnTo>
                      <a:pt x="33667" y="5989"/>
                    </a:lnTo>
                    <a:lnTo>
                      <a:pt x="33512" y="5783"/>
                    </a:lnTo>
                    <a:lnTo>
                      <a:pt x="33384" y="5577"/>
                    </a:lnTo>
                    <a:lnTo>
                      <a:pt x="33204" y="5398"/>
                    </a:lnTo>
                    <a:lnTo>
                      <a:pt x="33024" y="5218"/>
                    </a:lnTo>
                    <a:lnTo>
                      <a:pt x="32844" y="5063"/>
                    </a:lnTo>
                    <a:lnTo>
                      <a:pt x="32639" y="4935"/>
                    </a:lnTo>
                    <a:lnTo>
                      <a:pt x="32459" y="4832"/>
                    </a:lnTo>
                    <a:lnTo>
                      <a:pt x="32253" y="4729"/>
                    </a:lnTo>
                    <a:lnTo>
                      <a:pt x="32048" y="4652"/>
                    </a:lnTo>
                    <a:lnTo>
                      <a:pt x="31842" y="4575"/>
                    </a:lnTo>
                    <a:lnTo>
                      <a:pt x="31405" y="4498"/>
                    </a:lnTo>
                    <a:lnTo>
                      <a:pt x="31379" y="4292"/>
                    </a:lnTo>
                    <a:lnTo>
                      <a:pt x="31328" y="4113"/>
                    </a:lnTo>
                    <a:lnTo>
                      <a:pt x="31251" y="3907"/>
                    </a:lnTo>
                    <a:lnTo>
                      <a:pt x="31148" y="3727"/>
                    </a:lnTo>
                    <a:lnTo>
                      <a:pt x="31045" y="3547"/>
                    </a:lnTo>
                    <a:lnTo>
                      <a:pt x="30943" y="3393"/>
                    </a:lnTo>
                    <a:lnTo>
                      <a:pt x="30788" y="3239"/>
                    </a:lnTo>
                    <a:lnTo>
                      <a:pt x="30634" y="3085"/>
                    </a:lnTo>
                    <a:lnTo>
                      <a:pt x="30429" y="2905"/>
                    </a:lnTo>
                    <a:lnTo>
                      <a:pt x="30172" y="2776"/>
                    </a:lnTo>
                    <a:lnTo>
                      <a:pt x="29915" y="2673"/>
                    </a:lnTo>
                    <a:lnTo>
                      <a:pt x="29658" y="2596"/>
                    </a:lnTo>
                    <a:lnTo>
                      <a:pt x="29606" y="2339"/>
                    </a:lnTo>
                    <a:lnTo>
                      <a:pt x="29555" y="2108"/>
                    </a:lnTo>
                    <a:lnTo>
                      <a:pt x="29452" y="1902"/>
                    </a:lnTo>
                    <a:lnTo>
                      <a:pt x="29375" y="1697"/>
                    </a:lnTo>
                    <a:lnTo>
                      <a:pt x="29246" y="1491"/>
                    </a:lnTo>
                    <a:lnTo>
                      <a:pt x="29118" y="1286"/>
                    </a:lnTo>
                    <a:lnTo>
                      <a:pt x="28964" y="1106"/>
                    </a:lnTo>
                    <a:lnTo>
                      <a:pt x="28810" y="926"/>
                    </a:lnTo>
                    <a:lnTo>
                      <a:pt x="28630" y="772"/>
                    </a:lnTo>
                    <a:lnTo>
                      <a:pt x="28398" y="592"/>
                    </a:lnTo>
                    <a:lnTo>
                      <a:pt x="28167" y="438"/>
                    </a:lnTo>
                    <a:lnTo>
                      <a:pt x="27910" y="309"/>
                    </a:lnTo>
                    <a:lnTo>
                      <a:pt x="27653" y="206"/>
                    </a:lnTo>
                    <a:lnTo>
                      <a:pt x="27396" y="129"/>
                    </a:lnTo>
                    <a:lnTo>
                      <a:pt x="27139" y="52"/>
                    </a:lnTo>
                    <a:lnTo>
                      <a:pt x="26856" y="26"/>
                    </a:lnTo>
                    <a:lnTo>
                      <a:pt x="26599" y="1"/>
                    </a:ln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71438" dist="47625" dir="4200000" algn="bl" rotWithShape="0">
                  <a:srgbClr val="5E91E0">
                    <a:alpha val="20000"/>
                  </a:srgbClr>
                </a:outerShdw>
              </a:effectLst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256" name="Google Shape;21758;p70">
                <a:extLst>
                  <a:ext uri="{FF2B5EF4-FFF2-40B4-BE49-F238E27FC236}">
                    <a16:creationId xmlns:a16="http://schemas.microsoft.com/office/drawing/2014/main" id="{0B28B345-94F3-B003-4A7A-6E9E61B5027A}"/>
                  </a:ext>
                </a:extLst>
              </p:cNvPr>
              <p:cNvSpPr/>
              <p:nvPr/>
            </p:nvSpPr>
            <p:spPr>
              <a:xfrm>
                <a:off x="2582225" y="110425"/>
                <a:ext cx="855825" cy="526225"/>
              </a:xfrm>
              <a:custGeom>
                <a:avLst/>
                <a:gdLst/>
                <a:ahLst/>
                <a:cxnLst/>
                <a:rect l="l" t="t" r="r" b="b"/>
                <a:pathLst>
                  <a:path w="34233" h="21049" fill="none" extrusionOk="0">
                    <a:moveTo>
                      <a:pt x="26599" y="1"/>
                    </a:moveTo>
                    <a:lnTo>
                      <a:pt x="26599" y="1"/>
                    </a:lnTo>
                    <a:lnTo>
                      <a:pt x="26265" y="26"/>
                    </a:lnTo>
                    <a:lnTo>
                      <a:pt x="25957" y="78"/>
                    </a:lnTo>
                    <a:lnTo>
                      <a:pt x="25623" y="155"/>
                    </a:lnTo>
                    <a:lnTo>
                      <a:pt x="25314" y="283"/>
                    </a:lnTo>
                    <a:lnTo>
                      <a:pt x="25032" y="438"/>
                    </a:lnTo>
                    <a:lnTo>
                      <a:pt x="24749" y="617"/>
                    </a:lnTo>
                    <a:lnTo>
                      <a:pt x="24466" y="849"/>
                    </a:lnTo>
                    <a:lnTo>
                      <a:pt x="24235" y="1106"/>
                    </a:lnTo>
                    <a:lnTo>
                      <a:pt x="24235" y="1106"/>
                    </a:lnTo>
                    <a:lnTo>
                      <a:pt x="24004" y="1414"/>
                    </a:lnTo>
                    <a:lnTo>
                      <a:pt x="24004" y="1414"/>
                    </a:lnTo>
                    <a:lnTo>
                      <a:pt x="23695" y="1363"/>
                    </a:lnTo>
                    <a:lnTo>
                      <a:pt x="23361" y="1363"/>
                    </a:lnTo>
                    <a:lnTo>
                      <a:pt x="23361" y="1363"/>
                    </a:lnTo>
                    <a:lnTo>
                      <a:pt x="23053" y="1363"/>
                    </a:lnTo>
                    <a:lnTo>
                      <a:pt x="22719" y="1414"/>
                    </a:lnTo>
                    <a:lnTo>
                      <a:pt x="22410" y="1517"/>
                    </a:lnTo>
                    <a:lnTo>
                      <a:pt x="22102" y="1620"/>
                    </a:lnTo>
                    <a:lnTo>
                      <a:pt x="21794" y="1774"/>
                    </a:lnTo>
                    <a:lnTo>
                      <a:pt x="21511" y="1954"/>
                    </a:lnTo>
                    <a:lnTo>
                      <a:pt x="21254" y="2185"/>
                    </a:lnTo>
                    <a:lnTo>
                      <a:pt x="20997" y="2442"/>
                    </a:lnTo>
                    <a:lnTo>
                      <a:pt x="20997" y="2442"/>
                    </a:lnTo>
                    <a:lnTo>
                      <a:pt x="20868" y="2622"/>
                    </a:lnTo>
                    <a:lnTo>
                      <a:pt x="20868" y="2622"/>
                    </a:lnTo>
                    <a:lnTo>
                      <a:pt x="20586" y="2391"/>
                    </a:lnTo>
                    <a:lnTo>
                      <a:pt x="20303" y="2159"/>
                    </a:lnTo>
                    <a:lnTo>
                      <a:pt x="19995" y="1954"/>
                    </a:lnTo>
                    <a:lnTo>
                      <a:pt x="19686" y="1748"/>
                    </a:lnTo>
                    <a:lnTo>
                      <a:pt x="19378" y="1568"/>
                    </a:lnTo>
                    <a:lnTo>
                      <a:pt x="19044" y="1414"/>
                    </a:lnTo>
                    <a:lnTo>
                      <a:pt x="18735" y="1286"/>
                    </a:lnTo>
                    <a:lnTo>
                      <a:pt x="18427" y="1183"/>
                    </a:lnTo>
                    <a:lnTo>
                      <a:pt x="18427" y="1183"/>
                    </a:lnTo>
                    <a:lnTo>
                      <a:pt x="17964" y="1054"/>
                    </a:lnTo>
                    <a:lnTo>
                      <a:pt x="17502" y="952"/>
                    </a:lnTo>
                    <a:lnTo>
                      <a:pt x="16988" y="900"/>
                    </a:lnTo>
                    <a:lnTo>
                      <a:pt x="16474" y="874"/>
                    </a:lnTo>
                    <a:lnTo>
                      <a:pt x="16474" y="874"/>
                    </a:lnTo>
                    <a:lnTo>
                      <a:pt x="16063" y="900"/>
                    </a:lnTo>
                    <a:lnTo>
                      <a:pt x="15651" y="926"/>
                    </a:lnTo>
                    <a:lnTo>
                      <a:pt x="15240" y="977"/>
                    </a:lnTo>
                    <a:lnTo>
                      <a:pt x="14855" y="1054"/>
                    </a:lnTo>
                    <a:lnTo>
                      <a:pt x="14469" y="1183"/>
                    </a:lnTo>
                    <a:lnTo>
                      <a:pt x="14084" y="1311"/>
                    </a:lnTo>
                    <a:lnTo>
                      <a:pt x="13750" y="1466"/>
                    </a:lnTo>
                    <a:lnTo>
                      <a:pt x="13390" y="1645"/>
                    </a:lnTo>
                    <a:lnTo>
                      <a:pt x="13082" y="1851"/>
                    </a:lnTo>
                    <a:lnTo>
                      <a:pt x="12799" y="2108"/>
                    </a:lnTo>
                    <a:lnTo>
                      <a:pt x="12568" y="2365"/>
                    </a:lnTo>
                    <a:lnTo>
                      <a:pt x="12336" y="2673"/>
                    </a:lnTo>
                    <a:lnTo>
                      <a:pt x="12182" y="2982"/>
                    </a:lnTo>
                    <a:lnTo>
                      <a:pt x="12028" y="3342"/>
                    </a:lnTo>
                    <a:lnTo>
                      <a:pt x="11951" y="3753"/>
                    </a:lnTo>
                    <a:lnTo>
                      <a:pt x="11925" y="4164"/>
                    </a:lnTo>
                    <a:lnTo>
                      <a:pt x="11925" y="4164"/>
                    </a:lnTo>
                    <a:lnTo>
                      <a:pt x="11925" y="4370"/>
                    </a:lnTo>
                    <a:lnTo>
                      <a:pt x="11951" y="4601"/>
                    </a:lnTo>
                    <a:lnTo>
                      <a:pt x="11951" y="4601"/>
                    </a:lnTo>
                    <a:lnTo>
                      <a:pt x="11617" y="4575"/>
                    </a:lnTo>
                    <a:lnTo>
                      <a:pt x="11617" y="4575"/>
                    </a:lnTo>
                    <a:lnTo>
                      <a:pt x="11206" y="4601"/>
                    </a:lnTo>
                    <a:lnTo>
                      <a:pt x="10769" y="4627"/>
                    </a:lnTo>
                    <a:lnTo>
                      <a:pt x="10332" y="4678"/>
                    </a:lnTo>
                    <a:lnTo>
                      <a:pt x="9921" y="4755"/>
                    </a:lnTo>
                    <a:lnTo>
                      <a:pt x="9921" y="4755"/>
                    </a:lnTo>
                    <a:lnTo>
                      <a:pt x="9792" y="4755"/>
                    </a:lnTo>
                    <a:lnTo>
                      <a:pt x="9792" y="4755"/>
                    </a:lnTo>
                    <a:lnTo>
                      <a:pt x="9432" y="4858"/>
                    </a:lnTo>
                    <a:lnTo>
                      <a:pt x="9072" y="4961"/>
                    </a:lnTo>
                    <a:lnTo>
                      <a:pt x="8713" y="5089"/>
                    </a:lnTo>
                    <a:lnTo>
                      <a:pt x="8353" y="5218"/>
                    </a:lnTo>
                    <a:lnTo>
                      <a:pt x="8353" y="5218"/>
                    </a:lnTo>
                    <a:lnTo>
                      <a:pt x="7942" y="5398"/>
                    </a:lnTo>
                    <a:lnTo>
                      <a:pt x="7531" y="5603"/>
                    </a:lnTo>
                    <a:lnTo>
                      <a:pt x="7145" y="5834"/>
                    </a:lnTo>
                    <a:lnTo>
                      <a:pt x="6760" y="6091"/>
                    </a:lnTo>
                    <a:lnTo>
                      <a:pt x="6400" y="6348"/>
                    </a:lnTo>
                    <a:lnTo>
                      <a:pt x="6040" y="6631"/>
                    </a:lnTo>
                    <a:lnTo>
                      <a:pt x="5706" y="6939"/>
                    </a:lnTo>
                    <a:lnTo>
                      <a:pt x="5372" y="7248"/>
                    </a:lnTo>
                    <a:lnTo>
                      <a:pt x="5372" y="7248"/>
                    </a:lnTo>
                    <a:lnTo>
                      <a:pt x="4986" y="7685"/>
                    </a:lnTo>
                    <a:lnTo>
                      <a:pt x="4627" y="8173"/>
                    </a:lnTo>
                    <a:lnTo>
                      <a:pt x="4627" y="8173"/>
                    </a:lnTo>
                    <a:lnTo>
                      <a:pt x="4395" y="8481"/>
                    </a:lnTo>
                    <a:lnTo>
                      <a:pt x="4190" y="8816"/>
                    </a:lnTo>
                    <a:lnTo>
                      <a:pt x="4010" y="9175"/>
                    </a:lnTo>
                    <a:lnTo>
                      <a:pt x="3830" y="9509"/>
                    </a:lnTo>
                    <a:lnTo>
                      <a:pt x="3830" y="9509"/>
                    </a:lnTo>
                    <a:lnTo>
                      <a:pt x="3521" y="9407"/>
                    </a:lnTo>
                    <a:lnTo>
                      <a:pt x="3213" y="9355"/>
                    </a:lnTo>
                    <a:lnTo>
                      <a:pt x="2930" y="9304"/>
                    </a:lnTo>
                    <a:lnTo>
                      <a:pt x="2622" y="9278"/>
                    </a:lnTo>
                    <a:lnTo>
                      <a:pt x="2622" y="9278"/>
                    </a:lnTo>
                    <a:lnTo>
                      <a:pt x="2262" y="9304"/>
                    </a:lnTo>
                    <a:lnTo>
                      <a:pt x="1902" y="9381"/>
                    </a:lnTo>
                    <a:lnTo>
                      <a:pt x="1568" y="9509"/>
                    </a:lnTo>
                    <a:lnTo>
                      <a:pt x="1414" y="9612"/>
                    </a:lnTo>
                    <a:lnTo>
                      <a:pt x="1260" y="9715"/>
                    </a:lnTo>
                    <a:lnTo>
                      <a:pt x="1106" y="9843"/>
                    </a:lnTo>
                    <a:lnTo>
                      <a:pt x="952" y="9972"/>
                    </a:lnTo>
                    <a:lnTo>
                      <a:pt x="823" y="10126"/>
                    </a:lnTo>
                    <a:lnTo>
                      <a:pt x="669" y="10280"/>
                    </a:lnTo>
                    <a:lnTo>
                      <a:pt x="566" y="10486"/>
                    </a:lnTo>
                    <a:lnTo>
                      <a:pt x="438" y="10692"/>
                    </a:lnTo>
                    <a:lnTo>
                      <a:pt x="232" y="11128"/>
                    </a:lnTo>
                    <a:lnTo>
                      <a:pt x="232" y="11128"/>
                    </a:lnTo>
                    <a:lnTo>
                      <a:pt x="129" y="11411"/>
                    </a:lnTo>
                    <a:lnTo>
                      <a:pt x="52" y="11694"/>
                    </a:lnTo>
                    <a:lnTo>
                      <a:pt x="26" y="11977"/>
                    </a:lnTo>
                    <a:lnTo>
                      <a:pt x="1" y="12259"/>
                    </a:lnTo>
                    <a:lnTo>
                      <a:pt x="26" y="12542"/>
                    </a:lnTo>
                    <a:lnTo>
                      <a:pt x="78" y="12799"/>
                    </a:lnTo>
                    <a:lnTo>
                      <a:pt x="155" y="13056"/>
                    </a:lnTo>
                    <a:lnTo>
                      <a:pt x="232" y="13313"/>
                    </a:lnTo>
                    <a:lnTo>
                      <a:pt x="360" y="13570"/>
                    </a:lnTo>
                    <a:lnTo>
                      <a:pt x="515" y="13801"/>
                    </a:lnTo>
                    <a:lnTo>
                      <a:pt x="669" y="14032"/>
                    </a:lnTo>
                    <a:lnTo>
                      <a:pt x="849" y="14238"/>
                    </a:lnTo>
                    <a:lnTo>
                      <a:pt x="1054" y="14418"/>
                    </a:lnTo>
                    <a:lnTo>
                      <a:pt x="1286" y="14572"/>
                    </a:lnTo>
                    <a:lnTo>
                      <a:pt x="1543" y="14726"/>
                    </a:lnTo>
                    <a:lnTo>
                      <a:pt x="1800" y="14855"/>
                    </a:lnTo>
                    <a:lnTo>
                      <a:pt x="1800" y="14855"/>
                    </a:lnTo>
                    <a:lnTo>
                      <a:pt x="2057" y="14932"/>
                    </a:lnTo>
                    <a:lnTo>
                      <a:pt x="2339" y="15009"/>
                    </a:lnTo>
                    <a:lnTo>
                      <a:pt x="2596" y="15035"/>
                    </a:lnTo>
                    <a:lnTo>
                      <a:pt x="2853" y="15060"/>
                    </a:lnTo>
                    <a:lnTo>
                      <a:pt x="2853" y="15060"/>
                    </a:lnTo>
                    <a:lnTo>
                      <a:pt x="3213" y="15035"/>
                    </a:lnTo>
                    <a:lnTo>
                      <a:pt x="3547" y="14983"/>
                    </a:lnTo>
                    <a:lnTo>
                      <a:pt x="3547" y="14983"/>
                    </a:lnTo>
                    <a:lnTo>
                      <a:pt x="3727" y="15497"/>
                    </a:lnTo>
                    <a:lnTo>
                      <a:pt x="3933" y="15986"/>
                    </a:lnTo>
                    <a:lnTo>
                      <a:pt x="4164" y="16474"/>
                    </a:lnTo>
                    <a:lnTo>
                      <a:pt x="4447" y="16962"/>
                    </a:lnTo>
                    <a:lnTo>
                      <a:pt x="4729" y="17425"/>
                    </a:lnTo>
                    <a:lnTo>
                      <a:pt x="5063" y="17836"/>
                    </a:lnTo>
                    <a:lnTo>
                      <a:pt x="5397" y="18247"/>
                    </a:lnTo>
                    <a:lnTo>
                      <a:pt x="5783" y="18633"/>
                    </a:lnTo>
                    <a:lnTo>
                      <a:pt x="5783" y="18633"/>
                    </a:lnTo>
                    <a:lnTo>
                      <a:pt x="6091" y="18941"/>
                    </a:lnTo>
                    <a:lnTo>
                      <a:pt x="6425" y="19198"/>
                    </a:lnTo>
                    <a:lnTo>
                      <a:pt x="6760" y="19455"/>
                    </a:lnTo>
                    <a:lnTo>
                      <a:pt x="7119" y="19712"/>
                    </a:lnTo>
                    <a:lnTo>
                      <a:pt x="7119" y="19712"/>
                    </a:lnTo>
                    <a:lnTo>
                      <a:pt x="7659" y="20020"/>
                    </a:lnTo>
                    <a:lnTo>
                      <a:pt x="8199" y="20277"/>
                    </a:lnTo>
                    <a:lnTo>
                      <a:pt x="8764" y="20509"/>
                    </a:lnTo>
                    <a:lnTo>
                      <a:pt x="9355" y="20714"/>
                    </a:lnTo>
                    <a:lnTo>
                      <a:pt x="9946" y="20843"/>
                    </a:lnTo>
                    <a:lnTo>
                      <a:pt x="10563" y="20971"/>
                    </a:lnTo>
                    <a:lnTo>
                      <a:pt x="11154" y="21023"/>
                    </a:lnTo>
                    <a:lnTo>
                      <a:pt x="11771" y="21048"/>
                    </a:lnTo>
                    <a:lnTo>
                      <a:pt x="11771" y="21048"/>
                    </a:lnTo>
                    <a:lnTo>
                      <a:pt x="12439" y="21023"/>
                    </a:lnTo>
                    <a:lnTo>
                      <a:pt x="12439" y="21023"/>
                    </a:lnTo>
                    <a:lnTo>
                      <a:pt x="13056" y="20946"/>
                    </a:lnTo>
                    <a:lnTo>
                      <a:pt x="13056" y="20946"/>
                    </a:lnTo>
                    <a:lnTo>
                      <a:pt x="13544" y="20868"/>
                    </a:lnTo>
                    <a:lnTo>
                      <a:pt x="14058" y="20740"/>
                    </a:lnTo>
                    <a:lnTo>
                      <a:pt x="14546" y="20560"/>
                    </a:lnTo>
                    <a:lnTo>
                      <a:pt x="15009" y="20380"/>
                    </a:lnTo>
                    <a:lnTo>
                      <a:pt x="15009" y="20380"/>
                    </a:lnTo>
                    <a:lnTo>
                      <a:pt x="15395" y="20226"/>
                    </a:lnTo>
                    <a:lnTo>
                      <a:pt x="15754" y="20020"/>
                    </a:lnTo>
                    <a:lnTo>
                      <a:pt x="16140" y="19815"/>
                    </a:lnTo>
                    <a:lnTo>
                      <a:pt x="16474" y="19583"/>
                    </a:lnTo>
                    <a:lnTo>
                      <a:pt x="16808" y="19352"/>
                    </a:lnTo>
                    <a:lnTo>
                      <a:pt x="17142" y="19095"/>
                    </a:lnTo>
                    <a:lnTo>
                      <a:pt x="17450" y="18838"/>
                    </a:lnTo>
                    <a:lnTo>
                      <a:pt x="17759" y="18556"/>
                    </a:lnTo>
                    <a:lnTo>
                      <a:pt x="17759" y="18556"/>
                    </a:lnTo>
                    <a:lnTo>
                      <a:pt x="18093" y="18658"/>
                    </a:lnTo>
                    <a:lnTo>
                      <a:pt x="18093" y="18658"/>
                    </a:lnTo>
                    <a:lnTo>
                      <a:pt x="18684" y="18838"/>
                    </a:lnTo>
                    <a:lnTo>
                      <a:pt x="19301" y="18967"/>
                    </a:lnTo>
                    <a:lnTo>
                      <a:pt x="19918" y="19018"/>
                    </a:lnTo>
                    <a:lnTo>
                      <a:pt x="20534" y="19044"/>
                    </a:lnTo>
                    <a:lnTo>
                      <a:pt x="20534" y="19044"/>
                    </a:lnTo>
                    <a:lnTo>
                      <a:pt x="21048" y="19044"/>
                    </a:lnTo>
                    <a:lnTo>
                      <a:pt x="21562" y="18992"/>
                    </a:lnTo>
                    <a:lnTo>
                      <a:pt x="22076" y="18890"/>
                    </a:lnTo>
                    <a:lnTo>
                      <a:pt x="22590" y="18787"/>
                    </a:lnTo>
                    <a:lnTo>
                      <a:pt x="23104" y="18633"/>
                    </a:lnTo>
                    <a:lnTo>
                      <a:pt x="23593" y="18453"/>
                    </a:lnTo>
                    <a:lnTo>
                      <a:pt x="24055" y="18221"/>
                    </a:lnTo>
                    <a:lnTo>
                      <a:pt x="24518" y="17964"/>
                    </a:lnTo>
                    <a:lnTo>
                      <a:pt x="24518" y="17964"/>
                    </a:lnTo>
                    <a:lnTo>
                      <a:pt x="24903" y="17707"/>
                    </a:lnTo>
                    <a:lnTo>
                      <a:pt x="25263" y="17425"/>
                    </a:lnTo>
                    <a:lnTo>
                      <a:pt x="25597" y="17116"/>
                    </a:lnTo>
                    <a:lnTo>
                      <a:pt x="25906" y="16757"/>
                    </a:lnTo>
                    <a:lnTo>
                      <a:pt x="26137" y="16371"/>
                    </a:lnTo>
                    <a:lnTo>
                      <a:pt x="26240" y="16191"/>
                    </a:lnTo>
                    <a:lnTo>
                      <a:pt x="26342" y="15986"/>
                    </a:lnTo>
                    <a:lnTo>
                      <a:pt x="26419" y="15754"/>
                    </a:lnTo>
                    <a:lnTo>
                      <a:pt x="26471" y="15549"/>
                    </a:lnTo>
                    <a:lnTo>
                      <a:pt x="26522" y="15317"/>
                    </a:lnTo>
                    <a:lnTo>
                      <a:pt x="26548" y="15086"/>
                    </a:lnTo>
                    <a:lnTo>
                      <a:pt x="26548" y="15086"/>
                    </a:lnTo>
                    <a:lnTo>
                      <a:pt x="26548" y="14829"/>
                    </a:lnTo>
                    <a:lnTo>
                      <a:pt x="26548" y="14572"/>
                    </a:lnTo>
                    <a:lnTo>
                      <a:pt x="26497" y="14341"/>
                    </a:lnTo>
                    <a:lnTo>
                      <a:pt x="26445" y="14110"/>
                    </a:lnTo>
                    <a:lnTo>
                      <a:pt x="26445" y="14110"/>
                    </a:lnTo>
                    <a:lnTo>
                      <a:pt x="26368" y="13878"/>
                    </a:lnTo>
                    <a:lnTo>
                      <a:pt x="26291" y="13647"/>
                    </a:lnTo>
                    <a:lnTo>
                      <a:pt x="26162" y="13416"/>
                    </a:lnTo>
                    <a:lnTo>
                      <a:pt x="26034" y="13184"/>
                    </a:lnTo>
                    <a:lnTo>
                      <a:pt x="25880" y="12979"/>
                    </a:lnTo>
                    <a:lnTo>
                      <a:pt x="25726" y="12773"/>
                    </a:lnTo>
                    <a:lnTo>
                      <a:pt x="25366" y="12413"/>
                    </a:lnTo>
                    <a:lnTo>
                      <a:pt x="24980" y="12054"/>
                    </a:lnTo>
                    <a:lnTo>
                      <a:pt x="24569" y="11720"/>
                    </a:lnTo>
                    <a:lnTo>
                      <a:pt x="24132" y="11437"/>
                    </a:lnTo>
                    <a:lnTo>
                      <a:pt x="23695" y="11128"/>
                    </a:lnTo>
                    <a:lnTo>
                      <a:pt x="23695" y="11128"/>
                    </a:lnTo>
                    <a:lnTo>
                      <a:pt x="23387" y="10949"/>
                    </a:lnTo>
                    <a:lnTo>
                      <a:pt x="23079" y="10717"/>
                    </a:lnTo>
                    <a:lnTo>
                      <a:pt x="22796" y="10486"/>
                    </a:lnTo>
                    <a:lnTo>
                      <a:pt x="22513" y="10229"/>
                    </a:lnTo>
                    <a:lnTo>
                      <a:pt x="22282" y="9972"/>
                    </a:lnTo>
                    <a:lnTo>
                      <a:pt x="22076" y="9664"/>
                    </a:lnTo>
                    <a:lnTo>
                      <a:pt x="21896" y="9329"/>
                    </a:lnTo>
                    <a:lnTo>
                      <a:pt x="21845" y="9150"/>
                    </a:lnTo>
                    <a:lnTo>
                      <a:pt x="21794" y="8970"/>
                    </a:lnTo>
                    <a:lnTo>
                      <a:pt x="21794" y="8970"/>
                    </a:lnTo>
                    <a:lnTo>
                      <a:pt x="21768" y="8738"/>
                    </a:lnTo>
                    <a:lnTo>
                      <a:pt x="21742" y="8533"/>
                    </a:lnTo>
                    <a:lnTo>
                      <a:pt x="21742" y="8327"/>
                    </a:lnTo>
                    <a:lnTo>
                      <a:pt x="21768" y="8096"/>
                    </a:lnTo>
                    <a:lnTo>
                      <a:pt x="21845" y="7685"/>
                    </a:lnTo>
                    <a:lnTo>
                      <a:pt x="21974" y="7248"/>
                    </a:lnTo>
                    <a:lnTo>
                      <a:pt x="21974" y="7248"/>
                    </a:lnTo>
                    <a:lnTo>
                      <a:pt x="22359" y="7402"/>
                    </a:lnTo>
                    <a:lnTo>
                      <a:pt x="22770" y="7531"/>
                    </a:lnTo>
                    <a:lnTo>
                      <a:pt x="22770" y="7531"/>
                    </a:lnTo>
                    <a:lnTo>
                      <a:pt x="22796" y="7813"/>
                    </a:lnTo>
                    <a:lnTo>
                      <a:pt x="22873" y="8122"/>
                    </a:lnTo>
                    <a:lnTo>
                      <a:pt x="22950" y="8404"/>
                    </a:lnTo>
                    <a:lnTo>
                      <a:pt x="23079" y="8687"/>
                    </a:lnTo>
                    <a:lnTo>
                      <a:pt x="23233" y="8944"/>
                    </a:lnTo>
                    <a:lnTo>
                      <a:pt x="23413" y="9201"/>
                    </a:lnTo>
                    <a:lnTo>
                      <a:pt x="23618" y="9432"/>
                    </a:lnTo>
                    <a:lnTo>
                      <a:pt x="23850" y="9664"/>
                    </a:lnTo>
                    <a:lnTo>
                      <a:pt x="23850" y="9664"/>
                    </a:lnTo>
                    <a:lnTo>
                      <a:pt x="24055" y="9843"/>
                    </a:lnTo>
                    <a:lnTo>
                      <a:pt x="24312" y="9998"/>
                    </a:lnTo>
                    <a:lnTo>
                      <a:pt x="24543" y="10126"/>
                    </a:lnTo>
                    <a:lnTo>
                      <a:pt x="24800" y="10229"/>
                    </a:lnTo>
                    <a:lnTo>
                      <a:pt x="25057" y="10306"/>
                    </a:lnTo>
                    <a:lnTo>
                      <a:pt x="25340" y="10357"/>
                    </a:lnTo>
                    <a:lnTo>
                      <a:pt x="25597" y="10383"/>
                    </a:lnTo>
                    <a:lnTo>
                      <a:pt x="25854" y="10409"/>
                    </a:lnTo>
                    <a:lnTo>
                      <a:pt x="25854" y="10409"/>
                    </a:lnTo>
                    <a:lnTo>
                      <a:pt x="26291" y="10383"/>
                    </a:lnTo>
                    <a:lnTo>
                      <a:pt x="26291" y="10383"/>
                    </a:lnTo>
                    <a:lnTo>
                      <a:pt x="26394" y="10666"/>
                    </a:lnTo>
                    <a:lnTo>
                      <a:pt x="26522" y="10949"/>
                    </a:lnTo>
                    <a:lnTo>
                      <a:pt x="26676" y="11206"/>
                    </a:lnTo>
                    <a:lnTo>
                      <a:pt x="26856" y="11463"/>
                    </a:lnTo>
                    <a:lnTo>
                      <a:pt x="26856" y="11463"/>
                    </a:lnTo>
                    <a:lnTo>
                      <a:pt x="26702" y="11514"/>
                    </a:lnTo>
                    <a:lnTo>
                      <a:pt x="26548" y="11565"/>
                    </a:lnTo>
                    <a:lnTo>
                      <a:pt x="26419" y="11642"/>
                    </a:lnTo>
                    <a:lnTo>
                      <a:pt x="26291" y="11771"/>
                    </a:lnTo>
                    <a:lnTo>
                      <a:pt x="26291" y="11771"/>
                    </a:lnTo>
                    <a:lnTo>
                      <a:pt x="26188" y="11899"/>
                    </a:lnTo>
                    <a:lnTo>
                      <a:pt x="26137" y="12054"/>
                    </a:lnTo>
                    <a:lnTo>
                      <a:pt x="26085" y="12208"/>
                    </a:lnTo>
                    <a:lnTo>
                      <a:pt x="26085" y="12362"/>
                    </a:lnTo>
                    <a:lnTo>
                      <a:pt x="26111" y="12516"/>
                    </a:lnTo>
                    <a:lnTo>
                      <a:pt x="26188" y="12670"/>
                    </a:lnTo>
                    <a:lnTo>
                      <a:pt x="26265" y="12825"/>
                    </a:lnTo>
                    <a:lnTo>
                      <a:pt x="26394" y="12953"/>
                    </a:lnTo>
                    <a:lnTo>
                      <a:pt x="26394" y="12953"/>
                    </a:lnTo>
                    <a:lnTo>
                      <a:pt x="26497" y="13030"/>
                    </a:lnTo>
                    <a:lnTo>
                      <a:pt x="26651" y="13082"/>
                    </a:lnTo>
                    <a:lnTo>
                      <a:pt x="26779" y="13133"/>
                    </a:lnTo>
                    <a:lnTo>
                      <a:pt x="26933" y="13133"/>
                    </a:lnTo>
                    <a:lnTo>
                      <a:pt x="26933" y="13133"/>
                    </a:lnTo>
                    <a:lnTo>
                      <a:pt x="27113" y="13133"/>
                    </a:lnTo>
                    <a:lnTo>
                      <a:pt x="27268" y="13082"/>
                    </a:lnTo>
                    <a:lnTo>
                      <a:pt x="27422" y="12979"/>
                    </a:lnTo>
                    <a:lnTo>
                      <a:pt x="27550" y="12850"/>
                    </a:lnTo>
                    <a:lnTo>
                      <a:pt x="27550" y="12850"/>
                    </a:lnTo>
                    <a:lnTo>
                      <a:pt x="27653" y="12722"/>
                    </a:lnTo>
                    <a:lnTo>
                      <a:pt x="27730" y="12568"/>
                    </a:lnTo>
                    <a:lnTo>
                      <a:pt x="27756" y="12413"/>
                    </a:lnTo>
                    <a:lnTo>
                      <a:pt x="27756" y="12259"/>
                    </a:lnTo>
                    <a:lnTo>
                      <a:pt x="27756" y="12259"/>
                    </a:lnTo>
                    <a:lnTo>
                      <a:pt x="28116" y="12439"/>
                    </a:lnTo>
                    <a:lnTo>
                      <a:pt x="28501" y="12568"/>
                    </a:lnTo>
                    <a:lnTo>
                      <a:pt x="28887" y="12645"/>
                    </a:lnTo>
                    <a:lnTo>
                      <a:pt x="29298" y="12670"/>
                    </a:lnTo>
                    <a:lnTo>
                      <a:pt x="29298" y="12670"/>
                    </a:lnTo>
                    <a:lnTo>
                      <a:pt x="29555" y="12645"/>
                    </a:lnTo>
                    <a:lnTo>
                      <a:pt x="29812" y="12619"/>
                    </a:lnTo>
                    <a:lnTo>
                      <a:pt x="30069" y="12568"/>
                    </a:lnTo>
                    <a:lnTo>
                      <a:pt x="30326" y="12490"/>
                    </a:lnTo>
                    <a:lnTo>
                      <a:pt x="30583" y="12388"/>
                    </a:lnTo>
                    <a:lnTo>
                      <a:pt x="30814" y="12259"/>
                    </a:lnTo>
                    <a:lnTo>
                      <a:pt x="31045" y="12131"/>
                    </a:lnTo>
                    <a:lnTo>
                      <a:pt x="31277" y="11951"/>
                    </a:lnTo>
                    <a:lnTo>
                      <a:pt x="31277" y="11951"/>
                    </a:lnTo>
                    <a:lnTo>
                      <a:pt x="31457" y="12028"/>
                    </a:lnTo>
                    <a:lnTo>
                      <a:pt x="31662" y="12079"/>
                    </a:lnTo>
                    <a:lnTo>
                      <a:pt x="31893" y="12105"/>
                    </a:lnTo>
                    <a:lnTo>
                      <a:pt x="32099" y="12131"/>
                    </a:lnTo>
                    <a:lnTo>
                      <a:pt x="32099" y="12131"/>
                    </a:lnTo>
                    <a:lnTo>
                      <a:pt x="32305" y="12105"/>
                    </a:lnTo>
                    <a:lnTo>
                      <a:pt x="32536" y="12079"/>
                    </a:lnTo>
                    <a:lnTo>
                      <a:pt x="32767" y="12028"/>
                    </a:lnTo>
                    <a:lnTo>
                      <a:pt x="32973" y="11925"/>
                    </a:lnTo>
                    <a:lnTo>
                      <a:pt x="33178" y="11822"/>
                    </a:lnTo>
                    <a:lnTo>
                      <a:pt x="33358" y="11694"/>
                    </a:lnTo>
                    <a:lnTo>
                      <a:pt x="33538" y="11540"/>
                    </a:lnTo>
                    <a:lnTo>
                      <a:pt x="33718" y="11385"/>
                    </a:lnTo>
                    <a:lnTo>
                      <a:pt x="33718" y="11385"/>
                    </a:lnTo>
                    <a:lnTo>
                      <a:pt x="33821" y="11231"/>
                    </a:lnTo>
                    <a:lnTo>
                      <a:pt x="33924" y="11077"/>
                    </a:lnTo>
                    <a:lnTo>
                      <a:pt x="34078" y="10769"/>
                    </a:lnTo>
                    <a:lnTo>
                      <a:pt x="34181" y="10435"/>
                    </a:lnTo>
                    <a:lnTo>
                      <a:pt x="34232" y="10075"/>
                    </a:lnTo>
                    <a:lnTo>
                      <a:pt x="34232" y="9741"/>
                    </a:lnTo>
                    <a:lnTo>
                      <a:pt x="34155" y="9407"/>
                    </a:lnTo>
                    <a:lnTo>
                      <a:pt x="34026" y="9073"/>
                    </a:lnTo>
                    <a:lnTo>
                      <a:pt x="33872" y="8764"/>
                    </a:lnTo>
                    <a:lnTo>
                      <a:pt x="33872" y="8764"/>
                    </a:lnTo>
                    <a:lnTo>
                      <a:pt x="33949" y="8533"/>
                    </a:lnTo>
                    <a:lnTo>
                      <a:pt x="34001" y="8302"/>
                    </a:lnTo>
                    <a:lnTo>
                      <a:pt x="34052" y="8070"/>
                    </a:lnTo>
                    <a:lnTo>
                      <a:pt x="34078" y="7839"/>
                    </a:lnTo>
                    <a:lnTo>
                      <a:pt x="34104" y="7582"/>
                    </a:lnTo>
                    <a:lnTo>
                      <a:pt x="34104" y="7351"/>
                    </a:lnTo>
                    <a:lnTo>
                      <a:pt x="34052" y="7119"/>
                    </a:lnTo>
                    <a:lnTo>
                      <a:pt x="34026" y="6888"/>
                    </a:lnTo>
                    <a:lnTo>
                      <a:pt x="33949" y="6657"/>
                    </a:lnTo>
                    <a:lnTo>
                      <a:pt x="33872" y="6425"/>
                    </a:lnTo>
                    <a:lnTo>
                      <a:pt x="33769" y="6194"/>
                    </a:lnTo>
                    <a:lnTo>
                      <a:pt x="33667" y="5989"/>
                    </a:lnTo>
                    <a:lnTo>
                      <a:pt x="33512" y="5783"/>
                    </a:lnTo>
                    <a:lnTo>
                      <a:pt x="33384" y="5577"/>
                    </a:lnTo>
                    <a:lnTo>
                      <a:pt x="33204" y="5398"/>
                    </a:lnTo>
                    <a:lnTo>
                      <a:pt x="33024" y="5218"/>
                    </a:lnTo>
                    <a:lnTo>
                      <a:pt x="33024" y="5218"/>
                    </a:lnTo>
                    <a:lnTo>
                      <a:pt x="32844" y="5063"/>
                    </a:lnTo>
                    <a:lnTo>
                      <a:pt x="32639" y="4935"/>
                    </a:lnTo>
                    <a:lnTo>
                      <a:pt x="32459" y="4832"/>
                    </a:lnTo>
                    <a:lnTo>
                      <a:pt x="32253" y="4729"/>
                    </a:lnTo>
                    <a:lnTo>
                      <a:pt x="32048" y="4652"/>
                    </a:lnTo>
                    <a:lnTo>
                      <a:pt x="31842" y="4575"/>
                    </a:lnTo>
                    <a:lnTo>
                      <a:pt x="31405" y="4498"/>
                    </a:lnTo>
                    <a:lnTo>
                      <a:pt x="31405" y="4498"/>
                    </a:lnTo>
                    <a:lnTo>
                      <a:pt x="31379" y="4292"/>
                    </a:lnTo>
                    <a:lnTo>
                      <a:pt x="31328" y="4113"/>
                    </a:lnTo>
                    <a:lnTo>
                      <a:pt x="31251" y="3907"/>
                    </a:lnTo>
                    <a:lnTo>
                      <a:pt x="31148" y="3727"/>
                    </a:lnTo>
                    <a:lnTo>
                      <a:pt x="31045" y="3547"/>
                    </a:lnTo>
                    <a:lnTo>
                      <a:pt x="30943" y="3393"/>
                    </a:lnTo>
                    <a:lnTo>
                      <a:pt x="30788" y="3239"/>
                    </a:lnTo>
                    <a:lnTo>
                      <a:pt x="30634" y="3085"/>
                    </a:lnTo>
                    <a:lnTo>
                      <a:pt x="30634" y="3085"/>
                    </a:lnTo>
                    <a:lnTo>
                      <a:pt x="30429" y="2905"/>
                    </a:lnTo>
                    <a:lnTo>
                      <a:pt x="30172" y="2776"/>
                    </a:lnTo>
                    <a:lnTo>
                      <a:pt x="29915" y="2673"/>
                    </a:lnTo>
                    <a:lnTo>
                      <a:pt x="29658" y="2596"/>
                    </a:lnTo>
                    <a:lnTo>
                      <a:pt x="29658" y="2596"/>
                    </a:lnTo>
                    <a:lnTo>
                      <a:pt x="29606" y="2339"/>
                    </a:lnTo>
                    <a:lnTo>
                      <a:pt x="29606" y="2339"/>
                    </a:lnTo>
                    <a:lnTo>
                      <a:pt x="29555" y="2108"/>
                    </a:lnTo>
                    <a:lnTo>
                      <a:pt x="29452" y="1902"/>
                    </a:lnTo>
                    <a:lnTo>
                      <a:pt x="29375" y="1697"/>
                    </a:lnTo>
                    <a:lnTo>
                      <a:pt x="29246" y="1491"/>
                    </a:lnTo>
                    <a:lnTo>
                      <a:pt x="29118" y="1286"/>
                    </a:lnTo>
                    <a:lnTo>
                      <a:pt x="28964" y="1106"/>
                    </a:lnTo>
                    <a:lnTo>
                      <a:pt x="28810" y="926"/>
                    </a:lnTo>
                    <a:lnTo>
                      <a:pt x="28630" y="772"/>
                    </a:lnTo>
                    <a:lnTo>
                      <a:pt x="28630" y="772"/>
                    </a:lnTo>
                    <a:lnTo>
                      <a:pt x="28398" y="592"/>
                    </a:lnTo>
                    <a:lnTo>
                      <a:pt x="28167" y="438"/>
                    </a:lnTo>
                    <a:lnTo>
                      <a:pt x="27910" y="309"/>
                    </a:lnTo>
                    <a:lnTo>
                      <a:pt x="27653" y="206"/>
                    </a:lnTo>
                    <a:lnTo>
                      <a:pt x="27396" y="129"/>
                    </a:lnTo>
                    <a:lnTo>
                      <a:pt x="27139" y="52"/>
                    </a:lnTo>
                    <a:lnTo>
                      <a:pt x="26856" y="26"/>
                    </a:lnTo>
                    <a:lnTo>
                      <a:pt x="26599" y="1"/>
                    </a:lnTo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71438" dist="47625" dir="4200000" algn="bl" rotWithShape="0">
                  <a:srgbClr val="5E91E0">
                    <a:alpha val="20000"/>
                  </a:srgbClr>
                </a:outerShdw>
              </a:effectLst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</p:grpSp>
        <p:grpSp>
          <p:nvGrpSpPr>
            <p:cNvPr id="126" name="Google Shape;21759;p70">
              <a:extLst>
                <a:ext uri="{FF2B5EF4-FFF2-40B4-BE49-F238E27FC236}">
                  <a16:creationId xmlns:a16="http://schemas.microsoft.com/office/drawing/2014/main" id="{B9C0D50F-591F-0BF0-040B-596CE506C15E}"/>
                </a:ext>
              </a:extLst>
            </p:cNvPr>
            <p:cNvGrpSpPr/>
            <p:nvPr/>
          </p:nvGrpSpPr>
          <p:grpSpPr>
            <a:xfrm rot="899944">
              <a:off x="6574083" y="761035"/>
              <a:ext cx="2233690" cy="1566430"/>
              <a:chOff x="5930850" y="-396475"/>
              <a:chExt cx="1499575" cy="1051750"/>
            </a:xfrm>
          </p:grpSpPr>
          <p:sp>
            <p:nvSpPr>
              <p:cNvPr id="127" name="Google Shape;21760;p70">
                <a:extLst>
                  <a:ext uri="{FF2B5EF4-FFF2-40B4-BE49-F238E27FC236}">
                    <a16:creationId xmlns:a16="http://schemas.microsoft.com/office/drawing/2014/main" id="{5E918616-E10D-8602-024C-AE27E990C612}"/>
                  </a:ext>
                </a:extLst>
              </p:cNvPr>
              <p:cNvSpPr/>
              <p:nvPr/>
            </p:nvSpPr>
            <p:spPr>
              <a:xfrm>
                <a:off x="6872725" y="118150"/>
                <a:ext cx="365600" cy="454250"/>
              </a:xfrm>
              <a:custGeom>
                <a:avLst/>
                <a:gdLst/>
                <a:ahLst/>
                <a:cxnLst/>
                <a:rect l="l" t="t" r="r" b="b"/>
                <a:pathLst>
                  <a:path w="14624" h="18170" extrusionOk="0">
                    <a:moveTo>
                      <a:pt x="4523" y="0"/>
                    </a:moveTo>
                    <a:lnTo>
                      <a:pt x="3984" y="26"/>
                    </a:lnTo>
                    <a:lnTo>
                      <a:pt x="3444" y="77"/>
                    </a:lnTo>
                    <a:lnTo>
                      <a:pt x="2904" y="180"/>
                    </a:lnTo>
                    <a:lnTo>
                      <a:pt x="2416" y="334"/>
                    </a:lnTo>
                    <a:lnTo>
                      <a:pt x="1928" y="514"/>
                    </a:lnTo>
                    <a:lnTo>
                      <a:pt x="1465" y="771"/>
                    </a:lnTo>
                    <a:lnTo>
                      <a:pt x="1260" y="900"/>
                    </a:lnTo>
                    <a:lnTo>
                      <a:pt x="1054" y="1054"/>
                    </a:lnTo>
                    <a:lnTo>
                      <a:pt x="874" y="1208"/>
                    </a:lnTo>
                    <a:lnTo>
                      <a:pt x="720" y="1388"/>
                    </a:lnTo>
                    <a:lnTo>
                      <a:pt x="566" y="1568"/>
                    </a:lnTo>
                    <a:lnTo>
                      <a:pt x="411" y="1773"/>
                    </a:lnTo>
                    <a:lnTo>
                      <a:pt x="309" y="2005"/>
                    </a:lnTo>
                    <a:lnTo>
                      <a:pt x="206" y="2236"/>
                    </a:lnTo>
                    <a:lnTo>
                      <a:pt x="103" y="2467"/>
                    </a:lnTo>
                    <a:lnTo>
                      <a:pt x="52" y="2724"/>
                    </a:lnTo>
                    <a:lnTo>
                      <a:pt x="0" y="2981"/>
                    </a:lnTo>
                    <a:lnTo>
                      <a:pt x="0" y="3290"/>
                    </a:lnTo>
                    <a:lnTo>
                      <a:pt x="26" y="3675"/>
                    </a:lnTo>
                    <a:lnTo>
                      <a:pt x="77" y="4061"/>
                    </a:lnTo>
                    <a:lnTo>
                      <a:pt x="257" y="4832"/>
                    </a:lnTo>
                    <a:lnTo>
                      <a:pt x="360" y="5371"/>
                    </a:lnTo>
                    <a:lnTo>
                      <a:pt x="437" y="5885"/>
                    </a:lnTo>
                    <a:lnTo>
                      <a:pt x="489" y="6425"/>
                    </a:lnTo>
                    <a:lnTo>
                      <a:pt x="540" y="6965"/>
                    </a:lnTo>
                    <a:lnTo>
                      <a:pt x="617" y="8044"/>
                    </a:lnTo>
                    <a:lnTo>
                      <a:pt x="668" y="9123"/>
                    </a:lnTo>
                    <a:lnTo>
                      <a:pt x="771" y="10203"/>
                    </a:lnTo>
                    <a:lnTo>
                      <a:pt x="823" y="10742"/>
                    </a:lnTo>
                    <a:lnTo>
                      <a:pt x="900" y="11282"/>
                    </a:lnTo>
                    <a:lnTo>
                      <a:pt x="1003" y="11796"/>
                    </a:lnTo>
                    <a:lnTo>
                      <a:pt x="1105" y="12310"/>
                    </a:lnTo>
                    <a:lnTo>
                      <a:pt x="1260" y="12824"/>
                    </a:lnTo>
                    <a:lnTo>
                      <a:pt x="1439" y="13338"/>
                    </a:lnTo>
                    <a:lnTo>
                      <a:pt x="1619" y="13698"/>
                    </a:lnTo>
                    <a:lnTo>
                      <a:pt x="1799" y="14083"/>
                    </a:lnTo>
                    <a:lnTo>
                      <a:pt x="2005" y="14443"/>
                    </a:lnTo>
                    <a:lnTo>
                      <a:pt x="2236" y="14803"/>
                    </a:lnTo>
                    <a:lnTo>
                      <a:pt x="2493" y="15137"/>
                    </a:lnTo>
                    <a:lnTo>
                      <a:pt x="2750" y="15445"/>
                    </a:lnTo>
                    <a:lnTo>
                      <a:pt x="3033" y="15754"/>
                    </a:lnTo>
                    <a:lnTo>
                      <a:pt x="3315" y="16062"/>
                    </a:lnTo>
                    <a:lnTo>
                      <a:pt x="3624" y="16345"/>
                    </a:lnTo>
                    <a:lnTo>
                      <a:pt x="3958" y="16602"/>
                    </a:lnTo>
                    <a:lnTo>
                      <a:pt x="4292" y="16833"/>
                    </a:lnTo>
                    <a:lnTo>
                      <a:pt x="4652" y="17064"/>
                    </a:lnTo>
                    <a:lnTo>
                      <a:pt x="5012" y="17270"/>
                    </a:lnTo>
                    <a:lnTo>
                      <a:pt x="5397" y="17450"/>
                    </a:lnTo>
                    <a:lnTo>
                      <a:pt x="5757" y="17630"/>
                    </a:lnTo>
                    <a:lnTo>
                      <a:pt x="6168" y="17784"/>
                    </a:lnTo>
                    <a:lnTo>
                      <a:pt x="6554" y="17887"/>
                    </a:lnTo>
                    <a:lnTo>
                      <a:pt x="6965" y="17990"/>
                    </a:lnTo>
                    <a:lnTo>
                      <a:pt x="7376" y="18067"/>
                    </a:lnTo>
                    <a:lnTo>
                      <a:pt x="7787" y="18118"/>
                    </a:lnTo>
                    <a:lnTo>
                      <a:pt x="8198" y="18169"/>
                    </a:lnTo>
                    <a:lnTo>
                      <a:pt x="8610" y="18169"/>
                    </a:lnTo>
                    <a:lnTo>
                      <a:pt x="9046" y="18144"/>
                    </a:lnTo>
                    <a:lnTo>
                      <a:pt x="9458" y="18118"/>
                    </a:lnTo>
                    <a:lnTo>
                      <a:pt x="9869" y="18067"/>
                    </a:lnTo>
                    <a:lnTo>
                      <a:pt x="10280" y="17990"/>
                    </a:lnTo>
                    <a:lnTo>
                      <a:pt x="10691" y="17887"/>
                    </a:lnTo>
                    <a:lnTo>
                      <a:pt x="11077" y="17758"/>
                    </a:lnTo>
                    <a:lnTo>
                      <a:pt x="11488" y="17630"/>
                    </a:lnTo>
                    <a:lnTo>
                      <a:pt x="11848" y="17476"/>
                    </a:lnTo>
                    <a:lnTo>
                      <a:pt x="12233" y="17296"/>
                    </a:lnTo>
                    <a:lnTo>
                      <a:pt x="12593" y="17090"/>
                    </a:lnTo>
                    <a:lnTo>
                      <a:pt x="12978" y="16833"/>
                    </a:lnTo>
                    <a:lnTo>
                      <a:pt x="13338" y="16550"/>
                    </a:lnTo>
                    <a:lnTo>
                      <a:pt x="13672" y="16216"/>
                    </a:lnTo>
                    <a:lnTo>
                      <a:pt x="13981" y="15882"/>
                    </a:lnTo>
                    <a:lnTo>
                      <a:pt x="14212" y="15497"/>
                    </a:lnTo>
                    <a:lnTo>
                      <a:pt x="14315" y="15291"/>
                    </a:lnTo>
                    <a:lnTo>
                      <a:pt x="14418" y="15086"/>
                    </a:lnTo>
                    <a:lnTo>
                      <a:pt x="14495" y="14880"/>
                    </a:lnTo>
                    <a:lnTo>
                      <a:pt x="14546" y="14649"/>
                    </a:lnTo>
                    <a:lnTo>
                      <a:pt x="14597" y="14417"/>
                    </a:lnTo>
                    <a:lnTo>
                      <a:pt x="14623" y="14186"/>
                    </a:lnTo>
                    <a:lnTo>
                      <a:pt x="14623" y="13929"/>
                    </a:lnTo>
                    <a:lnTo>
                      <a:pt x="14623" y="13698"/>
                    </a:lnTo>
                    <a:lnTo>
                      <a:pt x="14572" y="13466"/>
                    </a:lnTo>
                    <a:lnTo>
                      <a:pt x="14520" y="13235"/>
                    </a:lnTo>
                    <a:lnTo>
                      <a:pt x="14443" y="12978"/>
                    </a:lnTo>
                    <a:lnTo>
                      <a:pt x="14366" y="12747"/>
                    </a:lnTo>
                    <a:lnTo>
                      <a:pt x="14238" y="12516"/>
                    </a:lnTo>
                    <a:lnTo>
                      <a:pt x="14109" y="12310"/>
                    </a:lnTo>
                    <a:lnTo>
                      <a:pt x="13955" y="12104"/>
                    </a:lnTo>
                    <a:lnTo>
                      <a:pt x="13801" y="11899"/>
                    </a:lnTo>
                    <a:lnTo>
                      <a:pt x="13441" y="11513"/>
                    </a:lnTo>
                    <a:lnTo>
                      <a:pt x="13055" y="11179"/>
                    </a:lnTo>
                    <a:lnTo>
                      <a:pt x="12644" y="10845"/>
                    </a:lnTo>
                    <a:lnTo>
                      <a:pt x="12207" y="10537"/>
                    </a:lnTo>
                    <a:lnTo>
                      <a:pt x="11771" y="10254"/>
                    </a:lnTo>
                    <a:lnTo>
                      <a:pt x="11462" y="10048"/>
                    </a:lnTo>
                    <a:lnTo>
                      <a:pt x="11154" y="9843"/>
                    </a:lnTo>
                    <a:lnTo>
                      <a:pt x="10871" y="9612"/>
                    </a:lnTo>
                    <a:lnTo>
                      <a:pt x="10588" y="9355"/>
                    </a:lnTo>
                    <a:lnTo>
                      <a:pt x="10357" y="9072"/>
                    </a:lnTo>
                    <a:lnTo>
                      <a:pt x="10151" y="8764"/>
                    </a:lnTo>
                    <a:lnTo>
                      <a:pt x="9972" y="8429"/>
                    </a:lnTo>
                    <a:lnTo>
                      <a:pt x="9920" y="8275"/>
                    </a:lnTo>
                    <a:lnTo>
                      <a:pt x="9869" y="8070"/>
                    </a:lnTo>
                    <a:lnTo>
                      <a:pt x="9843" y="7864"/>
                    </a:lnTo>
                    <a:lnTo>
                      <a:pt x="9817" y="7684"/>
                    </a:lnTo>
                    <a:lnTo>
                      <a:pt x="9843" y="7273"/>
                    </a:lnTo>
                    <a:lnTo>
                      <a:pt x="9920" y="6862"/>
                    </a:lnTo>
                    <a:lnTo>
                      <a:pt x="9997" y="6476"/>
                    </a:lnTo>
                    <a:lnTo>
                      <a:pt x="10229" y="5654"/>
                    </a:lnTo>
                    <a:lnTo>
                      <a:pt x="10306" y="5243"/>
                    </a:lnTo>
                    <a:lnTo>
                      <a:pt x="10357" y="4832"/>
                    </a:lnTo>
                    <a:lnTo>
                      <a:pt x="10357" y="4446"/>
                    </a:lnTo>
                    <a:lnTo>
                      <a:pt x="10306" y="4061"/>
                    </a:lnTo>
                    <a:lnTo>
                      <a:pt x="10229" y="3675"/>
                    </a:lnTo>
                    <a:lnTo>
                      <a:pt x="10074" y="3315"/>
                    </a:lnTo>
                    <a:lnTo>
                      <a:pt x="9894" y="2955"/>
                    </a:lnTo>
                    <a:lnTo>
                      <a:pt x="9689" y="2621"/>
                    </a:lnTo>
                    <a:lnTo>
                      <a:pt x="9458" y="2287"/>
                    </a:lnTo>
                    <a:lnTo>
                      <a:pt x="9175" y="1979"/>
                    </a:lnTo>
                    <a:lnTo>
                      <a:pt x="8892" y="1696"/>
                    </a:lnTo>
                    <a:lnTo>
                      <a:pt x="8584" y="1439"/>
                    </a:lnTo>
                    <a:lnTo>
                      <a:pt x="8250" y="1182"/>
                    </a:lnTo>
                    <a:lnTo>
                      <a:pt x="7916" y="951"/>
                    </a:lnTo>
                    <a:lnTo>
                      <a:pt x="7556" y="745"/>
                    </a:lnTo>
                    <a:lnTo>
                      <a:pt x="7196" y="565"/>
                    </a:lnTo>
                    <a:lnTo>
                      <a:pt x="6862" y="411"/>
                    </a:lnTo>
                    <a:lnTo>
                      <a:pt x="6502" y="283"/>
                    </a:lnTo>
                    <a:lnTo>
                      <a:pt x="6040" y="154"/>
                    </a:lnTo>
                    <a:lnTo>
                      <a:pt x="5551" y="77"/>
                    </a:lnTo>
                    <a:lnTo>
                      <a:pt x="5037" y="0"/>
                    </a:lnTo>
                    <a:close/>
                  </a:path>
                </a:pathLst>
              </a:custGeom>
              <a:solidFill>
                <a:srgbClr val="F8D14B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28" name="Google Shape;21761;p70">
                <a:extLst>
                  <a:ext uri="{FF2B5EF4-FFF2-40B4-BE49-F238E27FC236}">
                    <a16:creationId xmlns:a16="http://schemas.microsoft.com/office/drawing/2014/main" id="{95B07588-5712-C559-B835-9EC9FF388949}"/>
                  </a:ext>
                </a:extLst>
              </p:cNvPr>
              <p:cNvSpPr/>
              <p:nvPr/>
            </p:nvSpPr>
            <p:spPr>
              <a:xfrm>
                <a:off x="6872725" y="118150"/>
                <a:ext cx="365600" cy="454250"/>
              </a:xfrm>
              <a:custGeom>
                <a:avLst/>
                <a:gdLst/>
                <a:ahLst/>
                <a:cxnLst/>
                <a:rect l="l" t="t" r="r" b="b"/>
                <a:pathLst>
                  <a:path w="14624" h="18170" fill="none" extrusionOk="0">
                    <a:moveTo>
                      <a:pt x="14520" y="13235"/>
                    </a:moveTo>
                    <a:lnTo>
                      <a:pt x="14520" y="13235"/>
                    </a:lnTo>
                    <a:lnTo>
                      <a:pt x="14443" y="12978"/>
                    </a:lnTo>
                    <a:lnTo>
                      <a:pt x="14366" y="12747"/>
                    </a:lnTo>
                    <a:lnTo>
                      <a:pt x="14238" y="12516"/>
                    </a:lnTo>
                    <a:lnTo>
                      <a:pt x="14109" y="12310"/>
                    </a:lnTo>
                    <a:lnTo>
                      <a:pt x="13955" y="12104"/>
                    </a:lnTo>
                    <a:lnTo>
                      <a:pt x="13801" y="11899"/>
                    </a:lnTo>
                    <a:lnTo>
                      <a:pt x="13441" y="11513"/>
                    </a:lnTo>
                    <a:lnTo>
                      <a:pt x="13055" y="11179"/>
                    </a:lnTo>
                    <a:lnTo>
                      <a:pt x="12644" y="10845"/>
                    </a:lnTo>
                    <a:lnTo>
                      <a:pt x="12207" y="10537"/>
                    </a:lnTo>
                    <a:lnTo>
                      <a:pt x="11771" y="10254"/>
                    </a:lnTo>
                    <a:lnTo>
                      <a:pt x="11771" y="10254"/>
                    </a:lnTo>
                    <a:lnTo>
                      <a:pt x="11462" y="10048"/>
                    </a:lnTo>
                    <a:lnTo>
                      <a:pt x="11154" y="9843"/>
                    </a:lnTo>
                    <a:lnTo>
                      <a:pt x="10871" y="9612"/>
                    </a:lnTo>
                    <a:lnTo>
                      <a:pt x="10588" y="9355"/>
                    </a:lnTo>
                    <a:lnTo>
                      <a:pt x="10357" y="9072"/>
                    </a:lnTo>
                    <a:lnTo>
                      <a:pt x="10151" y="8764"/>
                    </a:lnTo>
                    <a:lnTo>
                      <a:pt x="9972" y="8429"/>
                    </a:lnTo>
                    <a:lnTo>
                      <a:pt x="9920" y="8275"/>
                    </a:lnTo>
                    <a:lnTo>
                      <a:pt x="9869" y="8070"/>
                    </a:lnTo>
                    <a:lnTo>
                      <a:pt x="9869" y="8070"/>
                    </a:lnTo>
                    <a:lnTo>
                      <a:pt x="9843" y="7864"/>
                    </a:lnTo>
                    <a:lnTo>
                      <a:pt x="9817" y="7684"/>
                    </a:lnTo>
                    <a:lnTo>
                      <a:pt x="9843" y="7273"/>
                    </a:lnTo>
                    <a:lnTo>
                      <a:pt x="9920" y="6862"/>
                    </a:lnTo>
                    <a:lnTo>
                      <a:pt x="9997" y="6476"/>
                    </a:lnTo>
                    <a:lnTo>
                      <a:pt x="10229" y="5654"/>
                    </a:lnTo>
                    <a:lnTo>
                      <a:pt x="10306" y="5243"/>
                    </a:lnTo>
                    <a:lnTo>
                      <a:pt x="10357" y="4832"/>
                    </a:lnTo>
                    <a:lnTo>
                      <a:pt x="10357" y="4832"/>
                    </a:lnTo>
                    <a:lnTo>
                      <a:pt x="10357" y="4446"/>
                    </a:lnTo>
                    <a:lnTo>
                      <a:pt x="10306" y="4061"/>
                    </a:lnTo>
                    <a:lnTo>
                      <a:pt x="10229" y="3675"/>
                    </a:lnTo>
                    <a:lnTo>
                      <a:pt x="10074" y="3315"/>
                    </a:lnTo>
                    <a:lnTo>
                      <a:pt x="9894" y="2955"/>
                    </a:lnTo>
                    <a:lnTo>
                      <a:pt x="9689" y="2621"/>
                    </a:lnTo>
                    <a:lnTo>
                      <a:pt x="9458" y="2287"/>
                    </a:lnTo>
                    <a:lnTo>
                      <a:pt x="9175" y="1979"/>
                    </a:lnTo>
                    <a:lnTo>
                      <a:pt x="8892" y="1696"/>
                    </a:lnTo>
                    <a:lnTo>
                      <a:pt x="8584" y="1439"/>
                    </a:lnTo>
                    <a:lnTo>
                      <a:pt x="8250" y="1182"/>
                    </a:lnTo>
                    <a:lnTo>
                      <a:pt x="7916" y="951"/>
                    </a:lnTo>
                    <a:lnTo>
                      <a:pt x="7556" y="745"/>
                    </a:lnTo>
                    <a:lnTo>
                      <a:pt x="7196" y="565"/>
                    </a:lnTo>
                    <a:lnTo>
                      <a:pt x="6862" y="411"/>
                    </a:lnTo>
                    <a:lnTo>
                      <a:pt x="6502" y="283"/>
                    </a:lnTo>
                    <a:lnTo>
                      <a:pt x="6502" y="283"/>
                    </a:lnTo>
                    <a:lnTo>
                      <a:pt x="6040" y="154"/>
                    </a:lnTo>
                    <a:lnTo>
                      <a:pt x="5551" y="77"/>
                    </a:lnTo>
                    <a:lnTo>
                      <a:pt x="5037" y="0"/>
                    </a:lnTo>
                    <a:lnTo>
                      <a:pt x="4523" y="0"/>
                    </a:lnTo>
                    <a:lnTo>
                      <a:pt x="3984" y="26"/>
                    </a:lnTo>
                    <a:lnTo>
                      <a:pt x="3444" y="77"/>
                    </a:lnTo>
                    <a:lnTo>
                      <a:pt x="2904" y="180"/>
                    </a:lnTo>
                    <a:lnTo>
                      <a:pt x="2416" y="334"/>
                    </a:lnTo>
                    <a:lnTo>
                      <a:pt x="1928" y="514"/>
                    </a:lnTo>
                    <a:lnTo>
                      <a:pt x="1465" y="771"/>
                    </a:lnTo>
                    <a:lnTo>
                      <a:pt x="1260" y="900"/>
                    </a:lnTo>
                    <a:lnTo>
                      <a:pt x="1054" y="1054"/>
                    </a:lnTo>
                    <a:lnTo>
                      <a:pt x="874" y="1208"/>
                    </a:lnTo>
                    <a:lnTo>
                      <a:pt x="720" y="1388"/>
                    </a:lnTo>
                    <a:lnTo>
                      <a:pt x="566" y="1568"/>
                    </a:lnTo>
                    <a:lnTo>
                      <a:pt x="411" y="1773"/>
                    </a:lnTo>
                    <a:lnTo>
                      <a:pt x="309" y="2005"/>
                    </a:lnTo>
                    <a:lnTo>
                      <a:pt x="206" y="2236"/>
                    </a:lnTo>
                    <a:lnTo>
                      <a:pt x="103" y="2467"/>
                    </a:lnTo>
                    <a:lnTo>
                      <a:pt x="52" y="2724"/>
                    </a:lnTo>
                    <a:lnTo>
                      <a:pt x="0" y="2981"/>
                    </a:lnTo>
                    <a:lnTo>
                      <a:pt x="0" y="3290"/>
                    </a:lnTo>
                    <a:lnTo>
                      <a:pt x="0" y="3290"/>
                    </a:lnTo>
                    <a:lnTo>
                      <a:pt x="26" y="3675"/>
                    </a:lnTo>
                    <a:lnTo>
                      <a:pt x="77" y="4061"/>
                    </a:lnTo>
                    <a:lnTo>
                      <a:pt x="257" y="4832"/>
                    </a:lnTo>
                    <a:lnTo>
                      <a:pt x="257" y="4832"/>
                    </a:lnTo>
                    <a:lnTo>
                      <a:pt x="360" y="5371"/>
                    </a:lnTo>
                    <a:lnTo>
                      <a:pt x="437" y="5885"/>
                    </a:lnTo>
                    <a:lnTo>
                      <a:pt x="489" y="6425"/>
                    </a:lnTo>
                    <a:lnTo>
                      <a:pt x="540" y="6965"/>
                    </a:lnTo>
                    <a:lnTo>
                      <a:pt x="617" y="8044"/>
                    </a:lnTo>
                    <a:lnTo>
                      <a:pt x="668" y="9123"/>
                    </a:lnTo>
                    <a:lnTo>
                      <a:pt x="771" y="10203"/>
                    </a:lnTo>
                    <a:lnTo>
                      <a:pt x="823" y="10742"/>
                    </a:lnTo>
                    <a:lnTo>
                      <a:pt x="900" y="11282"/>
                    </a:lnTo>
                    <a:lnTo>
                      <a:pt x="1003" y="11796"/>
                    </a:lnTo>
                    <a:lnTo>
                      <a:pt x="1105" y="12310"/>
                    </a:lnTo>
                    <a:lnTo>
                      <a:pt x="1260" y="12824"/>
                    </a:lnTo>
                    <a:lnTo>
                      <a:pt x="1439" y="13338"/>
                    </a:lnTo>
                    <a:lnTo>
                      <a:pt x="1439" y="13338"/>
                    </a:lnTo>
                    <a:lnTo>
                      <a:pt x="1619" y="13698"/>
                    </a:lnTo>
                    <a:lnTo>
                      <a:pt x="1799" y="14083"/>
                    </a:lnTo>
                    <a:lnTo>
                      <a:pt x="2005" y="14443"/>
                    </a:lnTo>
                    <a:lnTo>
                      <a:pt x="2236" y="14803"/>
                    </a:lnTo>
                    <a:lnTo>
                      <a:pt x="2493" y="15137"/>
                    </a:lnTo>
                    <a:lnTo>
                      <a:pt x="2750" y="15445"/>
                    </a:lnTo>
                    <a:lnTo>
                      <a:pt x="3033" y="15754"/>
                    </a:lnTo>
                    <a:lnTo>
                      <a:pt x="3315" y="16062"/>
                    </a:lnTo>
                    <a:lnTo>
                      <a:pt x="3624" y="16345"/>
                    </a:lnTo>
                    <a:lnTo>
                      <a:pt x="3958" y="16602"/>
                    </a:lnTo>
                    <a:lnTo>
                      <a:pt x="4292" y="16833"/>
                    </a:lnTo>
                    <a:lnTo>
                      <a:pt x="4652" y="17064"/>
                    </a:lnTo>
                    <a:lnTo>
                      <a:pt x="5012" y="17270"/>
                    </a:lnTo>
                    <a:lnTo>
                      <a:pt x="5397" y="17450"/>
                    </a:lnTo>
                    <a:lnTo>
                      <a:pt x="5757" y="17630"/>
                    </a:lnTo>
                    <a:lnTo>
                      <a:pt x="6168" y="17784"/>
                    </a:lnTo>
                    <a:lnTo>
                      <a:pt x="6168" y="17784"/>
                    </a:lnTo>
                    <a:lnTo>
                      <a:pt x="6554" y="17887"/>
                    </a:lnTo>
                    <a:lnTo>
                      <a:pt x="6965" y="17990"/>
                    </a:lnTo>
                    <a:lnTo>
                      <a:pt x="7376" y="18067"/>
                    </a:lnTo>
                    <a:lnTo>
                      <a:pt x="7787" y="18118"/>
                    </a:lnTo>
                    <a:lnTo>
                      <a:pt x="8198" y="18169"/>
                    </a:lnTo>
                    <a:lnTo>
                      <a:pt x="8610" y="18169"/>
                    </a:lnTo>
                    <a:lnTo>
                      <a:pt x="9046" y="18144"/>
                    </a:lnTo>
                    <a:lnTo>
                      <a:pt x="9458" y="18118"/>
                    </a:lnTo>
                    <a:lnTo>
                      <a:pt x="9869" y="18067"/>
                    </a:lnTo>
                    <a:lnTo>
                      <a:pt x="10280" y="17990"/>
                    </a:lnTo>
                    <a:lnTo>
                      <a:pt x="10691" y="17887"/>
                    </a:lnTo>
                    <a:lnTo>
                      <a:pt x="11077" y="17758"/>
                    </a:lnTo>
                    <a:lnTo>
                      <a:pt x="11488" y="17630"/>
                    </a:lnTo>
                    <a:lnTo>
                      <a:pt x="11848" y="17476"/>
                    </a:lnTo>
                    <a:lnTo>
                      <a:pt x="12233" y="17296"/>
                    </a:lnTo>
                    <a:lnTo>
                      <a:pt x="12593" y="17090"/>
                    </a:lnTo>
                    <a:lnTo>
                      <a:pt x="12593" y="17090"/>
                    </a:lnTo>
                    <a:lnTo>
                      <a:pt x="12978" y="16833"/>
                    </a:lnTo>
                    <a:lnTo>
                      <a:pt x="13338" y="16550"/>
                    </a:lnTo>
                    <a:lnTo>
                      <a:pt x="13672" y="16216"/>
                    </a:lnTo>
                    <a:lnTo>
                      <a:pt x="13981" y="15882"/>
                    </a:lnTo>
                    <a:lnTo>
                      <a:pt x="14212" y="15497"/>
                    </a:lnTo>
                    <a:lnTo>
                      <a:pt x="14315" y="15291"/>
                    </a:lnTo>
                    <a:lnTo>
                      <a:pt x="14418" y="15086"/>
                    </a:lnTo>
                    <a:lnTo>
                      <a:pt x="14495" y="14880"/>
                    </a:lnTo>
                    <a:lnTo>
                      <a:pt x="14546" y="14649"/>
                    </a:lnTo>
                    <a:lnTo>
                      <a:pt x="14597" y="14417"/>
                    </a:lnTo>
                    <a:lnTo>
                      <a:pt x="14623" y="14186"/>
                    </a:lnTo>
                    <a:lnTo>
                      <a:pt x="14623" y="14186"/>
                    </a:lnTo>
                    <a:lnTo>
                      <a:pt x="14623" y="13929"/>
                    </a:lnTo>
                    <a:lnTo>
                      <a:pt x="14623" y="13698"/>
                    </a:lnTo>
                    <a:lnTo>
                      <a:pt x="14572" y="13466"/>
                    </a:lnTo>
                    <a:lnTo>
                      <a:pt x="14520" y="1323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29" name="Google Shape;21762;p70">
                <a:extLst>
                  <a:ext uri="{FF2B5EF4-FFF2-40B4-BE49-F238E27FC236}">
                    <a16:creationId xmlns:a16="http://schemas.microsoft.com/office/drawing/2014/main" id="{2F2E38A6-D0DE-F2BE-B6F0-840359F13322}"/>
                  </a:ext>
                </a:extLst>
              </p:cNvPr>
              <p:cNvSpPr/>
              <p:nvPr/>
            </p:nvSpPr>
            <p:spPr>
              <a:xfrm>
                <a:off x="6871425" y="190750"/>
                <a:ext cx="174150" cy="168350"/>
              </a:xfrm>
              <a:custGeom>
                <a:avLst/>
                <a:gdLst/>
                <a:ahLst/>
                <a:cxnLst/>
                <a:rect l="l" t="t" r="r" b="b"/>
                <a:pathLst>
                  <a:path w="6966" h="6734" extrusionOk="0">
                    <a:moveTo>
                      <a:pt x="3496" y="0"/>
                    </a:moveTo>
                    <a:lnTo>
                      <a:pt x="3136" y="26"/>
                    </a:lnTo>
                    <a:lnTo>
                      <a:pt x="2776" y="77"/>
                    </a:lnTo>
                    <a:lnTo>
                      <a:pt x="2442" y="154"/>
                    </a:lnTo>
                    <a:lnTo>
                      <a:pt x="2134" y="257"/>
                    </a:lnTo>
                    <a:lnTo>
                      <a:pt x="1826" y="411"/>
                    </a:lnTo>
                    <a:lnTo>
                      <a:pt x="1543" y="591"/>
                    </a:lnTo>
                    <a:lnTo>
                      <a:pt x="1260" y="771"/>
                    </a:lnTo>
                    <a:lnTo>
                      <a:pt x="1029" y="1002"/>
                    </a:lnTo>
                    <a:lnTo>
                      <a:pt x="798" y="1234"/>
                    </a:lnTo>
                    <a:lnTo>
                      <a:pt x="592" y="1491"/>
                    </a:lnTo>
                    <a:lnTo>
                      <a:pt x="412" y="1773"/>
                    </a:lnTo>
                    <a:lnTo>
                      <a:pt x="284" y="2056"/>
                    </a:lnTo>
                    <a:lnTo>
                      <a:pt x="155" y="2364"/>
                    </a:lnTo>
                    <a:lnTo>
                      <a:pt x="78" y="2699"/>
                    </a:lnTo>
                    <a:lnTo>
                      <a:pt x="27" y="3033"/>
                    </a:lnTo>
                    <a:lnTo>
                      <a:pt x="1" y="3367"/>
                    </a:lnTo>
                    <a:lnTo>
                      <a:pt x="27" y="3726"/>
                    </a:lnTo>
                    <a:lnTo>
                      <a:pt x="78" y="4061"/>
                    </a:lnTo>
                    <a:lnTo>
                      <a:pt x="155" y="4369"/>
                    </a:lnTo>
                    <a:lnTo>
                      <a:pt x="284" y="4677"/>
                    </a:lnTo>
                    <a:lnTo>
                      <a:pt x="412" y="4986"/>
                    </a:lnTo>
                    <a:lnTo>
                      <a:pt x="592" y="5268"/>
                    </a:lnTo>
                    <a:lnTo>
                      <a:pt x="798" y="5525"/>
                    </a:lnTo>
                    <a:lnTo>
                      <a:pt x="1029" y="5757"/>
                    </a:lnTo>
                    <a:lnTo>
                      <a:pt x="1260" y="5988"/>
                    </a:lnTo>
                    <a:lnTo>
                      <a:pt x="1543" y="6168"/>
                    </a:lnTo>
                    <a:lnTo>
                      <a:pt x="1826" y="6348"/>
                    </a:lnTo>
                    <a:lnTo>
                      <a:pt x="2134" y="6476"/>
                    </a:lnTo>
                    <a:lnTo>
                      <a:pt x="2442" y="6605"/>
                    </a:lnTo>
                    <a:lnTo>
                      <a:pt x="2776" y="6682"/>
                    </a:lnTo>
                    <a:lnTo>
                      <a:pt x="3136" y="6733"/>
                    </a:lnTo>
                    <a:lnTo>
                      <a:pt x="3830" y="6733"/>
                    </a:lnTo>
                    <a:lnTo>
                      <a:pt x="4190" y="6682"/>
                    </a:lnTo>
                    <a:lnTo>
                      <a:pt x="4524" y="6605"/>
                    </a:lnTo>
                    <a:lnTo>
                      <a:pt x="4832" y="6476"/>
                    </a:lnTo>
                    <a:lnTo>
                      <a:pt x="5141" y="6348"/>
                    </a:lnTo>
                    <a:lnTo>
                      <a:pt x="5423" y="6168"/>
                    </a:lnTo>
                    <a:lnTo>
                      <a:pt x="5706" y="5988"/>
                    </a:lnTo>
                    <a:lnTo>
                      <a:pt x="5937" y="5757"/>
                    </a:lnTo>
                    <a:lnTo>
                      <a:pt x="6169" y="5525"/>
                    </a:lnTo>
                    <a:lnTo>
                      <a:pt x="6374" y="5268"/>
                    </a:lnTo>
                    <a:lnTo>
                      <a:pt x="6554" y="4986"/>
                    </a:lnTo>
                    <a:lnTo>
                      <a:pt x="6683" y="4677"/>
                    </a:lnTo>
                    <a:lnTo>
                      <a:pt x="6811" y="4369"/>
                    </a:lnTo>
                    <a:lnTo>
                      <a:pt x="6888" y="4061"/>
                    </a:lnTo>
                    <a:lnTo>
                      <a:pt x="6940" y="3726"/>
                    </a:lnTo>
                    <a:lnTo>
                      <a:pt x="6965" y="3367"/>
                    </a:lnTo>
                    <a:lnTo>
                      <a:pt x="6940" y="3033"/>
                    </a:lnTo>
                    <a:lnTo>
                      <a:pt x="6888" y="2699"/>
                    </a:lnTo>
                    <a:lnTo>
                      <a:pt x="6811" y="2364"/>
                    </a:lnTo>
                    <a:lnTo>
                      <a:pt x="6683" y="2056"/>
                    </a:lnTo>
                    <a:lnTo>
                      <a:pt x="6554" y="1773"/>
                    </a:lnTo>
                    <a:lnTo>
                      <a:pt x="6374" y="1491"/>
                    </a:lnTo>
                    <a:lnTo>
                      <a:pt x="6169" y="1234"/>
                    </a:lnTo>
                    <a:lnTo>
                      <a:pt x="5937" y="1002"/>
                    </a:lnTo>
                    <a:lnTo>
                      <a:pt x="5706" y="771"/>
                    </a:lnTo>
                    <a:lnTo>
                      <a:pt x="5423" y="591"/>
                    </a:lnTo>
                    <a:lnTo>
                      <a:pt x="5141" y="411"/>
                    </a:lnTo>
                    <a:lnTo>
                      <a:pt x="4832" y="257"/>
                    </a:lnTo>
                    <a:lnTo>
                      <a:pt x="4524" y="154"/>
                    </a:lnTo>
                    <a:lnTo>
                      <a:pt x="4190" y="77"/>
                    </a:lnTo>
                    <a:lnTo>
                      <a:pt x="3830" y="26"/>
                    </a:lnTo>
                    <a:lnTo>
                      <a:pt x="3496" y="0"/>
                    </a:lnTo>
                    <a:close/>
                  </a:path>
                </a:pathLst>
              </a:custGeom>
              <a:solidFill>
                <a:srgbClr val="5E91E0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30" name="Google Shape;21763;p70">
                <a:extLst>
                  <a:ext uri="{FF2B5EF4-FFF2-40B4-BE49-F238E27FC236}">
                    <a16:creationId xmlns:a16="http://schemas.microsoft.com/office/drawing/2014/main" id="{B59C37AA-A14A-B886-6F2C-8073A9D17D07}"/>
                  </a:ext>
                </a:extLst>
              </p:cNvPr>
              <p:cNvSpPr/>
              <p:nvPr/>
            </p:nvSpPr>
            <p:spPr>
              <a:xfrm>
                <a:off x="6575250" y="328225"/>
                <a:ext cx="142650" cy="143950"/>
              </a:xfrm>
              <a:custGeom>
                <a:avLst/>
                <a:gdLst/>
                <a:ahLst/>
                <a:cxnLst/>
                <a:rect l="l" t="t" r="r" b="b"/>
                <a:pathLst>
                  <a:path w="5706" h="5758" extrusionOk="0">
                    <a:moveTo>
                      <a:pt x="2288" y="1"/>
                    </a:moveTo>
                    <a:lnTo>
                      <a:pt x="2031" y="52"/>
                    </a:lnTo>
                    <a:lnTo>
                      <a:pt x="1799" y="129"/>
                    </a:lnTo>
                    <a:lnTo>
                      <a:pt x="1542" y="232"/>
                    </a:lnTo>
                    <a:lnTo>
                      <a:pt x="1311" y="361"/>
                    </a:lnTo>
                    <a:lnTo>
                      <a:pt x="1106" y="515"/>
                    </a:lnTo>
                    <a:lnTo>
                      <a:pt x="900" y="720"/>
                    </a:lnTo>
                    <a:lnTo>
                      <a:pt x="694" y="952"/>
                    </a:lnTo>
                    <a:lnTo>
                      <a:pt x="515" y="1209"/>
                    </a:lnTo>
                    <a:lnTo>
                      <a:pt x="335" y="1517"/>
                    </a:lnTo>
                    <a:lnTo>
                      <a:pt x="206" y="1851"/>
                    </a:lnTo>
                    <a:lnTo>
                      <a:pt x="103" y="2134"/>
                    </a:lnTo>
                    <a:lnTo>
                      <a:pt x="26" y="2391"/>
                    </a:lnTo>
                    <a:lnTo>
                      <a:pt x="1" y="2673"/>
                    </a:lnTo>
                    <a:lnTo>
                      <a:pt x="1" y="2956"/>
                    </a:lnTo>
                    <a:lnTo>
                      <a:pt x="1" y="3239"/>
                    </a:lnTo>
                    <a:lnTo>
                      <a:pt x="52" y="3522"/>
                    </a:lnTo>
                    <a:lnTo>
                      <a:pt x="129" y="3778"/>
                    </a:lnTo>
                    <a:lnTo>
                      <a:pt x="232" y="4035"/>
                    </a:lnTo>
                    <a:lnTo>
                      <a:pt x="335" y="4267"/>
                    </a:lnTo>
                    <a:lnTo>
                      <a:pt x="489" y="4524"/>
                    </a:lnTo>
                    <a:lnTo>
                      <a:pt x="643" y="4729"/>
                    </a:lnTo>
                    <a:lnTo>
                      <a:pt x="823" y="4935"/>
                    </a:lnTo>
                    <a:lnTo>
                      <a:pt x="1028" y="5115"/>
                    </a:lnTo>
                    <a:lnTo>
                      <a:pt x="1260" y="5295"/>
                    </a:lnTo>
                    <a:lnTo>
                      <a:pt x="1517" y="5449"/>
                    </a:lnTo>
                    <a:lnTo>
                      <a:pt x="1774" y="5552"/>
                    </a:lnTo>
                    <a:lnTo>
                      <a:pt x="2056" y="5655"/>
                    </a:lnTo>
                    <a:lnTo>
                      <a:pt x="2339" y="5732"/>
                    </a:lnTo>
                    <a:lnTo>
                      <a:pt x="2622" y="5757"/>
                    </a:lnTo>
                    <a:lnTo>
                      <a:pt x="3162" y="5757"/>
                    </a:lnTo>
                    <a:lnTo>
                      <a:pt x="3444" y="5706"/>
                    </a:lnTo>
                    <a:lnTo>
                      <a:pt x="3701" y="5629"/>
                    </a:lnTo>
                    <a:lnTo>
                      <a:pt x="3958" y="5526"/>
                    </a:lnTo>
                    <a:lnTo>
                      <a:pt x="4215" y="5423"/>
                    </a:lnTo>
                    <a:lnTo>
                      <a:pt x="4446" y="5269"/>
                    </a:lnTo>
                    <a:lnTo>
                      <a:pt x="4678" y="5115"/>
                    </a:lnTo>
                    <a:lnTo>
                      <a:pt x="4858" y="4935"/>
                    </a:lnTo>
                    <a:lnTo>
                      <a:pt x="5063" y="4704"/>
                    </a:lnTo>
                    <a:lnTo>
                      <a:pt x="5217" y="4498"/>
                    </a:lnTo>
                    <a:lnTo>
                      <a:pt x="5372" y="4241"/>
                    </a:lnTo>
                    <a:lnTo>
                      <a:pt x="5500" y="3984"/>
                    </a:lnTo>
                    <a:lnTo>
                      <a:pt x="5577" y="3701"/>
                    </a:lnTo>
                    <a:lnTo>
                      <a:pt x="5654" y="3419"/>
                    </a:lnTo>
                    <a:lnTo>
                      <a:pt x="5680" y="3136"/>
                    </a:lnTo>
                    <a:lnTo>
                      <a:pt x="5706" y="2853"/>
                    </a:lnTo>
                    <a:lnTo>
                      <a:pt x="5680" y="2596"/>
                    </a:lnTo>
                    <a:lnTo>
                      <a:pt x="5629" y="2314"/>
                    </a:lnTo>
                    <a:lnTo>
                      <a:pt x="5577" y="2057"/>
                    </a:lnTo>
                    <a:lnTo>
                      <a:pt x="5474" y="1800"/>
                    </a:lnTo>
                    <a:lnTo>
                      <a:pt x="5346" y="1543"/>
                    </a:lnTo>
                    <a:lnTo>
                      <a:pt x="5217" y="1311"/>
                    </a:lnTo>
                    <a:lnTo>
                      <a:pt x="5038" y="1080"/>
                    </a:lnTo>
                    <a:lnTo>
                      <a:pt x="4858" y="874"/>
                    </a:lnTo>
                    <a:lnTo>
                      <a:pt x="4652" y="695"/>
                    </a:lnTo>
                    <a:lnTo>
                      <a:pt x="4421" y="540"/>
                    </a:lnTo>
                    <a:lnTo>
                      <a:pt x="4164" y="386"/>
                    </a:lnTo>
                    <a:lnTo>
                      <a:pt x="3907" y="258"/>
                    </a:lnTo>
                    <a:lnTo>
                      <a:pt x="3624" y="155"/>
                    </a:lnTo>
                    <a:lnTo>
                      <a:pt x="3367" y="78"/>
                    </a:lnTo>
                    <a:lnTo>
                      <a:pt x="3084" y="26"/>
                    </a:lnTo>
                    <a:lnTo>
                      <a:pt x="2827" y="1"/>
                    </a:lnTo>
                    <a:close/>
                  </a:path>
                </a:pathLst>
              </a:custGeom>
              <a:solidFill>
                <a:srgbClr val="EB9E7F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31" name="Google Shape;21764;p70">
                <a:extLst>
                  <a:ext uri="{FF2B5EF4-FFF2-40B4-BE49-F238E27FC236}">
                    <a16:creationId xmlns:a16="http://schemas.microsoft.com/office/drawing/2014/main" id="{CAB15409-DB2C-9120-0993-7C7A8116F471}"/>
                  </a:ext>
                </a:extLst>
              </p:cNvPr>
              <p:cNvSpPr/>
              <p:nvPr/>
            </p:nvSpPr>
            <p:spPr>
              <a:xfrm>
                <a:off x="6604800" y="359075"/>
                <a:ext cx="58500" cy="88050"/>
              </a:xfrm>
              <a:custGeom>
                <a:avLst/>
                <a:gdLst/>
                <a:ahLst/>
                <a:cxnLst/>
                <a:rect l="l" t="t" r="r" b="b"/>
                <a:pathLst>
                  <a:path w="2340" h="3522" extrusionOk="0">
                    <a:moveTo>
                      <a:pt x="1" y="0"/>
                    </a:moveTo>
                    <a:lnTo>
                      <a:pt x="438" y="206"/>
                    </a:lnTo>
                    <a:lnTo>
                      <a:pt x="823" y="437"/>
                    </a:lnTo>
                    <a:lnTo>
                      <a:pt x="1183" y="720"/>
                    </a:lnTo>
                    <a:lnTo>
                      <a:pt x="1337" y="874"/>
                    </a:lnTo>
                    <a:lnTo>
                      <a:pt x="1466" y="1028"/>
                    </a:lnTo>
                    <a:lnTo>
                      <a:pt x="1337" y="1080"/>
                    </a:lnTo>
                    <a:lnTo>
                      <a:pt x="1209" y="1131"/>
                    </a:lnTo>
                    <a:lnTo>
                      <a:pt x="1080" y="1208"/>
                    </a:lnTo>
                    <a:lnTo>
                      <a:pt x="977" y="1285"/>
                    </a:lnTo>
                    <a:lnTo>
                      <a:pt x="900" y="1388"/>
                    </a:lnTo>
                    <a:lnTo>
                      <a:pt x="823" y="1491"/>
                    </a:lnTo>
                    <a:lnTo>
                      <a:pt x="746" y="1594"/>
                    </a:lnTo>
                    <a:lnTo>
                      <a:pt x="695" y="1722"/>
                    </a:lnTo>
                    <a:lnTo>
                      <a:pt x="643" y="1979"/>
                    </a:lnTo>
                    <a:lnTo>
                      <a:pt x="643" y="2262"/>
                    </a:lnTo>
                    <a:lnTo>
                      <a:pt x="695" y="2544"/>
                    </a:lnTo>
                    <a:lnTo>
                      <a:pt x="797" y="2827"/>
                    </a:lnTo>
                    <a:lnTo>
                      <a:pt x="926" y="3110"/>
                    </a:lnTo>
                    <a:lnTo>
                      <a:pt x="874" y="2801"/>
                    </a:lnTo>
                    <a:lnTo>
                      <a:pt x="849" y="2544"/>
                    </a:lnTo>
                    <a:lnTo>
                      <a:pt x="823" y="2288"/>
                    </a:lnTo>
                    <a:lnTo>
                      <a:pt x="849" y="2056"/>
                    </a:lnTo>
                    <a:lnTo>
                      <a:pt x="926" y="1825"/>
                    </a:lnTo>
                    <a:lnTo>
                      <a:pt x="1029" y="1619"/>
                    </a:lnTo>
                    <a:lnTo>
                      <a:pt x="1157" y="1439"/>
                    </a:lnTo>
                    <a:lnTo>
                      <a:pt x="1337" y="1285"/>
                    </a:lnTo>
                    <a:lnTo>
                      <a:pt x="1568" y="1157"/>
                    </a:lnTo>
                    <a:lnTo>
                      <a:pt x="1748" y="1439"/>
                    </a:lnTo>
                    <a:lnTo>
                      <a:pt x="1902" y="1722"/>
                    </a:lnTo>
                    <a:lnTo>
                      <a:pt x="2031" y="2056"/>
                    </a:lnTo>
                    <a:lnTo>
                      <a:pt x="2108" y="2390"/>
                    </a:lnTo>
                    <a:lnTo>
                      <a:pt x="2211" y="2956"/>
                    </a:lnTo>
                    <a:lnTo>
                      <a:pt x="2288" y="3521"/>
                    </a:lnTo>
                    <a:lnTo>
                      <a:pt x="2314" y="3213"/>
                    </a:lnTo>
                    <a:lnTo>
                      <a:pt x="2339" y="2904"/>
                    </a:lnTo>
                    <a:lnTo>
                      <a:pt x="2339" y="2622"/>
                    </a:lnTo>
                    <a:lnTo>
                      <a:pt x="2288" y="2313"/>
                    </a:lnTo>
                    <a:lnTo>
                      <a:pt x="2237" y="2031"/>
                    </a:lnTo>
                    <a:lnTo>
                      <a:pt x="2159" y="1748"/>
                    </a:lnTo>
                    <a:lnTo>
                      <a:pt x="2057" y="1491"/>
                    </a:lnTo>
                    <a:lnTo>
                      <a:pt x="1928" y="1234"/>
                    </a:lnTo>
                    <a:lnTo>
                      <a:pt x="1774" y="1003"/>
                    </a:lnTo>
                    <a:lnTo>
                      <a:pt x="1594" y="771"/>
                    </a:lnTo>
                    <a:lnTo>
                      <a:pt x="1388" y="591"/>
                    </a:lnTo>
                    <a:lnTo>
                      <a:pt x="1157" y="411"/>
                    </a:lnTo>
                    <a:lnTo>
                      <a:pt x="900" y="283"/>
                    </a:lnTo>
                    <a:lnTo>
                      <a:pt x="617" y="154"/>
                    </a:lnTo>
                    <a:lnTo>
                      <a:pt x="335" y="77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0000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32" name="Google Shape;21765;p70">
                <a:extLst>
                  <a:ext uri="{FF2B5EF4-FFF2-40B4-BE49-F238E27FC236}">
                    <a16:creationId xmlns:a16="http://schemas.microsoft.com/office/drawing/2014/main" id="{BE1766B0-5397-9D7F-81D0-893BAA1B138F}"/>
                  </a:ext>
                </a:extLst>
              </p:cNvPr>
              <p:cNvSpPr/>
              <p:nvPr/>
            </p:nvSpPr>
            <p:spPr>
              <a:xfrm>
                <a:off x="7016625" y="398900"/>
                <a:ext cx="142675" cy="143950"/>
              </a:xfrm>
              <a:custGeom>
                <a:avLst/>
                <a:gdLst/>
                <a:ahLst/>
                <a:cxnLst/>
                <a:rect l="l" t="t" r="r" b="b"/>
                <a:pathLst>
                  <a:path w="5707" h="5758" extrusionOk="0">
                    <a:moveTo>
                      <a:pt x="2905" y="1"/>
                    </a:moveTo>
                    <a:lnTo>
                      <a:pt x="2648" y="26"/>
                    </a:lnTo>
                    <a:lnTo>
                      <a:pt x="2365" y="78"/>
                    </a:lnTo>
                    <a:lnTo>
                      <a:pt x="2083" y="155"/>
                    </a:lnTo>
                    <a:lnTo>
                      <a:pt x="1800" y="258"/>
                    </a:lnTo>
                    <a:lnTo>
                      <a:pt x="1543" y="360"/>
                    </a:lnTo>
                    <a:lnTo>
                      <a:pt x="1286" y="515"/>
                    </a:lnTo>
                    <a:lnTo>
                      <a:pt x="1080" y="669"/>
                    </a:lnTo>
                    <a:lnTo>
                      <a:pt x="849" y="849"/>
                    </a:lnTo>
                    <a:lnTo>
                      <a:pt x="669" y="1054"/>
                    </a:lnTo>
                    <a:lnTo>
                      <a:pt x="515" y="1260"/>
                    </a:lnTo>
                    <a:lnTo>
                      <a:pt x="361" y="1517"/>
                    </a:lnTo>
                    <a:lnTo>
                      <a:pt x="232" y="1748"/>
                    </a:lnTo>
                    <a:lnTo>
                      <a:pt x="129" y="2005"/>
                    </a:lnTo>
                    <a:lnTo>
                      <a:pt x="52" y="2262"/>
                    </a:lnTo>
                    <a:lnTo>
                      <a:pt x="27" y="2545"/>
                    </a:lnTo>
                    <a:lnTo>
                      <a:pt x="1" y="2828"/>
                    </a:lnTo>
                    <a:lnTo>
                      <a:pt x="1" y="3110"/>
                    </a:lnTo>
                    <a:lnTo>
                      <a:pt x="27" y="3393"/>
                    </a:lnTo>
                    <a:lnTo>
                      <a:pt x="104" y="3676"/>
                    </a:lnTo>
                    <a:lnTo>
                      <a:pt x="181" y="3958"/>
                    </a:lnTo>
                    <a:lnTo>
                      <a:pt x="309" y="4215"/>
                    </a:lnTo>
                    <a:lnTo>
                      <a:pt x="463" y="4447"/>
                    </a:lnTo>
                    <a:lnTo>
                      <a:pt x="618" y="4678"/>
                    </a:lnTo>
                    <a:lnTo>
                      <a:pt x="798" y="4883"/>
                    </a:lnTo>
                    <a:lnTo>
                      <a:pt x="1003" y="5089"/>
                    </a:lnTo>
                    <a:lnTo>
                      <a:pt x="1209" y="5243"/>
                    </a:lnTo>
                    <a:lnTo>
                      <a:pt x="1440" y="5397"/>
                    </a:lnTo>
                    <a:lnTo>
                      <a:pt x="1697" y="5526"/>
                    </a:lnTo>
                    <a:lnTo>
                      <a:pt x="1954" y="5603"/>
                    </a:lnTo>
                    <a:lnTo>
                      <a:pt x="2211" y="5680"/>
                    </a:lnTo>
                    <a:lnTo>
                      <a:pt x="2494" y="5732"/>
                    </a:lnTo>
                    <a:lnTo>
                      <a:pt x="2776" y="5757"/>
                    </a:lnTo>
                    <a:lnTo>
                      <a:pt x="3059" y="5757"/>
                    </a:lnTo>
                    <a:lnTo>
                      <a:pt x="3342" y="5706"/>
                    </a:lnTo>
                    <a:lnTo>
                      <a:pt x="3625" y="5654"/>
                    </a:lnTo>
                    <a:lnTo>
                      <a:pt x="3907" y="5552"/>
                    </a:lnTo>
                    <a:lnTo>
                      <a:pt x="4164" y="5449"/>
                    </a:lnTo>
                    <a:lnTo>
                      <a:pt x="4395" y="5295"/>
                    </a:lnTo>
                    <a:lnTo>
                      <a:pt x="4627" y="5140"/>
                    </a:lnTo>
                    <a:lnTo>
                      <a:pt x="4832" y="4961"/>
                    </a:lnTo>
                    <a:lnTo>
                      <a:pt x="5012" y="4755"/>
                    </a:lnTo>
                    <a:lnTo>
                      <a:pt x="5192" y="4524"/>
                    </a:lnTo>
                    <a:lnTo>
                      <a:pt x="5346" y="4292"/>
                    </a:lnTo>
                    <a:lnTo>
                      <a:pt x="5449" y="4061"/>
                    </a:lnTo>
                    <a:lnTo>
                      <a:pt x="5552" y="3804"/>
                    </a:lnTo>
                    <a:lnTo>
                      <a:pt x="5629" y="3521"/>
                    </a:lnTo>
                    <a:lnTo>
                      <a:pt x="5680" y="3264"/>
                    </a:lnTo>
                    <a:lnTo>
                      <a:pt x="5706" y="2982"/>
                    </a:lnTo>
                    <a:lnTo>
                      <a:pt x="5706" y="2699"/>
                    </a:lnTo>
                    <a:lnTo>
                      <a:pt x="5655" y="2416"/>
                    </a:lnTo>
                    <a:lnTo>
                      <a:pt x="5603" y="2134"/>
                    </a:lnTo>
                    <a:lnTo>
                      <a:pt x="5475" y="1774"/>
                    </a:lnTo>
                    <a:lnTo>
                      <a:pt x="5346" y="1465"/>
                    </a:lnTo>
                    <a:lnTo>
                      <a:pt x="5192" y="1183"/>
                    </a:lnTo>
                    <a:lnTo>
                      <a:pt x="5038" y="926"/>
                    </a:lnTo>
                    <a:lnTo>
                      <a:pt x="4832" y="720"/>
                    </a:lnTo>
                    <a:lnTo>
                      <a:pt x="4652" y="540"/>
                    </a:lnTo>
                    <a:lnTo>
                      <a:pt x="4421" y="360"/>
                    </a:lnTo>
                    <a:lnTo>
                      <a:pt x="4190" y="258"/>
                    </a:lnTo>
                    <a:lnTo>
                      <a:pt x="3959" y="155"/>
                    </a:lnTo>
                    <a:lnTo>
                      <a:pt x="3702" y="78"/>
                    </a:lnTo>
                    <a:lnTo>
                      <a:pt x="3445" y="26"/>
                    </a:lnTo>
                    <a:lnTo>
                      <a:pt x="3188" y="1"/>
                    </a:lnTo>
                    <a:close/>
                  </a:path>
                </a:pathLst>
              </a:custGeom>
              <a:solidFill>
                <a:srgbClr val="EB9E7F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33" name="Google Shape;21766;p70">
                <a:extLst>
                  <a:ext uri="{FF2B5EF4-FFF2-40B4-BE49-F238E27FC236}">
                    <a16:creationId xmlns:a16="http://schemas.microsoft.com/office/drawing/2014/main" id="{A476BBFA-BA21-672E-E776-360D39AA5B67}"/>
                  </a:ext>
                </a:extLst>
              </p:cNvPr>
              <p:cNvSpPr/>
              <p:nvPr/>
            </p:nvSpPr>
            <p:spPr>
              <a:xfrm>
                <a:off x="7066750" y="436175"/>
                <a:ext cx="71350" cy="77125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3085" extrusionOk="0">
                    <a:moveTo>
                      <a:pt x="2519" y="0"/>
                    </a:moveTo>
                    <a:lnTo>
                      <a:pt x="2211" y="26"/>
                    </a:lnTo>
                    <a:lnTo>
                      <a:pt x="1928" y="103"/>
                    </a:lnTo>
                    <a:lnTo>
                      <a:pt x="1645" y="206"/>
                    </a:lnTo>
                    <a:lnTo>
                      <a:pt x="1388" y="334"/>
                    </a:lnTo>
                    <a:lnTo>
                      <a:pt x="1157" y="488"/>
                    </a:lnTo>
                    <a:lnTo>
                      <a:pt x="951" y="668"/>
                    </a:lnTo>
                    <a:lnTo>
                      <a:pt x="746" y="874"/>
                    </a:lnTo>
                    <a:lnTo>
                      <a:pt x="566" y="1105"/>
                    </a:lnTo>
                    <a:lnTo>
                      <a:pt x="437" y="1337"/>
                    </a:lnTo>
                    <a:lnTo>
                      <a:pt x="309" y="1619"/>
                    </a:lnTo>
                    <a:lnTo>
                      <a:pt x="180" y="1876"/>
                    </a:lnTo>
                    <a:lnTo>
                      <a:pt x="103" y="2185"/>
                    </a:lnTo>
                    <a:lnTo>
                      <a:pt x="52" y="2467"/>
                    </a:lnTo>
                    <a:lnTo>
                      <a:pt x="26" y="2776"/>
                    </a:lnTo>
                    <a:lnTo>
                      <a:pt x="0" y="3084"/>
                    </a:lnTo>
                    <a:lnTo>
                      <a:pt x="155" y="2544"/>
                    </a:lnTo>
                    <a:lnTo>
                      <a:pt x="360" y="2005"/>
                    </a:lnTo>
                    <a:lnTo>
                      <a:pt x="514" y="1671"/>
                    </a:lnTo>
                    <a:lnTo>
                      <a:pt x="669" y="1362"/>
                    </a:lnTo>
                    <a:lnTo>
                      <a:pt x="874" y="1105"/>
                    </a:lnTo>
                    <a:lnTo>
                      <a:pt x="1106" y="874"/>
                    </a:lnTo>
                    <a:lnTo>
                      <a:pt x="1260" y="1002"/>
                    </a:lnTo>
                    <a:lnTo>
                      <a:pt x="1414" y="1157"/>
                    </a:lnTo>
                    <a:lnTo>
                      <a:pt x="1517" y="1311"/>
                    </a:lnTo>
                    <a:lnTo>
                      <a:pt x="1594" y="1491"/>
                    </a:lnTo>
                    <a:lnTo>
                      <a:pt x="1645" y="1671"/>
                    </a:lnTo>
                    <a:lnTo>
                      <a:pt x="1671" y="1876"/>
                    </a:lnTo>
                    <a:lnTo>
                      <a:pt x="1645" y="2082"/>
                    </a:lnTo>
                    <a:lnTo>
                      <a:pt x="1594" y="2313"/>
                    </a:lnTo>
                    <a:lnTo>
                      <a:pt x="1517" y="2596"/>
                    </a:lnTo>
                    <a:lnTo>
                      <a:pt x="1414" y="2904"/>
                    </a:lnTo>
                    <a:lnTo>
                      <a:pt x="1594" y="2647"/>
                    </a:lnTo>
                    <a:lnTo>
                      <a:pt x="1722" y="2467"/>
                    </a:lnTo>
                    <a:lnTo>
                      <a:pt x="1799" y="2262"/>
                    </a:lnTo>
                    <a:lnTo>
                      <a:pt x="1851" y="2056"/>
                    </a:lnTo>
                    <a:lnTo>
                      <a:pt x="1876" y="1851"/>
                    </a:lnTo>
                    <a:lnTo>
                      <a:pt x="1876" y="1619"/>
                    </a:lnTo>
                    <a:lnTo>
                      <a:pt x="1851" y="1414"/>
                    </a:lnTo>
                    <a:lnTo>
                      <a:pt x="1774" y="1234"/>
                    </a:lnTo>
                    <a:lnTo>
                      <a:pt x="1620" y="1054"/>
                    </a:lnTo>
                    <a:lnTo>
                      <a:pt x="1440" y="874"/>
                    </a:lnTo>
                    <a:lnTo>
                      <a:pt x="1234" y="745"/>
                    </a:lnTo>
                    <a:lnTo>
                      <a:pt x="1388" y="617"/>
                    </a:lnTo>
                    <a:lnTo>
                      <a:pt x="1568" y="488"/>
                    </a:lnTo>
                    <a:lnTo>
                      <a:pt x="1954" y="283"/>
                    </a:lnTo>
                    <a:lnTo>
                      <a:pt x="2390" y="103"/>
                    </a:lnTo>
                    <a:lnTo>
                      <a:pt x="2853" y="0"/>
                    </a:lnTo>
                    <a:close/>
                  </a:path>
                </a:pathLst>
              </a:custGeom>
              <a:solidFill>
                <a:srgbClr val="000000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34" name="Google Shape;21767;p70">
                <a:extLst>
                  <a:ext uri="{FF2B5EF4-FFF2-40B4-BE49-F238E27FC236}">
                    <a16:creationId xmlns:a16="http://schemas.microsoft.com/office/drawing/2014/main" id="{05703240-0929-EA87-C961-8CE0867A440E}"/>
                  </a:ext>
                </a:extLst>
              </p:cNvPr>
              <p:cNvSpPr/>
              <p:nvPr/>
            </p:nvSpPr>
            <p:spPr>
              <a:xfrm>
                <a:off x="6653625" y="215800"/>
                <a:ext cx="426650" cy="406075"/>
              </a:xfrm>
              <a:custGeom>
                <a:avLst/>
                <a:gdLst/>
                <a:ahLst/>
                <a:cxnLst/>
                <a:rect l="l" t="t" r="r" b="b"/>
                <a:pathLst>
                  <a:path w="17066" h="16243" extrusionOk="0">
                    <a:moveTo>
                      <a:pt x="8636" y="0"/>
                    </a:moveTo>
                    <a:lnTo>
                      <a:pt x="8070" y="26"/>
                    </a:lnTo>
                    <a:lnTo>
                      <a:pt x="7505" y="52"/>
                    </a:lnTo>
                    <a:lnTo>
                      <a:pt x="7042" y="129"/>
                    </a:lnTo>
                    <a:lnTo>
                      <a:pt x="6606" y="206"/>
                    </a:lnTo>
                    <a:lnTo>
                      <a:pt x="6169" y="283"/>
                    </a:lnTo>
                    <a:lnTo>
                      <a:pt x="5732" y="412"/>
                    </a:lnTo>
                    <a:lnTo>
                      <a:pt x="5321" y="540"/>
                    </a:lnTo>
                    <a:lnTo>
                      <a:pt x="4909" y="694"/>
                    </a:lnTo>
                    <a:lnTo>
                      <a:pt x="4498" y="874"/>
                    </a:lnTo>
                    <a:lnTo>
                      <a:pt x="4087" y="1080"/>
                    </a:lnTo>
                    <a:lnTo>
                      <a:pt x="3727" y="1285"/>
                    </a:lnTo>
                    <a:lnTo>
                      <a:pt x="3342" y="1542"/>
                    </a:lnTo>
                    <a:lnTo>
                      <a:pt x="2982" y="1799"/>
                    </a:lnTo>
                    <a:lnTo>
                      <a:pt x="2648" y="2056"/>
                    </a:lnTo>
                    <a:lnTo>
                      <a:pt x="2314" y="2365"/>
                    </a:lnTo>
                    <a:lnTo>
                      <a:pt x="2005" y="2673"/>
                    </a:lnTo>
                    <a:lnTo>
                      <a:pt x="1723" y="3007"/>
                    </a:lnTo>
                    <a:lnTo>
                      <a:pt x="1466" y="3367"/>
                    </a:lnTo>
                    <a:lnTo>
                      <a:pt x="1183" y="3804"/>
                    </a:lnTo>
                    <a:lnTo>
                      <a:pt x="926" y="4215"/>
                    </a:lnTo>
                    <a:lnTo>
                      <a:pt x="695" y="4678"/>
                    </a:lnTo>
                    <a:lnTo>
                      <a:pt x="515" y="5140"/>
                    </a:lnTo>
                    <a:lnTo>
                      <a:pt x="335" y="5603"/>
                    </a:lnTo>
                    <a:lnTo>
                      <a:pt x="206" y="6091"/>
                    </a:lnTo>
                    <a:lnTo>
                      <a:pt x="104" y="6554"/>
                    </a:lnTo>
                    <a:lnTo>
                      <a:pt x="27" y="7068"/>
                    </a:lnTo>
                    <a:lnTo>
                      <a:pt x="1" y="7505"/>
                    </a:lnTo>
                    <a:lnTo>
                      <a:pt x="1" y="7993"/>
                    </a:lnTo>
                    <a:lnTo>
                      <a:pt x="27" y="8455"/>
                    </a:lnTo>
                    <a:lnTo>
                      <a:pt x="104" y="8918"/>
                    </a:lnTo>
                    <a:lnTo>
                      <a:pt x="232" y="9612"/>
                    </a:lnTo>
                    <a:lnTo>
                      <a:pt x="412" y="10280"/>
                    </a:lnTo>
                    <a:lnTo>
                      <a:pt x="669" y="10948"/>
                    </a:lnTo>
                    <a:lnTo>
                      <a:pt x="952" y="11591"/>
                    </a:lnTo>
                    <a:lnTo>
                      <a:pt x="1311" y="12207"/>
                    </a:lnTo>
                    <a:lnTo>
                      <a:pt x="1697" y="12799"/>
                    </a:lnTo>
                    <a:lnTo>
                      <a:pt x="2134" y="13338"/>
                    </a:lnTo>
                    <a:lnTo>
                      <a:pt x="2622" y="13852"/>
                    </a:lnTo>
                    <a:lnTo>
                      <a:pt x="2931" y="14135"/>
                    </a:lnTo>
                    <a:lnTo>
                      <a:pt x="3265" y="14418"/>
                    </a:lnTo>
                    <a:lnTo>
                      <a:pt x="3624" y="14675"/>
                    </a:lnTo>
                    <a:lnTo>
                      <a:pt x="3959" y="14906"/>
                    </a:lnTo>
                    <a:lnTo>
                      <a:pt x="4575" y="15266"/>
                    </a:lnTo>
                    <a:lnTo>
                      <a:pt x="5192" y="15548"/>
                    </a:lnTo>
                    <a:lnTo>
                      <a:pt x="5860" y="15805"/>
                    </a:lnTo>
                    <a:lnTo>
                      <a:pt x="6528" y="15985"/>
                    </a:lnTo>
                    <a:lnTo>
                      <a:pt x="7197" y="16139"/>
                    </a:lnTo>
                    <a:lnTo>
                      <a:pt x="7891" y="16217"/>
                    </a:lnTo>
                    <a:lnTo>
                      <a:pt x="8584" y="16242"/>
                    </a:lnTo>
                    <a:lnTo>
                      <a:pt x="9278" y="16217"/>
                    </a:lnTo>
                    <a:lnTo>
                      <a:pt x="9895" y="16165"/>
                    </a:lnTo>
                    <a:lnTo>
                      <a:pt x="10383" y="16062"/>
                    </a:lnTo>
                    <a:lnTo>
                      <a:pt x="10897" y="15934"/>
                    </a:lnTo>
                    <a:lnTo>
                      <a:pt x="11386" y="15780"/>
                    </a:lnTo>
                    <a:lnTo>
                      <a:pt x="11848" y="15600"/>
                    </a:lnTo>
                    <a:lnTo>
                      <a:pt x="12465" y="15317"/>
                    </a:lnTo>
                    <a:lnTo>
                      <a:pt x="13056" y="14983"/>
                    </a:lnTo>
                    <a:lnTo>
                      <a:pt x="13596" y="14598"/>
                    </a:lnTo>
                    <a:lnTo>
                      <a:pt x="14135" y="14186"/>
                    </a:lnTo>
                    <a:lnTo>
                      <a:pt x="14624" y="13724"/>
                    </a:lnTo>
                    <a:lnTo>
                      <a:pt x="15086" y="13235"/>
                    </a:lnTo>
                    <a:lnTo>
                      <a:pt x="15497" y="12721"/>
                    </a:lnTo>
                    <a:lnTo>
                      <a:pt x="15857" y="12182"/>
                    </a:lnTo>
                    <a:lnTo>
                      <a:pt x="16114" y="11745"/>
                    </a:lnTo>
                    <a:lnTo>
                      <a:pt x="16346" y="11257"/>
                    </a:lnTo>
                    <a:lnTo>
                      <a:pt x="16525" y="10845"/>
                    </a:lnTo>
                    <a:lnTo>
                      <a:pt x="16680" y="10434"/>
                    </a:lnTo>
                    <a:lnTo>
                      <a:pt x="16808" y="9997"/>
                    </a:lnTo>
                    <a:lnTo>
                      <a:pt x="16911" y="9586"/>
                    </a:lnTo>
                    <a:lnTo>
                      <a:pt x="17014" y="8995"/>
                    </a:lnTo>
                    <a:lnTo>
                      <a:pt x="17014" y="8969"/>
                    </a:lnTo>
                    <a:lnTo>
                      <a:pt x="17065" y="8404"/>
                    </a:lnTo>
                    <a:lnTo>
                      <a:pt x="17065" y="7839"/>
                    </a:lnTo>
                    <a:lnTo>
                      <a:pt x="17014" y="7299"/>
                    </a:lnTo>
                    <a:lnTo>
                      <a:pt x="16937" y="6759"/>
                    </a:lnTo>
                    <a:lnTo>
                      <a:pt x="16808" y="6245"/>
                    </a:lnTo>
                    <a:lnTo>
                      <a:pt x="16628" y="5731"/>
                    </a:lnTo>
                    <a:lnTo>
                      <a:pt x="16423" y="5192"/>
                    </a:lnTo>
                    <a:lnTo>
                      <a:pt x="16191" y="4678"/>
                    </a:lnTo>
                    <a:lnTo>
                      <a:pt x="16011" y="4344"/>
                    </a:lnTo>
                    <a:lnTo>
                      <a:pt x="15832" y="4035"/>
                    </a:lnTo>
                    <a:lnTo>
                      <a:pt x="15626" y="3727"/>
                    </a:lnTo>
                    <a:lnTo>
                      <a:pt x="15395" y="3418"/>
                    </a:lnTo>
                    <a:lnTo>
                      <a:pt x="15163" y="3110"/>
                    </a:lnTo>
                    <a:lnTo>
                      <a:pt x="14932" y="2827"/>
                    </a:lnTo>
                    <a:lnTo>
                      <a:pt x="14675" y="2570"/>
                    </a:lnTo>
                    <a:lnTo>
                      <a:pt x="14418" y="2288"/>
                    </a:lnTo>
                    <a:lnTo>
                      <a:pt x="14135" y="2056"/>
                    </a:lnTo>
                    <a:lnTo>
                      <a:pt x="13853" y="1799"/>
                    </a:lnTo>
                    <a:lnTo>
                      <a:pt x="13544" y="1568"/>
                    </a:lnTo>
                    <a:lnTo>
                      <a:pt x="13236" y="1362"/>
                    </a:lnTo>
                    <a:lnTo>
                      <a:pt x="12928" y="1183"/>
                    </a:lnTo>
                    <a:lnTo>
                      <a:pt x="12593" y="977"/>
                    </a:lnTo>
                    <a:lnTo>
                      <a:pt x="12285" y="823"/>
                    </a:lnTo>
                    <a:lnTo>
                      <a:pt x="11925" y="669"/>
                    </a:lnTo>
                    <a:lnTo>
                      <a:pt x="11386" y="463"/>
                    </a:lnTo>
                    <a:lnTo>
                      <a:pt x="10846" y="283"/>
                    </a:lnTo>
                    <a:lnTo>
                      <a:pt x="10306" y="180"/>
                    </a:lnTo>
                    <a:lnTo>
                      <a:pt x="9767" y="77"/>
                    </a:lnTo>
                    <a:lnTo>
                      <a:pt x="9201" y="26"/>
                    </a:lnTo>
                    <a:lnTo>
                      <a:pt x="8636" y="0"/>
                    </a:lnTo>
                    <a:close/>
                  </a:path>
                </a:pathLst>
              </a:custGeom>
              <a:solidFill>
                <a:srgbClr val="EB9E7F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35" name="Google Shape;21768;p70">
                <a:extLst>
                  <a:ext uri="{FF2B5EF4-FFF2-40B4-BE49-F238E27FC236}">
                    <a16:creationId xmlns:a16="http://schemas.microsoft.com/office/drawing/2014/main" id="{15FFF494-B536-8FEC-D13D-E87E768436A5}"/>
                  </a:ext>
                </a:extLst>
              </p:cNvPr>
              <p:cNvSpPr/>
              <p:nvPr/>
            </p:nvSpPr>
            <p:spPr>
              <a:xfrm>
                <a:off x="6885575" y="504275"/>
                <a:ext cx="164500" cy="116950"/>
              </a:xfrm>
              <a:custGeom>
                <a:avLst/>
                <a:gdLst/>
                <a:ahLst/>
                <a:cxnLst/>
                <a:rect l="l" t="t" r="r" b="b"/>
                <a:pathLst>
                  <a:path w="6580" h="4678" extrusionOk="0">
                    <a:moveTo>
                      <a:pt x="4343" y="0"/>
                    </a:moveTo>
                    <a:lnTo>
                      <a:pt x="3907" y="26"/>
                    </a:lnTo>
                    <a:lnTo>
                      <a:pt x="3470" y="103"/>
                    </a:lnTo>
                    <a:lnTo>
                      <a:pt x="3058" y="206"/>
                    </a:lnTo>
                    <a:lnTo>
                      <a:pt x="2647" y="334"/>
                    </a:lnTo>
                    <a:lnTo>
                      <a:pt x="2262" y="540"/>
                    </a:lnTo>
                    <a:lnTo>
                      <a:pt x="1902" y="746"/>
                    </a:lnTo>
                    <a:lnTo>
                      <a:pt x="1568" y="1003"/>
                    </a:lnTo>
                    <a:lnTo>
                      <a:pt x="1260" y="1285"/>
                    </a:lnTo>
                    <a:lnTo>
                      <a:pt x="977" y="1594"/>
                    </a:lnTo>
                    <a:lnTo>
                      <a:pt x="746" y="1928"/>
                    </a:lnTo>
                    <a:lnTo>
                      <a:pt x="514" y="2288"/>
                    </a:lnTo>
                    <a:lnTo>
                      <a:pt x="334" y="2647"/>
                    </a:lnTo>
                    <a:lnTo>
                      <a:pt x="180" y="3059"/>
                    </a:lnTo>
                    <a:lnTo>
                      <a:pt x="77" y="3470"/>
                    </a:lnTo>
                    <a:lnTo>
                      <a:pt x="26" y="3907"/>
                    </a:lnTo>
                    <a:lnTo>
                      <a:pt x="0" y="4343"/>
                    </a:lnTo>
                    <a:lnTo>
                      <a:pt x="0" y="4678"/>
                    </a:lnTo>
                    <a:lnTo>
                      <a:pt x="617" y="4626"/>
                    </a:lnTo>
                    <a:lnTo>
                      <a:pt x="1105" y="4523"/>
                    </a:lnTo>
                    <a:lnTo>
                      <a:pt x="1619" y="4395"/>
                    </a:lnTo>
                    <a:lnTo>
                      <a:pt x="2108" y="4241"/>
                    </a:lnTo>
                    <a:lnTo>
                      <a:pt x="2570" y="4061"/>
                    </a:lnTo>
                    <a:lnTo>
                      <a:pt x="3187" y="3778"/>
                    </a:lnTo>
                    <a:lnTo>
                      <a:pt x="3778" y="3444"/>
                    </a:lnTo>
                    <a:lnTo>
                      <a:pt x="4318" y="3059"/>
                    </a:lnTo>
                    <a:lnTo>
                      <a:pt x="4857" y="2647"/>
                    </a:lnTo>
                    <a:lnTo>
                      <a:pt x="5346" y="2185"/>
                    </a:lnTo>
                    <a:lnTo>
                      <a:pt x="5808" y="1696"/>
                    </a:lnTo>
                    <a:lnTo>
                      <a:pt x="6219" y="1182"/>
                    </a:lnTo>
                    <a:lnTo>
                      <a:pt x="6579" y="643"/>
                    </a:lnTo>
                    <a:lnTo>
                      <a:pt x="6348" y="489"/>
                    </a:lnTo>
                    <a:lnTo>
                      <a:pt x="6065" y="360"/>
                    </a:lnTo>
                    <a:lnTo>
                      <a:pt x="5808" y="257"/>
                    </a:lnTo>
                    <a:lnTo>
                      <a:pt x="5526" y="180"/>
                    </a:lnTo>
                    <a:lnTo>
                      <a:pt x="5243" y="103"/>
                    </a:lnTo>
                    <a:lnTo>
                      <a:pt x="4935" y="52"/>
                    </a:lnTo>
                    <a:lnTo>
                      <a:pt x="4652" y="26"/>
                    </a:lnTo>
                    <a:lnTo>
                      <a:pt x="4343" y="0"/>
                    </a:lnTo>
                    <a:close/>
                  </a:path>
                </a:pathLst>
              </a:custGeom>
              <a:solidFill>
                <a:srgbClr val="F1B7D6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36" name="Google Shape;21769;p70">
                <a:extLst>
                  <a:ext uri="{FF2B5EF4-FFF2-40B4-BE49-F238E27FC236}">
                    <a16:creationId xmlns:a16="http://schemas.microsoft.com/office/drawing/2014/main" id="{4BE4808D-7223-82E4-C8EA-468237952612}"/>
                  </a:ext>
                </a:extLst>
              </p:cNvPr>
              <p:cNvSpPr/>
              <p:nvPr/>
            </p:nvSpPr>
            <p:spPr>
              <a:xfrm>
                <a:off x="6676125" y="299950"/>
                <a:ext cx="402850" cy="155525"/>
              </a:xfrm>
              <a:custGeom>
                <a:avLst/>
                <a:gdLst/>
                <a:ahLst/>
                <a:cxnLst/>
                <a:rect l="l" t="t" r="r" b="b"/>
                <a:pathLst>
                  <a:path w="16114" h="6221" extrusionOk="0">
                    <a:moveTo>
                      <a:pt x="566" y="1"/>
                    </a:moveTo>
                    <a:lnTo>
                      <a:pt x="283" y="464"/>
                    </a:lnTo>
                    <a:lnTo>
                      <a:pt x="0" y="900"/>
                    </a:lnTo>
                    <a:lnTo>
                      <a:pt x="643" y="1132"/>
                    </a:lnTo>
                    <a:lnTo>
                      <a:pt x="1311" y="1337"/>
                    </a:lnTo>
                    <a:lnTo>
                      <a:pt x="2031" y="1517"/>
                    </a:lnTo>
                    <a:lnTo>
                      <a:pt x="2750" y="1671"/>
                    </a:lnTo>
                    <a:lnTo>
                      <a:pt x="3495" y="1800"/>
                    </a:lnTo>
                    <a:lnTo>
                      <a:pt x="4266" y="1903"/>
                    </a:lnTo>
                    <a:lnTo>
                      <a:pt x="5063" y="1980"/>
                    </a:lnTo>
                    <a:lnTo>
                      <a:pt x="5885" y="2005"/>
                    </a:lnTo>
                    <a:lnTo>
                      <a:pt x="6656" y="2031"/>
                    </a:lnTo>
                    <a:lnTo>
                      <a:pt x="7427" y="2005"/>
                    </a:lnTo>
                    <a:lnTo>
                      <a:pt x="8173" y="1980"/>
                    </a:lnTo>
                    <a:lnTo>
                      <a:pt x="8892" y="1903"/>
                    </a:lnTo>
                    <a:lnTo>
                      <a:pt x="9612" y="1800"/>
                    </a:lnTo>
                    <a:lnTo>
                      <a:pt x="10280" y="1697"/>
                    </a:lnTo>
                    <a:lnTo>
                      <a:pt x="10948" y="1543"/>
                    </a:lnTo>
                    <a:lnTo>
                      <a:pt x="11591" y="1389"/>
                    </a:lnTo>
                    <a:lnTo>
                      <a:pt x="11616" y="1800"/>
                    </a:lnTo>
                    <a:lnTo>
                      <a:pt x="11719" y="2185"/>
                    </a:lnTo>
                    <a:lnTo>
                      <a:pt x="11822" y="2571"/>
                    </a:lnTo>
                    <a:lnTo>
                      <a:pt x="11976" y="2931"/>
                    </a:lnTo>
                    <a:lnTo>
                      <a:pt x="12182" y="3265"/>
                    </a:lnTo>
                    <a:lnTo>
                      <a:pt x="12387" y="3599"/>
                    </a:lnTo>
                    <a:lnTo>
                      <a:pt x="12644" y="3907"/>
                    </a:lnTo>
                    <a:lnTo>
                      <a:pt x="12927" y="4190"/>
                    </a:lnTo>
                    <a:lnTo>
                      <a:pt x="13235" y="4473"/>
                    </a:lnTo>
                    <a:lnTo>
                      <a:pt x="13570" y="4755"/>
                    </a:lnTo>
                    <a:lnTo>
                      <a:pt x="13929" y="5012"/>
                    </a:lnTo>
                    <a:lnTo>
                      <a:pt x="14289" y="5244"/>
                    </a:lnTo>
                    <a:lnTo>
                      <a:pt x="15111" y="5732"/>
                    </a:lnTo>
                    <a:lnTo>
                      <a:pt x="16011" y="6220"/>
                    </a:lnTo>
                    <a:lnTo>
                      <a:pt x="16114" y="5629"/>
                    </a:lnTo>
                    <a:lnTo>
                      <a:pt x="15677" y="5423"/>
                    </a:lnTo>
                    <a:lnTo>
                      <a:pt x="15291" y="5192"/>
                    </a:lnTo>
                    <a:lnTo>
                      <a:pt x="14906" y="4935"/>
                    </a:lnTo>
                    <a:lnTo>
                      <a:pt x="14546" y="4678"/>
                    </a:lnTo>
                    <a:lnTo>
                      <a:pt x="14212" y="4396"/>
                    </a:lnTo>
                    <a:lnTo>
                      <a:pt x="13878" y="4113"/>
                    </a:lnTo>
                    <a:lnTo>
                      <a:pt x="13595" y="3804"/>
                    </a:lnTo>
                    <a:lnTo>
                      <a:pt x="13313" y="3496"/>
                    </a:lnTo>
                    <a:lnTo>
                      <a:pt x="13056" y="3162"/>
                    </a:lnTo>
                    <a:lnTo>
                      <a:pt x="12850" y="2828"/>
                    </a:lnTo>
                    <a:lnTo>
                      <a:pt x="12644" y="2468"/>
                    </a:lnTo>
                    <a:lnTo>
                      <a:pt x="12464" y="2134"/>
                    </a:lnTo>
                    <a:lnTo>
                      <a:pt x="12336" y="1748"/>
                    </a:lnTo>
                    <a:lnTo>
                      <a:pt x="12233" y="1389"/>
                    </a:lnTo>
                    <a:lnTo>
                      <a:pt x="12130" y="1003"/>
                    </a:lnTo>
                    <a:lnTo>
                      <a:pt x="12079" y="618"/>
                    </a:lnTo>
                    <a:lnTo>
                      <a:pt x="11539" y="772"/>
                    </a:lnTo>
                    <a:lnTo>
                      <a:pt x="10948" y="926"/>
                    </a:lnTo>
                    <a:lnTo>
                      <a:pt x="10357" y="1055"/>
                    </a:lnTo>
                    <a:lnTo>
                      <a:pt x="9740" y="1157"/>
                    </a:lnTo>
                    <a:lnTo>
                      <a:pt x="9098" y="1235"/>
                    </a:lnTo>
                    <a:lnTo>
                      <a:pt x="8430" y="1312"/>
                    </a:lnTo>
                    <a:lnTo>
                      <a:pt x="7761" y="1337"/>
                    </a:lnTo>
                    <a:lnTo>
                      <a:pt x="7068" y="1363"/>
                    </a:lnTo>
                    <a:lnTo>
                      <a:pt x="6142" y="1337"/>
                    </a:lnTo>
                    <a:lnTo>
                      <a:pt x="5217" y="1260"/>
                    </a:lnTo>
                    <a:lnTo>
                      <a:pt x="4343" y="1157"/>
                    </a:lnTo>
                    <a:lnTo>
                      <a:pt x="3495" y="1003"/>
                    </a:lnTo>
                    <a:lnTo>
                      <a:pt x="2699" y="798"/>
                    </a:lnTo>
                    <a:lnTo>
                      <a:pt x="1928" y="566"/>
                    </a:lnTo>
                    <a:lnTo>
                      <a:pt x="1208" y="309"/>
                    </a:lnTo>
                    <a:lnTo>
                      <a:pt x="566" y="1"/>
                    </a:lnTo>
                    <a:close/>
                  </a:path>
                </a:pathLst>
              </a:custGeom>
              <a:solidFill>
                <a:srgbClr val="000000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37" name="Google Shape;21770;p70">
                <a:extLst>
                  <a:ext uri="{FF2B5EF4-FFF2-40B4-BE49-F238E27FC236}">
                    <a16:creationId xmlns:a16="http://schemas.microsoft.com/office/drawing/2014/main" id="{9A57744B-9EA9-609A-FAF0-56CB7E30A7B0}"/>
                  </a:ext>
                </a:extLst>
              </p:cNvPr>
              <p:cNvSpPr/>
              <p:nvPr/>
            </p:nvSpPr>
            <p:spPr>
              <a:xfrm>
                <a:off x="6690250" y="210650"/>
                <a:ext cx="390650" cy="230050"/>
              </a:xfrm>
              <a:custGeom>
                <a:avLst/>
                <a:gdLst/>
                <a:ahLst/>
                <a:cxnLst/>
                <a:rect l="l" t="t" r="r" b="b"/>
                <a:pathLst>
                  <a:path w="15626" h="9202" extrusionOk="0">
                    <a:moveTo>
                      <a:pt x="6631" y="1"/>
                    </a:moveTo>
                    <a:lnTo>
                      <a:pt x="5963" y="52"/>
                    </a:lnTo>
                    <a:lnTo>
                      <a:pt x="5295" y="155"/>
                    </a:lnTo>
                    <a:lnTo>
                      <a:pt x="5166" y="181"/>
                    </a:lnTo>
                    <a:lnTo>
                      <a:pt x="4806" y="258"/>
                    </a:lnTo>
                    <a:lnTo>
                      <a:pt x="4447" y="361"/>
                    </a:lnTo>
                    <a:lnTo>
                      <a:pt x="4087" y="489"/>
                    </a:lnTo>
                    <a:lnTo>
                      <a:pt x="3727" y="618"/>
                    </a:lnTo>
                    <a:lnTo>
                      <a:pt x="3264" y="823"/>
                    </a:lnTo>
                    <a:lnTo>
                      <a:pt x="2828" y="1054"/>
                    </a:lnTo>
                    <a:lnTo>
                      <a:pt x="2391" y="1311"/>
                    </a:lnTo>
                    <a:lnTo>
                      <a:pt x="1980" y="1594"/>
                    </a:lnTo>
                    <a:lnTo>
                      <a:pt x="1594" y="1903"/>
                    </a:lnTo>
                    <a:lnTo>
                      <a:pt x="1209" y="2237"/>
                    </a:lnTo>
                    <a:lnTo>
                      <a:pt x="849" y="2571"/>
                    </a:lnTo>
                    <a:lnTo>
                      <a:pt x="515" y="2956"/>
                    </a:lnTo>
                    <a:lnTo>
                      <a:pt x="232" y="3265"/>
                    </a:lnTo>
                    <a:lnTo>
                      <a:pt x="26" y="3547"/>
                    </a:lnTo>
                    <a:lnTo>
                      <a:pt x="1" y="3573"/>
                    </a:lnTo>
                    <a:lnTo>
                      <a:pt x="643" y="3881"/>
                    </a:lnTo>
                    <a:lnTo>
                      <a:pt x="1363" y="4138"/>
                    </a:lnTo>
                    <a:lnTo>
                      <a:pt x="2134" y="4370"/>
                    </a:lnTo>
                    <a:lnTo>
                      <a:pt x="2930" y="4575"/>
                    </a:lnTo>
                    <a:lnTo>
                      <a:pt x="3778" y="4729"/>
                    </a:lnTo>
                    <a:lnTo>
                      <a:pt x="4652" y="4832"/>
                    </a:lnTo>
                    <a:lnTo>
                      <a:pt x="5577" y="4909"/>
                    </a:lnTo>
                    <a:lnTo>
                      <a:pt x="6503" y="4935"/>
                    </a:lnTo>
                    <a:lnTo>
                      <a:pt x="7196" y="4909"/>
                    </a:lnTo>
                    <a:lnTo>
                      <a:pt x="7865" y="4884"/>
                    </a:lnTo>
                    <a:lnTo>
                      <a:pt x="8533" y="4807"/>
                    </a:lnTo>
                    <a:lnTo>
                      <a:pt x="9175" y="4729"/>
                    </a:lnTo>
                    <a:lnTo>
                      <a:pt x="9792" y="4627"/>
                    </a:lnTo>
                    <a:lnTo>
                      <a:pt x="10383" y="4498"/>
                    </a:lnTo>
                    <a:lnTo>
                      <a:pt x="10974" y="4344"/>
                    </a:lnTo>
                    <a:lnTo>
                      <a:pt x="11514" y="4190"/>
                    </a:lnTo>
                    <a:lnTo>
                      <a:pt x="11565" y="4575"/>
                    </a:lnTo>
                    <a:lnTo>
                      <a:pt x="11668" y="4961"/>
                    </a:lnTo>
                    <a:lnTo>
                      <a:pt x="11771" y="5320"/>
                    </a:lnTo>
                    <a:lnTo>
                      <a:pt x="11899" y="5706"/>
                    </a:lnTo>
                    <a:lnTo>
                      <a:pt x="12079" y="6040"/>
                    </a:lnTo>
                    <a:lnTo>
                      <a:pt x="12285" y="6400"/>
                    </a:lnTo>
                    <a:lnTo>
                      <a:pt x="12491" y="6734"/>
                    </a:lnTo>
                    <a:lnTo>
                      <a:pt x="12748" y="7068"/>
                    </a:lnTo>
                    <a:lnTo>
                      <a:pt x="13030" y="7376"/>
                    </a:lnTo>
                    <a:lnTo>
                      <a:pt x="13313" y="7685"/>
                    </a:lnTo>
                    <a:lnTo>
                      <a:pt x="13647" y="7968"/>
                    </a:lnTo>
                    <a:lnTo>
                      <a:pt x="13981" y="8250"/>
                    </a:lnTo>
                    <a:lnTo>
                      <a:pt x="14341" y="8507"/>
                    </a:lnTo>
                    <a:lnTo>
                      <a:pt x="14726" y="8764"/>
                    </a:lnTo>
                    <a:lnTo>
                      <a:pt x="15112" y="8995"/>
                    </a:lnTo>
                    <a:lnTo>
                      <a:pt x="15549" y="9201"/>
                    </a:lnTo>
                    <a:lnTo>
                      <a:pt x="15549" y="9175"/>
                    </a:lnTo>
                    <a:lnTo>
                      <a:pt x="15600" y="8584"/>
                    </a:lnTo>
                    <a:lnTo>
                      <a:pt x="15626" y="8019"/>
                    </a:lnTo>
                    <a:lnTo>
                      <a:pt x="15600" y="7428"/>
                    </a:lnTo>
                    <a:lnTo>
                      <a:pt x="15523" y="6862"/>
                    </a:lnTo>
                    <a:lnTo>
                      <a:pt x="15420" y="6271"/>
                    </a:lnTo>
                    <a:lnTo>
                      <a:pt x="15266" y="5732"/>
                    </a:lnTo>
                    <a:lnTo>
                      <a:pt x="15086" y="5166"/>
                    </a:lnTo>
                    <a:lnTo>
                      <a:pt x="14855" y="4652"/>
                    </a:lnTo>
                    <a:lnTo>
                      <a:pt x="14675" y="4318"/>
                    </a:lnTo>
                    <a:lnTo>
                      <a:pt x="14495" y="3984"/>
                    </a:lnTo>
                    <a:lnTo>
                      <a:pt x="14289" y="3676"/>
                    </a:lnTo>
                    <a:lnTo>
                      <a:pt x="14058" y="3393"/>
                    </a:lnTo>
                    <a:lnTo>
                      <a:pt x="13827" y="3085"/>
                    </a:lnTo>
                    <a:lnTo>
                      <a:pt x="13570" y="2828"/>
                    </a:lnTo>
                    <a:lnTo>
                      <a:pt x="13313" y="2545"/>
                    </a:lnTo>
                    <a:lnTo>
                      <a:pt x="13056" y="2288"/>
                    </a:lnTo>
                    <a:lnTo>
                      <a:pt x="12773" y="2057"/>
                    </a:lnTo>
                    <a:lnTo>
                      <a:pt x="12491" y="1825"/>
                    </a:lnTo>
                    <a:lnTo>
                      <a:pt x="12182" y="1594"/>
                    </a:lnTo>
                    <a:lnTo>
                      <a:pt x="11874" y="1389"/>
                    </a:lnTo>
                    <a:lnTo>
                      <a:pt x="11540" y="1209"/>
                    </a:lnTo>
                    <a:lnTo>
                      <a:pt x="11231" y="1029"/>
                    </a:lnTo>
                    <a:lnTo>
                      <a:pt x="10897" y="849"/>
                    </a:lnTo>
                    <a:lnTo>
                      <a:pt x="10537" y="695"/>
                    </a:lnTo>
                    <a:lnTo>
                      <a:pt x="9921" y="463"/>
                    </a:lnTo>
                    <a:lnTo>
                      <a:pt x="9278" y="283"/>
                    </a:lnTo>
                    <a:lnTo>
                      <a:pt x="8636" y="129"/>
                    </a:lnTo>
                    <a:lnTo>
                      <a:pt x="7967" y="52"/>
                    </a:lnTo>
                    <a:lnTo>
                      <a:pt x="7299" y="1"/>
                    </a:lnTo>
                    <a:close/>
                  </a:path>
                </a:pathLst>
              </a:custGeom>
              <a:solidFill>
                <a:srgbClr val="F8D14B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38" name="Google Shape;21771;p70">
                <a:extLst>
                  <a:ext uri="{FF2B5EF4-FFF2-40B4-BE49-F238E27FC236}">
                    <a16:creationId xmlns:a16="http://schemas.microsoft.com/office/drawing/2014/main" id="{550C478A-E6D8-2EE2-3D87-CEDE9CE66E68}"/>
                  </a:ext>
                </a:extLst>
              </p:cNvPr>
              <p:cNvSpPr/>
              <p:nvPr/>
            </p:nvSpPr>
            <p:spPr>
              <a:xfrm>
                <a:off x="6656200" y="436800"/>
                <a:ext cx="111825" cy="151650"/>
              </a:xfrm>
              <a:custGeom>
                <a:avLst/>
                <a:gdLst/>
                <a:ahLst/>
                <a:cxnLst/>
                <a:rect l="l" t="t" r="r" b="b"/>
                <a:pathLst>
                  <a:path w="4473" h="6066" extrusionOk="0">
                    <a:moveTo>
                      <a:pt x="669" y="1"/>
                    </a:moveTo>
                    <a:lnTo>
                      <a:pt x="335" y="27"/>
                    </a:lnTo>
                    <a:lnTo>
                      <a:pt x="1" y="78"/>
                    </a:lnTo>
                    <a:lnTo>
                      <a:pt x="129" y="772"/>
                    </a:lnTo>
                    <a:lnTo>
                      <a:pt x="309" y="1440"/>
                    </a:lnTo>
                    <a:lnTo>
                      <a:pt x="566" y="2108"/>
                    </a:lnTo>
                    <a:lnTo>
                      <a:pt x="849" y="2751"/>
                    </a:lnTo>
                    <a:lnTo>
                      <a:pt x="1208" y="3367"/>
                    </a:lnTo>
                    <a:lnTo>
                      <a:pt x="1594" y="3959"/>
                    </a:lnTo>
                    <a:lnTo>
                      <a:pt x="2031" y="4498"/>
                    </a:lnTo>
                    <a:lnTo>
                      <a:pt x="2519" y="5012"/>
                    </a:lnTo>
                    <a:lnTo>
                      <a:pt x="2828" y="5295"/>
                    </a:lnTo>
                    <a:lnTo>
                      <a:pt x="3162" y="5578"/>
                    </a:lnTo>
                    <a:lnTo>
                      <a:pt x="3521" y="5835"/>
                    </a:lnTo>
                    <a:lnTo>
                      <a:pt x="3856" y="6066"/>
                    </a:lnTo>
                    <a:lnTo>
                      <a:pt x="4010" y="5835"/>
                    </a:lnTo>
                    <a:lnTo>
                      <a:pt x="4138" y="5578"/>
                    </a:lnTo>
                    <a:lnTo>
                      <a:pt x="4241" y="5321"/>
                    </a:lnTo>
                    <a:lnTo>
                      <a:pt x="4318" y="5064"/>
                    </a:lnTo>
                    <a:lnTo>
                      <a:pt x="4395" y="4781"/>
                    </a:lnTo>
                    <a:lnTo>
                      <a:pt x="4447" y="4524"/>
                    </a:lnTo>
                    <a:lnTo>
                      <a:pt x="4472" y="4216"/>
                    </a:lnTo>
                    <a:lnTo>
                      <a:pt x="4472" y="3933"/>
                    </a:lnTo>
                    <a:lnTo>
                      <a:pt x="4472" y="3522"/>
                    </a:lnTo>
                    <a:lnTo>
                      <a:pt x="4395" y="3136"/>
                    </a:lnTo>
                    <a:lnTo>
                      <a:pt x="4318" y="2776"/>
                    </a:lnTo>
                    <a:lnTo>
                      <a:pt x="4190" y="2417"/>
                    </a:lnTo>
                    <a:lnTo>
                      <a:pt x="4010" y="2057"/>
                    </a:lnTo>
                    <a:lnTo>
                      <a:pt x="3830" y="1748"/>
                    </a:lnTo>
                    <a:lnTo>
                      <a:pt x="3599" y="1440"/>
                    </a:lnTo>
                    <a:lnTo>
                      <a:pt x="3367" y="1157"/>
                    </a:lnTo>
                    <a:lnTo>
                      <a:pt x="3085" y="900"/>
                    </a:lnTo>
                    <a:lnTo>
                      <a:pt x="2802" y="669"/>
                    </a:lnTo>
                    <a:lnTo>
                      <a:pt x="2493" y="489"/>
                    </a:lnTo>
                    <a:lnTo>
                      <a:pt x="2159" y="309"/>
                    </a:lnTo>
                    <a:lnTo>
                      <a:pt x="1800" y="181"/>
                    </a:lnTo>
                    <a:lnTo>
                      <a:pt x="1440" y="78"/>
                    </a:lnTo>
                    <a:lnTo>
                      <a:pt x="1054" y="27"/>
                    </a:lnTo>
                    <a:lnTo>
                      <a:pt x="669" y="1"/>
                    </a:lnTo>
                    <a:close/>
                  </a:path>
                </a:pathLst>
              </a:custGeom>
              <a:solidFill>
                <a:srgbClr val="F1B7D6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39" name="Google Shape;21772;p70">
                <a:extLst>
                  <a:ext uri="{FF2B5EF4-FFF2-40B4-BE49-F238E27FC236}">
                    <a16:creationId xmlns:a16="http://schemas.microsoft.com/office/drawing/2014/main" id="{4EA249D2-3771-0EC8-C8BC-A9F1B3748380}"/>
                  </a:ext>
                </a:extLst>
              </p:cNvPr>
              <p:cNvSpPr/>
              <p:nvPr/>
            </p:nvSpPr>
            <p:spPr>
              <a:xfrm>
                <a:off x="6899050" y="398250"/>
                <a:ext cx="106050" cy="106050"/>
              </a:xfrm>
              <a:custGeom>
                <a:avLst/>
                <a:gdLst/>
                <a:ahLst/>
                <a:cxnLst/>
                <a:rect l="l" t="t" r="r" b="b"/>
                <a:pathLst>
                  <a:path w="4242" h="4242" extrusionOk="0">
                    <a:moveTo>
                      <a:pt x="1980" y="1"/>
                    </a:moveTo>
                    <a:lnTo>
                      <a:pt x="1774" y="27"/>
                    </a:lnTo>
                    <a:lnTo>
                      <a:pt x="1569" y="52"/>
                    </a:lnTo>
                    <a:lnTo>
                      <a:pt x="1389" y="129"/>
                    </a:lnTo>
                    <a:lnTo>
                      <a:pt x="1183" y="207"/>
                    </a:lnTo>
                    <a:lnTo>
                      <a:pt x="1003" y="309"/>
                    </a:lnTo>
                    <a:lnTo>
                      <a:pt x="926" y="361"/>
                    </a:lnTo>
                    <a:lnTo>
                      <a:pt x="772" y="489"/>
                    </a:lnTo>
                    <a:lnTo>
                      <a:pt x="618" y="618"/>
                    </a:lnTo>
                    <a:lnTo>
                      <a:pt x="464" y="772"/>
                    </a:lnTo>
                    <a:lnTo>
                      <a:pt x="361" y="926"/>
                    </a:lnTo>
                    <a:lnTo>
                      <a:pt x="258" y="1106"/>
                    </a:lnTo>
                    <a:lnTo>
                      <a:pt x="155" y="1286"/>
                    </a:lnTo>
                    <a:lnTo>
                      <a:pt x="78" y="1466"/>
                    </a:lnTo>
                    <a:lnTo>
                      <a:pt x="27" y="1671"/>
                    </a:lnTo>
                    <a:lnTo>
                      <a:pt x="1" y="1877"/>
                    </a:lnTo>
                    <a:lnTo>
                      <a:pt x="1" y="2057"/>
                    </a:lnTo>
                    <a:lnTo>
                      <a:pt x="1" y="2262"/>
                    </a:lnTo>
                    <a:lnTo>
                      <a:pt x="27" y="2468"/>
                    </a:lnTo>
                    <a:lnTo>
                      <a:pt x="52" y="2674"/>
                    </a:lnTo>
                    <a:lnTo>
                      <a:pt x="129" y="2854"/>
                    </a:lnTo>
                    <a:lnTo>
                      <a:pt x="207" y="3059"/>
                    </a:lnTo>
                    <a:lnTo>
                      <a:pt x="309" y="3239"/>
                    </a:lnTo>
                    <a:lnTo>
                      <a:pt x="412" y="3393"/>
                    </a:lnTo>
                    <a:lnTo>
                      <a:pt x="541" y="3547"/>
                    </a:lnTo>
                    <a:lnTo>
                      <a:pt x="669" y="3676"/>
                    </a:lnTo>
                    <a:lnTo>
                      <a:pt x="798" y="3804"/>
                    </a:lnTo>
                    <a:lnTo>
                      <a:pt x="952" y="3907"/>
                    </a:lnTo>
                    <a:lnTo>
                      <a:pt x="1106" y="3984"/>
                    </a:lnTo>
                    <a:lnTo>
                      <a:pt x="1440" y="4139"/>
                    </a:lnTo>
                    <a:lnTo>
                      <a:pt x="1646" y="4190"/>
                    </a:lnTo>
                    <a:lnTo>
                      <a:pt x="1877" y="4241"/>
                    </a:lnTo>
                    <a:lnTo>
                      <a:pt x="2340" y="4241"/>
                    </a:lnTo>
                    <a:lnTo>
                      <a:pt x="2571" y="4190"/>
                    </a:lnTo>
                    <a:lnTo>
                      <a:pt x="2802" y="4139"/>
                    </a:lnTo>
                    <a:lnTo>
                      <a:pt x="3033" y="4036"/>
                    </a:lnTo>
                    <a:lnTo>
                      <a:pt x="3239" y="3933"/>
                    </a:lnTo>
                    <a:lnTo>
                      <a:pt x="3419" y="3804"/>
                    </a:lnTo>
                    <a:lnTo>
                      <a:pt x="3573" y="3650"/>
                    </a:lnTo>
                    <a:lnTo>
                      <a:pt x="3727" y="3496"/>
                    </a:lnTo>
                    <a:lnTo>
                      <a:pt x="3856" y="3342"/>
                    </a:lnTo>
                    <a:lnTo>
                      <a:pt x="3959" y="3162"/>
                    </a:lnTo>
                    <a:lnTo>
                      <a:pt x="4061" y="2982"/>
                    </a:lnTo>
                    <a:lnTo>
                      <a:pt x="4139" y="2802"/>
                    </a:lnTo>
                    <a:lnTo>
                      <a:pt x="4190" y="2597"/>
                    </a:lnTo>
                    <a:lnTo>
                      <a:pt x="4216" y="2391"/>
                    </a:lnTo>
                    <a:lnTo>
                      <a:pt x="4241" y="2185"/>
                    </a:lnTo>
                    <a:lnTo>
                      <a:pt x="4241" y="1980"/>
                    </a:lnTo>
                    <a:lnTo>
                      <a:pt x="4216" y="1774"/>
                    </a:lnTo>
                    <a:lnTo>
                      <a:pt x="4164" y="1569"/>
                    </a:lnTo>
                    <a:lnTo>
                      <a:pt x="4113" y="1389"/>
                    </a:lnTo>
                    <a:lnTo>
                      <a:pt x="4036" y="1183"/>
                    </a:lnTo>
                    <a:lnTo>
                      <a:pt x="3933" y="1003"/>
                    </a:lnTo>
                    <a:lnTo>
                      <a:pt x="3804" y="823"/>
                    </a:lnTo>
                    <a:lnTo>
                      <a:pt x="3650" y="643"/>
                    </a:lnTo>
                    <a:lnTo>
                      <a:pt x="3496" y="515"/>
                    </a:lnTo>
                    <a:lnTo>
                      <a:pt x="3342" y="386"/>
                    </a:lnTo>
                    <a:lnTo>
                      <a:pt x="3162" y="258"/>
                    </a:lnTo>
                    <a:lnTo>
                      <a:pt x="2982" y="181"/>
                    </a:lnTo>
                    <a:lnTo>
                      <a:pt x="2802" y="104"/>
                    </a:lnTo>
                    <a:lnTo>
                      <a:pt x="2597" y="52"/>
                    </a:lnTo>
                    <a:lnTo>
                      <a:pt x="239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40" name="Google Shape;21773;p70">
                <a:extLst>
                  <a:ext uri="{FF2B5EF4-FFF2-40B4-BE49-F238E27FC236}">
                    <a16:creationId xmlns:a16="http://schemas.microsoft.com/office/drawing/2014/main" id="{E0293812-62FB-CCC3-8B57-8E231DB69049}"/>
                  </a:ext>
                </a:extLst>
              </p:cNvPr>
              <p:cNvSpPr/>
              <p:nvPr/>
            </p:nvSpPr>
            <p:spPr>
              <a:xfrm>
                <a:off x="6899050" y="407250"/>
                <a:ext cx="59775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2391" h="3779" extrusionOk="0">
                    <a:moveTo>
                      <a:pt x="926" y="1"/>
                    </a:moveTo>
                    <a:lnTo>
                      <a:pt x="772" y="129"/>
                    </a:lnTo>
                    <a:lnTo>
                      <a:pt x="618" y="258"/>
                    </a:lnTo>
                    <a:lnTo>
                      <a:pt x="464" y="412"/>
                    </a:lnTo>
                    <a:lnTo>
                      <a:pt x="361" y="566"/>
                    </a:lnTo>
                    <a:lnTo>
                      <a:pt x="258" y="746"/>
                    </a:lnTo>
                    <a:lnTo>
                      <a:pt x="155" y="926"/>
                    </a:lnTo>
                    <a:lnTo>
                      <a:pt x="78" y="1106"/>
                    </a:lnTo>
                    <a:lnTo>
                      <a:pt x="27" y="1311"/>
                    </a:lnTo>
                    <a:lnTo>
                      <a:pt x="1" y="1517"/>
                    </a:lnTo>
                    <a:lnTo>
                      <a:pt x="1" y="1697"/>
                    </a:lnTo>
                    <a:lnTo>
                      <a:pt x="1" y="1902"/>
                    </a:lnTo>
                    <a:lnTo>
                      <a:pt x="27" y="2108"/>
                    </a:lnTo>
                    <a:lnTo>
                      <a:pt x="52" y="2314"/>
                    </a:lnTo>
                    <a:lnTo>
                      <a:pt x="129" y="2494"/>
                    </a:lnTo>
                    <a:lnTo>
                      <a:pt x="207" y="2699"/>
                    </a:lnTo>
                    <a:lnTo>
                      <a:pt x="309" y="2879"/>
                    </a:lnTo>
                    <a:lnTo>
                      <a:pt x="412" y="3033"/>
                    </a:lnTo>
                    <a:lnTo>
                      <a:pt x="541" y="3187"/>
                    </a:lnTo>
                    <a:lnTo>
                      <a:pt x="669" y="3316"/>
                    </a:lnTo>
                    <a:lnTo>
                      <a:pt x="798" y="3444"/>
                    </a:lnTo>
                    <a:lnTo>
                      <a:pt x="952" y="3547"/>
                    </a:lnTo>
                    <a:lnTo>
                      <a:pt x="1106" y="3624"/>
                    </a:lnTo>
                    <a:lnTo>
                      <a:pt x="1440" y="3779"/>
                    </a:lnTo>
                    <a:lnTo>
                      <a:pt x="1594" y="3650"/>
                    </a:lnTo>
                    <a:lnTo>
                      <a:pt x="1748" y="3496"/>
                    </a:lnTo>
                    <a:lnTo>
                      <a:pt x="1903" y="3342"/>
                    </a:lnTo>
                    <a:lnTo>
                      <a:pt x="2031" y="3187"/>
                    </a:lnTo>
                    <a:lnTo>
                      <a:pt x="2134" y="3008"/>
                    </a:lnTo>
                    <a:lnTo>
                      <a:pt x="2211" y="2828"/>
                    </a:lnTo>
                    <a:lnTo>
                      <a:pt x="2288" y="2648"/>
                    </a:lnTo>
                    <a:lnTo>
                      <a:pt x="2340" y="2442"/>
                    </a:lnTo>
                    <a:lnTo>
                      <a:pt x="2365" y="2262"/>
                    </a:lnTo>
                    <a:lnTo>
                      <a:pt x="2391" y="2057"/>
                    </a:lnTo>
                    <a:lnTo>
                      <a:pt x="2365" y="1851"/>
                    </a:lnTo>
                    <a:lnTo>
                      <a:pt x="2340" y="1645"/>
                    </a:lnTo>
                    <a:lnTo>
                      <a:pt x="2314" y="1466"/>
                    </a:lnTo>
                    <a:lnTo>
                      <a:pt x="2237" y="1260"/>
                    </a:lnTo>
                    <a:lnTo>
                      <a:pt x="2160" y="1080"/>
                    </a:lnTo>
                    <a:lnTo>
                      <a:pt x="2057" y="874"/>
                    </a:lnTo>
                    <a:lnTo>
                      <a:pt x="1954" y="720"/>
                    </a:lnTo>
                    <a:lnTo>
                      <a:pt x="1826" y="592"/>
                    </a:lnTo>
                    <a:lnTo>
                      <a:pt x="1697" y="438"/>
                    </a:lnTo>
                    <a:lnTo>
                      <a:pt x="1569" y="335"/>
                    </a:lnTo>
                    <a:lnTo>
                      <a:pt x="1414" y="232"/>
                    </a:lnTo>
                    <a:lnTo>
                      <a:pt x="1260" y="129"/>
                    </a:lnTo>
                    <a:lnTo>
                      <a:pt x="926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41" name="Google Shape;21774;p70">
                <a:extLst>
                  <a:ext uri="{FF2B5EF4-FFF2-40B4-BE49-F238E27FC236}">
                    <a16:creationId xmlns:a16="http://schemas.microsoft.com/office/drawing/2014/main" id="{068DFC04-4A90-C4F7-30C5-12386AFB4FCC}"/>
                  </a:ext>
                </a:extLst>
              </p:cNvPr>
              <p:cNvSpPr/>
              <p:nvPr/>
            </p:nvSpPr>
            <p:spPr>
              <a:xfrm>
                <a:off x="6714675" y="352000"/>
                <a:ext cx="104750" cy="104750"/>
              </a:xfrm>
              <a:custGeom>
                <a:avLst/>
                <a:gdLst/>
                <a:ahLst/>
                <a:cxnLst/>
                <a:rect l="l" t="t" r="r" b="b"/>
                <a:pathLst>
                  <a:path w="4190" h="4190" extrusionOk="0">
                    <a:moveTo>
                      <a:pt x="1979" y="1"/>
                    </a:moveTo>
                    <a:lnTo>
                      <a:pt x="1774" y="26"/>
                    </a:lnTo>
                    <a:lnTo>
                      <a:pt x="1568" y="78"/>
                    </a:lnTo>
                    <a:lnTo>
                      <a:pt x="1362" y="129"/>
                    </a:lnTo>
                    <a:lnTo>
                      <a:pt x="1182" y="232"/>
                    </a:lnTo>
                    <a:lnTo>
                      <a:pt x="1003" y="335"/>
                    </a:lnTo>
                    <a:lnTo>
                      <a:pt x="925" y="360"/>
                    </a:lnTo>
                    <a:lnTo>
                      <a:pt x="771" y="489"/>
                    </a:lnTo>
                    <a:lnTo>
                      <a:pt x="617" y="617"/>
                    </a:lnTo>
                    <a:lnTo>
                      <a:pt x="489" y="772"/>
                    </a:lnTo>
                    <a:lnTo>
                      <a:pt x="360" y="951"/>
                    </a:lnTo>
                    <a:lnTo>
                      <a:pt x="257" y="1106"/>
                    </a:lnTo>
                    <a:lnTo>
                      <a:pt x="180" y="1286"/>
                    </a:lnTo>
                    <a:lnTo>
                      <a:pt x="103" y="1465"/>
                    </a:lnTo>
                    <a:lnTo>
                      <a:pt x="52" y="1671"/>
                    </a:lnTo>
                    <a:lnTo>
                      <a:pt x="26" y="1851"/>
                    </a:lnTo>
                    <a:lnTo>
                      <a:pt x="0" y="2057"/>
                    </a:lnTo>
                    <a:lnTo>
                      <a:pt x="26" y="2262"/>
                    </a:lnTo>
                    <a:lnTo>
                      <a:pt x="26" y="2442"/>
                    </a:lnTo>
                    <a:lnTo>
                      <a:pt x="77" y="2648"/>
                    </a:lnTo>
                    <a:lnTo>
                      <a:pt x="154" y="2827"/>
                    </a:lnTo>
                    <a:lnTo>
                      <a:pt x="232" y="3033"/>
                    </a:lnTo>
                    <a:lnTo>
                      <a:pt x="334" y="3213"/>
                    </a:lnTo>
                    <a:lnTo>
                      <a:pt x="437" y="3367"/>
                    </a:lnTo>
                    <a:lnTo>
                      <a:pt x="540" y="3496"/>
                    </a:lnTo>
                    <a:lnTo>
                      <a:pt x="668" y="3624"/>
                    </a:lnTo>
                    <a:lnTo>
                      <a:pt x="823" y="3753"/>
                    </a:lnTo>
                    <a:lnTo>
                      <a:pt x="1105" y="3933"/>
                    </a:lnTo>
                    <a:lnTo>
                      <a:pt x="1439" y="4087"/>
                    </a:lnTo>
                    <a:lnTo>
                      <a:pt x="1645" y="4138"/>
                    </a:lnTo>
                    <a:lnTo>
                      <a:pt x="1876" y="4190"/>
                    </a:lnTo>
                    <a:lnTo>
                      <a:pt x="2339" y="4190"/>
                    </a:lnTo>
                    <a:lnTo>
                      <a:pt x="2544" y="4138"/>
                    </a:lnTo>
                    <a:lnTo>
                      <a:pt x="2776" y="4087"/>
                    </a:lnTo>
                    <a:lnTo>
                      <a:pt x="3007" y="3984"/>
                    </a:lnTo>
                    <a:lnTo>
                      <a:pt x="3213" y="3881"/>
                    </a:lnTo>
                    <a:lnTo>
                      <a:pt x="3393" y="3753"/>
                    </a:lnTo>
                    <a:lnTo>
                      <a:pt x="3547" y="3624"/>
                    </a:lnTo>
                    <a:lnTo>
                      <a:pt x="3675" y="3470"/>
                    </a:lnTo>
                    <a:lnTo>
                      <a:pt x="3804" y="3290"/>
                    </a:lnTo>
                    <a:lnTo>
                      <a:pt x="3932" y="3136"/>
                    </a:lnTo>
                    <a:lnTo>
                      <a:pt x="4009" y="2956"/>
                    </a:lnTo>
                    <a:lnTo>
                      <a:pt x="4086" y="2750"/>
                    </a:lnTo>
                    <a:lnTo>
                      <a:pt x="4138" y="2571"/>
                    </a:lnTo>
                    <a:lnTo>
                      <a:pt x="4164" y="2365"/>
                    </a:lnTo>
                    <a:lnTo>
                      <a:pt x="4189" y="2159"/>
                    </a:lnTo>
                    <a:lnTo>
                      <a:pt x="4189" y="1979"/>
                    </a:lnTo>
                    <a:lnTo>
                      <a:pt x="4164" y="1774"/>
                    </a:lnTo>
                    <a:lnTo>
                      <a:pt x="4112" y="1568"/>
                    </a:lnTo>
                    <a:lnTo>
                      <a:pt x="4061" y="1363"/>
                    </a:lnTo>
                    <a:lnTo>
                      <a:pt x="3984" y="1183"/>
                    </a:lnTo>
                    <a:lnTo>
                      <a:pt x="3881" y="1003"/>
                    </a:lnTo>
                    <a:lnTo>
                      <a:pt x="3752" y="823"/>
                    </a:lnTo>
                    <a:lnTo>
                      <a:pt x="3624" y="669"/>
                    </a:lnTo>
                    <a:lnTo>
                      <a:pt x="3470" y="515"/>
                    </a:lnTo>
                    <a:lnTo>
                      <a:pt x="3290" y="386"/>
                    </a:lnTo>
                    <a:lnTo>
                      <a:pt x="3136" y="283"/>
                    </a:lnTo>
                    <a:lnTo>
                      <a:pt x="2956" y="180"/>
                    </a:lnTo>
                    <a:lnTo>
                      <a:pt x="2750" y="129"/>
                    </a:lnTo>
                    <a:lnTo>
                      <a:pt x="2570" y="52"/>
                    </a:lnTo>
                    <a:lnTo>
                      <a:pt x="2365" y="26"/>
                    </a:lnTo>
                    <a:lnTo>
                      <a:pt x="2159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42" name="Google Shape;21775;p70">
                <a:extLst>
                  <a:ext uri="{FF2B5EF4-FFF2-40B4-BE49-F238E27FC236}">
                    <a16:creationId xmlns:a16="http://schemas.microsoft.com/office/drawing/2014/main" id="{8747FE41-8BC1-A61C-6547-5617F12A60DA}"/>
                  </a:ext>
                </a:extLst>
              </p:cNvPr>
              <p:cNvSpPr/>
              <p:nvPr/>
            </p:nvSpPr>
            <p:spPr>
              <a:xfrm>
                <a:off x="6714675" y="361000"/>
                <a:ext cx="59125" cy="93175"/>
              </a:xfrm>
              <a:custGeom>
                <a:avLst/>
                <a:gdLst/>
                <a:ahLst/>
                <a:cxnLst/>
                <a:rect l="l" t="t" r="r" b="b"/>
                <a:pathLst>
                  <a:path w="2365" h="3727" extrusionOk="0">
                    <a:moveTo>
                      <a:pt x="925" y="0"/>
                    </a:moveTo>
                    <a:lnTo>
                      <a:pt x="771" y="129"/>
                    </a:lnTo>
                    <a:lnTo>
                      <a:pt x="617" y="257"/>
                    </a:lnTo>
                    <a:lnTo>
                      <a:pt x="489" y="412"/>
                    </a:lnTo>
                    <a:lnTo>
                      <a:pt x="360" y="591"/>
                    </a:lnTo>
                    <a:lnTo>
                      <a:pt x="257" y="746"/>
                    </a:lnTo>
                    <a:lnTo>
                      <a:pt x="180" y="926"/>
                    </a:lnTo>
                    <a:lnTo>
                      <a:pt x="103" y="1105"/>
                    </a:lnTo>
                    <a:lnTo>
                      <a:pt x="52" y="1311"/>
                    </a:lnTo>
                    <a:lnTo>
                      <a:pt x="26" y="1491"/>
                    </a:lnTo>
                    <a:lnTo>
                      <a:pt x="0" y="1697"/>
                    </a:lnTo>
                    <a:lnTo>
                      <a:pt x="26" y="1902"/>
                    </a:lnTo>
                    <a:lnTo>
                      <a:pt x="26" y="2082"/>
                    </a:lnTo>
                    <a:lnTo>
                      <a:pt x="77" y="2288"/>
                    </a:lnTo>
                    <a:lnTo>
                      <a:pt x="154" y="2467"/>
                    </a:lnTo>
                    <a:lnTo>
                      <a:pt x="232" y="2673"/>
                    </a:lnTo>
                    <a:lnTo>
                      <a:pt x="334" y="2853"/>
                    </a:lnTo>
                    <a:lnTo>
                      <a:pt x="437" y="3007"/>
                    </a:lnTo>
                    <a:lnTo>
                      <a:pt x="540" y="3136"/>
                    </a:lnTo>
                    <a:lnTo>
                      <a:pt x="668" y="3264"/>
                    </a:lnTo>
                    <a:lnTo>
                      <a:pt x="823" y="3393"/>
                    </a:lnTo>
                    <a:lnTo>
                      <a:pt x="1105" y="3573"/>
                    </a:lnTo>
                    <a:lnTo>
                      <a:pt x="1439" y="3727"/>
                    </a:lnTo>
                    <a:lnTo>
                      <a:pt x="1594" y="3598"/>
                    </a:lnTo>
                    <a:lnTo>
                      <a:pt x="1748" y="3470"/>
                    </a:lnTo>
                    <a:lnTo>
                      <a:pt x="1876" y="3316"/>
                    </a:lnTo>
                    <a:lnTo>
                      <a:pt x="2005" y="3136"/>
                    </a:lnTo>
                    <a:lnTo>
                      <a:pt x="2108" y="2981"/>
                    </a:lnTo>
                    <a:lnTo>
                      <a:pt x="2185" y="2802"/>
                    </a:lnTo>
                    <a:lnTo>
                      <a:pt x="2262" y="2622"/>
                    </a:lnTo>
                    <a:lnTo>
                      <a:pt x="2313" y="2416"/>
                    </a:lnTo>
                    <a:lnTo>
                      <a:pt x="2339" y="2236"/>
                    </a:lnTo>
                    <a:lnTo>
                      <a:pt x="2365" y="2031"/>
                    </a:lnTo>
                    <a:lnTo>
                      <a:pt x="2365" y="1825"/>
                    </a:lnTo>
                    <a:lnTo>
                      <a:pt x="2339" y="1645"/>
                    </a:lnTo>
                    <a:lnTo>
                      <a:pt x="2287" y="1440"/>
                    </a:lnTo>
                    <a:lnTo>
                      <a:pt x="2236" y="1260"/>
                    </a:lnTo>
                    <a:lnTo>
                      <a:pt x="2133" y="1054"/>
                    </a:lnTo>
                    <a:lnTo>
                      <a:pt x="2030" y="874"/>
                    </a:lnTo>
                    <a:lnTo>
                      <a:pt x="1928" y="720"/>
                    </a:lnTo>
                    <a:lnTo>
                      <a:pt x="1825" y="591"/>
                    </a:lnTo>
                    <a:lnTo>
                      <a:pt x="1696" y="463"/>
                    </a:lnTo>
                    <a:lnTo>
                      <a:pt x="1542" y="334"/>
                    </a:lnTo>
                    <a:lnTo>
                      <a:pt x="1260" y="155"/>
                    </a:lnTo>
                    <a:lnTo>
                      <a:pt x="925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43" name="Google Shape;21776;p70">
                <a:extLst>
                  <a:ext uri="{FF2B5EF4-FFF2-40B4-BE49-F238E27FC236}">
                    <a16:creationId xmlns:a16="http://schemas.microsoft.com/office/drawing/2014/main" id="{BEABC062-F1EE-17B7-04A0-AFDC8007A337}"/>
                  </a:ext>
                </a:extLst>
              </p:cNvPr>
              <p:cNvSpPr/>
              <p:nvPr/>
            </p:nvSpPr>
            <p:spPr>
              <a:xfrm>
                <a:off x="6862450" y="458650"/>
                <a:ext cx="12875" cy="10950"/>
              </a:xfrm>
              <a:custGeom>
                <a:avLst/>
                <a:gdLst/>
                <a:ahLst/>
                <a:cxnLst/>
                <a:rect l="l" t="t" r="r" b="b"/>
                <a:pathLst>
                  <a:path w="515" h="438" extrusionOk="0">
                    <a:moveTo>
                      <a:pt x="386" y="1"/>
                    </a:moveTo>
                    <a:lnTo>
                      <a:pt x="360" y="26"/>
                    </a:lnTo>
                    <a:lnTo>
                      <a:pt x="283" y="78"/>
                    </a:lnTo>
                    <a:lnTo>
                      <a:pt x="206" y="155"/>
                    </a:lnTo>
                    <a:lnTo>
                      <a:pt x="129" y="206"/>
                    </a:lnTo>
                    <a:lnTo>
                      <a:pt x="51" y="258"/>
                    </a:lnTo>
                    <a:lnTo>
                      <a:pt x="0" y="309"/>
                    </a:lnTo>
                    <a:lnTo>
                      <a:pt x="26" y="360"/>
                    </a:lnTo>
                    <a:lnTo>
                      <a:pt x="51" y="412"/>
                    </a:lnTo>
                    <a:lnTo>
                      <a:pt x="129" y="438"/>
                    </a:lnTo>
                    <a:lnTo>
                      <a:pt x="231" y="438"/>
                    </a:lnTo>
                    <a:lnTo>
                      <a:pt x="334" y="360"/>
                    </a:lnTo>
                    <a:lnTo>
                      <a:pt x="437" y="232"/>
                    </a:lnTo>
                    <a:lnTo>
                      <a:pt x="488" y="155"/>
                    </a:lnTo>
                    <a:lnTo>
                      <a:pt x="514" y="103"/>
                    </a:lnTo>
                    <a:lnTo>
                      <a:pt x="488" y="52"/>
                    </a:lnTo>
                    <a:lnTo>
                      <a:pt x="437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44" name="Google Shape;21777;p70">
                <a:extLst>
                  <a:ext uri="{FF2B5EF4-FFF2-40B4-BE49-F238E27FC236}">
                    <a16:creationId xmlns:a16="http://schemas.microsoft.com/office/drawing/2014/main" id="{94610D91-1490-D4A6-22DB-1DBF93172B60}"/>
                  </a:ext>
                </a:extLst>
              </p:cNvPr>
              <p:cNvSpPr/>
              <p:nvPr/>
            </p:nvSpPr>
            <p:spPr>
              <a:xfrm>
                <a:off x="6825825" y="404675"/>
                <a:ext cx="47550" cy="63000"/>
              </a:xfrm>
              <a:custGeom>
                <a:avLst/>
                <a:gdLst/>
                <a:ahLst/>
                <a:cxnLst/>
                <a:rect l="l" t="t" r="r" b="b"/>
                <a:pathLst>
                  <a:path w="1902" h="2520" extrusionOk="0">
                    <a:moveTo>
                      <a:pt x="1851" y="1"/>
                    </a:moveTo>
                    <a:lnTo>
                      <a:pt x="1722" y="284"/>
                    </a:lnTo>
                    <a:lnTo>
                      <a:pt x="1619" y="386"/>
                    </a:lnTo>
                    <a:lnTo>
                      <a:pt x="1516" y="489"/>
                    </a:lnTo>
                    <a:lnTo>
                      <a:pt x="1362" y="566"/>
                    </a:lnTo>
                    <a:lnTo>
                      <a:pt x="1208" y="618"/>
                    </a:lnTo>
                    <a:lnTo>
                      <a:pt x="848" y="669"/>
                    </a:lnTo>
                    <a:lnTo>
                      <a:pt x="643" y="746"/>
                    </a:lnTo>
                    <a:lnTo>
                      <a:pt x="437" y="849"/>
                    </a:lnTo>
                    <a:lnTo>
                      <a:pt x="283" y="1003"/>
                    </a:lnTo>
                    <a:lnTo>
                      <a:pt x="129" y="1183"/>
                    </a:lnTo>
                    <a:lnTo>
                      <a:pt x="52" y="1363"/>
                    </a:lnTo>
                    <a:lnTo>
                      <a:pt x="0" y="1594"/>
                    </a:lnTo>
                    <a:lnTo>
                      <a:pt x="0" y="1826"/>
                    </a:lnTo>
                    <a:lnTo>
                      <a:pt x="52" y="2031"/>
                    </a:lnTo>
                    <a:lnTo>
                      <a:pt x="154" y="2211"/>
                    </a:lnTo>
                    <a:lnTo>
                      <a:pt x="334" y="2365"/>
                    </a:lnTo>
                    <a:lnTo>
                      <a:pt x="411" y="2417"/>
                    </a:lnTo>
                    <a:lnTo>
                      <a:pt x="514" y="2468"/>
                    </a:lnTo>
                    <a:lnTo>
                      <a:pt x="617" y="2494"/>
                    </a:lnTo>
                    <a:lnTo>
                      <a:pt x="720" y="2519"/>
                    </a:lnTo>
                    <a:lnTo>
                      <a:pt x="591" y="2417"/>
                    </a:lnTo>
                    <a:lnTo>
                      <a:pt x="489" y="2262"/>
                    </a:lnTo>
                    <a:lnTo>
                      <a:pt x="437" y="2108"/>
                    </a:lnTo>
                    <a:lnTo>
                      <a:pt x="386" y="1954"/>
                    </a:lnTo>
                    <a:lnTo>
                      <a:pt x="360" y="1800"/>
                    </a:lnTo>
                    <a:lnTo>
                      <a:pt x="386" y="1671"/>
                    </a:lnTo>
                    <a:lnTo>
                      <a:pt x="411" y="1517"/>
                    </a:lnTo>
                    <a:lnTo>
                      <a:pt x="463" y="1389"/>
                    </a:lnTo>
                    <a:lnTo>
                      <a:pt x="566" y="1286"/>
                    </a:lnTo>
                    <a:lnTo>
                      <a:pt x="668" y="1209"/>
                    </a:lnTo>
                    <a:lnTo>
                      <a:pt x="797" y="1157"/>
                    </a:lnTo>
                    <a:lnTo>
                      <a:pt x="925" y="1106"/>
                    </a:lnTo>
                    <a:lnTo>
                      <a:pt x="1182" y="1029"/>
                    </a:lnTo>
                    <a:lnTo>
                      <a:pt x="1439" y="952"/>
                    </a:lnTo>
                    <a:lnTo>
                      <a:pt x="1568" y="875"/>
                    </a:lnTo>
                    <a:lnTo>
                      <a:pt x="1671" y="798"/>
                    </a:lnTo>
                    <a:lnTo>
                      <a:pt x="1773" y="695"/>
                    </a:lnTo>
                    <a:lnTo>
                      <a:pt x="1851" y="566"/>
                    </a:lnTo>
                    <a:lnTo>
                      <a:pt x="1902" y="438"/>
                    </a:lnTo>
                    <a:lnTo>
                      <a:pt x="1902" y="284"/>
                    </a:lnTo>
                    <a:lnTo>
                      <a:pt x="1902" y="155"/>
                    </a:lnTo>
                    <a:lnTo>
                      <a:pt x="1851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45" name="Google Shape;21778;p70">
                <a:extLst>
                  <a:ext uri="{FF2B5EF4-FFF2-40B4-BE49-F238E27FC236}">
                    <a16:creationId xmlns:a16="http://schemas.microsoft.com/office/drawing/2014/main" id="{55B501E9-D5F1-FC48-A513-A7801104AD41}"/>
                  </a:ext>
                </a:extLst>
              </p:cNvPr>
              <p:cNvSpPr/>
              <p:nvPr/>
            </p:nvSpPr>
            <p:spPr>
              <a:xfrm>
                <a:off x="6815550" y="478575"/>
                <a:ext cx="77100" cy="39850"/>
              </a:xfrm>
              <a:custGeom>
                <a:avLst/>
                <a:gdLst/>
                <a:ahLst/>
                <a:cxnLst/>
                <a:rect l="l" t="t" r="r" b="b"/>
                <a:pathLst>
                  <a:path w="3084" h="1594" extrusionOk="0">
                    <a:moveTo>
                      <a:pt x="3084" y="0"/>
                    </a:moveTo>
                    <a:lnTo>
                      <a:pt x="2724" y="206"/>
                    </a:lnTo>
                    <a:lnTo>
                      <a:pt x="2364" y="360"/>
                    </a:lnTo>
                    <a:lnTo>
                      <a:pt x="1979" y="437"/>
                    </a:lnTo>
                    <a:lnTo>
                      <a:pt x="1593" y="489"/>
                    </a:lnTo>
                    <a:lnTo>
                      <a:pt x="1208" y="489"/>
                    </a:lnTo>
                    <a:lnTo>
                      <a:pt x="822" y="437"/>
                    </a:lnTo>
                    <a:lnTo>
                      <a:pt x="411" y="334"/>
                    </a:lnTo>
                    <a:lnTo>
                      <a:pt x="0" y="180"/>
                    </a:lnTo>
                    <a:lnTo>
                      <a:pt x="51" y="412"/>
                    </a:lnTo>
                    <a:lnTo>
                      <a:pt x="103" y="643"/>
                    </a:lnTo>
                    <a:lnTo>
                      <a:pt x="180" y="823"/>
                    </a:lnTo>
                    <a:lnTo>
                      <a:pt x="283" y="977"/>
                    </a:lnTo>
                    <a:lnTo>
                      <a:pt x="386" y="1131"/>
                    </a:lnTo>
                    <a:lnTo>
                      <a:pt x="514" y="1234"/>
                    </a:lnTo>
                    <a:lnTo>
                      <a:pt x="643" y="1337"/>
                    </a:lnTo>
                    <a:lnTo>
                      <a:pt x="771" y="1414"/>
                    </a:lnTo>
                    <a:lnTo>
                      <a:pt x="1002" y="1517"/>
                    </a:lnTo>
                    <a:lnTo>
                      <a:pt x="1182" y="1568"/>
                    </a:lnTo>
                    <a:lnTo>
                      <a:pt x="1336" y="1594"/>
                    </a:lnTo>
                    <a:lnTo>
                      <a:pt x="1670" y="1594"/>
                    </a:lnTo>
                    <a:lnTo>
                      <a:pt x="1825" y="1568"/>
                    </a:lnTo>
                    <a:lnTo>
                      <a:pt x="2005" y="1542"/>
                    </a:lnTo>
                    <a:lnTo>
                      <a:pt x="2159" y="1491"/>
                    </a:lnTo>
                    <a:lnTo>
                      <a:pt x="2313" y="1414"/>
                    </a:lnTo>
                    <a:lnTo>
                      <a:pt x="2519" y="1285"/>
                    </a:lnTo>
                    <a:lnTo>
                      <a:pt x="2698" y="1131"/>
                    </a:lnTo>
                    <a:lnTo>
                      <a:pt x="2853" y="951"/>
                    </a:lnTo>
                    <a:lnTo>
                      <a:pt x="2955" y="746"/>
                    </a:lnTo>
                    <a:lnTo>
                      <a:pt x="3033" y="566"/>
                    </a:lnTo>
                    <a:lnTo>
                      <a:pt x="3058" y="386"/>
                    </a:lnTo>
                    <a:lnTo>
                      <a:pt x="3084" y="103"/>
                    </a:lnTo>
                    <a:lnTo>
                      <a:pt x="3084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46" name="Google Shape;21779;p70">
                <a:extLst>
                  <a:ext uri="{FF2B5EF4-FFF2-40B4-BE49-F238E27FC236}">
                    <a16:creationId xmlns:a16="http://schemas.microsoft.com/office/drawing/2014/main" id="{0C39C6FF-016C-5FED-281B-B1F8CAA91C64}"/>
                  </a:ext>
                </a:extLst>
              </p:cNvPr>
              <p:cNvSpPr/>
              <p:nvPr/>
            </p:nvSpPr>
            <p:spPr>
              <a:xfrm>
                <a:off x="6834825" y="495925"/>
                <a:ext cx="48200" cy="22500"/>
              </a:xfrm>
              <a:custGeom>
                <a:avLst/>
                <a:gdLst/>
                <a:ahLst/>
                <a:cxnLst/>
                <a:rect l="l" t="t" r="r" b="b"/>
                <a:pathLst>
                  <a:path w="1928" h="900" extrusionOk="0">
                    <a:moveTo>
                      <a:pt x="874" y="0"/>
                    </a:moveTo>
                    <a:lnTo>
                      <a:pt x="694" y="52"/>
                    </a:lnTo>
                    <a:lnTo>
                      <a:pt x="540" y="103"/>
                    </a:lnTo>
                    <a:lnTo>
                      <a:pt x="411" y="180"/>
                    </a:lnTo>
                    <a:lnTo>
                      <a:pt x="283" y="309"/>
                    </a:lnTo>
                    <a:lnTo>
                      <a:pt x="154" y="411"/>
                    </a:lnTo>
                    <a:lnTo>
                      <a:pt x="77" y="566"/>
                    </a:lnTo>
                    <a:lnTo>
                      <a:pt x="0" y="720"/>
                    </a:lnTo>
                    <a:lnTo>
                      <a:pt x="231" y="823"/>
                    </a:lnTo>
                    <a:lnTo>
                      <a:pt x="411" y="874"/>
                    </a:lnTo>
                    <a:lnTo>
                      <a:pt x="565" y="900"/>
                    </a:lnTo>
                    <a:lnTo>
                      <a:pt x="899" y="900"/>
                    </a:lnTo>
                    <a:lnTo>
                      <a:pt x="1054" y="874"/>
                    </a:lnTo>
                    <a:lnTo>
                      <a:pt x="1234" y="848"/>
                    </a:lnTo>
                    <a:lnTo>
                      <a:pt x="1388" y="797"/>
                    </a:lnTo>
                    <a:lnTo>
                      <a:pt x="1542" y="720"/>
                    </a:lnTo>
                    <a:lnTo>
                      <a:pt x="1748" y="591"/>
                    </a:lnTo>
                    <a:lnTo>
                      <a:pt x="1927" y="437"/>
                    </a:lnTo>
                    <a:lnTo>
                      <a:pt x="1748" y="257"/>
                    </a:lnTo>
                    <a:lnTo>
                      <a:pt x="1542" y="103"/>
                    </a:lnTo>
                    <a:lnTo>
                      <a:pt x="1311" y="26"/>
                    </a:lnTo>
                    <a:lnTo>
                      <a:pt x="1182" y="0"/>
                    </a:lnTo>
                    <a:close/>
                  </a:path>
                </a:pathLst>
              </a:custGeom>
              <a:solidFill>
                <a:srgbClr val="CC0000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47" name="Google Shape;21780;p70">
                <a:extLst>
                  <a:ext uri="{FF2B5EF4-FFF2-40B4-BE49-F238E27FC236}">
                    <a16:creationId xmlns:a16="http://schemas.microsoft.com/office/drawing/2014/main" id="{29268A22-6A51-605E-5455-108D817885CD}"/>
                  </a:ext>
                </a:extLst>
              </p:cNvPr>
              <p:cNvSpPr/>
              <p:nvPr/>
            </p:nvSpPr>
            <p:spPr>
              <a:xfrm>
                <a:off x="6732025" y="321175"/>
                <a:ext cx="71975" cy="24425"/>
              </a:xfrm>
              <a:custGeom>
                <a:avLst/>
                <a:gdLst/>
                <a:ahLst/>
                <a:cxnLst/>
                <a:rect l="l" t="t" r="r" b="b"/>
                <a:pathLst>
                  <a:path w="2879" h="977" extrusionOk="0">
                    <a:moveTo>
                      <a:pt x="1773" y="0"/>
                    </a:moveTo>
                    <a:lnTo>
                      <a:pt x="1439" y="26"/>
                    </a:lnTo>
                    <a:lnTo>
                      <a:pt x="1157" y="77"/>
                    </a:lnTo>
                    <a:lnTo>
                      <a:pt x="848" y="206"/>
                    </a:lnTo>
                    <a:lnTo>
                      <a:pt x="591" y="334"/>
                    </a:lnTo>
                    <a:lnTo>
                      <a:pt x="437" y="463"/>
                    </a:lnTo>
                    <a:lnTo>
                      <a:pt x="283" y="591"/>
                    </a:lnTo>
                    <a:lnTo>
                      <a:pt x="129" y="720"/>
                    </a:lnTo>
                    <a:lnTo>
                      <a:pt x="26" y="874"/>
                    </a:lnTo>
                    <a:lnTo>
                      <a:pt x="0" y="925"/>
                    </a:lnTo>
                    <a:lnTo>
                      <a:pt x="26" y="977"/>
                    </a:lnTo>
                    <a:lnTo>
                      <a:pt x="77" y="977"/>
                    </a:lnTo>
                    <a:lnTo>
                      <a:pt x="771" y="745"/>
                    </a:lnTo>
                    <a:lnTo>
                      <a:pt x="1105" y="643"/>
                    </a:lnTo>
                    <a:lnTo>
                      <a:pt x="1439" y="540"/>
                    </a:lnTo>
                    <a:lnTo>
                      <a:pt x="1799" y="488"/>
                    </a:lnTo>
                    <a:lnTo>
                      <a:pt x="2133" y="463"/>
                    </a:lnTo>
                    <a:lnTo>
                      <a:pt x="2467" y="488"/>
                    </a:lnTo>
                    <a:lnTo>
                      <a:pt x="2827" y="540"/>
                    </a:lnTo>
                    <a:lnTo>
                      <a:pt x="2853" y="540"/>
                    </a:lnTo>
                    <a:lnTo>
                      <a:pt x="2878" y="514"/>
                    </a:lnTo>
                    <a:lnTo>
                      <a:pt x="2878" y="463"/>
                    </a:lnTo>
                    <a:lnTo>
                      <a:pt x="2878" y="437"/>
                    </a:lnTo>
                    <a:lnTo>
                      <a:pt x="2750" y="334"/>
                    </a:lnTo>
                    <a:lnTo>
                      <a:pt x="2621" y="257"/>
                    </a:lnTo>
                    <a:lnTo>
                      <a:pt x="2493" y="180"/>
                    </a:lnTo>
                    <a:lnTo>
                      <a:pt x="2364" y="103"/>
                    </a:lnTo>
                    <a:lnTo>
                      <a:pt x="2056" y="26"/>
                    </a:lnTo>
                    <a:lnTo>
                      <a:pt x="1773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48" name="Google Shape;21781;p70">
                <a:extLst>
                  <a:ext uri="{FF2B5EF4-FFF2-40B4-BE49-F238E27FC236}">
                    <a16:creationId xmlns:a16="http://schemas.microsoft.com/office/drawing/2014/main" id="{AAA17EA5-0ABD-6AA7-1E69-C5C52E9FC8C3}"/>
                  </a:ext>
                </a:extLst>
              </p:cNvPr>
              <p:cNvSpPr/>
              <p:nvPr/>
            </p:nvSpPr>
            <p:spPr>
              <a:xfrm>
                <a:off x="6958175" y="373850"/>
                <a:ext cx="62350" cy="53350"/>
              </a:xfrm>
              <a:custGeom>
                <a:avLst/>
                <a:gdLst/>
                <a:ahLst/>
                <a:cxnLst/>
                <a:rect l="l" t="t" r="r" b="b"/>
                <a:pathLst>
                  <a:path w="2494" h="2134" extrusionOk="0">
                    <a:moveTo>
                      <a:pt x="283" y="0"/>
                    </a:moveTo>
                    <a:lnTo>
                      <a:pt x="52" y="26"/>
                    </a:lnTo>
                    <a:lnTo>
                      <a:pt x="26" y="26"/>
                    </a:lnTo>
                    <a:lnTo>
                      <a:pt x="0" y="77"/>
                    </a:lnTo>
                    <a:lnTo>
                      <a:pt x="0" y="103"/>
                    </a:lnTo>
                    <a:lnTo>
                      <a:pt x="52" y="129"/>
                    </a:lnTo>
                    <a:lnTo>
                      <a:pt x="411" y="283"/>
                    </a:lnTo>
                    <a:lnTo>
                      <a:pt x="746" y="463"/>
                    </a:lnTo>
                    <a:lnTo>
                      <a:pt x="1054" y="669"/>
                    </a:lnTo>
                    <a:lnTo>
                      <a:pt x="1362" y="926"/>
                    </a:lnTo>
                    <a:lnTo>
                      <a:pt x="1645" y="1208"/>
                    </a:lnTo>
                    <a:lnTo>
                      <a:pt x="1902" y="1491"/>
                    </a:lnTo>
                    <a:lnTo>
                      <a:pt x="2416" y="2133"/>
                    </a:lnTo>
                    <a:lnTo>
                      <a:pt x="2493" y="2133"/>
                    </a:lnTo>
                    <a:lnTo>
                      <a:pt x="2467" y="1902"/>
                    </a:lnTo>
                    <a:lnTo>
                      <a:pt x="2416" y="1697"/>
                    </a:lnTo>
                    <a:lnTo>
                      <a:pt x="2365" y="1491"/>
                    </a:lnTo>
                    <a:lnTo>
                      <a:pt x="2262" y="1285"/>
                    </a:lnTo>
                    <a:lnTo>
                      <a:pt x="2159" y="1080"/>
                    </a:lnTo>
                    <a:lnTo>
                      <a:pt x="2031" y="874"/>
                    </a:lnTo>
                    <a:lnTo>
                      <a:pt x="1876" y="720"/>
                    </a:lnTo>
                    <a:lnTo>
                      <a:pt x="1722" y="540"/>
                    </a:lnTo>
                    <a:lnTo>
                      <a:pt x="1542" y="412"/>
                    </a:lnTo>
                    <a:lnTo>
                      <a:pt x="1337" y="283"/>
                    </a:lnTo>
                    <a:lnTo>
                      <a:pt x="1157" y="180"/>
                    </a:lnTo>
                    <a:lnTo>
                      <a:pt x="925" y="77"/>
                    </a:lnTo>
                    <a:lnTo>
                      <a:pt x="720" y="26"/>
                    </a:lnTo>
                    <a:lnTo>
                      <a:pt x="48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49" name="Google Shape;21782;p70">
                <a:extLst>
                  <a:ext uri="{FF2B5EF4-FFF2-40B4-BE49-F238E27FC236}">
                    <a16:creationId xmlns:a16="http://schemas.microsoft.com/office/drawing/2014/main" id="{FAA8AB69-2887-4164-F492-123913DA8861}"/>
                  </a:ext>
                </a:extLst>
              </p:cNvPr>
              <p:cNvSpPr/>
              <p:nvPr/>
            </p:nvSpPr>
            <p:spPr>
              <a:xfrm>
                <a:off x="6748725" y="291600"/>
                <a:ext cx="214600" cy="21875"/>
              </a:xfrm>
              <a:custGeom>
                <a:avLst/>
                <a:gdLst/>
                <a:ahLst/>
                <a:cxnLst/>
                <a:rect l="l" t="t" r="r" b="b"/>
                <a:pathLst>
                  <a:path w="8584" h="875" extrusionOk="0">
                    <a:moveTo>
                      <a:pt x="0" y="1"/>
                    </a:moveTo>
                    <a:lnTo>
                      <a:pt x="232" y="155"/>
                    </a:lnTo>
                    <a:lnTo>
                      <a:pt x="463" y="258"/>
                    </a:lnTo>
                    <a:lnTo>
                      <a:pt x="746" y="361"/>
                    </a:lnTo>
                    <a:lnTo>
                      <a:pt x="1003" y="438"/>
                    </a:lnTo>
                    <a:lnTo>
                      <a:pt x="1542" y="541"/>
                    </a:lnTo>
                    <a:lnTo>
                      <a:pt x="2082" y="643"/>
                    </a:lnTo>
                    <a:lnTo>
                      <a:pt x="2827" y="746"/>
                    </a:lnTo>
                    <a:lnTo>
                      <a:pt x="3650" y="823"/>
                    </a:lnTo>
                    <a:lnTo>
                      <a:pt x="4523" y="875"/>
                    </a:lnTo>
                    <a:lnTo>
                      <a:pt x="5423" y="875"/>
                    </a:lnTo>
                    <a:lnTo>
                      <a:pt x="5885" y="849"/>
                    </a:lnTo>
                    <a:lnTo>
                      <a:pt x="6322" y="823"/>
                    </a:lnTo>
                    <a:lnTo>
                      <a:pt x="6759" y="772"/>
                    </a:lnTo>
                    <a:lnTo>
                      <a:pt x="7170" y="695"/>
                    </a:lnTo>
                    <a:lnTo>
                      <a:pt x="7582" y="592"/>
                    </a:lnTo>
                    <a:lnTo>
                      <a:pt x="7941" y="463"/>
                    </a:lnTo>
                    <a:lnTo>
                      <a:pt x="8275" y="309"/>
                    </a:lnTo>
                    <a:lnTo>
                      <a:pt x="8584" y="129"/>
                    </a:lnTo>
                    <a:lnTo>
                      <a:pt x="8070" y="258"/>
                    </a:lnTo>
                    <a:lnTo>
                      <a:pt x="7530" y="361"/>
                    </a:lnTo>
                    <a:lnTo>
                      <a:pt x="6991" y="412"/>
                    </a:lnTo>
                    <a:lnTo>
                      <a:pt x="6451" y="438"/>
                    </a:lnTo>
                    <a:lnTo>
                      <a:pt x="5371" y="438"/>
                    </a:lnTo>
                    <a:lnTo>
                      <a:pt x="4292" y="412"/>
                    </a:lnTo>
                    <a:lnTo>
                      <a:pt x="3213" y="361"/>
                    </a:lnTo>
                    <a:lnTo>
                      <a:pt x="2133" y="284"/>
                    </a:lnTo>
                    <a:lnTo>
                      <a:pt x="1054" y="206"/>
                    </a:lnTo>
                    <a:lnTo>
                      <a:pt x="489" y="129"/>
                    </a:lnTo>
                    <a:lnTo>
                      <a:pt x="232" y="78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0000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50" name="Google Shape;21783;p70">
                <a:extLst>
                  <a:ext uri="{FF2B5EF4-FFF2-40B4-BE49-F238E27FC236}">
                    <a16:creationId xmlns:a16="http://schemas.microsoft.com/office/drawing/2014/main" id="{DBC93F13-644C-5C7E-96AE-114ACEAE723B}"/>
                  </a:ext>
                </a:extLst>
              </p:cNvPr>
              <p:cNvSpPr/>
              <p:nvPr/>
            </p:nvSpPr>
            <p:spPr>
              <a:xfrm>
                <a:off x="6799475" y="264625"/>
                <a:ext cx="131100" cy="15450"/>
              </a:xfrm>
              <a:custGeom>
                <a:avLst/>
                <a:gdLst/>
                <a:ahLst/>
                <a:cxnLst/>
                <a:rect l="l" t="t" r="r" b="b"/>
                <a:pathLst>
                  <a:path w="5244" h="618" extrusionOk="0">
                    <a:moveTo>
                      <a:pt x="5243" y="0"/>
                    </a:moveTo>
                    <a:lnTo>
                      <a:pt x="3933" y="78"/>
                    </a:lnTo>
                    <a:lnTo>
                      <a:pt x="3290" y="129"/>
                    </a:lnTo>
                    <a:lnTo>
                      <a:pt x="1311" y="129"/>
                    </a:lnTo>
                    <a:lnTo>
                      <a:pt x="1" y="78"/>
                    </a:lnTo>
                    <a:lnTo>
                      <a:pt x="1" y="78"/>
                    </a:lnTo>
                    <a:lnTo>
                      <a:pt x="309" y="206"/>
                    </a:lnTo>
                    <a:lnTo>
                      <a:pt x="617" y="309"/>
                    </a:lnTo>
                    <a:lnTo>
                      <a:pt x="951" y="412"/>
                    </a:lnTo>
                    <a:lnTo>
                      <a:pt x="1286" y="489"/>
                    </a:lnTo>
                    <a:lnTo>
                      <a:pt x="1620" y="540"/>
                    </a:lnTo>
                    <a:lnTo>
                      <a:pt x="1954" y="592"/>
                    </a:lnTo>
                    <a:lnTo>
                      <a:pt x="2288" y="592"/>
                    </a:lnTo>
                    <a:lnTo>
                      <a:pt x="2622" y="617"/>
                    </a:lnTo>
                    <a:lnTo>
                      <a:pt x="2982" y="592"/>
                    </a:lnTo>
                    <a:lnTo>
                      <a:pt x="3316" y="566"/>
                    </a:lnTo>
                    <a:lnTo>
                      <a:pt x="3650" y="514"/>
                    </a:lnTo>
                    <a:lnTo>
                      <a:pt x="3984" y="463"/>
                    </a:lnTo>
                    <a:lnTo>
                      <a:pt x="4318" y="360"/>
                    </a:lnTo>
                    <a:lnTo>
                      <a:pt x="4626" y="257"/>
                    </a:lnTo>
                    <a:lnTo>
                      <a:pt x="4935" y="155"/>
                    </a:lnTo>
                    <a:lnTo>
                      <a:pt x="5243" y="0"/>
                    </a:lnTo>
                    <a:close/>
                  </a:path>
                </a:pathLst>
              </a:custGeom>
              <a:solidFill>
                <a:srgbClr val="000000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51" name="Google Shape;21784;p70">
                <a:extLst>
                  <a:ext uri="{FF2B5EF4-FFF2-40B4-BE49-F238E27FC236}">
                    <a16:creationId xmlns:a16="http://schemas.microsoft.com/office/drawing/2014/main" id="{0CD6B129-BE51-E816-49E7-BCC1DFC5B40E}"/>
                  </a:ext>
                </a:extLst>
              </p:cNvPr>
              <p:cNvSpPr/>
              <p:nvPr/>
            </p:nvSpPr>
            <p:spPr>
              <a:xfrm>
                <a:off x="7005725" y="313450"/>
                <a:ext cx="52700" cy="68125"/>
              </a:xfrm>
              <a:custGeom>
                <a:avLst/>
                <a:gdLst/>
                <a:ahLst/>
                <a:cxnLst/>
                <a:rect l="l" t="t" r="r" b="b"/>
                <a:pathLst>
                  <a:path w="2108" h="2725" extrusionOk="0">
                    <a:moveTo>
                      <a:pt x="0" y="1"/>
                    </a:moveTo>
                    <a:lnTo>
                      <a:pt x="0" y="258"/>
                    </a:lnTo>
                    <a:lnTo>
                      <a:pt x="0" y="463"/>
                    </a:lnTo>
                    <a:lnTo>
                      <a:pt x="51" y="695"/>
                    </a:lnTo>
                    <a:lnTo>
                      <a:pt x="103" y="926"/>
                    </a:lnTo>
                    <a:lnTo>
                      <a:pt x="206" y="1131"/>
                    </a:lnTo>
                    <a:lnTo>
                      <a:pt x="308" y="1337"/>
                    </a:lnTo>
                    <a:lnTo>
                      <a:pt x="411" y="1543"/>
                    </a:lnTo>
                    <a:lnTo>
                      <a:pt x="565" y="1722"/>
                    </a:lnTo>
                    <a:lnTo>
                      <a:pt x="720" y="1902"/>
                    </a:lnTo>
                    <a:lnTo>
                      <a:pt x="899" y="2057"/>
                    </a:lnTo>
                    <a:lnTo>
                      <a:pt x="1079" y="2211"/>
                    </a:lnTo>
                    <a:lnTo>
                      <a:pt x="1259" y="2339"/>
                    </a:lnTo>
                    <a:lnTo>
                      <a:pt x="1465" y="2468"/>
                    </a:lnTo>
                    <a:lnTo>
                      <a:pt x="1670" y="2571"/>
                    </a:lnTo>
                    <a:lnTo>
                      <a:pt x="1876" y="2648"/>
                    </a:lnTo>
                    <a:lnTo>
                      <a:pt x="2107" y="2725"/>
                    </a:lnTo>
                    <a:lnTo>
                      <a:pt x="1799" y="2391"/>
                    </a:lnTo>
                    <a:lnTo>
                      <a:pt x="1516" y="2082"/>
                    </a:lnTo>
                    <a:lnTo>
                      <a:pt x="1208" y="1748"/>
                    </a:lnTo>
                    <a:lnTo>
                      <a:pt x="925" y="1440"/>
                    </a:lnTo>
                    <a:lnTo>
                      <a:pt x="668" y="1106"/>
                    </a:lnTo>
                    <a:lnTo>
                      <a:pt x="437" y="746"/>
                    </a:lnTo>
                    <a:lnTo>
                      <a:pt x="206" y="38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0000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52" name="Google Shape;21785;p70">
                <a:extLst>
                  <a:ext uri="{FF2B5EF4-FFF2-40B4-BE49-F238E27FC236}">
                    <a16:creationId xmlns:a16="http://schemas.microsoft.com/office/drawing/2014/main" id="{1F0F80B1-1A6C-4142-1335-9388E2468AC5}"/>
                  </a:ext>
                </a:extLst>
              </p:cNvPr>
              <p:cNvSpPr/>
              <p:nvPr/>
            </p:nvSpPr>
            <p:spPr>
              <a:xfrm>
                <a:off x="6904850" y="135475"/>
                <a:ext cx="296850" cy="414425"/>
              </a:xfrm>
              <a:custGeom>
                <a:avLst/>
                <a:gdLst/>
                <a:ahLst/>
                <a:cxnLst/>
                <a:rect l="l" t="t" r="r" b="b"/>
                <a:pathLst>
                  <a:path w="11874" h="16577" extrusionOk="0">
                    <a:moveTo>
                      <a:pt x="2442" y="1"/>
                    </a:moveTo>
                    <a:lnTo>
                      <a:pt x="2133" y="52"/>
                    </a:lnTo>
                    <a:lnTo>
                      <a:pt x="1825" y="104"/>
                    </a:lnTo>
                    <a:lnTo>
                      <a:pt x="1542" y="207"/>
                    </a:lnTo>
                    <a:lnTo>
                      <a:pt x="1260" y="309"/>
                    </a:lnTo>
                    <a:lnTo>
                      <a:pt x="977" y="464"/>
                    </a:lnTo>
                    <a:lnTo>
                      <a:pt x="746" y="643"/>
                    </a:lnTo>
                    <a:lnTo>
                      <a:pt x="514" y="849"/>
                    </a:lnTo>
                    <a:lnTo>
                      <a:pt x="309" y="1080"/>
                    </a:lnTo>
                    <a:lnTo>
                      <a:pt x="154" y="1363"/>
                    </a:lnTo>
                    <a:lnTo>
                      <a:pt x="0" y="1671"/>
                    </a:lnTo>
                    <a:lnTo>
                      <a:pt x="154" y="1389"/>
                    </a:lnTo>
                    <a:lnTo>
                      <a:pt x="360" y="1132"/>
                    </a:lnTo>
                    <a:lnTo>
                      <a:pt x="566" y="926"/>
                    </a:lnTo>
                    <a:lnTo>
                      <a:pt x="771" y="721"/>
                    </a:lnTo>
                    <a:lnTo>
                      <a:pt x="1028" y="566"/>
                    </a:lnTo>
                    <a:lnTo>
                      <a:pt x="1285" y="464"/>
                    </a:lnTo>
                    <a:lnTo>
                      <a:pt x="1568" y="361"/>
                    </a:lnTo>
                    <a:lnTo>
                      <a:pt x="1851" y="284"/>
                    </a:lnTo>
                    <a:lnTo>
                      <a:pt x="2159" y="232"/>
                    </a:lnTo>
                    <a:lnTo>
                      <a:pt x="3058" y="232"/>
                    </a:lnTo>
                    <a:lnTo>
                      <a:pt x="3367" y="284"/>
                    </a:lnTo>
                    <a:lnTo>
                      <a:pt x="3675" y="335"/>
                    </a:lnTo>
                    <a:lnTo>
                      <a:pt x="3958" y="412"/>
                    </a:lnTo>
                    <a:lnTo>
                      <a:pt x="4241" y="515"/>
                    </a:lnTo>
                    <a:lnTo>
                      <a:pt x="4523" y="618"/>
                    </a:lnTo>
                    <a:lnTo>
                      <a:pt x="4780" y="746"/>
                    </a:lnTo>
                    <a:lnTo>
                      <a:pt x="5063" y="875"/>
                    </a:lnTo>
                    <a:lnTo>
                      <a:pt x="5320" y="1029"/>
                    </a:lnTo>
                    <a:lnTo>
                      <a:pt x="5551" y="1183"/>
                    </a:lnTo>
                    <a:lnTo>
                      <a:pt x="5808" y="1363"/>
                    </a:lnTo>
                    <a:lnTo>
                      <a:pt x="6040" y="1543"/>
                    </a:lnTo>
                    <a:lnTo>
                      <a:pt x="6245" y="1748"/>
                    </a:lnTo>
                    <a:lnTo>
                      <a:pt x="6451" y="1954"/>
                    </a:lnTo>
                    <a:lnTo>
                      <a:pt x="6656" y="2185"/>
                    </a:lnTo>
                    <a:lnTo>
                      <a:pt x="6811" y="2417"/>
                    </a:lnTo>
                    <a:lnTo>
                      <a:pt x="6990" y="2648"/>
                    </a:lnTo>
                    <a:lnTo>
                      <a:pt x="7119" y="2931"/>
                    </a:lnTo>
                    <a:lnTo>
                      <a:pt x="7247" y="3188"/>
                    </a:lnTo>
                    <a:lnTo>
                      <a:pt x="7350" y="3470"/>
                    </a:lnTo>
                    <a:lnTo>
                      <a:pt x="7427" y="3753"/>
                    </a:lnTo>
                    <a:lnTo>
                      <a:pt x="7453" y="3959"/>
                    </a:lnTo>
                    <a:lnTo>
                      <a:pt x="7479" y="4164"/>
                    </a:lnTo>
                    <a:lnTo>
                      <a:pt x="7453" y="4550"/>
                    </a:lnTo>
                    <a:lnTo>
                      <a:pt x="7402" y="4935"/>
                    </a:lnTo>
                    <a:lnTo>
                      <a:pt x="7299" y="5321"/>
                    </a:lnTo>
                    <a:lnTo>
                      <a:pt x="7068" y="6092"/>
                    </a:lnTo>
                    <a:lnTo>
                      <a:pt x="6965" y="6503"/>
                    </a:lnTo>
                    <a:lnTo>
                      <a:pt x="6913" y="6914"/>
                    </a:lnTo>
                    <a:lnTo>
                      <a:pt x="6913" y="7248"/>
                    </a:lnTo>
                    <a:lnTo>
                      <a:pt x="6939" y="7582"/>
                    </a:lnTo>
                    <a:lnTo>
                      <a:pt x="7016" y="7891"/>
                    </a:lnTo>
                    <a:lnTo>
                      <a:pt x="7119" y="8173"/>
                    </a:lnTo>
                    <a:lnTo>
                      <a:pt x="7273" y="8456"/>
                    </a:lnTo>
                    <a:lnTo>
                      <a:pt x="7453" y="8713"/>
                    </a:lnTo>
                    <a:lnTo>
                      <a:pt x="7633" y="8944"/>
                    </a:lnTo>
                    <a:lnTo>
                      <a:pt x="7864" y="9201"/>
                    </a:lnTo>
                    <a:lnTo>
                      <a:pt x="8096" y="9407"/>
                    </a:lnTo>
                    <a:lnTo>
                      <a:pt x="8352" y="9638"/>
                    </a:lnTo>
                    <a:lnTo>
                      <a:pt x="8892" y="10024"/>
                    </a:lnTo>
                    <a:lnTo>
                      <a:pt x="9946" y="10743"/>
                    </a:lnTo>
                    <a:lnTo>
                      <a:pt x="10408" y="11103"/>
                    </a:lnTo>
                    <a:lnTo>
                      <a:pt x="10640" y="11309"/>
                    </a:lnTo>
                    <a:lnTo>
                      <a:pt x="10845" y="11514"/>
                    </a:lnTo>
                    <a:lnTo>
                      <a:pt x="11025" y="11720"/>
                    </a:lnTo>
                    <a:lnTo>
                      <a:pt x="11179" y="11977"/>
                    </a:lnTo>
                    <a:lnTo>
                      <a:pt x="11334" y="12234"/>
                    </a:lnTo>
                    <a:lnTo>
                      <a:pt x="11436" y="12491"/>
                    </a:lnTo>
                    <a:lnTo>
                      <a:pt x="11514" y="12748"/>
                    </a:lnTo>
                    <a:lnTo>
                      <a:pt x="11539" y="12979"/>
                    </a:lnTo>
                    <a:lnTo>
                      <a:pt x="11565" y="13236"/>
                    </a:lnTo>
                    <a:lnTo>
                      <a:pt x="11565" y="13467"/>
                    </a:lnTo>
                    <a:lnTo>
                      <a:pt x="11514" y="13724"/>
                    </a:lnTo>
                    <a:lnTo>
                      <a:pt x="11462" y="13956"/>
                    </a:lnTo>
                    <a:lnTo>
                      <a:pt x="11411" y="14187"/>
                    </a:lnTo>
                    <a:lnTo>
                      <a:pt x="11308" y="14418"/>
                    </a:lnTo>
                    <a:lnTo>
                      <a:pt x="11205" y="14624"/>
                    </a:lnTo>
                    <a:lnTo>
                      <a:pt x="11077" y="14855"/>
                    </a:lnTo>
                    <a:lnTo>
                      <a:pt x="10922" y="15061"/>
                    </a:lnTo>
                    <a:lnTo>
                      <a:pt x="10768" y="15241"/>
                    </a:lnTo>
                    <a:lnTo>
                      <a:pt x="10614" y="15420"/>
                    </a:lnTo>
                    <a:lnTo>
                      <a:pt x="10434" y="15600"/>
                    </a:lnTo>
                    <a:lnTo>
                      <a:pt x="10229" y="15755"/>
                    </a:lnTo>
                    <a:lnTo>
                      <a:pt x="10049" y="15909"/>
                    </a:lnTo>
                    <a:lnTo>
                      <a:pt x="9689" y="16114"/>
                    </a:lnTo>
                    <a:lnTo>
                      <a:pt x="9329" y="16294"/>
                    </a:lnTo>
                    <a:lnTo>
                      <a:pt x="8944" y="16448"/>
                    </a:lnTo>
                    <a:lnTo>
                      <a:pt x="8558" y="16577"/>
                    </a:lnTo>
                    <a:lnTo>
                      <a:pt x="8969" y="16474"/>
                    </a:lnTo>
                    <a:lnTo>
                      <a:pt x="9355" y="16346"/>
                    </a:lnTo>
                    <a:lnTo>
                      <a:pt x="9740" y="16191"/>
                    </a:lnTo>
                    <a:lnTo>
                      <a:pt x="10100" y="16012"/>
                    </a:lnTo>
                    <a:lnTo>
                      <a:pt x="10331" y="15857"/>
                    </a:lnTo>
                    <a:lnTo>
                      <a:pt x="10537" y="15703"/>
                    </a:lnTo>
                    <a:lnTo>
                      <a:pt x="10743" y="15549"/>
                    </a:lnTo>
                    <a:lnTo>
                      <a:pt x="10948" y="15343"/>
                    </a:lnTo>
                    <a:lnTo>
                      <a:pt x="11128" y="15163"/>
                    </a:lnTo>
                    <a:lnTo>
                      <a:pt x="11282" y="14932"/>
                    </a:lnTo>
                    <a:lnTo>
                      <a:pt x="11436" y="14701"/>
                    </a:lnTo>
                    <a:lnTo>
                      <a:pt x="11539" y="14470"/>
                    </a:lnTo>
                    <a:lnTo>
                      <a:pt x="11668" y="14238"/>
                    </a:lnTo>
                    <a:lnTo>
                      <a:pt x="11745" y="13981"/>
                    </a:lnTo>
                    <a:lnTo>
                      <a:pt x="11822" y="13724"/>
                    </a:lnTo>
                    <a:lnTo>
                      <a:pt x="11848" y="13467"/>
                    </a:lnTo>
                    <a:lnTo>
                      <a:pt x="11873" y="13185"/>
                    </a:lnTo>
                    <a:lnTo>
                      <a:pt x="11848" y="12928"/>
                    </a:lnTo>
                    <a:lnTo>
                      <a:pt x="11822" y="12671"/>
                    </a:lnTo>
                    <a:lnTo>
                      <a:pt x="11770" y="12388"/>
                    </a:lnTo>
                    <a:lnTo>
                      <a:pt x="11642" y="12105"/>
                    </a:lnTo>
                    <a:lnTo>
                      <a:pt x="11514" y="11797"/>
                    </a:lnTo>
                    <a:lnTo>
                      <a:pt x="11334" y="11540"/>
                    </a:lnTo>
                    <a:lnTo>
                      <a:pt x="11128" y="11283"/>
                    </a:lnTo>
                    <a:lnTo>
                      <a:pt x="10922" y="11026"/>
                    </a:lnTo>
                    <a:lnTo>
                      <a:pt x="10665" y="10820"/>
                    </a:lnTo>
                    <a:lnTo>
                      <a:pt x="10434" y="10615"/>
                    </a:lnTo>
                    <a:lnTo>
                      <a:pt x="10177" y="10409"/>
                    </a:lnTo>
                    <a:lnTo>
                      <a:pt x="9715" y="10075"/>
                    </a:lnTo>
                    <a:lnTo>
                      <a:pt x="9226" y="9741"/>
                    </a:lnTo>
                    <a:lnTo>
                      <a:pt x="8738" y="9381"/>
                    </a:lnTo>
                    <a:lnTo>
                      <a:pt x="8275" y="8970"/>
                    </a:lnTo>
                    <a:lnTo>
                      <a:pt x="8070" y="8764"/>
                    </a:lnTo>
                    <a:lnTo>
                      <a:pt x="7890" y="8559"/>
                    </a:lnTo>
                    <a:lnTo>
                      <a:pt x="7736" y="8327"/>
                    </a:lnTo>
                    <a:lnTo>
                      <a:pt x="7582" y="8071"/>
                    </a:lnTo>
                    <a:lnTo>
                      <a:pt x="7479" y="7814"/>
                    </a:lnTo>
                    <a:lnTo>
                      <a:pt x="7402" y="7531"/>
                    </a:lnTo>
                    <a:lnTo>
                      <a:pt x="7376" y="7248"/>
                    </a:lnTo>
                    <a:lnTo>
                      <a:pt x="7376" y="6940"/>
                    </a:lnTo>
                    <a:lnTo>
                      <a:pt x="7427" y="6554"/>
                    </a:lnTo>
                    <a:lnTo>
                      <a:pt x="7530" y="6169"/>
                    </a:lnTo>
                    <a:lnTo>
                      <a:pt x="7761" y="5398"/>
                    </a:lnTo>
                    <a:lnTo>
                      <a:pt x="7839" y="4961"/>
                    </a:lnTo>
                    <a:lnTo>
                      <a:pt x="7916" y="4524"/>
                    </a:lnTo>
                    <a:lnTo>
                      <a:pt x="7916" y="4087"/>
                    </a:lnTo>
                    <a:lnTo>
                      <a:pt x="7890" y="3882"/>
                    </a:lnTo>
                    <a:lnTo>
                      <a:pt x="7839" y="3650"/>
                    </a:lnTo>
                    <a:lnTo>
                      <a:pt x="7761" y="3342"/>
                    </a:lnTo>
                    <a:lnTo>
                      <a:pt x="7659" y="3059"/>
                    </a:lnTo>
                    <a:lnTo>
                      <a:pt x="7504" y="2751"/>
                    </a:lnTo>
                    <a:lnTo>
                      <a:pt x="7350" y="2468"/>
                    </a:lnTo>
                    <a:lnTo>
                      <a:pt x="7170" y="2211"/>
                    </a:lnTo>
                    <a:lnTo>
                      <a:pt x="6990" y="1954"/>
                    </a:lnTo>
                    <a:lnTo>
                      <a:pt x="6785" y="1723"/>
                    </a:lnTo>
                    <a:lnTo>
                      <a:pt x="6554" y="1492"/>
                    </a:lnTo>
                    <a:lnTo>
                      <a:pt x="6297" y="1286"/>
                    </a:lnTo>
                    <a:lnTo>
                      <a:pt x="6040" y="1080"/>
                    </a:lnTo>
                    <a:lnTo>
                      <a:pt x="5783" y="900"/>
                    </a:lnTo>
                    <a:lnTo>
                      <a:pt x="5500" y="721"/>
                    </a:lnTo>
                    <a:lnTo>
                      <a:pt x="5217" y="566"/>
                    </a:lnTo>
                    <a:lnTo>
                      <a:pt x="4934" y="438"/>
                    </a:lnTo>
                    <a:lnTo>
                      <a:pt x="4626" y="335"/>
                    </a:lnTo>
                    <a:lnTo>
                      <a:pt x="4343" y="232"/>
                    </a:lnTo>
                    <a:lnTo>
                      <a:pt x="4035" y="155"/>
                    </a:lnTo>
                    <a:lnTo>
                      <a:pt x="3727" y="78"/>
                    </a:lnTo>
                    <a:lnTo>
                      <a:pt x="3418" y="27"/>
                    </a:lnTo>
                    <a:lnTo>
                      <a:pt x="3084" y="1"/>
                    </a:lnTo>
                    <a:close/>
                  </a:path>
                </a:pathLst>
              </a:custGeom>
              <a:solidFill>
                <a:srgbClr val="000000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53" name="Google Shape;21786;p70">
                <a:extLst>
                  <a:ext uri="{FF2B5EF4-FFF2-40B4-BE49-F238E27FC236}">
                    <a16:creationId xmlns:a16="http://schemas.microsoft.com/office/drawing/2014/main" id="{5E5D3688-AD47-2B08-AFAD-7B4297690315}"/>
                  </a:ext>
                </a:extLst>
              </p:cNvPr>
              <p:cNvSpPr/>
              <p:nvPr/>
            </p:nvSpPr>
            <p:spPr>
              <a:xfrm>
                <a:off x="6988375" y="175975"/>
                <a:ext cx="75175" cy="72625"/>
              </a:xfrm>
              <a:custGeom>
                <a:avLst/>
                <a:gdLst/>
                <a:ahLst/>
                <a:cxnLst/>
                <a:rect l="l" t="t" r="r" b="b"/>
                <a:pathLst>
                  <a:path w="3007" h="2905" extrusionOk="0">
                    <a:moveTo>
                      <a:pt x="900" y="0"/>
                    </a:moveTo>
                    <a:lnTo>
                      <a:pt x="591" y="26"/>
                    </a:lnTo>
                    <a:lnTo>
                      <a:pt x="437" y="51"/>
                    </a:lnTo>
                    <a:lnTo>
                      <a:pt x="283" y="103"/>
                    </a:lnTo>
                    <a:lnTo>
                      <a:pt x="129" y="154"/>
                    </a:lnTo>
                    <a:lnTo>
                      <a:pt x="0" y="231"/>
                    </a:lnTo>
                    <a:lnTo>
                      <a:pt x="411" y="231"/>
                    </a:lnTo>
                    <a:lnTo>
                      <a:pt x="617" y="257"/>
                    </a:lnTo>
                    <a:lnTo>
                      <a:pt x="823" y="283"/>
                    </a:lnTo>
                    <a:lnTo>
                      <a:pt x="1028" y="334"/>
                    </a:lnTo>
                    <a:lnTo>
                      <a:pt x="1208" y="411"/>
                    </a:lnTo>
                    <a:lnTo>
                      <a:pt x="1388" y="488"/>
                    </a:lnTo>
                    <a:lnTo>
                      <a:pt x="1568" y="591"/>
                    </a:lnTo>
                    <a:lnTo>
                      <a:pt x="1722" y="694"/>
                    </a:lnTo>
                    <a:lnTo>
                      <a:pt x="1876" y="822"/>
                    </a:lnTo>
                    <a:lnTo>
                      <a:pt x="2159" y="1105"/>
                    </a:lnTo>
                    <a:lnTo>
                      <a:pt x="2287" y="1259"/>
                    </a:lnTo>
                    <a:lnTo>
                      <a:pt x="2416" y="1439"/>
                    </a:lnTo>
                    <a:lnTo>
                      <a:pt x="2519" y="1619"/>
                    </a:lnTo>
                    <a:lnTo>
                      <a:pt x="2596" y="1799"/>
                    </a:lnTo>
                    <a:lnTo>
                      <a:pt x="2699" y="2056"/>
                    </a:lnTo>
                    <a:lnTo>
                      <a:pt x="2776" y="2339"/>
                    </a:lnTo>
                    <a:lnTo>
                      <a:pt x="2827" y="2596"/>
                    </a:lnTo>
                    <a:lnTo>
                      <a:pt x="2853" y="2904"/>
                    </a:lnTo>
                    <a:lnTo>
                      <a:pt x="2956" y="2596"/>
                    </a:lnTo>
                    <a:lnTo>
                      <a:pt x="3007" y="2287"/>
                    </a:lnTo>
                    <a:lnTo>
                      <a:pt x="3007" y="1979"/>
                    </a:lnTo>
                    <a:lnTo>
                      <a:pt x="2930" y="1670"/>
                    </a:lnTo>
                    <a:lnTo>
                      <a:pt x="2853" y="1388"/>
                    </a:lnTo>
                    <a:lnTo>
                      <a:pt x="2699" y="1079"/>
                    </a:lnTo>
                    <a:lnTo>
                      <a:pt x="2519" y="822"/>
                    </a:lnTo>
                    <a:lnTo>
                      <a:pt x="2313" y="591"/>
                    </a:lnTo>
                    <a:lnTo>
                      <a:pt x="2082" y="385"/>
                    </a:lnTo>
                    <a:lnTo>
                      <a:pt x="1825" y="231"/>
                    </a:lnTo>
                    <a:lnTo>
                      <a:pt x="1516" y="103"/>
                    </a:lnTo>
                    <a:lnTo>
                      <a:pt x="1208" y="26"/>
                    </a:lnTo>
                    <a:lnTo>
                      <a:pt x="900" y="0"/>
                    </a:lnTo>
                    <a:close/>
                  </a:path>
                </a:pathLst>
              </a:custGeom>
              <a:solidFill>
                <a:srgbClr val="000000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54" name="Google Shape;21787;p70">
                <a:extLst>
                  <a:ext uri="{FF2B5EF4-FFF2-40B4-BE49-F238E27FC236}">
                    <a16:creationId xmlns:a16="http://schemas.microsoft.com/office/drawing/2014/main" id="{4336143C-3DDA-C44C-EE90-4FCA2C9F9180}"/>
                  </a:ext>
                </a:extLst>
              </p:cNvPr>
              <p:cNvSpPr/>
              <p:nvPr/>
            </p:nvSpPr>
            <p:spPr>
              <a:xfrm>
                <a:off x="6336250" y="328875"/>
                <a:ext cx="136875" cy="136875"/>
              </a:xfrm>
              <a:custGeom>
                <a:avLst/>
                <a:gdLst/>
                <a:ahLst/>
                <a:cxnLst/>
                <a:rect l="l" t="t" r="r" b="b"/>
                <a:pathLst>
                  <a:path w="5475" h="5475" extrusionOk="0">
                    <a:moveTo>
                      <a:pt x="2493" y="0"/>
                    </a:moveTo>
                    <a:lnTo>
                      <a:pt x="2211" y="52"/>
                    </a:lnTo>
                    <a:lnTo>
                      <a:pt x="1928" y="129"/>
                    </a:lnTo>
                    <a:lnTo>
                      <a:pt x="1671" y="206"/>
                    </a:lnTo>
                    <a:lnTo>
                      <a:pt x="1440" y="335"/>
                    </a:lnTo>
                    <a:lnTo>
                      <a:pt x="1208" y="463"/>
                    </a:lnTo>
                    <a:lnTo>
                      <a:pt x="1003" y="617"/>
                    </a:lnTo>
                    <a:lnTo>
                      <a:pt x="797" y="797"/>
                    </a:lnTo>
                    <a:lnTo>
                      <a:pt x="617" y="1003"/>
                    </a:lnTo>
                    <a:lnTo>
                      <a:pt x="463" y="1208"/>
                    </a:lnTo>
                    <a:lnTo>
                      <a:pt x="334" y="1440"/>
                    </a:lnTo>
                    <a:lnTo>
                      <a:pt x="206" y="1671"/>
                    </a:lnTo>
                    <a:lnTo>
                      <a:pt x="129" y="1928"/>
                    </a:lnTo>
                    <a:lnTo>
                      <a:pt x="52" y="2185"/>
                    </a:lnTo>
                    <a:lnTo>
                      <a:pt x="26" y="2442"/>
                    </a:lnTo>
                    <a:lnTo>
                      <a:pt x="0" y="2725"/>
                    </a:lnTo>
                    <a:lnTo>
                      <a:pt x="0" y="2982"/>
                    </a:lnTo>
                    <a:lnTo>
                      <a:pt x="52" y="3264"/>
                    </a:lnTo>
                    <a:lnTo>
                      <a:pt x="129" y="3547"/>
                    </a:lnTo>
                    <a:lnTo>
                      <a:pt x="206" y="3804"/>
                    </a:lnTo>
                    <a:lnTo>
                      <a:pt x="334" y="4035"/>
                    </a:lnTo>
                    <a:lnTo>
                      <a:pt x="463" y="4266"/>
                    </a:lnTo>
                    <a:lnTo>
                      <a:pt x="617" y="4472"/>
                    </a:lnTo>
                    <a:lnTo>
                      <a:pt x="797" y="4678"/>
                    </a:lnTo>
                    <a:lnTo>
                      <a:pt x="1003" y="4858"/>
                    </a:lnTo>
                    <a:lnTo>
                      <a:pt x="1208" y="5012"/>
                    </a:lnTo>
                    <a:lnTo>
                      <a:pt x="1440" y="5140"/>
                    </a:lnTo>
                    <a:lnTo>
                      <a:pt x="1671" y="5269"/>
                    </a:lnTo>
                    <a:lnTo>
                      <a:pt x="1928" y="5346"/>
                    </a:lnTo>
                    <a:lnTo>
                      <a:pt x="2185" y="5423"/>
                    </a:lnTo>
                    <a:lnTo>
                      <a:pt x="2442" y="5449"/>
                    </a:lnTo>
                    <a:lnTo>
                      <a:pt x="2725" y="5474"/>
                    </a:lnTo>
                    <a:lnTo>
                      <a:pt x="2982" y="5474"/>
                    </a:lnTo>
                    <a:lnTo>
                      <a:pt x="3264" y="5423"/>
                    </a:lnTo>
                    <a:lnTo>
                      <a:pt x="3547" y="5346"/>
                    </a:lnTo>
                    <a:lnTo>
                      <a:pt x="3804" y="5269"/>
                    </a:lnTo>
                    <a:lnTo>
                      <a:pt x="4035" y="5140"/>
                    </a:lnTo>
                    <a:lnTo>
                      <a:pt x="4266" y="5012"/>
                    </a:lnTo>
                    <a:lnTo>
                      <a:pt x="4472" y="4858"/>
                    </a:lnTo>
                    <a:lnTo>
                      <a:pt x="4678" y="4678"/>
                    </a:lnTo>
                    <a:lnTo>
                      <a:pt x="4858" y="4472"/>
                    </a:lnTo>
                    <a:lnTo>
                      <a:pt x="5012" y="4266"/>
                    </a:lnTo>
                    <a:lnTo>
                      <a:pt x="5140" y="4035"/>
                    </a:lnTo>
                    <a:lnTo>
                      <a:pt x="5269" y="3804"/>
                    </a:lnTo>
                    <a:lnTo>
                      <a:pt x="5346" y="3547"/>
                    </a:lnTo>
                    <a:lnTo>
                      <a:pt x="5423" y="3290"/>
                    </a:lnTo>
                    <a:lnTo>
                      <a:pt x="5449" y="3033"/>
                    </a:lnTo>
                    <a:lnTo>
                      <a:pt x="5474" y="2750"/>
                    </a:lnTo>
                    <a:lnTo>
                      <a:pt x="5474" y="2493"/>
                    </a:lnTo>
                    <a:lnTo>
                      <a:pt x="5423" y="2211"/>
                    </a:lnTo>
                    <a:lnTo>
                      <a:pt x="5346" y="1928"/>
                    </a:lnTo>
                    <a:lnTo>
                      <a:pt x="5269" y="1671"/>
                    </a:lnTo>
                    <a:lnTo>
                      <a:pt x="5140" y="1440"/>
                    </a:lnTo>
                    <a:lnTo>
                      <a:pt x="5012" y="1208"/>
                    </a:lnTo>
                    <a:lnTo>
                      <a:pt x="4858" y="1003"/>
                    </a:lnTo>
                    <a:lnTo>
                      <a:pt x="4678" y="797"/>
                    </a:lnTo>
                    <a:lnTo>
                      <a:pt x="4472" y="617"/>
                    </a:lnTo>
                    <a:lnTo>
                      <a:pt x="4266" y="463"/>
                    </a:lnTo>
                    <a:lnTo>
                      <a:pt x="4035" y="335"/>
                    </a:lnTo>
                    <a:lnTo>
                      <a:pt x="3804" y="206"/>
                    </a:lnTo>
                    <a:lnTo>
                      <a:pt x="3547" y="129"/>
                    </a:lnTo>
                    <a:lnTo>
                      <a:pt x="3290" y="52"/>
                    </a:lnTo>
                    <a:lnTo>
                      <a:pt x="3033" y="26"/>
                    </a:lnTo>
                    <a:lnTo>
                      <a:pt x="2750" y="0"/>
                    </a:lnTo>
                    <a:close/>
                  </a:path>
                </a:pathLst>
              </a:custGeom>
              <a:solidFill>
                <a:srgbClr val="E7C59E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55" name="Google Shape;21788;p70">
                <a:extLst>
                  <a:ext uri="{FF2B5EF4-FFF2-40B4-BE49-F238E27FC236}">
                    <a16:creationId xmlns:a16="http://schemas.microsoft.com/office/drawing/2014/main" id="{498F2071-03C5-80A2-0401-998725F68816}"/>
                  </a:ext>
                </a:extLst>
              </p:cNvPr>
              <p:cNvSpPr/>
              <p:nvPr/>
            </p:nvSpPr>
            <p:spPr>
              <a:xfrm>
                <a:off x="6405000" y="357150"/>
                <a:ext cx="34700" cy="94450"/>
              </a:xfrm>
              <a:custGeom>
                <a:avLst/>
                <a:gdLst/>
                <a:ahLst/>
                <a:cxnLst/>
                <a:rect l="l" t="t" r="r" b="b"/>
                <a:pathLst>
                  <a:path w="1388" h="3778" extrusionOk="0">
                    <a:moveTo>
                      <a:pt x="1311" y="0"/>
                    </a:moveTo>
                    <a:lnTo>
                      <a:pt x="1054" y="154"/>
                    </a:lnTo>
                    <a:lnTo>
                      <a:pt x="848" y="309"/>
                    </a:lnTo>
                    <a:lnTo>
                      <a:pt x="668" y="463"/>
                    </a:lnTo>
                    <a:lnTo>
                      <a:pt x="514" y="617"/>
                    </a:lnTo>
                    <a:lnTo>
                      <a:pt x="386" y="771"/>
                    </a:lnTo>
                    <a:lnTo>
                      <a:pt x="283" y="925"/>
                    </a:lnTo>
                    <a:lnTo>
                      <a:pt x="180" y="1105"/>
                    </a:lnTo>
                    <a:lnTo>
                      <a:pt x="129" y="1285"/>
                    </a:lnTo>
                    <a:lnTo>
                      <a:pt x="103" y="1285"/>
                    </a:lnTo>
                    <a:lnTo>
                      <a:pt x="103" y="1362"/>
                    </a:lnTo>
                    <a:lnTo>
                      <a:pt x="26" y="1671"/>
                    </a:lnTo>
                    <a:lnTo>
                      <a:pt x="0" y="1979"/>
                    </a:lnTo>
                    <a:lnTo>
                      <a:pt x="0" y="2313"/>
                    </a:lnTo>
                    <a:lnTo>
                      <a:pt x="26" y="2699"/>
                    </a:lnTo>
                    <a:lnTo>
                      <a:pt x="52" y="3007"/>
                    </a:lnTo>
                    <a:lnTo>
                      <a:pt x="77" y="3367"/>
                    </a:lnTo>
                    <a:lnTo>
                      <a:pt x="129" y="3778"/>
                    </a:lnTo>
                    <a:lnTo>
                      <a:pt x="129" y="3110"/>
                    </a:lnTo>
                    <a:lnTo>
                      <a:pt x="180" y="2493"/>
                    </a:lnTo>
                    <a:lnTo>
                      <a:pt x="257" y="1953"/>
                    </a:lnTo>
                    <a:lnTo>
                      <a:pt x="411" y="1465"/>
                    </a:lnTo>
                    <a:lnTo>
                      <a:pt x="566" y="1542"/>
                    </a:lnTo>
                    <a:lnTo>
                      <a:pt x="694" y="1619"/>
                    </a:lnTo>
                    <a:lnTo>
                      <a:pt x="823" y="1722"/>
                    </a:lnTo>
                    <a:lnTo>
                      <a:pt x="925" y="1825"/>
                    </a:lnTo>
                    <a:lnTo>
                      <a:pt x="1028" y="1953"/>
                    </a:lnTo>
                    <a:lnTo>
                      <a:pt x="1105" y="2108"/>
                    </a:lnTo>
                    <a:lnTo>
                      <a:pt x="1157" y="2287"/>
                    </a:lnTo>
                    <a:lnTo>
                      <a:pt x="1208" y="2467"/>
                    </a:lnTo>
                    <a:lnTo>
                      <a:pt x="1285" y="3058"/>
                    </a:lnTo>
                    <a:lnTo>
                      <a:pt x="1362" y="2750"/>
                    </a:lnTo>
                    <a:lnTo>
                      <a:pt x="1388" y="2493"/>
                    </a:lnTo>
                    <a:lnTo>
                      <a:pt x="1362" y="2236"/>
                    </a:lnTo>
                    <a:lnTo>
                      <a:pt x="1311" y="2005"/>
                    </a:lnTo>
                    <a:lnTo>
                      <a:pt x="1208" y="1773"/>
                    </a:lnTo>
                    <a:lnTo>
                      <a:pt x="1080" y="1594"/>
                    </a:lnTo>
                    <a:lnTo>
                      <a:pt x="925" y="1439"/>
                    </a:lnTo>
                    <a:lnTo>
                      <a:pt x="720" y="1311"/>
                    </a:lnTo>
                    <a:lnTo>
                      <a:pt x="591" y="1285"/>
                    </a:lnTo>
                    <a:lnTo>
                      <a:pt x="489" y="1259"/>
                    </a:lnTo>
                    <a:lnTo>
                      <a:pt x="643" y="925"/>
                    </a:lnTo>
                    <a:lnTo>
                      <a:pt x="848" y="591"/>
                    </a:lnTo>
                    <a:lnTo>
                      <a:pt x="1054" y="309"/>
                    </a:lnTo>
                    <a:lnTo>
                      <a:pt x="1311" y="26"/>
                    </a:lnTo>
                    <a:lnTo>
                      <a:pt x="1311" y="0"/>
                    </a:lnTo>
                    <a:close/>
                  </a:path>
                </a:pathLst>
              </a:custGeom>
              <a:solidFill>
                <a:srgbClr val="000000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56" name="Google Shape;21789;p70">
                <a:extLst>
                  <a:ext uri="{FF2B5EF4-FFF2-40B4-BE49-F238E27FC236}">
                    <a16:creationId xmlns:a16="http://schemas.microsoft.com/office/drawing/2014/main" id="{E10B0E3F-9E72-E4AB-57CC-81A16161595A}"/>
                  </a:ext>
                </a:extLst>
              </p:cNvPr>
              <p:cNvSpPr/>
              <p:nvPr/>
            </p:nvSpPr>
            <p:spPr>
              <a:xfrm>
                <a:off x="5957175" y="481150"/>
                <a:ext cx="137525" cy="136875"/>
              </a:xfrm>
              <a:custGeom>
                <a:avLst/>
                <a:gdLst/>
                <a:ahLst/>
                <a:cxnLst/>
                <a:rect l="l" t="t" r="r" b="b"/>
                <a:pathLst>
                  <a:path w="5501" h="5475" extrusionOk="0">
                    <a:moveTo>
                      <a:pt x="2776" y="0"/>
                    </a:moveTo>
                    <a:lnTo>
                      <a:pt x="2494" y="26"/>
                    </a:lnTo>
                    <a:lnTo>
                      <a:pt x="2237" y="52"/>
                    </a:lnTo>
                    <a:lnTo>
                      <a:pt x="1954" y="129"/>
                    </a:lnTo>
                    <a:lnTo>
                      <a:pt x="1697" y="206"/>
                    </a:lnTo>
                    <a:lnTo>
                      <a:pt x="1440" y="309"/>
                    </a:lnTo>
                    <a:lnTo>
                      <a:pt x="1209" y="411"/>
                    </a:lnTo>
                    <a:lnTo>
                      <a:pt x="1003" y="540"/>
                    </a:lnTo>
                    <a:lnTo>
                      <a:pt x="798" y="694"/>
                    </a:lnTo>
                    <a:lnTo>
                      <a:pt x="618" y="874"/>
                    </a:lnTo>
                    <a:lnTo>
                      <a:pt x="438" y="1054"/>
                    </a:lnTo>
                    <a:lnTo>
                      <a:pt x="309" y="1259"/>
                    </a:lnTo>
                    <a:lnTo>
                      <a:pt x="181" y="1491"/>
                    </a:lnTo>
                    <a:lnTo>
                      <a:pt x="104" y="1748"/>
                    </a:lnTo>
                    <a:lnTo>
                      <a:pt x="27" y="2005"/>
                    </a:lnTo>
                    <a:lnTo>
                      <a:pt x="1" y="2287"/>
                    </a:lnTo>
                    <a:lnTo>
                      <a:pt x="1" y="2596"/>
                    </a:lnTo>
                    <a:lnTo>
                      <a:pt x="1" y="2930"/>
                    </a:lnTo>
                    <a:lnTo>
                      <a:pt x="78" y="3290"/>
                    </a:lnTo>
                    <a:lnTo>
                      <a:pt x="129" y="3547"/>
                    </a:lnTo>
                    <a:lnTo>
                      <a:pt x="232" y="3804"/>
                    </a:lnTo>
                    <a:lnTo>
                      <a:pt x="335" y="4061"/>
                    </a:lnTo>
                    <a:lnTo>
                      <a:pt x="489" y="4292"/>
                    </a:lnTo>
                    <a:lnTo>
                      <a:pt x="643" y="4497"/>
                    </a:lnTo>
                    <a:lnTo>
                      <a:pt x="823" y="4677"/>
                    </a:lnTo>
                    <a:lnTo>
                      <a:pt x="1029" y="4857"/>
                    </a:lnTo>
                    <a:lnTo>
                      <a:pt x="1234" y="5011"/>
                    </a:lnTo>
                    <a:lnTo>
                      <a:pt x="1440" y="5166"/>
                    </a:lnTo>
                    <a:lnTo>
                      <a:pt x="1697" y="5268"/>
                    </a:lnTo>
                    <a:lnTo>
                      <a:pt x="1928" y="5371"/>
                    </a:lnTo>
                    <a:lnTo>
                      <a:pt x="2185" y="5423"/>
                    </a:lnTo>
                    <a:lnTo>
                      <a:pt x="2468" y="5474"/>
                    </a:lnTo>
                    <a:lnTo>
                      <a:pt x="3008" y="5474"/>
                    </a:lnTo>
                    <a:lnTo>
                      <a:pt x="3290" y="5423"/>
                    </a:lnTo>
                    <a:lnTo>
                      <a:pt x="3547" y="5371"/>
                    </a:lnTo>
                    <a:lnTo>
                      <a:pt x="3804" y="5268"/>
                    </a:lnTo>
                    <a:lnTo>
                      <a:pt x="4061" y="5166"/>
                    </a:lnTo>
                    <a:lnTo>
                      <a:pt x="4293" y="5011"/>
                    </a:lnTo>
                    <a:lnTo>
                      <a:pt x="4498" y="4857"/>
                    </a:lnTo>
                    <a:lnTo>
                      <a:pt x="4704" y="4677"/>
                    </a:lnTo>
                    <a:lnTo>
                      <a:pt x="4858" y="4497"/>
                    </a:lnTo>
                    <a:lnTo>
                      <a:pt x="5038" y="4266"/>
                    </a:lnTo>
                    <a:lnTo>
                      <a:pt x="5166" y="4061"/>
                    </a:lnTo>
                    <a:lnTo>
                      <a:pt x="5269" y="3804"/>
                    </a:lnTo>
                    <a:lnTo>
                      <a:pt x="5372" y="3572"/>
                    </a:lnTo>
                    <a:lnTo>
                      <a:pt x="5423" y="3315"/>
                    </a:lnTo>
                    <a:lnTo>
                      <a:pt x="5475" y="3033"/>
                    </a:lnTo>
                    <a:lnTo>
                      <a:pt x="5500" y="2776"/>
                    </a:lnTo>
                    <a:lnTo>
                      <a:pt x="5475" y="2493"/>
                    </a:lnTo>
                    <a:lnTo>
                      <a:pt x="5449" y="2210"/>
                    </a:lnTo>
                    <a:lnTo>
                      <a:pt x="5372" y="1953"/>
                    </a:lnTo>
                    <a:lnTo>
                      <a:pt x="5269" y="1696"/>
                    </a:lnTo>
                    <a:lnTo>
                      <a:pt x="5166" y="1439"/>
                    </a:lnTo>
                    <a:lnTo>
                      <a:pt x="5012" y="1208"/>
                    </a:lnTo>
                    <a:lnTo>
                      <a:pt x="4858" y="1002"/>
                    </a:lnTo>
                    <a:lnTo>
                      <a:pt x="4678" y="797"/>
                    </a:lnTo>
                    <a:lnTo>
                      <a:pt x="4498" y="643"/>
                    </a:lnTo>
                    <a:lnTo>
                      <a:pt x="4267" y="488"/>
                    </a:lnTo>
                    <a:lnTo>
                      <a:pt x="4061" y="334"/>
                    </a:lnTo>
                    <a:lnTo>
                      <a:pt x="3830" y="231"/>
                    </a:lnTo>
                    <a:lnTo>
                      <a:pt x="3573" y="129"/>
                    </a:lnTo>
                    <a:lnTo>
                      <a:pt x="3316" y="77"/>
                    </a:lnTo>
                    <a:lnTo>
                      <a:pt x="3059" y="26"/>
                    </a:lnTo>
                    <a:lnTo>
                      <a:pt x="2776" y="0"/>
                    </a:lnTo>
                    <a:close/>
                  </a:path>
                </a:pathLst>
              </a:custGeom>
              <a:solidFill>
                <a:srgbClr val="E7C59E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57" name="Google Shape;21790;p70">
                <a:extLst>
                  <a:ext uri="{FF2B5EF4-FFF2-40B4-BE49-F238E27FC236}">
                    <a16:creationId xmlns:a16="http://schemas.microsoft.com/office/drawing/2014/main" id="{36FE332E-2A69-5C37-4C5C-A2E95D8A3707}"/>
                  </a:ext>
                </a:extLst>
              </p:cNvPr>
              <p:cNvSpPr/>
              <p:nvPr/>
            </p:nvSpPr>
            <p:spPr>
              <a:xfrm>
                <a:off x="5977750" y="520325"/>
                <a:ext cx="80325" cy="83550"/>
              </a:xfrm>
              <a:custGeom>
                <a:avLst/>
                <a:gdLst/>
                <a:ahLst/>
                <a:cxnLst/>
                <a:rect l="l" t="t" r="r" b="b"/>
                <a:pathLst>
                  <a:path w="3213" h="3342" extrusionOk="0">
                    <a:moveTo>
                      <a:pt x="823" y="1"/>
                    </a:moveTo>
                    <a:lnTo>
                      <a:pt x="694" y="26"/>
                    </a:lnTo>
                    <a:lnTo>
                      <a:pt x="566" y="52"/>
                    </a:lnTo>
                    <a:lnTo>
                      <a:pt x="437" y="104"/>
                    </a:lnTo>
                    <a:lnTo>
                      <a:pt x="334" y="181"/>
                    </a:lnTo>
                    <a:lnTo>
                      <a:pt x="257" y="283"/>
                    </a:lnTo>
                    <a:lnTo>
                      <a:pt x="180" y="386"/>
                    </a:lnTo>
                    <a:lnTo>
                      <a:pt x="103" y="489"/>
                    </a:lnTo>
                    <a:lnTo>
                      <a:pt x="52" y="618"/>
                    </a:lnTo>
                    <a:lnTo>
                      <a:pt x="26" y="772"/>
                    </a:lnTo>
                    <a:lnTo>
                      <a:pt x="0" y="900"/>
                    </a:lnTo>
                    <a:lnTo>
                      <a:pt x="0" y="1054"/>
                    </a:lnTo>
                    <a:lnTo>
                      <a:pt x="0" y="1234"/>
                    </a:lnTo>
                    <a:lnTo>
                      <a:pt x="26" y="1389"/>
                    </a:lnTo>
                    <a:lnTo>
                      <a:pt x="52" y="1568"/>
                    </a:lnTo>
                    <a:lnTo>
                      <a:pt x="129" y="1748"/>
                    </a:lnTo>
                    <a:lnTo>
                      <a:pt x="180" y="1928"/>
                    </a:lnTo>
                    <a:lnTo>
                      <a:pt x="283" y="2108"/>
                    </a:lnTo>
                    <a:lnTo>
                      <a:pt x="386" y="2288"/>
                    </a:lnTo>
                    <a:lnTo>
                      <a:pt x="514" y="2468"/>
                    </a:lnTo>
                    <a:lnTo>
                      <a:pt x="668" y="2648"/>
                    </a:lnTo>
                    <a:lnTo>
                      <a:pt x="797" y="2776"/>
                    </a:lnTo>
                    <a:lnTo>
                      <a:pt x="925" y="2879"/>
                    </a:lnTo>
                    <a:lnTo>
                      <a:pt x="1208" y="3059"/>
                    </a:lnTo>
                    <a:lnTo>
                      <a:pt x="1542" y="3213"/>
                    </a:lnTo>
                    <a:lnTo>
                      <a:pt x="1876" y="3290"/>
                    </a:lnTo>
                    <a:lnTo>
                      <a:pt x="2210" y="3342"/>
                    </a:lnTo>
                    <a:lnTo>
                      <a:pt x="2519" y="3342"/>
                    </a:lnTo>
                    <a:lnTo>
                      <a:pt x="2801" y="3290"/>
                    </a:lnTo>
                    <a:lnTo>
                      <a:pt x="3058" y="3187"/>
                    </a:lnTo>
                    <a:lnTo>
                      <a:pt x="3136" y="3136"/>
                    </a:lnTo>
                    <a:lnTo>
                      <a:pt x="3187" y="3059"/>
                    </a:lnTo>
                    <a:lnTo>
                      <a:pt x="3213" y="2982"/>
                    </a:lnTo>
                    <a:lnTo>
                      <a:pt x="3213" y="2905"/>
                    </a:lnTo>
                    <a:lnTo>
                      <a:pt x="3187" y="2519"/>
                    </a:lnTo>
                    <a:lnTo>
                      <a:pt x="3136" y="2288"/>
                    </a:lnTo>
                    <a:lnTo>
                      <a:pt x="3084" y="2031"/>
                    </a:lnTo>
                    <a:lnTo>
                      <a:pt x="2981" y="1748"/>
                    </a:lnTo>
                    <a:lnTo>
                      <a:pt x="2879" y="1491"/>
                    </a:lnTo>
                    <a:lnTo>
                      <a:pt x="2750" y="1234"/>
                    </a:lnTo>
                    <a:lnTo>
                      <a:pt x="2570" y="1003"/>
                    </a:lnTo>
                    <a:lnTo>
                      <a:pt x="2313" y="720"/>
                    </a:lnTo>
                    <a:lnTo>
                      <a:pt x="2005" y="489"/>
                    </a:lnTo>
                    <a:lnTo>
                      <a:pt x="1722" y="283"/>
                    </a:lnTo>
                    <a:lnTo>
                      <a:pt x="1414" y="129"/>
                    </a:lnTo>
                    <a:lnTo>
                      <a:pt x="1105" y="52"/>
                    </a:lnTo>
                    <a:lnTo>
                      <a:pt x="951" y="26"/>
                    </a:lnTo>
                    <a:lnTo>
                      <a:pt x="823" y="1"/>
                    </a:lnTo>
                    <a:close/>
                  </a:path>
                </a:pathLst>
              </a:custGeom>
              <a:solidFill>
                <a:srgbClr val="000000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58" name="Google Shape;21791;p70">
                <a:extLst>
                  <a:ext uri="{FF2B5EF4-FFF2-40B4-BE49-F238E27FC236}">
                    <a16:creationId xmlns:a16="http://schemas.microsoft.com/office/drawing/2014/main" id="{0993886C-65E2-36B1-E0BE-581252CEB752}"/>
                  </a:ext>
                </a:extLst>
              </p:cNvPr>
              <p:cNvSpPr/>
              <p:nvPr/>
            </p:nvSpPr>
            <p:spPr>
              <a:xfrm>
                <a:off x="5993150" y="520325"/>
                <a:ext cx="65575" cy="77125"/>
              </a:xfrm>
              <a:custGeom>
                <a:avLst/>
                <a:gdLst/>
                <a:ahLst/>
                <a:cxnLst/>
                <a:rect l="l" t="t" r="r" b="b"/>
                <a:pathLst>
                  <a:path w="2623" h="3085" extrusionOk="0">
                    <a:moveTo>
                      <a:pt x="1" y="1"/>
                    </a:moveTo>
                    <a:lnTo>
                      <a:pt x="438" y="155"/>
                    </a:lnTo>
                    <a:lnTo>
                      <a:pt x="823" y="335"/>
                    </a:lnTo>
                    <a:lnTo>
                      <a:pt x="1183" y="540"/>
                    </a:lnTo>
                    <a:lnTo>
                      <a:pt x="1517" y="797"/>
                    </a:lnTo>
                    <a:lnTo>
                      <a:pt x="1389" y="849"/>
                    </a:lnTo>
                    <a:lnTo>
                      <a:pt x="1260" y="926"/>
                    </a:lnTo>
                    <a:lnTo>
                      <a:pt x="1157" y="1003"/>
                    </a:lnTo>
                    <a:lnTo>
                      <a:pt x="1080" y="1106"/>
                    </a:lnTo>
                    <a:lnTo>
                      <a:pt x="1003" y="1209"/>
                    </a:lnTo>
                    <a:lnTo>
                      <a:pt x="952" y="1311"/>
                    </a:lnTo>
                    <a:lnTo>
                      <a:pt x="875" y="1543"/>
                    </a:lnTo>
                    <a:lnTo>
                      <a:pt x="849" y="1800"/>
                    </a:lnTo>
                    <a:lnTo>
                      <a:pt x="875" y="2082"/>
                    </a:lnTo>
                    <a:lnTo>
                      <a:pt x="978" y="2339"/>
                    </a:lnTo>
                    <a:lnTo>
                      <a:pt x="1106" y="2596"/>
                    </a:lnTo>
                    <a:lnTo>
                      <a:pt x="1286" y="2853"/>
                    </a:lnTo>
                    <a:lnTo>
                      <a:pt x="1183" y="2545"/>
                    </a:lnTo>
                    <a:lnTo>
                      <a:pt x="1132" y="2314"/>
                    </a:lnTo>
                    <a:lnTo>
                      <a:pt x="1106" y="2082"/>
                    </a:lnTo>
                    <a:lnTo>
                      <a:pt x="1080" y="1851"/>
                    </a:lnTo>
                    <a:lnTo>
                      <a:pt x="1132" y="1620"/>
                    </a:lnTo>
                    <a:lnTo>
                      <a:pt x="1183" y="1440"/>
                    </a:lnTo>
                    <a:lnTo>
                      <a:pt x="1286" y="1234"/>
                    </a:lnTo>
                    <a:lnTo>
                      <a:pt x="1440" y="1080"/>
                    </a:lnTo>
                    <a:lnTo>
                      <a:pt x="1646" y="926"/>
                    </a:lnTo>
                    <a:lnTo>
                      <a:pt x="1851" y="1157"/>
                    </a:lnTo>
                    <a:lnTo>
                      <a:pt x="2031" y="1414"/>
                    </a:lnTo>
                    <a:lnTo>
                      <a:pt x="2185" y="1697"/>
                    </a:lnTo>
                    <a:lnTo>
                      <a:pt x="2314" y="2031"/>
                    </a:lnTo>
                    <a:lnTo>
                      <a:pt x="2468" y="2545"/>
                    </a:lnTo>
                    <a:lnTo>
                      <a:pt x="2597" y="3085"/>
                    </a:lnTo>
                    <a:lnTo>
                      <a:pt x="2622" y="2776"/>
                    </a:lnTo>
                    <a:lnTo>
                      <a:pt x="2597" y="2468"/>
                    </a:lnTo>
                    <a:lnTo>
                      <a:pt x="2545" y="2185"/>
                    </a:lnTo>
                    <a:lnTo>
                      <a:pt x="2494" y="1903"/>
                    </a:lnTo>
                    <a:lnTo>
                      <a:pt x="2391" y="1646"/>
                    </a:lnTo>
                    <a:lnTo>
                      <a:pt x="2288" y="1389"/>
                    </a:lnTo>
                    <a:lnTo>
                      <a:pt x="2160" y="1157"/>
                    </a:lnTo>
                    <a:lnTo>
                      <a:pt x="2006" y="926"/>
                    </a:lnTo>
                    <a:lnTo>
                      <a:pt x="1826" y="720"/>
                    </a:lnTo>
                    <a:lnTo>
                      <a:pt x="1620" y="540"/>
                    </a:lnTo>
                    <a:lnTo>
                      <a:pt x="1389" y="386"/>
                    </a:lnTo>
                    <a:lnTo>
                      <a:pt x="1157" y="232"/>
                    </a:lnTo>
                    <a:lnTo>
                      <a:pt x="900" y="129"/>
                    </a:lnTo>
                    <a:lnTo>
                      <a:pt x="618" y="52"/>
                    </a:lnTo>
                    <a:lnTo>
                      <a:pt x="335" y="26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000000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59" name="Google Shape;21792;p70">
                <a:extLst>
                  <a:ext uri="{FF2B5EF4-FFF2-40B4-BE49-F238E27FC236}">
                    <a16:creationId xmlns:a16="http://schemas.microsoft.com/office/drawing/2014/main" id="{4C79DB2A-F14F-C2E8-0C17-FD9C3D67D085}"/>
                  </a:ext>
                </a:extLst>
              </p:cNvPr>
              <p:cNvSpPr/>
              <p:nvPr/>
            </p:nvSpPr>
            <p:spPr>
              <a:xfrm>
                <a:off x="6014375" y="244075"/>
                <a:ext cx="413775" cy="411200"/>
              </a:xfrm>
              <a:custGeom>
                <a:avLst/>
                <a:gdLst/>
                <a:ahLst/>
                <a:cxnLst/>
                <a:rect l="l" t="t" r="r" b="b"/>
                <a:pathLst>
                  <a:path w="16551" h="16448" extrusionOk="0">
                    <a:moveTo>
                      <a:pt x="8892" y="0"/>
                    </a:moveTo>
                    <a:lnTo>
                      <a:pt x="8198" y="52"/>
                    </a:lnTo>
                    <a:lnTo>
                      <a:pt x="7479" y="154"/>
                    </a:lnTo>
                    <a:lnTo>
                      <a:pt x="6733" y="334"/>
                    </a:lnTo>
                    <a:lnTo>
                      <a:pt x="6091" y="514"/>
                    </a:lnTo>
                    <a:lnTo>
                      <a:pt x="5474" y="694"/>
                    </a:lnTo>
                    <a:lnTo>
                      <a:pt x="4909" y="874"/>
                    </a:lnTo>
                    <a:lnTo>
                      <a:pt x="4395" y="1079"/>
                    </a:lnTo>
                    <a:lnTo>
                      <a:pt x="3881" y="1285"/>
                    </a:lnTo>
                    <a:lnTo>
                      <a:pt x="3444" y="1491"/>
                    </a:lnTo>
                    <a:lnTo>
                      <a:pt x="3007" y="1722"/>
                    </a:lnTo>
                    <a:lnTo>
                      <a:pt x="2621" y="1928"/>
                    </a:lnTo>
                    <a:lnTo>
                      <a:pt x="2262" y="2159"/>
                    </a:lnTo>
                    <a:lnTo>
                      <a:pt x="1928" y="2390"/>
                    </a:lnTo>
                    <a:lnTo>
                      <a:pt x="1645" y="2621"/>
                    </a:lnTo>
                    <a:lnTo>
                      <a:pt x="1362" y="2878"/>
                    </a:lnTo>
                    <a:lnTo>
                      <a:pt x="1131" y="3135"/>
                    </a:lnTo>
                    <a:lnTo>
                      <a:pt x="925" y="3392"/>
                    </a:lnTo>
                    <a:lnTo>
                      <a:pt x="720" y="3675"/>
                    </a:lnTo>
                    <a:lnTo>
                      <a:pt x="565" y="3932"/>
                    </a:lnTo>
                    <a:lnTo>
                      <a:pt x="411" y="4215"/>
                    </a:lnTo>
                    <a:lnTo>
                      <a:pt x="308" y="4523"/>
                    </a:lnTo>
                    <a:lnTo>
                      <a:pt x="206" y="4806"/>
                    </a:lnTo>
                    <a:lnTo>
                      <a:pt x="129" y="5114"/>
                    </a:lnTo>
                    <a:lnTo>
                      <a:pt x="77" y="5423"/>
                    </a:lnTo>
                    <a:lnTo>
                      <a:pt x="26" y="5757"/>
                    </a:lnTo>
                    <a:lnTo>
                      <a:pt x="0" y="6065"/>
                    </a:lnTo>
                    <a:lnTo>
                      <a:pt x="0" y="6399"/>
                    </a:lnTo>
                    <a:lnTo>
                      <a:pt x="26" y="7119"/>
                    </a:lnTo>
                    <a:lnTo>
                      <a:pt x="103" y="7838"/>
                    </a:lnTo>
                    <a:lnTo>
                      <a:pt x="206" y="8609"/>
                    </a:lnTo>
                    <a:lnTo>
                      <a:pt x="360" y="9406"/>
                    </a:lnTo>
                    <a:lnTo>
                      <a:pt x="463" y="9869"/>
                    </a:lnTo>
                    <a:lnTo>
                      <a:pt x="591" y="10331"/>
                    </a:lnTo>
                    <a:lnTo>
                      <a:pt x="745" y="10794"/>
                    </a:lnTo>
                    <a:lnTo>
                      <a:pt x="925" y="11231"/>
                    </a:lnTo>
                    <a:lnTo>
                      <a:pt x="1131" y="11668"/>
                    </a:lnTo>
                    <a:lnTo>
                      <a:pt x="1336" y="12104"/>
                    </a:lnTo>
                    <a:lnTo>
                      <a:pt x="1568" y="12516"/>
                    </a:lnTo>
                    <a:lnTo>
                      <a:pt x="1825" y="12927"/>
                    </a:lnTo>
                    <a:lnTo>
                      <a:pt x="2082" y="13312"/>
                    </a:lnTo>
                    <a:lnTo>
                      <a:pt x="2364" y="13698"/>
                    </a:lnTo>
                    <a:lnTo>
                      <a:pt x="2673" y="14083"/>
                    </a:lnTo>
                    <a:lnTo>
                      <a:pt x="3007" y="14443"/>
                    </a:lnTo>
                    <a:lnTo>
                      <a:pt x="3367" y="14777"/>
                    </a:lnTo>
                    <a:lnTo>
                      <a:pt x="3752" y="15086"/>
                    </a:lnTo>
                    <a:lnTo>
                      <a:pt x="4138" y="15368"/>
                    </a:lnTo>
                    <a:lnTo>
                      <a:pt x="4549" y="15625"/>
                    </a:lnTo>
                    <a:lnTo>
                      <a:pt x="4986" y="15857"/>
                    </a:lnTo>
                    <a:lnTo>
                      <a:pt x="5448" y="16036"/>
                    </a:lnTo>
                    <a:lnTo>
                      <a:pt x="5911" y="16191"/>
                    </a:lnTo>
                    <a:lnTo>
                      <a:pt x="6399" y="16319"/>
                    </a:lnTo>
                    <a:lnTo>
                      <a:pt x="6913" y="16396"/>
                    </a:lnTo>
                    <a:lnTo>
                      <a:pt x="7453" y="16448"/>
                    </a:lnTo>
                    <a:lnTo>
                      <a:pt x="7993" y="16448"/>
                    </a:lnTo>
                    <a:lnTo>
                      <a:pt x="8558" y="16422"/>
                    </a:lnTo>
                    <a:lnTo>
                      <a:pt x="9149" y="16345"/>
                    </a:lnTo>
                    <a:lnTo>
                      <a:pt x="9766" y="16216"/>
                    </a:lnTo>
                    <a:lnTo>
                      <a:pt x="10151" y="16114"/>
                    </a:lnTo>
                    <a:lnTo>
                      <a:pt x="10537" y="15985"/>
                    </a:lnTo>
                    <a:lnTo>
                      <a:pt x="10948" y="15831"/>
                    </a:lnTo>
                    <a:lnTo>
                      <a:pt x="11359" y="15677"/>
                    </a:lnTo>
                    <a:lnTo>
                      <a:pt x="11873" y="15471"/>
                    </a:lnTo>
                    <a:lnTo>
                      <a:pt x="12361" y="15240"/>
                    </a:lnTo>
                    <a:lnTo>
                      <a:pt x="12875" y="14983"/>
                    </a:lnTo>
                    <a:lnTo>
                      <a:pt x="13364" y="14700"/>
                    </a:lnTo>
                    <a:lnTo>
                      <a:pt x="13826" y="14417"/>
                    </a:lnTo>
                    <a:lnTo>
                      <a:pt x="14263" y="14083"/>
                    </a:lnTo>
                    <a:lnTo>
                      <a:pt x="14700" y="13749"/>
                    </a:lnTo>
                    <a:lnTo>
                      <a:pt x="15086" y="13338"/>
                    </a:lnTo>
                    <a:lnTo>
                      <a:pt x="15368" y="13004"/>
                    </a:lnTo>
                    <a:lnTo>
                      <a:pt x="15625" y="12644"/>
                    </a:lnTo>
                    <a:lnTo>
                      <a:pt x="15831" y="12284"/>
                    </a:lnTo>
                    <a:lnTo>
                      <a:pt x="16036" y="11925"/>
                    </a:lnTo>
                    <a:lnTo>
                      <a:pt x="16191" y="11539"/>
                    </a:lnTo>
                    <a:lnTo>
                      <a:pt x="16319" y="11154"/>
                    </a:lnTo>
                    <a:lnTo>
                      <a:pt x="16422" y="10768"/>
                    </a:lnTo>
                    <a:lnTo>
                      <a:pt x="16473" y="10357"/>
                    </a:lnTo>
                    <a:lnTo>
                      <a:pt x="16525" y="9971"/>
                    </a:lnTo>
                    <a:lnTo>
                      <a:pt x="16550" y="9560"/>
                    </a:lnTo>
                    <a:lnTo>
                      <a:pt x="16550" y="9149"/>
                    </a:lnTo>
                    <a:lnTo>
                      <a:pt x="16550" y="8738"/>
                    </a:lnTo>
                    <a:lnTo>
                      <a:pt x="16499" y="8327"/>
                    </a:lnTo>
                    <a:lnTo>
                      <a:pt x="16422" y="7915"/>
                    </a:lnTo>
                    <a:lnTo>
                      <a:pt x="16345" y="7504"/>
                    </a:lnTo>
                    <a:lnTo>
                      <a:pt x="16242" y="7119"/>
                    </a:lnTo>
                    <a:lnTo>
                      <a:pt x="16139" y="6708"/>
                    </a:lnTo>
                    <a:lnTo>
                      <a:pt x="16011" y="6322"/>
                    </a:lnTo>
                    <a:lnTo>
                      <a:pt x="15934" y="6091"/>
                    </a:lnTo>
                    <a:lnTo>
                      <a:pt x="15677" y="5474"/>
                    </a:lnTo>
                    <a:lnTo>
                      <a:pt x="15394" y="4883"/>
                    </a:lnTo>
                    <a:lnTo>
                      <a:pt x="15111" y="4292"/>
                    </a:lnTo>
                    <a:lnTo>
                      <a:pt x="14803" y="3701"/>
                    </a:lnTo>
                    <a:lnTo>
                      <a:pt x="14520" y="3213"/>
                    </a:lnTo>
                    <a:lnTo>
                      <a:pt x="14212" y="2750"/>
                    </a:lnTo>
                    <a:lnTo>
                      <a:pt x="13852" y="2313"/>
                    </a:lnTo>
                    <a:lnTo>
                      <a:pt x="13492" y="1902"/>
                    </a:lnTo>
                    <a:lnTo>
                      <a:pt x="13107" y="1516"/>
                    </a:lnTo>
                    <a:lnTo>
                      <a:pt x="12696" y="1182"/>
                    </a:lnTo>
                    <a:lnTo>
                      <a:pt x="12233" y="874"/>
                    </a:lnTo>
                    <a:lnTo>
                      <a:pt x="11770" y="617"/>
                    </a:lnTo>
                    <a:lnTo>
                      <a:pt x="11256" y="386"/>
                    </a:lnTo>
                    <a:lnTo>
                      <a:pt x="10717" y="206"/>
                    </a:lnTo>
                    <a:lnTo>
                      <a:pt x="10126" y="77"/>
                    </a:lnTo>
                    <a:lnTo>
                      <a:pt x="9534" y="26"/>
                    </a:lnTo>
                    <a:lnTo>
                      <a:pt x="8892" y="0"/>
                    </a:lnTo>
                    <a:close/>
                  </a:path>
                </a:pathLst>
              </a:custGeom>
              <a:solidFill>
                <a:srgbClr val="E7C59E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60" name="Google Shape;21793;p70">
                <a:extLst>
                  <a:ext uri="{FF2B5EF4-FFF2-40B4-BE49-F238E27FC236}">
                    <a16:creationId xmlns:a16="http://schemas.microsoft.com/office/drawing/2014/main" id="{2B2532E6-531E-F4F6-38BF-50477577113F}"/>
                  </a:ext>
                </a:extLst>
              </p:cNvPr>
              <p:cNvSpPr/>
              <p:nvPr/>
            </p:nvSpPr>
            <p:spPr>
              <a:xfrm>
                <a:off x="5930850" y="131625"/>
                <a:ext cx="522350" cy="391950"/>
              </a:xfrm>
              <a:custGeom>
                <a:avLst/>
                <a:gdLst/>
                <a:ahLst/>
                <a:cxnLst/>
                <a:rect l="l" t="t" r="r" b="b"/>
                <a:pathLst>
                  <a:path w="20894" h="15678" extrusionOk="0">
                    <a:moveTo>
                      <a:pt x="13749" y="1"/>
                    </a:moveTo>
                    <a:lnTo>
                      <a:pt x="13441" y="26"/>
                    </a:lnTo>
                    <a:lnTo>
                      <a:pt x="13158" y="78"/>
                    </a:lnTo>
                    <a:lnTo>
                      <a:pt x="12875" y="181"/>
                    </a:lnTo>
                    <a:lnTo>
                      <a:pt x="12619" y="309"/>
                    </a:lnTo>
                    <a:lnTo>
                      <a:pt x="12362" y="463"/>
                    </a:lnTo>
                    <a:lnTo>
                      <a:pt x="12130" y="643"/>
                    </a:lnTo>
                    <a:lnTo>
                      <a:pt x="11925" y="849"/>
                    </a:lnTo>
                    <a:lnTo>
                      <a:pt x="11745" y="1080"/>
                    </a:lnTo>
                    <a:lnTo>
                      <a:pt x="11488" y="875"/>
                    </a:lnTo>
                    <a:lnTo>
                      <a:pt x="11179" y="720"/>
                    </a:lnTo>
                    <a:lnTo>
                      <a:pt x="10871" y="618"/>
                    </a:lnTo>
                    <a:lnTo>
                      <a:pt x="10537" y="540"/>
                    </a:lnTo>
                    <a:lnTo>
                      <a:pt x="10203" y="515"/>
                    </a:lnTo>
                    <a:lnTo>
                      <a:pt x="9843" y="489"/>
                    </a:lnTo>
                    <a:lnTo>
                      <a:pt x="9483" y="515"/>
                    </a:lnTo>
                    <a:lnTo>
                      <a:pt x="9149" y="540"/>
                    </a:lnTo>
                    <a:lnTo>
                      <a:pt x="8532" y="643"/>
                    </a:lnTo>
                    <a:lnTo>
                      <a:pt x="8250" y="695"/>
                    </a:lnTo>
                    <a:lnTo>
                      <a:pt x="7941" y="772"/>
                    </a:lnTo>
                    <a:lnTo>
                      <a:pt x="7659" y="875"/>
                    </a:lnTo>
                    <a:lnTo>
                      <a:pt x="7376" y="977"/>
                    </a:lnTo>
                    <a:lnTo>
                      <a:pt x="7093" y="1106"/>
                    </a:lnTo>
                    <a:lnTo>
                      <a:pt x="6836" y="1260"/>
                    </a:lnTo>
                    <a:lnTo>
                      <a:pt x="6605" y="1440"/>
                    </a:lnTo>
                    <a:lnTo>
                      <a:pt x="6374" y="1646"/>
                    </a:lnTo>
                    <a:lnTo>
                      <a:pt x="6168" y="1877"/>
                    </a:lnTo>
                    <a:lnTo>
                      <a:pt x="5962" y="2134"/>
                    </a:lnTo>
                    <a:lnTo>
                      <a:pt x="5834" y="2391"/>
                    </a:lnTo>
                    <a:lnTo>
                      <a:pt x="5705" y="2673"/>
                    </a:lnTo>
                    <a:lnTo>
                      <a:pt x="5628" y="2956"/>
                    </a:lnTo>
                    <a:lnTo>
                      <a:pt x="5603" y="3265"/>
                    </a:lnTo>
                    <a:lnTo>
                      <a:pt x="5397" y="3213"/>
                    </a:lnTo>
                    <a:lnTo>
                      <a:pt x="5217" y="3162"/>
                    </a:lnTo>
                    <a:lnTo>
                      <a:pt x="4806" y="3136"/>
                    </a:lnTo>
                    <a:lnTo>
                      <a:pt x="4395" y="3162"/>
                    </a:lnTo>
                    <a:lnTo>
                      <a:pt x="4009" y="3213"/>
                    </a:lnTo>
                    <a:lnTo>
                      <a:pt x="3624" y="3290"/>
                    </a:lnTo>
                    <a:lnTo>
                      <a:pt x="3238" y="3419"/>
                    </a:lnTo>
                    <a:lnTo>
                      <a:pt x="2853" y="3547"/>
                    </a:lnTo>
                    <a:lnTo>
                      <a:pt x="2493" y="3701"/>
                    </a:lnTo>
                    <a:lnTo>
                      <a:pt x="2159" y="3907"/>
                    </a:lnTo>
                    <a:lnTo>
                      <a:pt x="1825" y="4138"/>
                    </a:lnTo>
                    <a:lnTo>
                      <a:pt x="1542" y="4395"/>
                    </a:lnTo>
                    <a:lnTo>
                      <a:pt x="1285" y="4678"/>
                    </a:lnTo>
                    <a:lnTo>
                      <a:pt x="1182" y="4858"/>
                    </a:lnTo>
                    <a:lnTo>
                      <a:pt x="1080" y="5038"/>
                    </a:lnTo>
                    <a:lnTo>
                      <a:pt x="1002" y="5218"/>
                    </a:lnTo>
                    <a:lnTo>
                      <a:pt x="951" y="5398"/>
                    </a:lnTo>
                    <a:lnTo>
                      <a:pt x="900" y="5603"/>
                    </a:lnTo>
                    <a:lnTo>
                      <a:pt x="848" y="5783"/>
                    </a:lnTo>
                    <a:lnTo>
                      <a:pt x="823" y="5989"/>
                    </a:lnTo>
                    <a:lnTo>
                      <a:pt x="823" y="6194"/>
                    </a:lnTo>
                    <a:lnTo>
                      <a:pt x="848" y="6374"/>
                    </a:lnTo>
                    <a:lnTo>
                      <a:pt x="874" y="6580"/>
                    </a:lnTo>
                    <a:lnTo>
                      <a:pt x="925" y="6760"/>
                    </a:lnTo>
                    <a:lnTo>
                      <a:pt x="977" y="6940"/>
                    </a:lnTo>
                    <a:lnTo>
                      <a:pt x="1054" y="7119"/>
                    </a:lnTo>
                    <a:lnTo>
                      <a:pt x="1157" y="7274"/>
                    </a:lnTo>
                    <a:lnTo>
                      <a:pt x="1285" y="7428"/>
                    </a:lnTo>
                    <a:lnTo>
                      <a:pt x="1414" y="7582"/>
                    </a:lnTo>
                    <a:lnTo>
                      <a:pt x="1131" y="7865"/>
                    </a:lnTo>
                    <a:lnTo>
                      <a:pt x="900" y="8199"/>
                    </a:lnTo>
                    <a:lnTo>
                      <a:pt x="668" y="8533"/>
                    </a:lnTo>
                    <a:lnTo>
                      <a:pt x="488" y="8893"/>
                    </a:lnTo>
                    <a:lnTo>
                      <a:pt x="334" y="9252"/>
                    </a:lnTo>
                    <a:lnTo>
                      <a:pt x="180" y="9638"/>
                    </a:lnTo>
                    <a:lnTo>
                      <a:pt x="103" y="10023"/>
                    </a:lnTo>
                    <a:lnTo>
                      <a:pt x="26" y="10409"/>
                    </a:lnTo>
                    <a:lnTo>
                      <a:pt x="0" y="10820"/>
                    </a:lnTo>
                    <a:lnTo>
                      <a:pt x="26" y="11231"/>
                    </a:lnTo>
                    <a:lnTo>
                      <a:pt x="77" y="11617"/>
                    </a:lnTo>
                    <a:lnTo>
                      <a:pt x="180" y="12028"/>
                    </a:lnTo>
                    <a:lnTo>
                      <a:pt x="309" y="12388"/>
                    </a:lnTo>
                    <a:lnTo>
                      <a:pt x="488" y="12748"/>
                    </a:lnTo>
                    <a:lnTo>
                      <a:pt x="694" y="13107"/>
                    </a:lnTo>
                    <a:lnTo>
                      <a:pt x="951" y="13416"/>
                    </a:lnTo>
                    <a:lnTo>
                      <a:pt x="1157" y="13621"/>
                    </a:lnTo>
                    <a:lnTo>
                      <a:pt x="1388" y="13827"/>
                    </a:lnTo>
                    <a:lnTo>
                      <a:pt x="1645" y="13955"/>
                    </a:lnTo>
                    <a:lnTo>
                      <a:pt x="1928" y="14084"/>
                    </a:lnTo>
                    <a:lnTo>
                      <a:pt x="2159" y="14110"/>
                    </a:lnTo>
                    <a:lnTo>
                      <a:pt x="2159" y="14367"/>
                    </a:lnTo>
                    <a:lnTo>
                      <a:pt x="2185" y="14649"/>
                    </a:lnTo>
                    <a:lnTo>
                      <a:pt x="2262" y="14881"/>
                    </a:lnTo>
                    <a:lnTo>
                      <a:pt x="2390" y="15112"/>
                    </a:lnTo>
                    <a:lnTo>
                      <a:pt x="2570" y="15292"/>
                    </a:lnTo>
                    <a:lnTo>
                      <a:pt x="2750" y="15446"/>
                    </a:lnTo>
                    <a:lnTo>
                      <a:pt x="2956" y="15549"/>
                    </a:lnTo>
                    <a:lnTo>
                      <a:pt x="3187" y="15626"/>
                    </a:lnTo>
                    <a:lnTo>
                      <a:pt x="3418" y="15677"/>
                    </a:lnTo>
                    <a:lnTo>
                      <a:pt x="3649" y="15677"/>
                    </a:lnTo>
                    <a:lnTo>
                      <a:pt x="3906" y="15652"/>
                    </a:lnTo>
                    <a:lnTo>
                      <a:pt x="4138" y="15600"/>
                    </a:lnTo>
                    <a:lnTo>
                      <a:pt x="4343" y="15497"/>
                    </a:lnTo>
                    <a:lnTo>
                      <a:pt x="4549" y="15343"/>
                    </a:lnTo>
                    <a:lnTo>
                      <a:pt x="4703" y="15189"/>
                    </a:lnTo>
                    <a:lnTo>
                      <a:pt x="4857" y="15009"/>
                    </a:lnTo>
                    <a:lnTo>
                      <a:pt x="4986" y="14804"/>
                    </a:lnTo>
                    <a:lnTo>
                      <a:pt x="5089" y="14572"/>
                    </a:lnTo>
                    <a:lnTo>
                      <a:pt x="5140" y="14341"/>
                    </a:lnTo>
                    <a:lnTo>
                      <a:pt x="5166" y="14110"/>
                    </a:lnTo>
                    <a:lnTo>
                      <a:pt x="5371" y="14084"/>
                    </a:lnTo>
                    <a:lnTo>
                      <a:pt x="5551" y="14058"/>
                    </a:lnTo>
                    <a:lnTo>
                      <a:pt x="5731" y="13981"/>
                    </a:lnTo>
                    <a:lnTo>
                      <a:pt x="5911" y="13930"/>
                    </a:lnTo>
                    <a:lnTo>
                      <a:pt x="6091" y="13827"/>
                    </a:lnTo>
                    <a:lnTo>
                      <a:pt x="6271" y="13724"/>
                    </a:lnTo>
                    <a:lnTo>
                      <a:pt x="6425" y="13621"/>
                    </a:lnTo>
                    <a:lnTo>
                      <a:pt x="6553" y="13493"/>
                    </a:lnTo>
                    <a:lnTo>
                      <a:pt x="6708" y="13339"/>
                    </a:lnTo>
                    <a:lnTo>
                      <a:pt x="6810" y="13184"/>
                    </a:lnTo>
                    <a:lnTo>
                      <a:pt x="6939" y="13030"/>
                    </a:lnTo>
                    <a:lnTo>
                      <a:pt x="7042" y="12876"/>
                    </a:lnTo>
                    <a:lnTo>
                      <a:pt x="7119" y="12696"/>
                    </a:lnTo>
                    <a:lnTo>
                      <a:pt x="7196" y="12516"/>
                    </a:lnTo>
                    <a:lnTo>
                      <a:pt x="7247" y="12311"/>
                    </a:lnTo>
                    <a:lnTo>
                      <a:pt x="7273" y="12131"/>
                    </a:lnTo>
                    <a:lnTo>
                      <a:pt x="7299" y="11848"/>
                    </a:lnTo>
                    <a:lnTo>
                      <a:pt x="7299" y="11540"/>
                    </a:lnTo>
                    <a:lnTo>
                      <a:pt x="7247" y="11257"/>
                    </a:lnTo>
                    <a:lnTo>
                      <a:pt x="7170" y="11000"/>
                    </a:lnTo>
                    <a:lnTo>
                      <a:pt x="7067" y="10717"/>
                    </a:lnTo>
                    <a:lnTo>
                      <a:pt x="6965" y="10460"/>
                    </a:lnTo>
                    <a:lnTo>
                      <a:pt x="6810" y="10203"/>
                    </a:lnTo>
                    <a:lnTo>
                      <a:pt x="6631" y="9972"/>
                    </a:lnTo>
                    <a:lnTo>
                      <a:pt x="6862" y="10075"/>
                    </a:lnTo>
                    <a:lnTo>
                      <a:pt x="7093" y="10126"/>
                    </a:lnTo>
                    <a:lnTo>
                      <a:pt x="7350" y="10152"/>
                    </a:lnTo>
                    <a:lnTo>
                      <a:pt x="7607" y="10152"/>
                    </a:lnTo>
                    <a:lnTo>
                      <a:pt x="7864" y="10126"/>
                    </a:lnTo>
                    <a:lnTo>
                      <a:pt x="8095" y="10049"/>
                    </a:lnTo>
                    <a:lnTo>
                      <a:pt x="8352" y="9972"/>
                    </a:lnTo>
                    <a:lnTo>
                      <a:pt x="8584" y="9844"/>
                    </a:lnTo>
                    <a:lnTo>
                      <a:pt x="8892" y="9638"/>
                    </a:lnTo>
                    <a:lnTo>
                      <a:pt x="9175" y="9355"/>
                    </a:lnTo>
                    <a:lnTo>
                      <a:pt x="9432" y="9047"/>
                    </a:lnTo>
                    <a:lnTo>
                      <a:pt x="9612" y="8713"/>
                    </a:lnTo>
                    <a:lnTo>
                      <a:pt x="9766" y="8353"/>
                    </a:lnTo>
                    <a:lnTo>
                      <a:pt x="9869" y="7968"/>
                    </a:lnTo>
                    <a:lnTo>
                      <a:pt x="9920" y="7582"/>
                    </a:lnTo>
                    <a:lnTo>
                      <a:pt x="9920" y="7197"/>
                    </a:lnTo>
                    <a:lnTo>
                      <a:pt x="9946" y="7376"/>
                    </a:lnTo>
                    <a:lnTo>
                      <a:pt x="9997" y="7556"/>
                    </a:lnTo>
                    <a:lnTo>
                      <a:pt x="10074" y="7736"/>
                    </a:lnTo>
                    <a:lnTo>
                      <a:pt x="10177" y="7890"/>
                    </a:lnTo>
                    <a:lnTo>
                      <a:pt x="10280" y="8019"/>
                    </a:lnTo>
                    <a:lnTo>
                      <a:pt x="10408" y="8147"/>
                    </a:lnTo>
                    <a:lnTo>
                      <a:pt x="10563" y="8276"/>
                    </a:lnTo>
                    <a:lnTo>
                      <a:pt x="10717" y="8379"/>
                    </a:lnTo>
                    <a:lnTo>
                      <a:pt x="10897" y="8481"/>
                    </a:lnTo>
                    <a:lnTo>
                      <a:pt x="11051" y="8559"/>
                    </a:lnTo>
                    <a:lnTo>
                      <a:pt x="11256" y="8610"/>
                    </a:lnTo>
                    <a:lnTo>
                      <a:pt x="11436" y="8661"/>
                    </a:lnTo>
                    <a:lnTo>
                      <a:pt x="11616" y="8687"/>
                    </a:lnTo>
                    <a:lnTo>
                      <a:pt x="12002" y="8687"/>
                    </a:lnTo>
                    <a:lnTo>
                      <a:pt x="12182" y="8636"/>
                    </a:lnTo>
                    <a:lnTo>
                      <a:pt x="12516" y="8533"/>
                    </a:lnTo>
                    <a:lnTo>
                      <a:pt x="12850" y="8379"/>
                    </a:lnTo>
                    <a:lnTo>
                      <a:pt x="13132" y="8199"/>
                    </a:lnTo>
                    <a:lnTo>
                      <a:pt x="13389" y="7942"/>
                    </a:lnTo>
                    <a:lnTo>
                      <a:pt x="13621" y="7685"/>
                    </a:lnTo>
                    <a:lnTo>
                      <a:pt x="13826" y="7376"/>
                    </a:lnTo>
                    <a:lnTo>
                      <a:pt x="13981" y="7068"/>
                    </a:lnTo>
                    <a:lnTo>
                      <a:pt x="14109" y="6734"/>
                    </a:lnTo>
                    <a:lnTo>
                      <a:pt x="14109" y="6940"/>
                    </a:lnTo>
                    <a:lnTo>
                      <a:pt x="14135" y="7145"/>
                    </a:lnTo>
                    <a:lnTo>
                      <a:pt x="14212" y="7351"/>
                    </a:lnTo>
                    <a:lnTo>
                      <a:pt x="14315" y="7531"/>
                    </a:lnTo>
                    <a:lnTo>
                      <a:pt x="14443" y="7711"/>
                    </a:lnTo>
                    <a:lnTo>
                      <a:pt x="14597" y="7865"/>
                    </a:lnTo>
                    <a:lnTo>
                      <a:pt x="14777" y="8019"/>
                    </a:lnTo>
                    <a:lnTo>
                      <a:pt x="14957" y="8147"/>
                    </a:lnTo>
                    <a:lnTo>
                      <a:pt x="15137" y="8250"/>
                    </a:lnTo>
                    <a:lnTo>
                      <a:pt x="15343" y="8327"/>
                    </a:lnTo>
                    <a:lnTo>
                      <a:pt x="15523" y="8404"/>
                    </a:lnTo>
                    <a:lnTo>
                      <a:pt x="15728" y="8430"/>
                    </a:lnTo>
                    <a:lnTo>
                      <a:pt x="15934" y="8481"/>
                    </a:lnTo>
                    <a:lnTo>
                      <a:pt x="16139" y="8481"/>
                    </a:lnTo>
                    <a:lnTo>
                      <a:pt x="16345" y="8456"/>
                    </a:lnTo>
                    <a:lnTo>
                      <a:pt x="16550" y="8430"/>
                    </a:lnTo>
                    <a:lnTo>
                      <a:pt x="16730" y="8353"/>
                    </a:lnTo>
                    <a:lnTo>
                      <a:pt x="16910" y="8250"/>
                    </a:lnTo>
                    <a:lnTo>
                      <a:pt x="17090" y="8147"/>
                    </a:lnTo>
                    <a:lnTo>
                      <a:pt x="17244" y="7993"/>
                    </a:lnTo>
                    <a:lnTo>
                      <a:pt x="17347" y="7839"/>
                    </a:lnTo>
                    <a:lnTo>
                      <a:pt x="17450" y="7659"/>
                    </a:lnTo>
                    <a:lnTo>
                      <a:pt x="17501" y="7479"/>
                    </a:lnTo>
                    <a:lnTo>
                      <a:pt x="17527" y="7274"/>
                    </a:lnTo>
                    <a:lnTo>
                      <a:pt x="17553" y="7711"/>
                    </a:lnTo>
                    <a:lnTo>
                      <a:pt x="17578" y="8122"/>
                    </a:lnTo>
                    <a:lnTo>
                      <a:pt x="17630" y="8353"/>
                    </a:lnTo>
                    <a:lnTo>
                      <a:pt x="17681" y="8559"/>
                    </a:lnTo>
                    <a:lnTo>
                      <a:pt x="17758" y="8764"/>
                    </a:lnTo>
                    <a:lnTo>
                      <a:pt x="17835" y="8944"/>
                    </a:lnTo>
                    <a:lnTo>
                      <a:pt x="17964" y="9124"/>
                    </a:lnTo>
                    <a:lnTo>
                      <a:pt x="18092" y="9304"/>
                    </a:lnTo>
                    <a:lnTo>
                      <a:pt x="18272" y="9432"/>
                    </a:lnTo>
                    <a:lnTo>
                      <a:pt x="18452" y="9561"/>
                    </a:lnTo>
                    <a:lnTo>
                      <a:pt x="18632" y="9664"/>
                    </a:lnTo>
                    <a:lnTo>
                      <a:pt x="18838" y="9715"/>
                    </a:lnTo>
                    <a:lnTo>
                      <a:pt x="19043" y="9741"/>
                    </a:lnTo>
                    <a:lnTo>
                      <a:pt x="19249" y="9689"/>
                    </a:lnTo>
                    <a:lnTo>
                      <a:pt x="19403" y="9664"/>
                    </a:lnTo>
                    <a:lnTo>
                      <a:pt x="19532" y="9587"/>
                    </a:lnTo>
                    <a:lnTo>
                      <a:pt x="19634" y="9509"/>
                    </a:lnTo>
                    <a:lnTo>
                      <a:pt x="19763" y="9432"/>
                    </a:lnTo>
                    <a:lnTo>
                      <a:pt x="19968" y="9201"/>
                    </a:lnTo>
                    <a:lnTo>
                      <a:pt x="20148" y="8970"/>
                    </a:lnTo>
                    <a:lnTo>
                      <a:pt x="20405" y="8559"/>
                    </a:lnTo>
                    <a:lnTo>
                      <a:pt x="20611" y="8122"/>
                    </a:lnTo>
                    <a:lnTo>
                      <a:pt x="20739" y="7659"/>
                    </a:lnTo>
                    <a:lnTo>
                      <a:pt x="20842" y="7171"/>
                    </a:lnTo>
                    <a:lnTo>
                      <a:pt x="20894" y="6683"/>
                    </a:lnTo>
                    <a:lnTo>
                      <a:pt x="20868" y="6220"/>
                    </a:lnTo>
                    <a:lnTo>
                      <a:pt x="20817" y="5963"/>
                    </a:lnTo>
                    <a:lnTo>
                      <a:pt x="20791" y="5732"/>
                    </a:lnTo>
                    <a:lnTo>
                      <a:pt x="20714" y="5500"/>
                    </a:lnTo>
                    <a:lnTo>
                      <a:pt x="20637" y="5269"/>
                    </a:lnTo>
                    <a:lnTo>
                      <a:pt x="20534" y="5064"/>
                    </a:lnTo>
                    <a:lnTo>
                      <a:pt x="20405" y="4858"/>
                    </a:lnTo>
                    <a:lnTo>
                      <a:pt x="20277" y="4652"/>
                    </a:lnTo>
                    <a:lnTo>
                      <a:pt x="20148" y="4447"/>
                    </a:lnTo>
                    <a:lnTo>
                      <a:pt x="19968" y="4267"/>
                    </a:lnTo>
                    <a:lnTo>
                      <a:pt x="19814" y="4087"/>
                    </a:lnTo>
                    <a:lnTo>
                      <a:pt x="19609" y="3933"/>
                    </a:lnTo>
                    <a:lnTo>
                      <a:pt x="19429" y="3804"/>
                    </a:lnTo>
                    <a:lnTo>
                      <a:pt x="19223" y="3676"/>
                    </a:lnTo>
                    <a:lnTo>
                      <a:pt x="19018" y="3547"/>
                    </a:lnTo>
                    <a:lnTo>
                      <a:pt x="18786" y="3470"/>
                    </a:lnTo>
                    <a:lnTo>
                      <a:pt x="18555" y="3393"/>
                    </a:lnTo>
                    <a:lnTo>
                      <a:pt x="18324" y="3316"/>
                    </a:lnTo>
                    <a:lnTo>
                      <a:pt x="18092" y="3290"/>
                    </a:lnTo>
                    <a:lnTo>
                      <a:pt x="17861" y="3265"/>
                    </a:lnTo>
                    <a:lnTo>
                      <a:pt x="17604" y="3265"/>
                    </a:lnTo>
                    <a:lnTo>
                      <a:pt x="17604" y="3059"/>
                    </a:lnTo>
                    <a:lnTo>
                      <a:pt x="17578" y="2879"/>
                    </a:lnTo>
                    <a:lnTo>
                      <a:pt x="17553" y="2673"/>
                    </a:lnTo>
                    <a:lnTo>
                      <a:pt x="17501" y="2494"/>
                    </a:lnTo>
                    <a:lnTo>
                      <a:pt x="17347" y="2108"/>
                    </a:lnTo>
                    <a:lnTo>
                      <a:pt x="17142" y="1774"/>
                    </a:lnTo>
                    <a:lnTo>
                      <a:pt x="16885" y="1466"/>
                    </a:lnTo>
                    <a:lnTo>
                      <a:pt x="16602" y="1157"/>
                    </a:lnTo>
                    <a:lnTo>
                      <a:pt x="16293" y="900"/>
                    </a:lnTo>
                    <a:lnTo>
                      <a:pt x="15959" y="669"/>
                    </a:lnTo>
                    <a:lnTo>
                      <a:pt x="15702" y="515"/>
                    </a:lnTo>
                    <a:lnTo>
                      <a:pt x="15445" y="386"/>
                    </a:lnTo>
                    <a:lnTo>
                      <a:pt x="15163" y="258"/>
                    </a:lnTo>
                    <a:lnTo>
                      <a:pt x="14906" y="155"/>
                    </a:lnTo>
                    <a:lnTo>
                      <a:pt x="14623" y="78"/>
                    </a:lnTo>
                    <a:lnTo>
                      <a:pt x="14315" y="26"/>
                    </a:lnTo>
                    <a:lnTo>
                      <a:pt x="14032" y="1"/>
                    </a:lnTo>
                    <a:close/>
                  </a:path>
                </a:pathLst>
              </a:custGeom>
              <a:solidFill>
                <a:srgbClr val="92572B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61" name="Google Shape;21794;p70">
                <a:extLst>
                  <a:ext uri="{FF2B5EF4-FFF2-40B4-BE49-F238E27FC236}">
                    <a16:creationId xmlns:a16="http://schemas.microsoft.com/office/drawing/2014/main" id="{ACF24B1B-62D1-EB35-696D-915D4523A544}"/>
                  </a:ext>
                </a:extLst>
              </p:cNvPr>
              <p:cNvSpPr/>
              <p:nvPr/>
            </p:nvSpPr>
            <p:spPr>
              <a:xfrm>
                <a:off x="6410775" y="252425"/>
                <a:ext cx="26375" cy="79050"/>
              </a:xfrm>
              <a:custGeom>
                <a:avLst/>
                <a:gdLst/>
                <a:ahLst/>
                <a:cxnLst/>
                <a:rect l="l" t="t" r="r" b="b"/>
                <a:pathLst>
                  <a:path w="1055" h="3162" extrusionOk="0">
                    <a:moveTo>
                      <a:pt x="1" y="0"/>
                    </a:moveTo>
                    <a:lnTo>
                      <a:pt x="155" y="257"/>
                    </a:lnTo>
                    <a:lnTo>
                      <a:pt x="309" y="540"/>
                    </a:lnTo>
                    <a:lnTo>
                      <a:pt x="412" y="823"/>
                    </a:lnTo>
                    <a:lnTo>
                      <a:pt x="514" y="1105"/>
                    </a:lnTo>
                    <a:lnTo>
                      <a:pt x="566" y="1414"/>
                    </a:lnTo>
                    <a:lnTo>
                      <a:pt x="617" y="1722"/>
                    </a:lnTo>
                    <a:lnTo>
                      <a:pt x="617" y="2005"/>
                    </a:lnTo>
                    <a:lnTo>
                      <a:pt x="592" y="2339"/>
                    </a:lnTo>
                    <a:lnTo>
                      <a:pt x="514" y="2750"/>
                    </a:lnTo>
                    <a:lnTo>
                      <a:pt x="412" y="3161"/>
                    </a:lnTo>
                    <a:lnTo>
                      <a:pt x="592" y="3007"/>
                    </a:lnTo>
                    <a:lnTo>
                      <a:pt x="720" y="2827"/>
                    </a:lnTo>
                    <a:lnTo>
                      <a:pt x="849" y="2622"/>
                    </a:lnTo>
                    <a:lnTo>
                      <a:pt x="926" y="2416"/>
                    </a:lnTo>
                    <a:lnTo>
                      <a:pt x="1003" y="2185"/>
                    </a:lnTo>
                    <a:lnTo>
                      <a:pt x="1028" y="1953"/>
                    </a:lnTo>
                    <a:lnTo>
                      <a:pt x="1054" y="1722"/>
                    </a:lnTo>
                    <a:lnTo>
                      <a:pt x="1028" y="1465"/>
                    </a:lnTo>
                    <a:lnTo>
                      <a:pt x="977" y="1234"/>
                    </a:lnTo>
                    <a:lnTo>
                      <a:pt x="926" y="1002"/>
                    </a:lnTo>
                    <a:lnTo>
                      <a:pt x="823" y="797"/>
                    </a:lnTo>
                    <a:lnTo>
                      <a:pt x="720" y="591"/>
                    </a:lnTo>
                    <a:lnTo>
                      <a:pt x="566" y="411"/>
                    </a:lnTo>
                    <a:lnTo>
                      <a:pt x="412" y="232"/>
                    </a:lnTo>
                    <a:lnTo>
                      <a:pt x="206" y="10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0000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62" name="Google Shape;21795;p70">
                <a:extLst>
                  <a:ext uri="{FF2B5EF4-FFF2-40B4-BE49-F238E27FC236}">
                    <a16:creationId xmlns:a16="http://schemas.microsoft.com/office/drawing/2014/main" id="{054EAB4F-F858-11CD-F11D-A0BF5D5EB34D}"/>
                  </a:ext>
                </a:extLst>
              </p:cNvPr>
              <p:cNvSpPr/>
              <p:nvPr/>
            </p:nvSpPr>
            <p:spPr>
              <a:xfrm>
                <a:off x="6264925" y="147700"/>
                <a:ext cx="77775" cy="47550"/>
              </a:xfrm>
              <a:custGeom>
                <a:avLst/>
                <a:gdLst/>
                <a:ahLst/>
                <a:cxnLst/>
                <a:rect l="l" t="t" r="r" b="b"/>
                <a:pathLst>
                  <a:path w="3111" h="1902" extrusionOk="0">
                    <a:moveTo>
                      <a:pt x="977" y="0"/>
                    </a:moveTo>
                    <a:lnTo>
                      <a:pt x="720" y="26"/>
                    </a:lnTo>
                    <a:lnTo>
                      <a:pt x="463" y="103"/>
                    </a:lnTo>
                    <a:lnTo>
                      <a:pt x="232" y="232"/>
                    </a:lnTo>
                    <a:lnTo>
                      <a:pt x="1" y="386"/>
                    </a:lnTo>
                    <a:lnTo>
                      <a:pt x="335" y="334"/>
                    </a:lnTo>
                    <a:lnTo>
                      <a:pt x="695" y="334"/>
                    </a:lnTo>
                    <a:lnTo>
                      <a:pt x="1029" y="360"/>
                    </a:lnTo>
                    <a:lnTo>
                      <a:pt x="1363" y="437"/>
                    </a:lnTo>
                    <a:lnTo>
                      <a:pt x="1697" y="540"/>
                    </a:lnTo>
                    <a:lnTo>
                      <a:pt x="1980" y="694"/>
                    </a:lnTo>
                    <a:lnTo>
                      <a:pt x="2288" y="900"/>
                    </a:lnTo>
                    <a:lnTo>
                      <a:pt x="2545" y="1131"/>
                    </a:lnTo>
                    <a:lnTo>
                      <a:pt x="2699" y="1285"/>
                    </a:lnTo>
                    <a:lnTo>
                      <a:pt x="2853" y="1491"/>
                    </a:lnTo>
                    <a:lnTo>
                      <a:pt x="2982" y="1671"/>
                    </a:lnTo>
                    <a:lnTo>
                      <a:pt x="3110" y="1902"/>
                    </a:lnTo>
                    <a:lnTo>
                      <a:pt x="3085" y="1619"/>
                    </a:lnTo>
                    <a:lnTo>
                      <a:pt x="3033" y="1362"/>
                    </a:lnTo>
                    <a:lnTo>
                      <a:pt x="2930" y="1105"/>
                    </a:lnTo>
                    <a:lnTo>
                      <a:pt x="2802" y="874"/>
                    </a:lnTo>
                    <a:lnTo>
                      <a:pt x="2648" y="668"/>
                    </a:lnTo>
                    <a:lnTo>
                      <a:pt x="2442" y="489"/>
                    </a:lnTo>
                    <a:lnTo>
                      <a:pt x="2237" y="334"/>
                    </a:lnTo>
                    <a:lnTo>
                      <a:pt x="2005" y="206"/>
                    </a:lnTo>
                    <a:lnTo>
                      <a:pt x="1748" y="103"/>
                    </a:lnTo>
                    <a:lnTo>
                      <a:pt x="1517" y="26"/>
                    </a:lnTo>
                    <a:lnTo>
                      <a:pt x="1234" y="0"/>
                    </a:lnTo>
                    <a:close/>
                  </a:path>
                </a:pathLst>
              </a:custGeom>
              <a:solidFill>
                <a:srgbClr val="000000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63" name="Google Shape;21796;p70">
                <a:extLst>
                  <a:ext uri="{FF2B5EF4-FFF2-40B4-BE49-F238E27FC236}">
                    <a16:creationId xmlns:a16="http://schemas.microsoft.com/office/drawing/2014/main" id="{113C33BF-B89F-5346-C038-1D759A401C2E}"/>
                  </a:ext>
                </a:extLst>
              </p:cNvPr>
              <p:cNvSpPr/>
              <p:nvPr/>
            </p:nvSpPr>
            <p:spPr>
              <a:xfrm>
                <a:off x="6099175" y="160550"/>
                <a:ext cx="96400" cy="45625"/>
              </a:xfrm>
              <a:custGeom>
                <a:avLst/>
                <a:gdLst/>
                <a:ahLst/>
                <a:cxnLst/>
                <a:rect l="l" t="t" r="r" b="b"/>
                <a:pathLst>
                  <a:path w="3856" h="1825" extrusionOk="0">
                    <a:moveTo>
                      <a:pt x="2442" y="0"/>
                    </a:moveTo>
                    <a:lnTo>
                      <a:pt x="2159" y="26"/>
                    </a:lnTo>
                    <a:lnTo>
                      <a:pt x="1851" y="77"/>
                    </a:lnTo>
                    <a:lnTo>
                      <a:pt x="1568" y="154"/>
                    </a:lnTo>
                    <a:lnTo>
                      <a:pt x="1285" y="257"/>
                    </a:lnTo>
                    <a:lnTo>
                      <a:pt x="1028" y="411"/>
                    </a:lnTo>
                    <a:lnTo>
                      <a:pt x="797" y="591"/>
                    </a:lnTo>
                    <a:lnTo>
                      <a:pt x="566" y="797"/>
                    </a:lnTo>
                    <a:lnTo>
                      <a:pt x="386" y="1002"/>
                    </a:lnTo>
                    <a:lnTo>
                      <a:pt x="206" y="1259"/>
                    </a:lnTo>
                    <a:lnTo>
                      <a:pt x="103" y="1542"/>
                    </a:lnTo>
                    <a:lnTo>
                      <a:pt x="0" y="1825"/>
                    </a:lnTo>
                    <a:lnTo>
                      <a:pt x="283" y="1516"/>
                    </a:lnTo>
                    <a:lnTo>
                      <a:pt x="566" y="1259"/>
                    </a:lnTo>
                    <a:lnTo>
                      <a:pt x="874" y="1002"/>
                    </a:lnTo>
                    <a:lnTo>
                      <a:pt x="1208" y="797"/>
                    </a:lnTo>
                    <a:lnTo>
                      <a:pt x="1568" y="617"/>
                    </a:lnTo>
                    <a:lnTo>
                      <a:pt x="1954" y="489"/>
                    </a:lnTo>
                    <a:lnTo>
                      <a:pt x="2339" y="411"/>
                    </a:lnTo>
                    <a:lnTo>
                      <a:pt x="2750" y="360"/>
                    </a:lnTo>
                    <a:lnTo>
                      <a:pt x="3007" y="360"/>
                    </a:lnTo>
                    <a:lnTo>
                      <a:pt x="3290" y="386"/>
                    </a:lnTo>
                    <a:lnTo>
                      <a:pt x="3573" y="411"/>
                    </a:lnTo>
                    <a:lnTo>
                      <a:pt x="3855" y="489"/>
                    </a:lnTo>
                    <a:lnTo>
                      <a:pt x="3598" y="309"/>
                    </a:lnTo>
                    <a:lnTo>
                      <a:pt x="3316" y="154"/>
                    </a:lnTo>
                    <a:lnTo>
                      <a:pt x="3033" y="77"/>
                    </a:lnTo>
                    <a:lnTo>
                      <a:pt x="2750" y="26"/>
                    </a:lnTo>
                    <a:lnTo>
                      <a:pt x="2442" y="0"/>
                    </a:lnTo>
                    <a:close/>
                  </a:path>
                </a:pathLst>
              </a:custGeom>
              <a:solidFill>
                <a:srgbClr val="000000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64" name="Google Shape;21797;p70">
                <a:extLst>
                  <a:ext uri="{FF2B5EF4-FFF2-40B4-BE49-F238E27FC236}">
                    <a16:creationId xmlns:a16="http://schemas.microsoft.com/office/drawing/2014/main" id="{6A588C2B-DF7E-675A-6785-BFCE508A2BCE}"/>
                  </a:ext>
                </a:extLst>
              </p:cNvPr>
              <p:cNvSpPr/>
              <p:nvPr/>
            </p:nvSpPr>
            <p:spPr>
              <a:xfrm>
                <a:off x="5970675" y="252425"/>
                <a:ext cx="30875" cy="52700"/>
              </a:xfrm>
              <a:custGeom>
                <a:avLst/>
                <a:gdLst/>
                <a:ahLst/>
                <a:cxnLst/>
                <a:rect l="l" t="t" r="r" b="b"/>
                <a:pathLst>
                  <a:path w="1235" h="2108" extrusionOk="0">
                    <a:moveTo>
                      <a:pt x="1028" y="0"/>
                    </a:moveTo>
                    <a:lnTo>
                      <a:pt x="849" y="26"/>
                    </a:lnTo>
                    <a:lnTo>
                      <a:pt x="669" y="77"/>
                    </a:lnTo>
                    <a:lnTo>
                      <a:pt x="515" y="180"/>
                    </a:lnTo>
                    <a:lnTo>
                      <a:pt x="386" y="309"/>
                    </a:lnTo>
                    <a:lnTo>
                      <a:pt x="258" y="437"/>
                    </a:lnTo>
                    <a:lnTo>
                      <a:pt x="155" y="591"/>
                    </a:lnTo>
                    <a:lnTo>
                      <a:pt x="78" y="771"/>
                    </a:lnTo>
                    <a:lnTo>
                      <a:pt x="26" y="925"/>
                    </a:lnTo>
                    <a:lnTo>
                      <a:pt x="1" y="1105"/>
                    </a:lnTo>
                    <a:lnTo>
                      <a:pt x="1" y="1311"/>
                    </a:lnTo>
                    <a:lnTo>
                      <a:pt x="1" y="1491"/>
                    </a:lnTo>
                    <a:lnTo>
                      <a:pt x="78" y="1671"/>
                    </a:lnTo>
                    <a:lnTo>
                      <a:pt x="155" y="1825"/>
                    </a:lnTo>
                    <a:lnTo>
                      <a:pt x="258" y="1979"/>
                    </a:lnTo>
                    <a:lnTo>
                      <a:pt x="412" y="2108"/>
                    </a:lnTo>
                    <a:lnTo>
                      <a:pt x="386" y="1876"/>
                    </a:lnTo>
                    <a:lnTo>
                      <a:pt x="360" y="1645"/>
                    </a:lnTo>
                    <a:lnTo>
                      <a:pt x="386" y="1439"/>
                    </a:lnTo>
                    <a:lnTo>
                      <a:pt x="412" y="1234"/>
                    </a:lnTo>
                    <a:lnTo>
                      <a:pt x="463" y="1002"/>
                    </a:lnTo>
                    <a:lnTo>
                      <a:pt x="540" y="823"/>
                    </a:lnTo>
                    <a:lnTo>
                      <a:pt x="643" y="617"/>
                    </a:lnTo>
                    <a:lnTo>
                      <a:pt x="772" y="437"/>
                    </a:lnTo>
                    <a:lnTo>
                      <a:pt x="977" y="206"/>
                    </a:lnTo>
                    <a:lnTo>
                      <a:pt x="1234" y="0"/>
                    </a:lnTo>
                    <a:close/>
                  </a:path>
                </a:pathLst>
              </a:custGeom>
              <a:solidFill>
                <a:srgbClr val="000000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65" name="Google Shape;21798;p70">
                <a:extLst>
                  <a:ext uri="{FF2B5EF4-FFF2-40B4-BE49-F238E27FC236}">
                    <a16:creationId xmlns:a16="http://schemas.microsoft.com/office/drawing/2014/main" id="{71D0C8C7-5961-D00D-A907-70A58CCECE2F}"/>
                  </a:ext>
                </a:extLst>
              </p:cNvPr>
              <p:cNvSpPr/>
              <p:nvPr/>
            </p:nvSpPr>
            <p:spPr>
              <a:xfrm>
                <a:off x="5950125" y="355850"/>
                <a:ext cx="26350" cy="89325"/>
              </a:xfrm>
              <a:custGeom>
                <a:avLst/>
                <a:gdLst/>
                <a:ahLst/>
                <a:cxnLst/>
                <a:rect l="l" t="t" r="r" b="b"/>
                <a:pathLst>
                  <a:path w="1054" h="3573" extrusionOk="0">
                    <a:moveTo>
                      <a:pt x="1054" y="1"/>
                    </a:moveTo>
                    <a:lnTo>
                      <a:pt x="797" y="155"/>
                    </a:lnTo>
                    <a:lnTo>
                      <a:pt x="591" y="335"/>
                    </a:lnTo>
                    <a:lnTo>
                      <a:pt x="411" y="540"/>
                    </a:lnTo>
                    <a:lnTo>
                      <a:pt x="257" y="772"/>
                    </a:lnTo>
                    <a:lnTo>
                      <a:pt x="154" y="1003"/>
                    </a:lnTo>
                    <a:lnTo>
                      <a:pt x="52" y="1260"/>
                    </a:lnTo>
                    <a:lnTo>
                      <a:pt x="26" y="1517"/>
                    </a:lnTo>
                    <a:lnTo>
                      <a:pt x="0" y="1800"/>
                    </a:lnTo>
                    <a:lnTo>
                      <a:pt x="26" y="2057"/>
                    </a:lnTo>
                    <a:lnTo>
                      <a:pt x="77" y="2339"/>
                    </a:lnTo>
                    <a:lnTo>
                      <a:pt x="154" y="2596"/>
                    </a:lnTo>
                    <a:lnTo>
                      <a:pt x="257" y="2828"/>
                    </a:lnTo>
                    <a:lnTo>
                      <a:pt x="411" y="3059"/>
                    </a:lnTo>
                    <a:lnTo>
                      <a:pt x="591" y="3239"/>
                    </a:lnTo>
                    <a:lnTo>
                      <a:pt x="823" y="3419"/>
                    </a:lnTo>
                    <a:lnTo>
                      <a:pt x="1054" y="3573"/>
                    </a:lnTo>
                    <a:lnTo>
                      <a:pt x="925" y="3342"/>
                    </a:lnTo>
                    <a:lnTo>
                      <a:pt x="797" y="3136"/>
                    </a:lnTo>
                    <a:lnTo>
                      <a:pt x="694" y="2930"/>
                    </a:lnTo>
                    <a:lnTo>
                      <a:pt x="591" y="2699"/>
                    </a:lnTo>
                    <a:lnTo>
                      <a:pt x="488" y="2339"/>
                    </a:lnTo>
                    <a:lnTo>
                      <a:pt x="437" y="2005"/>
                    </a:lnTo>
                    <a:lnTo>
                      <a:pt x="437" y="1646"/>
                    </a:lnTo>
                    <a:lnTo>
                      <a:pt x="488" y="1311"/>
                    </a:lnTo>
                    <a:lnTo>
                      <a:pt x="566" y="977"/>
                    </a:lnTo>
                    <a:lnTo>
                      <a:pt x="694" y="643"/>
                    </a:lnTo>
                    <a:lnTo>
                      <a:pt x="848" y="309"/>
                    </a:lnTo>
                    <a:lnTo>
                      <a:pt x="1054" y="1"/>
                    </a:lnTo>
                    <a:close/>
                  </a:path>
                </a:pathLst>
              </a:custGeom>
              <a:solidFill>
                <a:srgbClr val="000000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66" name="Google Shape;21799;p70">
                <a:extLst>
                  <a:ext uri="{FF2B5EF4-FFF2-40B4-BE49-F238E27FC236}">
                    <a16:creationId xmlns:a16="http://schemas.microsoft.com/office/drawing/2014/main" id="{62D8AA8C-8AB4-D6CC-33FD-3D913580C5E5}"/>
                  </a:ext>
                </a:extLst>
              </p:cNvPr>
              <p:cNvSpPr/>
              <p:nvPr/>
            </p:nvSpPr>
            <p:spPr>
              <a:xfrm>
                <a:off x="6117150" y="425875"/>
                <a:ext cx="100900" cy="100275"/>
              </a:xfrm>
              <a:custGeom>
                <a:avLst/>
                <a:gdLst/>
                <a:ahLst/>
                <a:cxnLst/>
                <a:rect l="l" t="t" r="r" b="b"/>
                <a:pathLst>
                  <a:path w="4036" h="4011" extrusionOk="0">
                    <a:moveTo>
                      <a:pt x="1800" y="1"/>
                    </a:moveTo>
                    <a:lnTo>
                      <a:pt x="1594" y="27"/>
                    </a:lnTo>
                    <a:lnTo>
                      <a:pt x="1389" y="78"/>
                    </a:lnTo>
                    <a:lnTo>
                      <a:pt x="1209" y="155"/>
                    </a:lnTo>
                    <a:lnTo>
                      <a:pt x="1029" y="258"/>
                    </a:lnTo>
                    <a:lnTo>
                      <a:pt x="875" y="361"/>
                    </a:lnTo>
                    <a:lnTo>
                      <a:pt x="721" y="464"/>
                    </a:lnTo>
                    <a:lnTo>
                      <a:pt x="566" y="592"/>
                    </a:lnTo>
                    <a:lnTo>
                      <a:pt x="438" y="746"/>
                    </a:lnTo>
                    <a:lnTo>
                      <a:pt x="335" y="900"/>
                    </a:lnTo>
                    <a:lnTo>
                      <a:pt x="232" y="1080"/>
                    </a:lnTo>
                    <a:lnTo>
                      <a:pt x="155" y="1260"/>
                    </a:lnTo>
                    <a:lnTo>
                      <a:pt x="78" y="1440"/>
                    </a:lnTo>
                    <a:lnTo>
                      <a:pt x="52" y="1620"/>
                    </a:lnTo>
                    <a:lnTo>
                      <a:pt x="27" y="1826"/>
                    </a:lnTo>
                    <a:lnTo>
                      <a:pt x="1" y="2031"/>
                    </a:lnTo>
                    <a:lnTo>
                      <a:pt x="27" y="2237"/>
                    </a:lnTo>
                    <a:lnTo>
                      <a:pt x="52" y="2442"/>
                    </a:lnTo>
                    <a:lnTo>
                      <a:pt x="104" y="2622"/>
                    </a:lnTo>
                    <a:lnTo>
                      <a:pt x="181" y="2802"/>
                    </a:lnTo>
                    <a:lnTo>
                      <a:pt x="258" y="2982"/>
                    </a:lnTo>
                    <a:lnTo>
                      <a:pt x="361" y="3162"/>
                    </a:lnTo>
                    <a:lnTo>
                      <a:pt x="489" y="3316"/>
                    </a:lnTo>
                    <a:lnTo>
                      <a:pt x="618" y="3445"/>
                    </a:lnTo>
                    <a:lnTo>
                      <a:pt x="772" y="3573"/>
                    </a:lnTo>
                    <a:lnTo>
                      <a:pt x="926" y="3702"/>
                    </a:lnTo>
                    <a:lnTo>
                      <a:pt x="1080" y="3779"/>
                    </a:lnTo>
                    <a:lnTo>
                      <a:pt x="1260" y="3882"/>
                    </a:lnTo>
                    <a:lnTo>
                      <a:pt x="1440" y="3933"/>
                    </a:lnTo>
                    <a:lnTo>
                      <a:pt x="1646" y="3984"/>
                    </a:lnTo>
                    <a:lnTo>
                      <a:pt x="1826" y="4010"/>
                    </a:lnTo>
                    <a:lnTo>
                      <a:pt x="2237" y="4010"/>
                    </a:lnTo>
                    <a:lnTo>
                      <a:pt x="2468" y="3959"/>
                    </a:lnTo>
                    <a:lnTo>
                      <a:pt x="2699" y="3907"/>
                    </a:lnTo>
                    <a:lnTo>
                      <a:pt x="2905" y="3804"/>
                    </a:lnTo>
                    <a:lnTo>
                      <a:pt x="3085" y="3702"/>
                    </a:lnTo>
                    <a:lnTo>
                      <a:pt x="3265" y="3573"/>
                    </a:lnTo>
                    <a:lnTo>
                      <a:pt x="3445" y="3445"/>
                    </a:lnTo>
                    <a:lnTo>
                      <a:pt x="3573" y="3265"/>
                    </a:lnTo>
                    <a:lnTo>
                      <a:pt x="3702" y="3111"/>
                    </a:lnTo>
                    <a:lnTo>
                      <a:pt x="3856" y="2802"/>
                    </a:lnTo>
                    <a:lnTo>
                      <a:pt x="3984" y="2468"/>
                    </a:lnTo>
                    <a:lnTo>
                      <a:pt x="4036" y="2134"/>
                    </a:lnTo>
                    <a:lnTo>
                      <a:pt x="4036" y="1954"/>
                    </a:lnTo>
                    <a:lnTo>
                      <a:pt x="4010" y="1774"/>
                    </a:lnTo>
                    <a:lnTo>
                      <a:pt x="3984" y="1594"/>
                    </a:lnTo>
                    <a:lnTo>
                      <a:pt x="3933" y="1389"/>
                    </a:lnTo>
                    <a:lnTo>
                      <a:pt x="3856" y="1209"/>
                    </a:lnTo>
                    <a:lnTo>
                      <a:pt x="3779" y="1029"/>
                    </a:lnTo>
                    <a:lnTo>
                      <a:pt x="3676" y="875"/>
                    </a:lnTo>
                    <a:lnTo>
                      <a:pt x="3573" y="721"/>
                    </a:lnTo>
                    <a:lnTo>
                      <a:pt x="3445" y="592"/>
                    </a:lnTo>
                    <a:lnTo>
                      <a:pt x="3290" y="464"/>
                    </a:lnTo>
                    <a:lnTo>
                      <a:pt x="3136" y="335"/>
                    </a:lnTo>
                    <a:lnTo>
                      <a:pt x="2982" y="232"/>
                    </a:lnTo>
                    <a:lnTo>
                      <a:pt x="2828" y="155"/>
                    </a:lnTo>
                    <a:lnTo>
                      <a:pt x="2648" y="78"/>
                    </a:lnTo>
                    <a:lnTo>
                      <a:pt x="2442" y="52"/>
                    </a:lnTo>
                    <a:lnTo>
                      <a:pt x="2262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67" name="Google Shape;21800;p70">
                <a:extLst>
                  <a:ext uri="{FF2B5EF4-FFF2-40B4-BE49-F238E27FC236}">
                    <a16:creationId xmlns:a16="http://schemas.microsoft.com/office/drawing/2014/main" id="{26EA2143-0782-E001-2C40-4E79B33CB910}"/>
                  </a:ext>
                </a:extLst>
              </p:cNvPr>
              <p:cNvSpPr/>
              <p:nvPr/>
            </p:nvSpPr>
            <p:spPr>
              <a:xfrm>
                <a:off x="6155700" y="425875"/>
                <a:ext cx="62350" cy="77775"/>
              </a:xfrm>
              <a:custGeom>
                <a:avLst/>
                <a:gdLst/>
                <a:ahLst/>
                <a:cxnLst/>
                <a:rect l="l" t="t" r="r" b="b"/>
                <a:pathLst>
                  <a:path w="2494" h="3111" extrusionOk="0">
                    <a:moveTo>
                      <a:pt x="309" y="1"/>
                    </a:moveTo>
                    <a:lnTo>
                      <a:pt x="155" y="309"/>
                    </a:lnTo>
                    <a:lnTo>
                      <a:pt x="52" y="618"/>
                    </a:lnTo>
                    <a:lnTo>
                      <a:pt x="1" y="952"/>
                    </a:lnTo>
                    <a:lnTo>
                      <a:pt x="1" y="1132"/>
                    </a:lnTo>
                    <a:lnTo>
                      <a:pt x="1" y="1312"/>
                    </a:lnTo>
                    <a:lnTo>
                      <a:pt x="27" y="1517"/>
                    </a:lnTo>
                    <a:lnTo>
                      <a:pt x="78" y="1697"/>
                    </a:lnTo>
                    <a:lnTo>
                      <a:pt x="155" y="1903"/>
                    </a:lnTo>
                    <a:lnTo>
                      <a:pt x="232" y="2057"/>
                    </a:lnTo>
                    <a:lnTo>
                      <a:pt x="335" y="2237"/>
                    </a:lnTo>
                    <a:lnTo>
                      <a:pt x="463" y="2391"/>
                    </a:lnTo>
                    <a:lnTo>
                      <a:pt x="592" y="2520"/>
                    </a:lnTo>
                    <a:lnTo>
                      <a:pt x="720" y="2648"/>
                    </a:lnTo>
                    <a:lnTo>
                      <a:pt x="875" y="2751"/>
                    </a:lnTo>
                    <a:lnTo>
                      <a:pt x="1029" y="2854"/>
                    </a:lnTo>
                    <a:lnTo>
                      <a:pt x="1209" y="2931"/>
                    </a:lnTo>
                    <a:lnTo>
                      <a:pt x="1389" y="3008"/>
                    </a:lnTo>
                    <a:lnTo>
                      <a:pt x="1569" y="3059"/>
                    </a:lnTo>
                    <a:lnTo>
                      <a:pt x="1774" y="3085"/>
                    </a:lnTo>
                    <a:lnTo>
                      <a:pt x="1954" y="3111"/>
                    </a:lnTo>
                    <a:lnTo>
                      <a:pt x="2160" y="3111"/>
                    </a:lnTo>
                    <a:lnTo>
                      <a:pt x="2314" y="2802"/>
                    </a:lnTo>
                    <a:lnTo>
                      <a:pt x="2442" y="2468"/>
                    </a:lnTo>
                    <a:lnTo>
                      <a:pt x="2494" y="2134"/>
                    </a:lnTo>
                    <a:lnTo>
                      <a:pt x="2494" y="1954"/>
                    </a:lnTo>
                    <a:lnTo>
                      <a:pt x="2468" y="1774"/>
                    </a:lnTo>
                    <a:lnTo>
                      <a:pt x="2442" y="1594"/>
                    </a:lnTo>
                    <a:lnTo>
                      <a:pt x="2391" y="1389"/>
                    </a:lnTo>
                    <a:lnTo>
                      <a:pt x="2314" y="1209"/>
                    </a:lnTo>
                    <a:lnTo>
                      <a:pt x="2237" y="1029"/>
                    </a:lnTo>
                    <a:lnTo>
                      <a:pt x="2134" y="875"/>
                    </a:lnTo>
                    <a:lnTo>
                      <a:pt x="2031" y="721"/>
                    </a:lnTo>
                    <a:lnTo>
                      <a:pt x="1903" y="592"/>
                    </a:lnTo>
                    <a:lnTo>
                      <a:pt x="1748" y="464"/>
                    </a:lnTo>
                    <a:lnTo>
                      <a:pt x="1594" y="335"/>
                    </a:lnTo>
                    <a:lnTo>
                      <a:pt x="1440" y="232"/>
                    </a:lnTo>
                    <a:lnTo>
                      <a:pt x="1286" y="155"/>
                    </a:lnTo>
                    <a:lnTo>
                      <a:pt x="1106" y="78"/>
                    </a:lnTo>
                    <a:lnTo>
                      <a:pt x="900" y="52"/>
                    </a:lnTo>
                    <a:lnTo>
                      <a:pt x="720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68" name="Google Shape;21801;p70">
                <a:extLst>
                  <a:ext uri="{FF2B5EF4-FFF2-40B4-BE49-F238E27FC236}">
                    <a16:creationId xmlns:a16="http://schemas.microsoft.com/office/drawing/2014/main" id="{01488B67-397A-24E9-BCC1-7126EABC17E7}"/>
                  </a:ext>
                </a:extLst>
              </p:cNvPr>
              <p:cNvSpPr/>
              <p:nvPr/>
            </p:nvSpPr>
            <p:spPr>
              <a:xfrm>
                <a:off x="6284850" y="358425"/>
                <a:ext cx="98975" cy="98975"/>
              </a:xfrm>
              <a:custGeom>
                <a:avLst/>
                <a:gdLst/>
                <a:ahLst/>
                <a:cxnLst/>
                <a:rect l="l" t="t" r="r" b="b"/>
                <a:pathLst>
                  <a:path w="3959" h="3959" extrusionOk="0">
                    <a:moveTo>
                      <a:pt x="1774" y="1"/>
                    </a:moveTo>
                    <a:lnTo>
                      <a:pt x="1568" y="52"/>
                    </a:lnTo>
                    <a:lnTo>
                      <a:pt x="1388" y="103"/>
                    </a:lnTo>
                    <a:lnTo>
                      <a:pt x="1208" y="155"/>
                    </a:lnTo>
                    <a:lnTo>
                      <a:pt x="1028" y="258"/>
                    </a:lnTo>
                    <a:lnTo>
                      <a:pt x="849" y="360"/>
                    </a:lnTo>
                    <a:lnTo>
                      <a:pt x="720" y="463"/>
                    </a:lnTo>
                    <a:lnTo>
                      <a:pt x="566" y="592"/>
                    </a:lnTo>
                    <a:lnTo>
                      <a:pt x="437" y="746"/>
                    </a:lnTo>
                    <a:lnTo>
                      <a:pt x="335" y="900"/>
                    </a:lnTo>
                    <a:lnTo>
                      <a:pt x="232" y="1054"/>
                    </a:lnTo>
                    <a:lnTo>
                      <a:pt x="155" y="1234"/>
                    </a:lnTo>
                    <a:lnTo>
                      <a:pt x="103" y="1414"/>
                    </a:lnTo>
                    <a:lnTo>
                      <a:pt x="52" y="1594"/>
                    </a:lnTo>
                    <a:lnTo>
                      <a:pt x="26" y="1800"/>
                    </a:lnTo>
                    <a:lnTo>
                      <a:pt x="0" y="2005"/>
                    </a:lnTo>
                    <a:lnTo>
                      <a:pt x="26" y="2185"/>
                    </a:lnTo>
                    <a:lnTo>
                      <a:pt x="52" y="2391"/>
                    </a:lnTo>
                    <a:lnTo>
                      <a:pt x="103" y="2596"/>
                    </a:lnTo>
                    <a:lnTo>
                      <a:pt x="180" y="2776"/>
                    </a:lnTo>
                    <a:lnTo>
                      <a:pt x="257" y="2956"/>
                    </a:lnTo>
                    <a:lnTo>
                      <a:pt x="360" y="3110"/>
                    </a:lnTo>
                    <a:lnTo>
                      <a:pt x="489" y="3264"/>
                    </a:lnTo>
                    <a:lnTo>
                      <a:pt x="617" y="3393"/>
                    </a:lnTo>
                    <a:lnTo>
                      <a:pt x="746" y="3521"/>
                    </a:lnTo>
                    <a:lnTo>
                      <a:pt x="900" y="3624"/>
                    </a:lnTo>
                    <a:lnTo>
                      <a:pt x="1080" y="3727"/>
                    </a:lnTo>
                    <a:lnTo>
                      <a:pt x="1260" y="3804"/>
                    </a:lnTo>
                    <a:lnTo>
                      <a:pt x="1440" y="3881"/>
                    </a:lnTo>
                    <a:lnTo>
                      <a:pt x="1620" y="3907"/>
                    </a:lnTo>
                    <a:lnTo>
                      <a:pt x="1799" y="3958"/>
                    </a:lnTo>
                    <a:lnTo>
                      <a:pt x="2005" y="3958"/>
                    </a:lnTo>
                    <a:lnTo>
                      <a:pt x="2211" y="3933"/>
                    </a:lnTo>
                    <a:lnTo>
                      <a:pt x="2442" y="3907"/>
                    </a:lnTo>
                    <a:lnTo>
                      <a:pt x="2647" y="3830"/>
                    </a:lnTo>
                    <a:lnTo>
                      <a:pt x="2853" y="3753"/>
                    </a:lnTo>
                    <a:lnTo>
                      <a:pt x="3033" y="3650"/>
                    </a:lnTo>
                    <a:lnTo>
                      <a:pt x="3213" y="3521"/>
                    </a:lnTo>
                    <a:lnTo>
                      <a:pt x="3367" y="3393"/>
                    </a:lnTo>
                    <a:lnTo>
                      <a:pt x="3521" y="3213"/>
                    </a:lnTo>
                    <a:lnTo>
                      <a:pt x="3650" y="3059"/>
                    </a:lnTo>
                    <a:lnTo>
                      <a:pt x="3804" y="2750"/>
                    </a:lnTo>
                    <a:lnTo>
                      <a:pt x="3907" y="2442"/>
                    </a:lnTo>
                    <a:lnTo>
                      <a:pt x="3958" y="2108"/>
                    </a:lnTo>
                    <a:lnTo>
                      <a:pt x="3958" y="1928"/>
                    </a:lnTo>
                    <a:lnTo>
                      <a:pt x="3958" y="1748"/>
                    </a:lnTo>
                    <a:lnTo>
                      <a:pt x="3932" y="1568"/>
                    </a:lnTo>
                    <a:lnTo>
                      <a:pt x="3881" y="1363"/>
                    </a:lnTo>
                    <a:lnTo>
                      <a:pt x="3804" y="1183"/>
                    </a:lnTo>
                    <a:lnTo>
                      <a:pt x="3727" y="1029"/>
                    </a:lnTo>
                    <a:lnTo>
                      <a:pt x="3624" y="849"/>
                    </a:lnTo>
                    <a:lnTo>
                      <a:pt x="3521" y="720"/>
                    </a:lnTo>
                    <a:lnTo>
                      <a:pt x="3393" y="566"/>
                    </a:lnTo>
                    <a:lnTo>
                      <a:pt x="3239" y="437"/>
                    </a:lnTo>
                    <a:lnTo>
                      <a:pt x="3110" y="335"/>
                    </a:lnTo>
                    <a:lnTo>
                      <a:pt x="2930" y="232"/>
                    </a:lnTo>
                    <a:lnTo>
                      <a:pt x="2776" y="155"/>
                    </a:lnTo>
                    <a:lnTo>
                      <a:pt x="2596" y="103"/>
                    </a:lnTo>
                    <a:lnTo>
                      <a:pt x="2416" y="52"/>
                    </a:lnTo>
                    <a:lnTo>
                      <a:pt x="2236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69" name="Google Shape;21802;p70">
                <a:extLst>
                  <a:ext uri="{FF2B5EF4-FFF2-40B4-BE49-F238E27FC236}">
                    <a16:creationId xmlns:a16="http://schemas.microsoft.com/office/drawing/2014/main" id="{B625B05B-D088-8D57-F385-2311F84C6CC2}"/>
                  </a:ext>
                </a:extLst>
              </p:cNvPr>
              <p:cNvSpPr/>
              <p:nvPr/>
            </p:nvSpPr>
            <p:spPr>
              <a:xfrm>
                <a:off x="6322750" y="358425"/>
                <a:ext cx="61075" cy="76475"/>
              </a:xfrm>
              <a:custGeom>
                <a:avLst/>
                <a:gdLst/>
                <a:ahLst/>
                <a:cxnLst/>
                <a:rect l="l" t="t" r="r" b="b"/>
                <a:pathLst>
                  <a:path w="2443" h="3059" extrusionOk="0">
                    <a:moveTo>
                      <a:pt x="309" y="1"/>
                    </a:moveTo>
                    <a:lnTo>
                      <a:pt x="155" y="309"/>
                    </a:lnTo>
                    <a:lnTo>
                      <a:pt x="52" y="617"/>
                    </a:lnTo>
                    <a:lnTo>
                      <a:pt x="1" y="951"/>
                    </a:lnTo>
                    <a:lnTo>
                      <a:pt x="1" y="1131"/>
                    </a:lnTo>
                    <a:lnTo>
                      <a:pt x="1" y="1311"/>
                    </a:lnTo>
                    <a:lnTo>
                      <a:pt x="52" y="1491"/>
                    </a:lnTo>
                    <a:lnTo>
                      <a:pt x="104" y="1697"/>
                    </a:lnTo>
                    <a:lnTo>
                      <a:pt x="155" y="1877"/>
                    </a:lnTo>
                    <a:lnTo>
                      <a:pt x="232" y="2031"/>
                    </a:lnTo>
                    <a:lnTo>
                      <a:pt x="335" y="2185"/>
                    </a:lnTo>
                    <a:lnTo>
                      <a:pt x="463" y="2339"/>
                    </a:lnTo>
                    <a:lnTo>
                      <a:pt x="592" y="2493"/>
                    </a:lnTo>
                    <a:lnTo>
                      <a:pt x="720" y="2596"/>
                    </a:lnTo>
                    <a:lnTo>
                      <a:pt x="874" y="2725"/>
                    </a:lnTo>
                    <a:lnTo>
                      <a:pt x="1029" y="2827"/>
                    </a:lnTo>
                    <a:lnTo>
                      <a:pt x="1209" y="2905"/>
                    </a:lnTo>
                    <a:lnTo>
                      <a:pt x="1363" y="2956"/>
                    </a:lnTo>
                    <a:lnTo>
                      <a:pt x="1543" y="3007"/>
                    </a:lnTo>
                    <a:lnTo>
                      <a:pt x="1748" y="3033"/>
                    </a:lnTo>
                    <a:lnTo>
                      <a:pt x="1928" y="3059"/>
                    </a:lnTo>
                    <a:lnTo>
                      <a:pt x="2134" y="3059"/>
                    </a:lnTo>
                    <a:lnTo>
                      <a:pt x="2288" y="2750"/>
                    </a:lnTo>
                    <a:lnTo>
                      <a:pt x="2391" y="2442"/>
                    </a:lnTo>
                    <a:lnTo>
                      <a:pt x="2442" y="2108"/>
                    </a:lnTo>
                    <a:lnTo>
                      <a:pt x="2442" y="1928"/>
                    </a:lnTo>
                    <a:lnTo>
                      <a:pt x="2442" y="1748"/>
                    </a:lnTo>
                    <a:lnTo>
                      <a:pt x="2416" y="1568"/>
                    </a:lnTo>
                    <a:lnTo>
                      <a:pt x="2365" y="1363"/>
                    </a:lnTo>
                    <a:lnTo>
                      <a:pt x="2288" y="1183"/>
                    </a:lnTo>
                    <a:lnTo>
                      <a:pt x="2211" y="1029"/>
                    </a:lnTo>
                    <a:lnTo>
                      <a:pt x="2108" y="849"/>
                    </a:lnTo>
                    <a:lnTo>
                      <a:pt x="2005" y="720"/>
                    </a:lnTo>
                    <a:lnTo>
                      <a:pt x="1877" y="566"/>
                    </a:lnTo>
                    <a:lnTo>
                      <a:pt x="1723" y="437"/>
                    </a:lnTo>
                    <a:lnTo>
                      <a:pt x="1594" y="335"/>
                    </a:lnTo>
                    <a:lnTo>
                      <a:pt x="1414" y="232"/>
                    </a:lnTo>
                    <a:lnTo>
                      <a:pt x="1260" y="155"/>
                    </a:lnTo>
                    <a:lnTo>
                      <a:pt x="1080" y="103"/>
                    </a:lnTo>
                    <a:lnTo>
                      <a:pt x="900" y="52"/>
                    </a:lnTo>
                    <a:lnTo>
                      <a:pt x="720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70" name="Google Shape;21803;p70">
                <a:extLst>
                  <a:ext uri="{FF2B5EF4-FFF2-40B4-BE49-F238E27FC236}">
                    <a16:creationId xmlns:a16="http://schemas.microsoft.com/office/drawing/2014/main" id="{4F415C73-7A8F-9779-CFD6-10D23A935EFB}"/>
                  </a:ext>
                </a:extLst>
              </p:cNvPr>
              <p:cNvSpPr/>
              <p:nvPr/>
            </p:nvSpPr>
            <p:spPr>
              <a:xfrm>
                <a:off x="6248225" y="443875"/>
                <a:ext cx="56575" cy="41150"/>
              </a:xfrm>
              <a:custGeom>
                <a:avLst/>
                <a:gdLst/>
                <a:ahLst/>
                <a:cxnLst/>
                <a:rect l="l" t="t" r="r" b="b"/>
                <a:pathLst>
                  <a:path w="2263" h="1646" extrusionOk="0">
                    <a:moveTo>
                      <a:pt x="1465" y="1"/>
                    </a:moveTo>
                    <a:lnTo>
                      <a:pt x="1208" y="52"/>
                    </a:lnTo>
                    <a:lnTo>
                      <a:pt x="926" y="129"/>
                    </a:lnTo>
                    <a:lnTo>
                      <a:pt x="669" y="232"/>
                    </a:lnTo>
                    <a:lnTo>
                      <a:pt x="412" y="309"/>
                    </a:lnTo>
                    <a:lnTo>
                      <a:pt x="206" y="335"/>
                    </a:lnTo>
                    <a:lnTo>
                      <a:pt x="103" y="335"/>
                    </a:lnTo>
                    <a:lnTo>
                      <a:pt x="1" y="283"/>
                    </a:lnTo>
                    <a:lnTo>
                      <a:pt x="1" y="283"/>
                    </a:lnTo>
                    <a:lnTo>
                      <a:pt x="78" y="386"/>
                    </a:lnTo>
                    <a:lnTo>
                      <a:pt x="180" y="437"/>
                    </a:lnTo>
                    <a:lnTo>
                      <a:pt x="309" y="463"/>
                    </a:lnTo>
                    <a:lnTo>
                      <a:pt x="412" y="489"/>
                    </a:lnTo>
                    <a:lnTo>
                      <a:pt x="694" y="489"/>
                    </a:lnTo>
                    <a:lnTo>
                      <a:pt x="951" y="437"/>
                    </a:lnTo>
                    <a:lnTo>
                      <a:pt x="1234" y="386"/>
                    </a:lnTo>
                    <a:lnTo>
                      <a:pt x="1491" y="360"/>
                    </a:lnTo>
                    <a:lnTo>
                      <a:pt x="1594" y="386"/>
                    </a:lnTo>
                    <a:lnTo>
                      <a:pt x="1748" y="463"/>
                    </a:lnTo>
                    <a:lnTo>
                      <a:pt x="1851" y="566"/>
                    </a:lnTo>
                    <a:lnTo>
                      <a:pt x="1877" y="617"/>
                    </a:lnTo>
                    <a:lnTo>
                      <a:pt x="1902" y="694"/>
                    </a:lnTo>
                    <a:lnTo>
                      <a:pt x="1877" y="874"/>
                    </a:lnTo>
                    <a:lnTo>
                      <a:pt x="1825" y="1080"/>
                    </a:lnTo>
                    <a:lnTo>
                      <a:pt x="1748" y="1260"/>
                    </a:lnTo>
                    <a:lnTo>
                      <a:pt x="1568" y="1645"/>
                    </a:lnTo>
                    <a:lnTo>
                      <a:pt x="1774" y="1517"/>
                    </a:lnTo>
                    <a:lnTo>
                      <a:pt x="1979" y="1363"/>
                    </a:lnTo>
                    <a:lnTo>
                      <a:pt x="2108" y="1183"/>
                    </a:lnTo>
                    <a:lnTo>
                      <a:pt x="2211" y="977"/>
                    </a:lnTo>
                    <a:lnTo>
                      <a:pt x="2262" y="772"/>
                    </a:lnTo>
                    <a:lnTo>
                      <a:pt x="2262" y="617"/>
                    </a:lnTo>
                    <a:lnTo>
                      <a:pt x="2211" y="437"/>
                    </a:lnTo>
                    <a:lnTo>
                      <a:pt x="2108" y="283"/>
                    </a:lnTo>
                    <a:lnTo>
                      <a:pt x="1979" y="180"/>
                    </a:lnTo>
                    <a:lnTo>
                      <a:pt x="1851" y="78"/>
                    </a:lnTo>
                    <a:lnTo>
                      <a:pt x="1671" y="26"/>
                    </a:lnTo>
                    <a:lnTo>
                      <a:pt x="1465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71" name="Google Shape;21804;p70">
                <a:extLst>
                  <a:ext uri="{FF2B5EF4-FFF2-40B4-BE49-F238E27FC236}">
                    <a16:creationId xmlns:a16="http://schemas.microsoft.com/office/drawing/2014/main" id="{DB798BEF-40CA-5256-4D34-8527E28456E2}"/>
                  </a:ext>
                </a:extLst>
              </p:cNvPr>
              <p:cNvSpPr/>
              <p:nvPr/>
            </p:nvSpPr>
            <p:spPr>
              <a:xfrm>
                <a:off x="6255300" y="479225"/>
                <a:ext cx="13500" cy="10300"/>
              </a:xfrm>
              <a:custGeom>
                <a:avLst/>
                <a:gdLst/>
                <a:ahLst/>
                <a:cxnLst/>
                <a:rect l="l" t="t" r="r" b="b"/>
                <a:pathLst>
                  <a:path w="540" h="412" extrusionOk="0">
                    <a:moveTo>
                      <a:pt x="103" y="0"/>
                    </a:moveTo>
                    <a:lnTo>
                      <a:pt x="52" y="26"/>
                    </a:lnTo>
                    <a:lnTo>
                      <a:pt x="26" y="51"/>
                    </a:lnTo>
                    <a:lnTo>
                      <a:pt x="0" y="103"/>
                    </a:lnTo>
                    <a:lnTo>
                      <a:pt x="0" y="154"/>
                    </a:lnTo>
                    <a:lnTo>
                      <a:pt x="26" y="206"/>
                    </a:lnTo>
                    <a:lnTo>
                      <a:pt x="129" y="308"/>
                    </a:lnTo>
                    <a:lnTo>
                      <a:pt x="232" y="360"/>
                    </a:lnTo>
                    <a:lnTo>
                      <a:pt x="334" y="386"/>
                    </a:lnTo>
                    <a:lnTo>
                      <a:pt x="411" y="411"/>
                    </a:lnTo>
                    <a:lnTo>
                      <a:pt x="437" y="411"/>
                    </a:lnTo>
                    <a:lnTo>
                      <a:pt x="514" y="360"/>
                    </a:lnTo>
                    <a:lnTo>
                      <a:pt x="540" y="308"/>
                    </a:lnTo>
                    <a:lnTo>
                      <a:pt x="540" y="283"/>
                    </a:lnTo>
                    <a:lnTo>
                      <a:pt x="540" y="231"/>
                    </a:lnTo>
                    <a:lnTo>
                      <a:pt x="514" y="180"/>
                    </a:lnTo>
                    <a:lnTo>
                      <a:pt x="463" y="154"/>
                    </a:lnTo>
                    <a:lnTo>
                      <a:pt x="411" y="154"/>
                    </a:lnTo>
                    <a:lnTo>
                      <a:pt x="360" y="129"/>
                    </a:lnTo>
                    <a:lnTo>
                      <a:pt x="283" y="103"/>
                    </a:lnTo>
                    <a:lnTo>
                      <a:pt x="232" y="51"/>
                    </a:lnTo>
                    <a:lnTo>
                      <a:pt x="20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72" name="Google Shape;21805;p70">
                <a:extLst>
                  <a:ext uri="{FF2B5EF4-FFF2-40B4-BE49-F238E27FC236}">
                    <a16:creationId xmlns:a16="http://schemas.microsoft.com/office/drawing/2014/main" id="{8771133E-8BDE-9EDD-7D4B-D46529ED3E99}"/>
                  </a:ext>
                </a:extLst>
              </p:cNvPr>
              <p:cNvSpPr/>
              <p:nvPr/>
            </p:nvSpPr>
            <p:spPr>
              <a:xfrm>
                <a:off x="6241800" y="499125"/>
                <a:ext cx="67500" cy="19950"/>
              </a:xfrm>
              <a:custGeom>
                <a:avLst/>
                <a:gdLst/>
                <a:ahLst/>
                <a:cxnLst/>
                <a:rect l="l" t="t" r="r" b="b"/>
                <a:pathLst>
                  <a:path w="2700" h="798" extrusionOk="0">
                    <a:moveTo>
                      <a:pt x="2622" y="1"/>
                    </a:moveTo>
                    <a:lnTo>
                      <a:pt x="2288" y="181"/>
                    </a:lnTo>
                    <a:lnTo>
                      <a:pt x="1954" y="309"/>
                    </a:lnTo>
                    <a:lnTo>
                      <a:pt x="1645" y="412"/>
                    </a:lnTo>
                    <a:lnTo>
                      <a:pt x="1363" y="463"/>
                    </a:lnTo>
                    <a:lnTo>
                      <a:pt x="1054" y="463"/>
                    </a:lnTo>
                    <a:lnTo>
                      <a:pt x="746" y="386"/>
                    </a:lnTo>
                    <a:lnTo>
                      <a:pt x="412" y="283"/>
                    </a:lnTo>
                    <a:lnTo>
                      <a:pt x="78" y="78"/>
                    </a:lnTo>
                    <a:lnTo>
                      <a:pt x="52" y="78"/>
                    </a:lnTo>
                    <a:lnTo>
                      <a:pt x="1" y="104"/>
                    </a:lnTo>
                    <a:lnTo>
                      <a:pt x="1" y="129"/>
                    </a:lnTo>
                    <a:lnTo>
                      <a:pt x="1" y="181"/>
                    </a:lnTo>
                    <a:lnTo>
                      <a:pt x="206" y="386"/>
                    </a:lnTo>
                    <a:lnTo>
                      <a:pt x="437" y="566"/>
                    </a:lnTo>
                    <a:lnTo>
                      <a:pt x="694" y="695"/>
                    </a:lnTo>
                    <a:lnTo>
                      <a:pt x="977" y="772"/>
                    </a:lnTo>
                    <a:lnTo>
                      <a:pt x="1260" y="797"/>
                    </a:lnTo>
                    <a:lnTo>
                      <a:pt x="1543" y="772"/>
                    </a:lnTo>
                    <a:lnTo>
                      <a:pt x="1825" y="695"/>
                    </a:lnTo>
                    <a:lnTo>
                      <a:pt x="2108" y="566"/>
                    </a:lnTo>
                    <a:lnTo>
                      <a:pt x="2262" y="463"/>
                    </a:lnTo>
                    <a:lnTo>
                      <a:pt x="2416" y="360"/>
                    </a:lnTo>
                    <a:lnTo>
                      <a:pt x="2571" y="232"/>
                    </a:lnTo>
                    <a:lnTo>
                      <a:pt x="2699" y="104"/>
                    </a:lnTo>
                    <a:lnTo>
                      <a:pt x="2699" y="52"/>
                    </a:lnTo>
                    <a:lnTo>
                      <a:pt x="2699" y="26"/>
                    </a:lnTo>
                    <a:lnTo>
                      <a:pt x="2648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73" name="Google Shape;21806;p70">
                <a:extLst>
                  <a:ext uri="{FF2B5EF4-FFF2-40B4-BE49-F238E27FC236}">
                    <a16:creationId xmlns:a16="http://schemas.microsoft.com/office/drawing/2014/main" id="{D90CA8DB-EC7F-447D-51B4-58914156FF54}"/>
                  </a:ext>
                </a:extLst>
              </p:cNvPr>
              <p:cNvSpPr/>
              <p:nvPr/>
            </p:nvSpPr>
            <p:spPr>
              <a:xfrm>
                <a:off x="6073475" y="536400"/>
                <a:ext cx="185700" cy="118875"/>
              </a:xfrm>
              <a:custGeom>
                <a:avLst/>
                <a:gdLst/>
                <a:ahLst/>
                <a:cxnLst/>
                <a:rect l="l" t="t" r="r" b="b"/>
                <a:pathLst>
                  <a:path w="7428" h="4755" extrusionOk="0">
                    <a:moveTo>
                      <a:pt x="3470" y="0"/>
                    </a:moveTo>
                    <a:lnTo>
                      <a:pt x="3084" y="26"/>
                    </a:lnTo>
                    <a:lnTo>
                      <a:pt x="2673" y="77"/>
                    </a:lnTo>
                    <a:lnTo>
                      <a:pt x="2236" y="180"/>
                    </a:lnTo>
                    <a:lnTo>
                      <a:pt x="1851" y="334"/>
                    </a:lnTo>
                    <a:lnTo>
                      <a:pt x="1465" y="540"/>
                    </a:lnTo>
                    <a:lnTo>
                      <a:pt x="1105" y="771"/>
                    </a:lnTo>
                    <a:lnTo>
                      <a:pt x="771" y="1028"/>
                    </a:lnTo>
                    <a:lnTo>
                      <a:pt x="489" y="1337"/>
                    </a:lnTo>
                    <a:lnTo>
                      <a:pt x="206" y="1645"/>
                    </a:lnTo>
                    <a:lnTo>
                      <a:pt x="0" y="2005"/>
                    </a:lnTo>
                    <a:lnTo>
                      <a:pt x="309" y="2390"/>
                    </a:lnTo>
                    <a:lnTo>
                      <a:pt x="643" y="2750"/>
                    </a:lnTo>
                    <a:lnTo>
                      <a:pt x="1003" y="3084"/>
                    </a:lnTo>
                    <a:lnTo>
                      <a:pt x="1388" y="3393"/>
                    </a:lnTo>
                    <a:lnTo>
                      <a:pt x="1774" y="3675"/>
                    </a:lnTo>
                    <a:lnTo>
                      <a:pt x="2185" y="3932"/>
                    </a:lnTo>
                    <a:lnTo>
                      <a:pt x="2622" y="4164"/>
                    </a:lnTo>
                    <a:lnTo>
                      <a:pt x="3084" y="4343"/>
                    </a:lnTo>
                    <a:lnTo>
                      <a:pt x="3547" y="4498"/>
                    </a:lnTo>
                    <a:lnTo>
                      <a:pt x="4035" y="4626"/>
                    </a:lnTo>
                    <a:lnTo>
                      <a:pt x="4549" y="4703"/>
                    </a:lnTo>
                    <a:lnTo>
                      <a:pt x="5089" y="4755"/>
                    </a:lnTo>
                    <a:lnTo>
                      <a:pt x="5629" y="4755"/>
                    </a:lnTo>
                    <a:lnTo>
                      <a:pt x="6194" y="4729"/>
                    </a:lnTo>
                    <a:lnTo>
                      <a:pt x="6785" y="4652"/>
                    </a:lnTo>
                    <a:lnTo>
                      <a:pt x="7402" y="4523"/>
                    </a:lnTo>
                    <a:lnTo>
                      <a:pt x="7427" y="4189"/>
                    </a:lnTo>
                    <a:lnTo>
                      <a:pt x="7427" y="3881"/>
                    </a:lnTo>
                    <a:lnTo>
                      <a:pt x="7402" y="3547"/>
                    </a:lnTo>
                    <a:lnTo>
                      <a:pt x="7350" y="3213"/>
                    </a:lnTo>
                    <a:lnTo>
                      <a:pt x="7248" y="2827"/>
                    </a:lnTo>
                    <a:lnTo>
                      <a:pt x="7119" y="2442"/>
                    </a:lnTo>
                    <a:lnTo>
                      <a:pt x="6939" y="2082"/>
                    </a:lnTo>
                    <a:lnTo>
                      <a:pt x="6734" y="1748"/>
                    </a:lnTo>
                    <a:lnTo>
                      <a:pt x="6502" y="1439"/>
                    </a:lnTo>
                    <a:lnTo>
                      <a:pt x="6245" y="1157"/>
                    </a:lnTo>
                    <a:lnTo>
                      <a:pt x="5963" y="900"/>
                    </a:lnTo>
                    <a:lnTo>
                      <a:pt x="5654" y="668"/>
                    </a:lnTo>
                    <a:lnTo>
                      <a:pt x="5346" y="489"/>
                    </a:lnTo>
                    <a:lnTo>
                      <a:pt x="4986" y="309"/>
                    </a:lnTo>
                    <a:lnTo>
                      <a:pt x="4626" y="180"/>
                    </a:lnTo>
                    <a:lnTo>
                      <a:pt x="4266" y="77"/>
                    </a:lnTo>
                    <a:lnTo>
                      <a:pt x="3881" y="26"/>
                    </a:lnTo>
                    <a:lnTo>
                      <a:pt x="3470" y="0"/>
                    </a:lnTo>
                    <a:close/>
                  </a:path>
                </a:pathLst>
              </a:custGeom>
              <a:solidFill>
                <a:srgbClr val="F1B7D6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74" name="Google Shape;21807;p70">
                <a:extLst>
                  <a:ext uri="{FF2B5EF4-FFF2-40B4-BE49-F238E27FC236}">
                    <a16:creationId xmlns:a16="http://schemas.microsoft.com/office/drawing/2014/main" id="{D8252412-4C1E-C44F-8ADA-D6674815F55E}"/>
                  </a:ext>
                </a:extLst>
              </p:cNvPr>
              <p:cNvSpPr/>
              <p:nvPr/>
            </p:nvSpPr>
            <p:spPr>
              <a:xfrm>
                <a:off x="6370300" y="402125"/>
                <a:ext cx="57850" cy="158075"/>
              </a:xfrm>
              <a:custGeom>
                <a:avLst/>
                <a:gdLst/>
                <a:ahLst/>
                <a:cxnLst/>
                <a:rect l="l" t="t" r="r" b="b"/>
                <a:pathLst>
                  <a:path w="2314" h="6323" extrusionOk="0">
                    <a:moveTo>
                      <a:pt x="1774" y="0"/>
                    </a:moveTo>
                    <a:lnTo>
                      <a:pt x="1542" y="154"/>
                    </a:lnTo>
                    <a:lnTo>
                      <a:pt x="1311" y="360"/>
                    </a:lnTo>
                    <a:lnTo>
                      <a:pt x="1106" y="540"/>
                    </a:lnTo>
                    <a:lnTo>
                      <a:pt x="926" y="771"/>
                    </a:lnTo>
                    <a:lnTo>
                      <a:pt x="746" y="1002"/>
                    </a:lnTo>
                    <a:lnTo>
                      <a:pt x="592" y="1234"/>
                    </a:lnTo>
                    <a:lnTo>
                      <a:pt x="437" y="1491"/>
                    </a:lnTo>
                    <a:lnTo>
                      <a:pt x="309" y="1748"/>
                    </a:lnTo>
                    <a:lnTo>
                      <a:pt x="206" y="2005"/>
                    </a:lnTo>
                    <a:lnTo>
                      <a:pt x="129" y="2287"/>
                    </a:lnTo>
                    <a:lnTo>
                      <a:pt x="78" y="2570"/>
                    </a:lnTo>
                    <a:lnTo>
                      <a:pt x="26" y="2878"/>
                    </a:lnTo>
                    <a:lnTo>
                      <a:pt x="0" y="3161"/>
                    </a:lnTo>
                    <a:lnTo>
                      <a:pt x="0" y="3470"/>
                    </a:lnTo>
                    <a:lnTo>
                      <a:pt x="26" y="3752"/>
                    </a:lnTo>
                    <a:lnTo>
                      <a:pt x="78" y="4061"/>
                    </a:lnTo>
                    <a:lnTo>
                      <a:pt x="155" y="4395"/>
                    </a:lnTo>
                    <a:lnTo>
                      <a:pt x="257" y="4729"/>
                    </a:lnTo>
                    <a:lnTo>
                      <a:pt x="412" y="5037"/>
                    </a:lnTo>
                    <a:lnTo>
                      <a:pt x="566" y="5320"/>
                    </a:lnTo>
                    <a:lnTo>
                      <a:pt x="746" y="5603"/>
                    </a:lnTo>
                    <a:lnTo>
                      <a:pt x="926" y="5860"/>
                    </a:lnTo>
                    <a:lnTo>
                      <a:pt x="1157" y="6091"/>
                    </a:lnTo>
                    <a:lnTo>
                      <a:pt x="1388" y="6322"/>
                    </a:lnTo>
                    <a:lnTo>
                      <a:pt x="1594" y="5962"/>
                    </a:lnTo>
                    <a:lnTo>
                      <a:pt x="1799" y="5603"/>
                    </a:lnTo>
                    <a:lnTo>
                      <a:pt x="1954" y="5217"/>
                    </a:lnTo>
                    <a:lnTo>
                      <a:pt x="2082" y="4832"/>
                    </a:lnTo>
                    <a:lnTo>
                      <a:pt x="2185" y="4446"/>
                    </a:lnTo>
                    <a:lnTo>
                      <a:pt x="2236" y="4035"/>
                    </a:lnTo>
                    <a:lnTo>
                      <a:pt x="2288" y="3649"/>
                    </a:lnTo>
                    <a:lnTo>
                      <a:pt x="2313" y="3238"/>
                    </a:lnTo>
                    <a:lnTo>
                      <a:pt x="2313" y="2827"/>
                    </a:lnTo>
                    <a:lnTo>
                      <a:pt x="2313" y="2416"/>
                    </a:lnTo>
                    <a:lnTo>
                      <a:pt x="2262" y="2005"/>
                    </a:lnTo>
                    <a:lnTo>
                      <a:pt x="2185" y="1593"/>
                    </a:lnTo>
                    <a:lnTo>
                      <a:pt x="2108" y="1182"/>
                    </a:lnTo>
                    <a:lnTo>
                      <a:pt x="2005" y="797"/>
                    </a:lnTo>
                    <a:lnTo>
                      <a:pt x="1902" y="386"/>
                    </a:lnTo>
                    <a:lnTo>
                      <a:pt x="1774" y="0"/>
                    </a:lnTo>
                    <a:close/>
                  </a:path>
                </a:pathLst>
              </a:custGeom>
              <a:solidFill>
                <a:srgbClr val="F1B7D6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75" name="Google Shape;21808;p70">
                <a:extLst>
                  <a:ext uri="{FF2B5EF4-FFF2-40B4-BE49-F238E27FC236}">
                    <a16:creationId xmlns:a16="http://schemas.microsoft.com/office/drawing/2014/main" id="{82D1FB9B-76E3-41EC-B6D8-0C155E4E02CC}"/>
                  </a:ext>
                </a:extLst>
              </p:cNvPr>
              <p:cNvSpPr/>
              <p:nvPr/>
            </p:nvSpPr>
            <p:spPr>
              <a:xfrm>
                <a:off x="6095325" y="338500"/>
                <a:ext cx="65550" cy="31525"/>
              </a:xfrm>
              <a:custGeom>
                <a:avLst/>
                <a:gdLst/>
                <a:ahLst/>
                <a:cxnLst/>
                <a:rect l="l" t="t" r="r" b="b"/>
                <a:pathLst>
                  <a:path w="2622" h="1261" extrusionOk="0">
                    <a:moveTo>
                      <a:pt x="1773" y="1"/>
                    </a:moveTo>
                    <a:lnTo>
                      <a:pt x="1491" y="27"/>
                    </a:lnTo>
                    <a:lnTo>
                      <a:pt x="1208" y="104"/>
                    </a:lnTo>
                    <a:lnTo>
                      <a:pt x="925" y="232"/>
                    </a:lnTo>
                    <a:lnTo>
                      <a:pt x="668" y="386"/>
                    </a:lnTo>
                    <a:lnTo>
                      <a:pt x="437" y="566"/>
                    </a:lnTo>
                    <a:lnTo>
                      <a:pt x="309" y="720"/>
                    </a:lnTo>
                    <a:lnTo>
                      <a:pt x="206" y="849"/>
                    </a:lnTo>
                    <a:lnTo>
                      <a:pt x="103" y="1029"/>
                    </a:lnTo>
                    <a:lnTo>
                      <a:pt x="0" y="1183"/>
                    </a:lnTo>
                    <a:lnTo>
                      <a:pt x="0" y="1234"/>
                    </a:lnTo>
                    <a:lnTo>
                      <a:pt x="26" y="1260"/>
                    </a:lnTo>
                    <a:lnTo>
                      <a:pt x="77" y="1260"/>
                    </a:lnTo>
                    <a:lnTo>
                      <a:pt x="694" y="926"/>
                    </a:lnTo>
                    <a:lnTo>
                      <a:pt x="977" y="746"/>
                    </a:lnTo>
                    <a:lnTo>
                      <a:pt x="1285" y="618"/>
                    </a:lnTo>
                    <a:lnTo>
                      <a:pt x="1594" y="489"/>
                    </a:lnTo>
                    <a:lnTo>
                      <a:pt x="1928" y="412"/>
                    </a:lnTo>
                    <a:lnTo>
                      <a:pt x="2236" y="361"/>
                    </a:lnTo>
                    <a:lnTo>
                      <a:pt x="2570" y="335"/>
                    </a:lnTo>
                    <a:lnTo>
                      <a:pt x="2622" y="335"/>
                    </a:lnTo>
                    <a:lnTo>
                      <a:pt x="2622" y="309"/>
                    </a:lnTo>
                    <a:lnTo>
                      <a:pt x="2622" y="258"/>
                    </a:lnTo>
                    <a:lnTo>
                      <a:pt x="2622" y="232"/>
                    </a:lnTo>
                    <a:lnTo>
                      <a:pt x="2493" y="155"/>
                    </a:lnTo>
                    <a:lnTo>
                      <a:pt x="2339" y="104"/>
                    </a:lnTo>
                    <a:lnTo>
                      <a:pt x="2210" y="52"/>
                    </a:lnTo>
                    <a:lnTo>
                      <a:pt x="2082" y="27"/>
                    </a:lnTo>
                    <a:lnTo>
                      <a:pt x="1773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76" name="Google Shape;21809;p70">
                <a:extLst>
                  <a:ext uri="{FF2B5EF4-FFF2-40B4-BE49-F238E27FC236}">
                    <a16:creationId xmlns:a16="http://schemas.microsoft.com/office/drawing/2014/main" id="{923599B0-4D92-F35F-A246-8DAAE2321075}"/>
                  </a:ext>
                </a:extLst>
              </p:cNvPr>
              <p:cNvSpPr/>
              <p:nvPr/>
            </p:nvSpPr>
            <p:spPr>
              <a:xfrm>
                <a:off x="6293850" y="325650"/>
                <a:ext cx="76475" cy="24450"/>
              </a:xfrm>
              <a:custGeom>
                <a:avLst/>
                <a:gdLst/>
                <a:ahLst/>
                <a:cxnLst/>
                <a:rect l="l" t="t" r="r" b="b"/>
                <a:pathLst>
                  <a:path w="3059" h="978" extrusionOk="0">
                    <a:moveTo>
                      <a:pt x="1208" y="1"/>
                    </a:moveTo>
                    <a:lnTo>
                      <a:pt x="977" y="27"/>
                    </a:lnTo>
                    <a:lnTo>
                      <a:pt x="771" y="52"/>
                    </a:lnTo>
                    <a:lnTo>
                      <a:pt x="566" y="129"/>
                    </a:lnTo>
                    <a:lnTo>
                      <a:pt x="360" y="207"/>
                    </a:lnTo>
                    <a:lnTo>
                      <a:pt x="180" y="309"/>
                    </a:lnTo>
                    <a:lnTo>
                      <a:pt x="0" y="464"/>
                    </a:lnTo>
                    <a:lnTo>
                      <a:pt x="0" y="489"/>
                    </a:lnTo>
                    <a:lnTo>
                      <a:pt x="0" y="515"/>
                    </a:lnTo>
                    <a:lnTo>
                      <a:pt x="26" y="541"/>
                    </a:lnTo>
                    <a:lnTo>
                      <a:pt x="52" y="541"/>
                    </a:lnTo>
                    <a:lnTo>
                      <a:pt x="437" y="489"/>
                    </a:lnTo>
                    <a:lnTo>
                      <a:pt x="797" y="464"/>
                    </a:lnTo>
                    <a:lnTo>
                      <a:pt x="1182" y="489"/>
                    </a:lnTo>
                    <a:lnTo>
                      <a:pt x="1542" y="541"/>
                    </a:lnTo>
                    <a:lnTo>
                      <a:pt x="1902" y="618"/>
                    </a:lnTo>
                    <a:lnTo>
                      <a:pt x="2262" y="746"/>
                    </a:lnTo>
                    <a:lnTo>
                      <a:pt x="2981" y="977"/>
                    </a:lnTo>
                    <a:lnTo>
                      <a:pt x="3033" y="977"/>
                    </a:lnTo>
                    <a:lnTo>
                      <a:pt x="3058" y="952"/>
                    </a:lnTo>
                    <a:lnTo>
                      <a:pt x="2930" y="772"/>
                    </a:lnTo>
                    <a:lnTo>
                      <a:pt x="2801" y="618"/>
                    </a:lnTo>
                    <a:lnTo>
                      <a:pt x="2622" y="489"/>
                    </a:lnTo>
                    <a:lnTo>
                      <a:pt x="2442" y="361"/>
                    </a:lnTo>
                    <a:lnTo>
                      <a:pt x="2262" y="258"/>
                    </a:lnTo>
                    <a:lnTo>
                      <a:pt x="2056" y="155"/>
                    </a:lnTo>
                    <a:lnTo>
                      <a:pt x="1851" y="104"/>
                    </a:lnTo>
                    <a:lnTo>
                      <a:pt x="1645" y="52"/>
                    </a:lnTo>
                    <a:lnTo>
                      <a:pt x="1414" y="27"/>
                    </a:lnTo>
                    <a:lnTo>
                      <a:pt x="1208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77" name="Google Shape;21810;p70">
                <a:extLst>
                  <a:ext uri="{FF2B5EF4-FFF2-40B4-BE49-F238E27FC236}">
                    <a16:creationId xmlns:a16="http://schemas.microsoft.com/office/drawing/2014/main" id="{0E16BDFA-2B07-4318-1477-5DD44096767C}"/>
                  </a:ext>
                </a:extLst>
              </p:cNvPr>
              <p:cNvSpPr/>
              <p:nvPr/>
            </p:nvSpPr>
            <p:spPr>
              <a:xfrm>
                <a:off x="6280350" y="-12925"/>
                <a:ext cx="149725" cy="149725"/>
              </a:xfrm>
              <a:custGeom>
                <a:avLst/>
                <a:gdLst/>
                <a:ahLst/>
                <a:cxnLst/>
                <a:rect l="l" t="t" r="r" b="b"/>
                <a:pathLst>
                  <a:path w="5989" h="5989" extrusionOk="0">
                    <a:moveTo>
                      <a:pt x="2391" y="0"/>
                    </a:moveTo>
                    <a:lnTo>
                      <a:pt x="2108" y="52"/>
                    </a:lnTo>
                    <a:lnTo>
                      <a:pt x="1851" y="129"/>
                    </a:lnTo>
                    <a:lnTo>
                      <a:pt x="1594" y="232"/>
                    </a:lnTo>
                    <a:lnTo>
                      <a:pt x="1337" y="360"/>
                    </a:lnTo>
                    <a:lnTo>
                      <a:pt x="1131" y="514"/>
                    </a:lnTo>
                    <a:lnTo>
                      <a:pt x="900" y="694"/>
                    </a:lnTo>
                    <a:lnTo>
                      <a:pt x="720" y="900"/>
                    </a:lnTo>
                    <a:lnTo>
                      <a:pt x="540" y="1131"/>
                    </a:lnTo>
                    <a:lnTo>
                      <a:pt x="386" y="1414"/>
                    </a:lnTo>
                    <a:lnTo>
                      <a:pt x="258" y="1722"/>
                    </a:lnTo>
                    <a:lnTo>
                      <a:pt x="155" y="2056"/>
                    </a:lnTo>
                    <a:lnTo>
                      <a:pt x="52" y="2442"/>
                    </a:lnTo>
                    <a:lnTo>
                      <a:pt x="26" y="2750"/>
                    </a:lnTo>
                    <a:lnTo>
                      <a:pt x="1" y="3059"/>
                    </a:lnTo>
                    <a:lnTo>
                      <a:pt x="26" y="3341"/>
                    </a:lnTo>
                    <a:lnTo>
                      <a:pt x="78" y="3624"/>
                    </a:lnTo>
                    <a:lnTo>
                      <a:pt x="155" y="3907"/>
                    </a:lnTo>
                    <a:lnTo>
                      <a:pt x="258" y="4189"/>
                    </a:lnTo>
                    <a:lnTo>
                      <a:pt x="386" y="4446"/>
                    </a:lnTo>
                    <a:lnTo>
                      <a:pt x="515" y="4678"/>
                    </a:lnTo>
                    <a:lnTo>
                      <a:pt x="694" y="4909"/>
                    </a:lnTo>
                    <a:lnTo>
                      <a:pt x="900" y="5115"/>
                    </a:lnTo>
                    <a:lnTo>
                      <a:pt x="1106" y="5320"/>
                    </a:lnTo>
                    <a:lnTo>
                      <a:pt x="1337" y="5500"/>
                    </a:lnTo>
                    <a:lnTo>
                      <a:pt x="1594" y="5629"/>
                    </a:lnTo>
                    <a:lnTo>
                      <a:pt x="1851" y="5757"/>
                    </a:lnTo>
                    <a:lnTo>
                      <a:pt x="2134" y="5860"/>
                    </a:lnTo>
                    <a:lnTo>
                      <a:pt x="2442" y="5937"/>
                    </a:lnTo>
                    <a:lnTo>
                      <a:pt x="2750" y="5988"/>
                    </a:lnTo>
                    <a:lnTo>
                      <a:pt x="3033" y="5988"/>
                    </a:lnTo>
                    <a:lnTo>
                      <a:pt x="3341" y="5963"/>
                    </a:lnTo>
                    <a:lnTo>
                      <a:pt x="3624" y="5937"/>
                    </a:lnTo>
                    <a:lnTo>
                      <a:pt x="3907" y="5860"/>
                    </a:lnTo>
                    <a:lnTo>
                      <a:pt x="4164" y="5757"/>
                    </a:lnTo>
                    <a:lnTo>
                      <a:pt x="4421" y="5629"/>
                    </a:lnTo>
                    <a:lnTo>
                      <a:pt x="4678" y="5474"/>
                    </a:lnTo>
                    <a:lnTo>
                      <a:pt x="4909" y="5294"/>
                    </a:lnTo>
                    <a:lnTo>
                      <a:pt x="5115" y="5115"/>
                    </a:lnTo>
                    <a:lnTo>
                      <a:pt x="5320" y="4883"/>
                    </a:lnTo>
                    <a:lnTo>
                      <a:pt x="5475" y="4652"/>
                    </a:lnTo>
                    <a:lnTo>
                      <a:pt x="5629" y="4421"/>
                    </a:lnTo>
                    <a:lnTo>
                      <a:pt x="5757" y="4138"/>
                    </a:lnTo>
                    <a:lnTo>
                      <a:pt x="5860" y="3855"/>
                    </a:lnTo>
                    <a:lnTo>
                      <a:pt x="5937" y="3573"/>
                    </a:lnTo>
                    <a:lnTo>
                      <a:pt x="5963" y="3264"/>
                    </a:lnTo>
                    <a:lnTo>
                      <a:pt x="5988" y="2956"/>
                    </a:lnTo>
                    <a:lnTo>
                      <a:pt x="5963" y="2673"/>
                    </a:lnTo>
                    <a:lnTo>
                      <a:pt x="5911" y="2365"/>
                    </a:lnTo>
                    <a:lnTo>
                      <a:pt x="5834" y="2082"/>
                    </a:lnTo>
                    <a:lnTo>
                      <a:pt x="5731" y="1825"/>
                    </a:lnTo>
                    <a:lnTo>
                      <a:pt x="5629" y="1568"/>
                    </a:lnTo>
                    <a:lnTo>
                      <a:pt x="5475" y="1311"/>
                    </a:lnTo>
                    <a:lnTo>
                      <a:pt x="5295" y="1080"/>
                    </a:lnTo>
                    <a:lnTo>
                      <a:pt x="5089" y="874"/>
                    </a:lnTo>
                    <a:lnTo>
                      <a:pt x="4883" y="694"/>
                    </a:lnTo>
                    <a:lnTo>
                      <a:pt x="4652" y="514"/>
                    </a:lnTo>
                    <a:lnTo>
                      <a:pt x="4395" y="360"/>
                    </a:lnTo>
                    <a:lnTo>
                      <a:pt x="4138" y="232"/>
                    </a:lnTo>
                    <a:lnTo>
                      <a:pt x="3855" y="129"/>
                    </a:lnTo>
                    <a:lnTo>
                      <a:pt x="3547" y="78"/>
                    </a:lnTo>
                    <a:lnTo>
                      <a:pt x="3239" y="26"/>
                    </a:lnTo>
                    <a:lnTo>
                      <a:pt x="2956" y="0"/>
                    </a:lnTo>
                    <a:close/>
                  </a:path>
                </a:pathLst>
              </a:custGeom>
              <a:solidFill>
                <a:srgbClr val="92572B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78" name="Google Shape;21811;p70">
                <a:extLst>
                  <a:ext uri="{FF2B5EF4-FFF2-40B4-BE49-F238E27FC236}">
                    <a16:creationId xmlns:a16="http://schemas.microsoft.com/office/drawing/2014/main" id="{DF4B04E2-86C9-1726-AA82-F8408C7479F0}"/>
                  </a:ext>
                </a:extLst>
              </p:cNvPr>
              <p:cNvSpPr/>
              <p:nvPr/>
            </p:nvSpPr>
            <p:spPr>
              <a:xfrm>
                <a:off x="6304125" y="27550"/>
                <a:ext cx="76475" cy="79050"/>
              </a:xfrm>
              <a:custGeom>
                <a:avLst/>
                <a:gdLst/>
                <a:ahLst/>
                <a:cxnLst/>
                <a:rect l="l" t="t" r="r" b="b"/>
                <a:pathLst>
                  <a:path w="3059" h="3162" extrusionOk="0">
                    <a:moveTo>
                      <a:pt x="0" y="0"/>
                    </a:moveTo>
                    <a:lnTo>
                      <a:pt x="489" y="129"/>
                    </a:lnTo>
                    <a:lnTo>
                      <a:pt x="951" y="283"/>
                    </a:lnTo>
                    <a:lnTo>
                      <a:pt x="1157" y="386"/>
                    </a:lnTo>
                    <a:lnTo>
                      <a:pt x="1362" y="489"/>
                    </a:lnTo>
                    <a:lnTo>
                      <a:pt x="1542" y="617"/>
                    </a:lnTo>
                    <a:lnTo>
                      <a:pt x="1722" y="771"/>
                    </a:lnTo>
                    <a:lnTo>
                      <a:pt x="1594" y="823"/>
                    </a:lnTo>
                    <a:lnTo>
                      <a:pt x="1465" y="926"/>
                    </a:lnTo>
                    <a:lnTo>
                      <a:pt x="1362" y="1003"/>
                    </a:lnTo>
                    <a:lnTo>
                      <a:pt x="1260" y="1106"/>
                    </a:lnTo>
                    <a:lnTo>
                      <a:pt x="1183" y="1234"/>
                    </a:lnTo>
                    <a:lnTo>
                      <a:pt x="1131" y="1363"/>
                    </a:lnTo>
                    <a:lnTo>
                      <a:pt x="1080" y="1491"/>
                    </a:lnTo>
                    <a:lnTo>
                      <a:pt x="1054" y="1620"/>
                    </a:lnTo>
                    <a:lnTo>
                      <a:pt x="1054" y="1902"/>
                    </a:lnTo>
                    <a:lnTo>
                      <a:pt x="1106" y="2185"/>
                    </a:lnTo>
                    <a:lnTo>
                      <a:pt x="1208" y="2468"/>
                    </a:lnTo>
                    <a:lnTo>
                      <a:pt x="1362" y="2750"/>
                    </a:lnTo>
                    <a:lnTo>
                      <a:pt x="1594" y="3007"/>
                    </a:lnTo>
                    <a:lnTo>
                      <a:pt x="1465" y="2699"/>
                    </a:lnTo>
                    <a:lnTo>
                      <a:pt x="1362" y="2416"/>
                    </a:lnTo>
                    <a:lnTo>
                      <a:pt x="1311" y="2159"/>
                    </a:lnTo>
                    <a:lnTo>
                      <a:pt x="1285" y="1928"/>
                    </a:lnTo>
                    <a:lnTo>
                      <a:pt x="1311" y="1697"/>
                    </a:lnTo>
                    <a:lnTo>
                      <a:pt x="1362" y="1465"/>
                    </a:lnTo>
                    <a:lnTo>
                      <a:pt x="1491" y="1234"/>
                    </a:lnTo>
                    <a:lnTo>
                      <a:pt x="1645" y="1054"/>
                    </a:lnTo>
                    <a:lnTo>
                      <a:pt x="1851" y="874"/>
                    </a:lnTo>
                    <a:lnTo>
                      <a:pt x="2082" y="1106"/>
                    </a:lnTo>
                    <a:lnTo>
                      <a:pt x="2313" y="1388"/>
                    </a:lnTo>
                    <a:lnTo>
                      <a:pt x="2493" y="1697"/>
                    </a:lnTo>
                    <a:lnTo>
                      <a:pt x="2647" y="2031"/>
                    </a:lnTo>
                    <a:lnTo>
                      <a:pt x="2879" y="2596"/>
                    </a:lnTo>
                    <a:lnTo>
                      <a:pt x="3059" y="3161"/>
                    </a:lnTo>
                    <a:lnTo>
                      <a:pt x="3033" y="2827"/>
                    </a:lnTo>
                    <a:lnTo>
                      <a:pt x="2982" y="2519"/>
                    </a:lnTo>
                    <a:lnTo>
                      <a:pt x="2904" y="2211"/>
                    </a:lnTo>
                    <a:lnTo>
                      <a:pt x="2827" y="1902"/>
                    </a:lnTo>
                    <a:lnTo>
                      <a:pt x="2699" y="1620"/>
                    </a:lnTo>
                    <a:lnTo>
                      <a:pt x="2570" y="1363"/>
                    </a:lnTo>
                    <a:lnTo>
                      <a:pt x="2390" y="1106"/>
                    </a:lnTo>
                    <a:lnTo>
                      <a:pt x="2211" y="874"/>
                    </a:lnTo>
                    <a:lnTo>
                      <a:pt x="2005" y="669"/>
                    </a:lnTo>
                    <a:lnTo>
                      <a:pt x="1774" y="489"/>
                    </a:lnTo>
                    <a:lnTo>
                      <a:pt x="1542" y="309"/>
                    </a:lnTo>
                    <a:lnTo>
                      <a:pt x="1260" y="180"/>
                    </a:lnTo>
                    <a:lnTo>
                      <a:pt x="977" y="103"/>
                    </a:lnTo>
                    <a:lnTo>
                      <a:pt x="669" y="26"/>
                    </a:lnTo>
                    <a:lnTo>
                      <a:pt x="335" y="0"/>
                    </a:lnTo>
                    <a:close/>
                  </a:path>
                </a:pathLst>
              </a:custGeom>
              <a:solidFill>
                <a:srgbClr val="000000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79" name="Google Shape;21812;p70">
                <a:extLst>
                  <a:ext uri="{FF2B5EF4-FFF2-40B4-BE49-F238E27FC236}">
                    <a16:creationId xmlns:a16="http://schemas.microsoft.com/office/drawing/2014/main" id="{34B0B190-B704-D338-2CEF-FC1DACCE4067}"/>
                  </a:ext>
                </a:extLst>
              </p:cNvPr>
              <p:cNvSpPr/>
              <p:nvPr/>
            </p:nvSpPr>
            <p:spPr>
              <a:xfrm>
                <a:off x="6748725" y="-31550"/>
                <a:ext cx="149075" cy="151650"/>
              </a:xfrm>
              <a:custGeom>
                <a:avLst/>
                <a:gdLst/>
                <a:ahLst/>
                <a:cxnLst/>
                <a:rect l="l" t="t" r="r" b="b"/>
                <a:pathLst>
                  <a:path w="5963" h="6066" extrusionOk="0">
                    <a:moveTo>
                      <a:pt x="3033" y="0"/>
                    </a:moveTo>
                    <a:lnTo>
                      <a:pt x="2750" y="26"/>
                    </a:lnTo>
                    <a:lnTo>
                      <a:pt x="2467" y="77"/>
                    </a:lnTo>
                    <a:lnTo>
                      <a:pt x="2185" y="180"/>
                    </a:lnTo>
                    <a:lnTo>
                      <a:pt x="1902" y="283"/>
                    </a:lnTo>
                    <a:lnTo>
                      <a:pt x="1619" y="411"/>
                    </a:lnTo>
                    <a:lnTo>
                      <a:pt x="1362" y="566"/>
                    </a:lnTo>
                    <a:lnTo>
                      <a:pt x="1131" y="720"/>
                    </a:lnTo>
                    <a:lnTo>
                      <a:pt x="900" y="925"/>
                    </a:lnTo>
                    <a:lnTo>
                      <a:pt x="694" y="1131"/>
                    </a:lnTo>
                    <a:lnTo>
                      <a:pt x="514" y="1362"/>
                    </a:lnTo>
                    <a:lnTo>
                      <a:pt x="360" y="1619"/>
                    </a:lnTo>
                    <a:lnTo>
                      <a:pt x="232" y="1876"/>
                    </a:lnTo>
                    <a:lnTo>
                      <a:pt x="129" y="2133"/>
                    </a:lnTo>
                    <a:lnTo>
                      <a:pt x="52" y="2416"/>
                    </a:lnTo>
                    <a:lnTo>
                      <a:pt x="0" y="2699"/>
                    </a:lnTo>
                    <a:lnTo>
                      <a:pt x="0" y="2981"/>
                    </a:lnTo>
                    <a:lnTo>
                      <a:pt x="0" y="3290"/>
                    </a:lnTo>
                    <a:lnTo>
                      <a:pt x="26" y="3572"/>
                    </a:lnTo>
                    <a:lnTo>
                      <a:pt x="103" y="3855"/>
                    </a:lnTo>
                    <a:lnTo>
                      <a:pt x="180" y="4138"/>
                    </a:lnTo>
                    <a:lnTo>
                      <a:pt x="309" y="4420"/>
                    </a:lnTo>
                    <a:lnTo>
                      <a:pt x="463" y="4677"/>
                    </a:lnTo>
                    <a:lnTo>
                      <a:pt x="643" y="4934"/>
                    </a:lnTo>
                    <a:lnTo>
                      <a:pt x="823" y="5166"/>
                    </a:lnTo>
                    <a:lnTo>
                      <a:pt x="1054" y="5346"/>
                    </a:lnTo>
                    <a:lnTo>
                      <a:pt x="1285" y="5525"/>
                    </a:lnTo>
                    <a:lnTo>
                      <a:pt x="1517" y="5680"/>
                    </a:lnTo>
                    <a:lnTo>
                      <a:pt x="1774" y="5808"/>
                    </a:lnTo>
                    <a:lnTo>
                      <a:pt x="2056" y="5911"/>
                    </a:lnTo>
                    <a:lnTo>
                      <a:pt x="2313" y="5988"/>
                    </a:lnTo>
                    <a:lnTo>
                      <a:pt x="2596" y="6039"/>
                    </a:lnTo>
                    <a:lnTo>
                      <a:pt x="2904" y="6065"/>
                    </a:lnTo>
                    <a:lnTo>
                      <a:pt x="3187" y="6065"/>
                    </a:lnTo>
                    <a:lnTo>
                      <a:pt x="3470" y="6014"/>
                    </a:lnTo>
                    <a:lnTo>
                      <a:pt x="3752" y="5962"/>
                    </a:lnTo>
                    <a:lnTo>
                      <a:pt x="4035" y="5860"/>
                    </a:lnTo>
                    <a:lnTo>
                      <a:pt x="4318" y="5731"/>
                    </a:lnTo>
                    <a:lnTo>
                      <a:pt x="4600" y="5603"/>
                    </a:lnTo>
                    <a:lnTo>
                      <a:pt x="4832" y="5423"/>
                    </a:lnTo>
                    <a:lnTo>
                      <a:pt x="5063" y="5217"/>
                    </a:lnTo>
                    <a:lnTo>
                      <a:pt x="5269" y="5012"/>
                    </a:lnTo>
                    <a:lnTo>
                      <a:pt x="5449" y="4780"/>
                    </a:lnTo>
                    <a:lnTo>
                      <a:pt x="5577" y="4523"/>
                    </a:lnTo>
                    <a:lnTo>
                      <a:pt x="5706" y="4266"/>
                    </a:lnTo>
                    <a:lnTo>
                      <a:pt x="5808" y="4009"/>
                    </a:lnTo>
                    <a:lnTo>
                      <a:pt x="5885" y="3727"/>
                    </a:lnTo>
                    <a:lnTo>
                      <a:pt x="5937" y="3444"/>
                    </a:lnTo>
                    <a:lnTo>
                      <a:pt x="5963" y="3161"/>
                    </a:lnTo>
                    <a:lnTo>
                      <a:pt x="5963" y="2878"/>
                    </a:lnTo>
                    <a:lnTo>
                      <a:pt x="5937" y="2570"/>
                    </a:lnTo>
                    <a:lnTo>
                      <a:pt x="5860" y="2287"/>
                    </a:lnTo>
                    <a:lnTo>
                      <a:pt x="5783" y="2005"/>
                    </a:lnTo>
                    <a:lnTo>
                      <a:pt x="5654" y="1722"/>
                    </a:lnTo>
                    <a:lnTo>
                      <a:pt x="5449" y="1388"/>
                    </a:lnTo>
                    <a:lnTo>
                      <a:pt x="5269" y="1080"/>
                    </a:lnTo>
                    <a:lnTo>
                      <a:pt x="5037" y="823"/>
                    </a:lnTo>
                    <a:lnTo>
                      <a:pt x="4832" y="617"/>
                    </a:lnTo>
                    <a:lnTo>
                      <a:pt x="4575" y="411"/>
                    </a:lnTo>
                    <a:lnTo>
                      <a:pt x="4343" y="283"/>
                    </a:lnTo>
                    <a:lnTo>
                      <a:pt x="4087" y="154"/>
                    </a:lnTo>
                    <a:lnTo>
                      <a:pt x="3830" y="77"/>
                    </a:lnTo>
                    <a:lnTo>
                      <a:pt x="3573" y="26"/>
                    </a:lnTo>
                    <a:lnTo>
                      <a:pt x="3290" y="0"/>
                    </a:lnTo>
                    <a:close/>
                  </a:path>
                </a:pathLst>
              </a:custGeom>
              <a:solidFill>
                <a:srgbClr val="92572B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80" name="Google Shape;21813;p70">
                <a:extLst>
                  <a:ext uri="{FF2B5EF4-FFF2-40B4-BE49-F238E27FC236}">
                    <a16:creationId xmlns:a16="http://schemas.microsoft.com/office/drawing/2014/main" id="{E62D8B2E-E402-00D2-CFDF-F6F9D3FAD0B2}"/>
                  </a:ext>
                </a:extLst>
              </p:cNvPr>
              <p:cNvSpPr/>
              <p:nvPr/>
            </p:nvSpPr>
            <p:spPr>
              <a:xfrm>
                <a:off x="6808475" y="-1350"/>
                <a:ext cx="59125" cy="93825"/>
              </a:xfrm>
              <a:custGeom>
                <a:avLst/>
                <a:gdLst/>
                <a:ahLst/>
                <a:cxnLst/>
                <a:rect l="l" t="t" r="r" b="b"/>
                <a:pathLst>
                  <a:path w="2365" h="3753" extrusionOk="0">
                    <a:moveTo>
                      <a:pt x="2365" y="0"/>
                    </a:moveTo>
                    <a:lnTo>
                      <a:pt x="2031" y="77"/>
                    </a:lnTo>
                    <a:lnTo>
                      <a:pt x="1722" y="180"/>
                    </a:lnTo>
                    <a:lnTo>
                      <a:pt x="1440" y="308"/>
                    </a:lnTo>
                    <a:lnTo>
                      <a:pt x="1157" y="463"/>
                    </a:lnTo>
                    <a:lnTo>
                      <a:pt x="926" y="642"/>
                    </a:lnTo>
                    <a:lnTo>
                      <a:pt x="720" y="848"/>
                    </a:lnTo>
                    <a:lnTo>
                      <a:pt x="540" y="1079"/>
                    </a:lnTo>
                    <a:lnTo>
                      <a:pt x="386" y="1336"/>
                    </a:lnTo>
                    <a:lnTo>
                      <a:pt x="257" y="1593"/>
                    </a:lnTo>
                    <a:lnTo>
                      <a:pt x="155" y="1876"/>
                    </a:lnTo>
                    <a:lnTo>
                      <a:pt x="77" y="2184"/>
                    </a:lnTo>
                    <a:lnTo>
                      <a:pt x="26" y="2493"/>
                    </a:lnTo>
                    <a:lnTo>
                      <a:pt x="0" y="2801"/>
                    </a:lnTo>
                    <a:lnTo>
                      <a:pt x="0" y="3110"/>
                    </a:lnTo>
                    <a:lnTo>
                      <a:pt x="26" y="3444"/>
                    </a:lnTo>
                    <a:lnTo>
                      <a:pt x="77" y="3752"/>
                    </a:lnTo>
                    <a:lnTo>
                      <a:pt x="129" y="3161"/>
                    </a:lnTo>
                    <a:lnTo>
                      <a:pt x="206" y="2570"/>
                    </a:lnTo>
                    <a:lnTo>
                      <a:pt x="283" y="2210"/>
                    </a:lnTo>
                    <a:lnTo>
                      <a:pt x="412" y="1850"/>
                    </a:lnTo>
                    <a:lnTo>
                      <a:pt x="566" y="1542"/>
                    </a:lnTo>
                    <a:lnTo>
                      <a:pt x="746" y="1259"/>
                    </a:lnTo>
                    <a:lnTo>
                      <a:pt x="951" y="1362"/>
                    </a:lnTo>
                    <a:lnTo>
                      <a:pt x="1131" y="1491"/>
                    </a:lnTo>
                    <a:lnTo>
                      <a:pt x="1260" y="1619"/>
                    </a:lnTo>
                    <a:lnTo>
                      <a:pt x="1388" y="1799"/>
                    </a:lnTo>
                    <a:lnTo>
                      <a:pt x="1465" y="1979"/>
                    </a:lnTo>
                    <a:lnTo>
                      <a:pt x="1517" y="2184"/>
                    </a:lnTo>
                    <a:lnTo>
                      <a:pt x="1568" y="2390"/>
                    </a:lnTo>
                    <a:lnTo>
                      <a:pt x="1542" y="2621"/>
                    </a:lnTo>
                    <a:lnTo>
                      <a:pt x="1517" y="2955"/>
                    </a:lnTo>
                    <a:lnTo>
                      <a:pt x="1465" y="3290"/>
                    </a:lnTo>
                    <a:lnTo>
                      <a:pt x="1619" y="2981"/>
                    </a:lnTo>
                    <a:lnTo>
                      <a:pt x="1697" y="2776"/>
                    </a:lnTo>
                    <a:lnTo>
                      <a:pt x="1748" y="2544"/>
                    </a:lnTo>
                    <a:lnTo>
                      <a:pt x="1774" y="2313"/>
                    </a:lnTo>
                    <a:lnTo>
                      <a:pt x="1748" y="2107"/>
                    </a:lnTo>
                    <a:lnTo>
                      <a:pt x="1697" y="1876"/>
                    </a:lnTo>
                    <a:lnTo>
                      <a:pt x="1619" y="1670"/>
                    </a:lnTo>
                    <a:lnTo>
                      <a:pt x="1491" y="1491"/>
                    </a:lnTo>
                    <a:lnTo>
                      <a:pt x="1337" y="1336"/>
                    </a:lnTo>
                    <a:lnTo>
                      <a:pt x="1105" y="1182"/>
                    </a:lnTo>
                    <a:lnTo>
                      <a:pt x="848" y="1105"/>
                    </a:lnTo>
                    <a:lnTo>
                      <a:pt x="1003" y="951"/>
                    </a:lnTo>
                    <a:lnTo>
                      <a:pt x="1157" y="771"/>
                    </a:lnTo>
                    <a:lnTo>
                      <a:pt x="1337" y="617"/>
                    </a:lnTo>
                    <a:lnTo>
                      <a:pt x="1517" y="488"/>
                    </a:lnTo>
                    <a:lnTo>
                      <a:pt x="1928" y="231"/>
                    </a:lnTo>
                    <a:lnTo>
                      <a:pt x="2365" y="0"/>
                    </a:lnTo>
                    <a:close/>
                  </a:path>
                </a:pathLst>
              </a:custGeom>
              <a:solidFill>
                <a:srgbClr val="000000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81" name="Google Shape;21814;p70">
                <a:extLst>
                  <a:ext uri="{FF2B5EF4-FFF2-40B4-BE49-F238E27FC236}">
                    <a16:creationId xmlns:a16="http://schemas.microsoft.com/office/drawing/2014/main" id="{B0ED3034-076A-5A18-5876-34615B4425D5}"/>
                  </a:ext>
                </a:extLst>
              </p:cNvPr>
              <p:cNvSpPr/>
              <p:nvPr/>
            </p:nvSpPr>
            <p:spPr>
              <a:xfrm>
                <a:off x="6363225" y="-182550"/>
                <a:ext cx="447200" cy="430500"/>
              </a:xfrm>
              <a:custGeom>
                <a:avLst/>
                <a:gdLst/>
                <a:ahLst/>
                <a:cxnLst/>
                <a:rect l="l" t="t" r="r" b="b"/>
                <a:pathLst>
                  <a:path w="17888" h="17220" extrusionOk="0">
                    <a:moveTo>
                      <a:pt x="8507" y="1"/>
                    </a:moveTo>
                    <a:lnTo>
                      <a:pt x="8019" y="52"/>
                    </a:lnTo>
                    <a:lnTo>
                      <a:pt x="7505" y="129"/>
                    </a:lnTo>
                    <a:lnTo>
                      <a:pt x="7017" y="232"/>
                    </a:lnTo>
                    <a:lnTo>
                      <a:pt x="6528" y="335"/>
                    </a:lnTo>
                    <a:lnTo>
                      <a:pt x="6040" y="489"/>
                    </a:lnTo>
                    <a:lnTo>
                      <a:pt x="5578" y="669"/>
                    </a:lnTo>
                    <a:lnTo>
                      <a:pt x="5115" y="849"/>
                    </a:lnTo>
                    <a:lnTo>
                      <a:pt x="4652" y="1080"/>
                    </a:lnTo>
                    <a:lnTo>
                      <a:pt x="4215" y="1337"/>
                    </a:lnTo>
                    <a:lnTo>
                      <a:pt x="3804" y="1594"/>
                    </a:lnTo>
                    <a:lnTo>
                      <a:pt x="3393" y="1903"/>
                    </a:lnTo>
                    <a:lnTo>
                      <a:pt x="2982" y="2237"/>
                    </a:lnTo>
                    <a:lnTo>
                      <a:pt x="2596" y="2596"/>
                    </a:lnTo>
                    <a:lnTo>
                      <a:pt x="2288" y="2931"/>
                    </a:lnTo>
                    <a:lnTo>
                      <a:pt x="2005" y="3265"/>
                    </a:lnTo>
                    <a:lnTo>
                      <a:pt x="1723" y="3624"/>
                    </a:lnTo>
                    <a:lnTo>
                      <a:pt x="1466" y="3984"/>
                    </a:lnTo>
                    <a:lnTo>
                      <a:pt x="1234" y="4370"/>
                    </a:lnTo>
                    <a:lnTo>
                      <a:pt x="1003" y="4781"/>
                    </a:lnTo>
                    <a:lnTo>
                      <a:pt x="797" y="5166"/>
                    </a:lnTo>
                    <a:lnTo>
                      <a:pt x="618" y="5603"/>
                    </a:lnTo>
                    <a:lnTo>
                      <a:pt x="463" y="6014"/>
                    </a:lnTo>
                    <a:lnTo>
                      <a:pt x="335" y="6426"/>
                    </a:lnTo>
                    <a:lnTo>
                      <a:pt x="335" y="6451"/>
                    </a:lnTo>
                    <a:lnTo>
                      <a:pt x="232" y="6811"/>
                    </a:lnTo>
                    <a:lnTo>
                      <a:pt x="155" y="7171"/>
                    </a:lnTo>
                    <a:lnTo>
                      <a:pt x="104" y="7531"/>
                    </a:lnTo>
                    <a:lnTo>
                      <a:pt x="52" y="7890"/>
                    </a:lnTo>
                    <a:lnTo>
                      <a:pt x="26" y="8250"/>
                    </a:lnTo>
                    <a:lnTo>
                      <a:pt x="1" y="8610"/>
                    </a:lnTo>
                    <a:lnTo>
                      <a:pt x="26" y="8996"/>
                    </a:lnTo>
                    <a:lnTo>
                      <a:pt x="52" y="9355"/>
                    </a:lnTo>
                    <a:lnTo>
                      <a:pt x="104" y="9715"/>
                    </a:lnTo>
                    <a:lnTo>
                      <a:pt x="155" y="10101"/>
                    </a:lnTo>
                    <a:lnTo>
                      <a:pt x="232" y="10460"/>
                    </a:lnTo>
                    <a:lnTo>
                      <a:pt x="335" y="10846"/>
                    </a:lnTo>
                    <a:lnTo>
                      <a:pt x="463" y="11206"/>
                    </a:lnTo>
                    <a:lnTo>
                      <a:pt x="618" y="11591"/>
                    </a:lnTo>
                    <a:lnTo>
                      <a:pt x="772" y="11951"/>
                    </a:lnTo>
                    <a:lnTo>
                      <a:pt x="926" y="12311"/>
                    </a:lnTo>
                    <a:lnTo>
                      <a:pt x="1132" y="12645"/>
                    </a:lnTo>
                    <a:lnTo>
                      <a:pt x="1337" y="13005"/>
                    </a:lnTo>
                    <a:lnTo>
                      <a:pt x="1543" y="13339"/>
                    </a:lnTo>
                    <a:lnTo>
                      <a:pt x="1774" y="13647"/>
                    </a:lnTo>
                    <a:lnTo>
                      <a:pt x="2031" y="13956"/>
                    </a:lnTo>
                    <a:lnTo>
                      <a:pt x="2288" y="14264"/>
                    </a:lnTo>
                    <a:lnTo>
                      <a:pt x="2545" y="14572"/>
                    </a:lnTo>
                    <a:lnTo>
                      <a:pt x="2828" y="14829"/>
                    </a:lnTo>
                    <a:lnTo>
                      <a:pt x="3136" y="15112"/>
                    </a:lnTo>
                    <a:lnTo>
                      <a:pt x="3444" y="15343"/>
                    </a:lnTo>
                    <a:lnTo>
                      <a:pt x="3753" y="15575"/>
                    </a:lnTo>
                    <a:lnTo>
                      <a:pt x="4061" y="15806"/>
                    </a:lnTo>
                    <a:lnTo>
                      <a:pt x="4627" y="16140"/>
                    </a:lnTo>
                    <a:lnTo>
                      <a:pt x="5038" y="16346"/>
                    </a:lnTo>
                    <a:lnTo>
                      <a:pt x="5475" y="16551"/>
                    </a:lnTo>
                    <a:lnTo>
                      <a:pt x="5937" y="16705"/>
                    </a:lnTo>
                    <a:lnTo>
                      <a:pt x="6374" y="16860"/>
                    </a:lnTo>
                    <a:lnTo>
                      <a:pt x="6837" y="16988"/>
                    </a:lnTo>
                    <a:lnTo>
                      <a:pt x="7299" y="17091"/>
                    </a:lnTo>
                    <a:lnTo>
                      <a:pt x="7788" y="17168"/>
                    </a:lnTo>
                    <a:lnTo>
                      <a:pt x="8250" y="17194"/>
                    </a:lnTo>
                    <a:lnTo>
                      <a:pt x="8739" y="17219"/>
                    </a:lnTo>
                    <a:lnTo>
                      <a:pt x="9689" y="17219"/>
                    </a:lnTo>
                    <a:lnTo>
                      <a:pt x="10152" y="17168"/>
                    </a:lnTo>
                    <a:lnTo>
                      <a:pt x="10640" y="17091"/>
                    </a:lnTo>
                    <a:lnTo>
                      <a:pt x="11103" y="16988"/>
                    </a:lnTo>
                    <a:lnTo>
                      <a:pt x="11565" y="16860"/>
                    </a:lnTo>
                    <a:lnTo>
                      <a:pt x="12002" y="16705"/>
                    </a:lnTo>
                    <a:lnTo>
                      <a:pt x="12465" y="16525"/>
                    </a:lnTo>
                    <a:lnTo>
                      <a:pt x="12902" y="16320"/>
                    </a:lnTo>
                    <a:lnTo>
                      <a:pt x="13313" y="16114"/>
                    </a:lnTo>
                    <a:lnTo>
                      <a:pt x="13724" y="15857"/>
                    </a:lnTo>
                    <a:lnTo>
                      <a:pt x="13930" y="15729"/>
                    </a:lnTo>
                    <a:lnTo>
                      <a:pt x="14238" y="15497"/>
                    </a:lnTo>
                    <a:lnTo>
                      <a:pt x="14547" y="15266"/>
                    </a:lnTo>
                    <a:lnTo>
                      <a:pt x="14829" y="15035"/>
                    </a:lnTo>
                    <a:lnTo>
                      <a:pt x="15112" y="14778"/>
                    </a:lnTo>
                    <a:lnTo>
                      <a:pt x="15369" y="14495"/>
                    </a:lnTo>
                    <a:lnTo>
                      <a:pt x="15652" y="14213"/>
                    </a:lnTo>
                    <a:lnTo>
                      <a:pt x="15883" y="13930"/>
                    </a:lnTo>
                    <a:lnTo>
                      <a:pt x="16114" y="13621"/>
                    </a:lnTo>
                    <a:lnTo>
                      <a:pt x="16345" y="13313"/>
                    </a:lnTo>
                    <a:lnTo>
                      <a:pt x="16551" y="13005"/>
                    </a:lnTo>
                    <a:lnTo>
                      <a:pt x="16757" y="12671"/>
                    </a:lnTo>
                    <a:lnTo>
                      <a:pt x="16937" y="12336"/>
                    </a:lnTo>
                    <a:lnTo>
                      <a:pt x="17091" y="12002"/>
                    </a:lnTo>
                    <a:lnTo>
                      <a:pt x="17245" y="11643"/>
                    </a:lnTo>
                    <a:lnTo>
                      <a:pt x="17399" y="11283"/>
                    </a:lnTo>
                    <a:lnTo>
                      <a:pt x="17502" y="10923"/>
                    </a:lnTo>
                    <a:lnTo>
                      <a:pt x="17656" y="10358"/>
                    </a:lnTo>
                    <a:lnTo>
                      <a:pt x="17708" y="10178"/>
                    </a:lnTo>
                    <a:lnTo>
                      <a:pt x="17810" y="9612"/>
                    </a:lnTo>
                    <a:lnTo>
                      <a:pt x="17862" y="9021"/>
                    </a:lnTo>
                    <a:lnTo>
                      <a:pt x="17887" y="8456"/>
                    </a:lnTo>
                    <a:lnTo>
                      <a:pt x="17862" y="7890"/>
                    </a:lnTo>
                    <a:lnTo>
                      <a:pt x="17810" y="7222"/>
                    </a:lnTo>
                    <a:lnTo>
                      <a:pt x="17810" y="7171"/>
                    </a:lnTo>
                    <a:lnTo>
                      <a:pt x="17733" y="6785"/>
                    </a:lnTo>
                    <a:lnTo>
                      <a:pt x="17656" y="6400"/>
                    </a:lnTo>
                    <a:lnTo>
                      <a:pt x="17553" y="5989"/>
                    </a:lnTo>
                    <a:lnTo>
                      <a:pt x="17425" y="5603"/>
                    </a:lnTo>
                    <a:lnTo>
                      <a:pt x="17271" y="5192"/>
                    </a:lnTo>
                    <a:lnTo>
                      <a:pt x="17116" y="4807"/>
                    </a:lnTo>
                    <a:lnTo>
                      <a:pt x="16911" y="4421"/>
                    </a:lnTo>
                    <a:lnTo>
                      <a:pt x="16705" y="4061"/>
                    </a:lnTo>
                    <a:lnTo>
                      <a:pt x="16500" y="3702"/>
                    </a:lnTo>
                    <a:lnTo>
                      <a:pt x="16243" y="3367"/>
                    </a:lnTo>
                    <a:lnTo>
                      <a:pt x="15986" y="3059"/>
                    </a:lnTo>
                    <a:lnTo>
                      <a:pt x="15729" y="2776"/>
                    </a:lnTo>
                    <a:lnTo>
                      <a:pt x="15472" y="2494"/>
                    </a:lnTo>
                    <a:lnTo>
                      <a:pt x="15189" y="2237"/>
                    </a:lnTo>
                    <a:lnTo>
                      <a:pt x="14881" y="1980"/>
                    </a:lnTo>
                    <a:lnTo>
                      <a:pt x="14572" y="1748"/>
                    </a:lnTo>
                    <a:lnTo>
                      <a:pt x="14264" y="1517"/>
                    </a:lnTo>
                    <a:lnTo>
                      <a:pt x="13930" y="1312"/>
                    </a:lnTo>
                    <a:lnTo>
                      <a:pt x="13596" y="1132"/>
                    </a:lnTo>
                    <a:lnTo>
                      <a:pt x="13236" y="952"/>
                    </a:lnTo>
                    <a:lnTo>
                      <a:pt x="12876" y="772"/>
                    </a:lnTo>
                    <a:lnTo>
                      <a:pt x="12516" y="618"/>
                    </a:lnTo>
                    <a:lnTo>
                      <a:pt x="12157" y="489"/>
                    </a:lnTo>
                    <a:lnTo>
                      <a:pt x="11797" y="386"/>
                    </a:lnTo>
                    <a:lnTo>
                      <a:pt x="11411" y="284"/>
                    </a:lnTo>
                    <a:lnTo>
                      <a:pt x="11026" y="181"/>
                    </a:lnTo>
                    <a:lnTo>
                      <a:pt x="10537" y="104"/>
                    </a:lnTo>
                    <a:lnTo>
                      <a:pt x="10023" y="27"/>
                    </a:lnTo>
                    <a:lnTo>
                      <a:pt x="9535" y="1"/>
                    </a:lnTo>
                    <a:close/>
                  </a:path>
                </a:pathLst>
              </a:custGeom>
              <a:solidFill>
                <a:srgbClr val="92572B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82" name="Google Shape;21815;p70">
                <a:extLst>
                  <a:ext uri="{FF2B5EF4-FFF2-40B4-BE49-F238E27FC236}">
                    <a16:creationId xmlns:a16="http://schemas.microsoft.com/office/drawing/2014/main" id="{0DAD526E-F67C-17DC-B1D1-656EC452E27F}"/>
                  </a:ext>
                </a:extLst>
              </p:cNvPr>
              <p:cNvSpPr/>
              <p:nvPr/>
            </p:nvSpPr>
            <p:spPr>
              <a:xfrm>
                <a:off x="6363225" y="-182550"/>
                <a:ext cx="447200" cy="430500"/>
              </a:xfrm>
              <a:custGeom>
                <a:avLst/>
                <a:gdLst/>
                <a:ahLst/>
                <a:cxnLst/>
                <a:rect l="l" t="t" r="r" b="b"/>
                <a:pathLst>
                  <a:path w="17888" h="17220" fill="none" extrusionOk="0">
                    <a:moveTo>
                      <a:pt x="17708" y="10178"/>
                    </a:moveTo>
                    <a:lnTo>
                      <a:pt x="17708" y="10178"/>
                    </a:lnTo>
                    <a:lnTo>
                      <a:pt x="17656" y="10358"/>
                    </a:lnTo>
                    <a:lnTo>
                      <a:pt x="17656" y="10358"/>
                    </a:lnTo>
                    <a:lnTo>
                      <a:pt x="17502" y="10923"/>
                    </a:lnTo>
                    <a:lnTo>
                      <a:pt x="17502" y="10923"/>
                    </a:lnTo>
                    <a:lnTo>
                      <a:pt x="17399" y="11283"/>
                    </a:lnTo>
                    <a:lnTo>
                      <a:pt x="17245" y="11643"/>
                    </a:lnTo>
                    <a:lnTo>
                      <a:pt x="17091" y="12002"/>
                    </a:lnTo>
                    <a:lnTo>
                      <a:pt x="16937" y="12336"/>
                    </a:lnTo>
                    <a:lnTo>
                      <a:pt x="16757" y="12671"/>
                    </a:lnTo>
                    <a:lnTo>
                      <a:pt x="16551" y="13005"/>
                    </a:lnTo>
                    <a:lnTo>
                      <a:pt x="16345" y="13313"/>
                    </a:lnTo>
                    <a:lnTo>
                      <a:pt x="16114" y="13621"/>
                    </a:lnTo>
                    <a:lnTo>
                      <a:pt x="15883" y="13930"/>
                    </a:lnTo>
                    <a:lnTo>
                      <a:pt x="15652" y="14213"/>
                    </a:lnTo>
                    <a:lnTo>
                      <a:pt x="15369" y="14495"/>
                    </a:lnTo>
                    <a:lnTo>
                      <a:pt x="15112" y="14778"/>
                    </a:lnTo>
                    <a:lnTo>
                      <a:pt x="14829" y="15035"/>
                    </a:lnTo>
                    <a:lnTo>
                      <a:pt x="14547" y="15266"/>
                    </a:lnTo>
                    <a:lnTo>
                      <a:pt x="14238" y="15497"/>
                    </a:lnTo>
                    <a:lnTo>
                      <a:pt x="13930" y="15729"/>
                    </a:lnTo>
                    <a:lnTo>
                      <a:pt x="13930" y="15729"/>
                    </a:lnTo>
                    <a:lnTo>
                      <a:pt x="13724" y="15857"/>
                    </a:lnTo>
                    <a:lnTo>
                      <a:pt x="13724" y="15857"/>
                    </a:lnTo>
                    <a:lnTo>
                      <a:pt x="13313" y="16114"/>
                    </a:lnTo>
                    <a:lnTo>
                      <a:pt x="12902" y="16320"/>
                    </a:lnTo>
                    <a:lnTo>
                      <a:pt x="12465" y="16525"/>
                    </a:lnTo>
                    <a:lnTo>
                      <a:pt x="12002" y="16705"/>
                    </a:lnTo>
                    <a:lnTo>
                      <a:pt x="12002" y="16705"/>
                    </a:lnTo>
                    <a:lnTo>
                      <a:pt x="11565" y="16860"/>
                    </a:lnTo>
                    <a:lnTo>
                      <a:pt x="11103" y="16988"/>
                    </a:lnTo>
                    <a:lnTo>
                      <a:pt x="10640" y="17091"/>
                    </a:lnTo>
                    <a:lnTo>
                      <a:pt x="10152" y="17168"/>
                    </a:lnTo>
                    <a:lnTo>
                      <a:pt x="9689" y="17219"/>
                    </a:lnTo>
                    <a:lnTo>
                      <a:pt x="9201" y="17219"/>
                    </a:lnTo>
                    <a:lnTo>
                      <a:pt x="8739" y="17219"/>
                    </a:lnTo>
                    <a:lnTo>
                      <a:pt x="8250" y="17194"/>
                    </a:lnTo>
                    <a:lnTo>
                      <a:pt x="7788" y="17168"/>
                    </a:lnTo>
                    <a:lnTo>
                      <a:pt x="7299" y="17091"/>
                    </a:lnTo>
                    <a:lnTo>
                      <a:pt x="6837" y="16988"/>
                    </a:lnTo>
                    <a:lnTo>
                      <a:pt x="6374" y="16860"/>
                    </a:lnTo>
                    <a:lnTo>
                      <a:pt x="5937" y="16705"/>
                    </a:lnTo>
                    <a:lnTo>
                      <a:pt x="5475" y="16551"/>
                    </a:lnTo>
                    <a:lnTo>
                      <a:pt x="5038" y="16346"/>
                    </a:lnTo>
                    <a:lnTo>
                      <a:pt x="4627" y="16140"/>
                    </a:lnTo>
                    <a:lnTo>
                      <a:pt x="4627" y="16140"/>
                    </a:lnTo>
                    <a:lnTo>
                      <a:pt x="4061" y="15806"/>
                    </a:lnTo>
                    <a:lnTo>
                      <a:pt x="4061" y="15806"/>
                    </a:lnTo>
                    <a:lnTo>
                      <a:pt x="3753" y="15575"/>
                    </a:lnTo>
                    <a:lnTo>
                      <a:pt x="3444" y="15343"/>
                    </a:lnTo>
                    <a:lnTo>
                      <a:pt x="3136" y="15112"/>
                    </a:lnTo>
                    <a:lnTo>
                      <a:pt x="2828" y="14829"/>
                    </a:lnTo>
                    <a:lnTo>
                      <a:pt x="2545" y="14572"/>
                    </a:lnTo>
                    <a:lnTo>
                      <a:pt x="2288" y="14264"/>
                    </a:lnTo>
                    <a:lnTo>
                      <a:pt x="2031" y="13956"/>
                    </a:lnTo>
                    <a:lnTo>
                      <a:pt x="1774" y="13647"/>
                    </a:lnTo>
                    <a:lnTo>
                      <a:pt x="1543" y="13339"/>
                    </a:lnTo>
                    <a:lnTo>
                      <a:pt x="1337" y="13005"/>
                    </a:lnTo>
                    <a:lnTo>
                      <a:pt x="1132" y="12645"/>
                    </a:lnTo>
                    <a:lnTo>
                      <a:pt x="926" y="12311"/>
                    </a:lnTo>
                    <a:lnTo>
                      <a:pt x="772" y="11951"/>
                    </a:lnTo>
                    <a:lnTo>
                      <a:pt x="618" y="11591"/>
                    </a:lnTo>
                    <a:lnTo>
                      <a:pt x="463" y="11206"/>
                    </a:lnTo>
                    <a:lnTo>
                      <a:pt x="335" y="10846"/>
                    </a:lnTo>
                    <a:lnTo>
                      <a:pt x="335" y="10846"/>
                    </a:lnTo>
                    <a:lnTo>
                      <a:pt x="232" y="10460"/>
                    </a:lnTo>
                    <a:lnTo>
                      <a:pt x="155" y="10101"/>
                    </a:lnTo>
                    <a:lnTo>
                      <a:pt x="104" y="9715"/>
                    </a:lnTo>
                    <a:lnTo>
                      <a:pt x="52" y="9355"/>
                    </a:lnTo>
                    <a:lnTo>
                      <a:pt x="52" y="9355"/>
                    </a:lnTo>
                    <a:lnTo>
                      <a:pt x="26" y="8996"/>
                    </a:lnTo>
                    <a:lnTo>
                      <a:pt x="1" y="8610"/>
                    </a:lnTo>
                    <a:lnTo>
                      <a:pt x="26" y="8250"/>
                    </a:lnTo>
                    <a:lnTo>
                      <a:pt x="52" y="7890"/>
                    </a:lnTo>
                    <a:lnTo>
                      <a:pt x="104" y="7531"/>
                    </a:lnTo>
                    <a:lnTo>
                      <a:pt x="155" y="7171"/>
                    </a:lnTo>
                    <a:lnTo>
                      <a:pt x="232" y="6811"/>
                    </a:lnTo>
                    <a:lnTo>
                      <a:pt x="335" y="6451"/>
                    </a:lnTo>
                    <a:lnTo>
                      <a:pt x="335" y="6451"/>
                    </a:lnTo>
                    <a:lnTo>
                      <a:pt x="335" y="6426"/>
                    </a:lnTo>
                    <a:lnTo>
                      <a:pt x="335" y="6426"/>
                    </a:lnTo>
                    <a:lnTo>
                      <a:pt x="463" y="6014"/>
                    </a:lnTo>
                    <a:lnTo>
                      <a:pt x="618" y="5603"/>
                    </a:lnTo>
                    <a:lnTo>
                      <a:pt x="618" y="5603"/>
                    </a:lnTo>
                    <a:lnTo>
                      <a:pt x="797" y="5166"/>
                    </a:lnTo>
                    <a:lnTo>
                      <a:pt x="1003" y="4781"/>
                    </a:lnTo>
                    <a:lnTo>
                      <a:pt x="1234" y="4370"/>
                    </a:lnTo>
                    <a:lnTo>
                      <a:pt x="1466" y="3984"/>
                    </a:lnTo>
                    <a:lnTo>
                      <a:pt x="1723" y="3624"/>
                    </a:lnTo>
                    <a:lnTo>
                      <a:pt x="2005" y="3265"/>
                    </a:lnTo>
                    <a:lnTo>
                      <a:pt x="2288" y="2931"/>
                    </a:lnTo>
                    <a:lnTo>
                      <a:pt x="2596" y="2596"/>
                    </a:lnTo>
                    <a:lnTo>
                      <a:pt x="2596" y="2596"/>
                    </a:lnTo>
                    <a:lnTo>
                      <a:pt x="2982" y="2237"/>
                    </a:lnTo>
                    <a:lnTo>
                      <a:pt x="3393" y="1903"/>
                    </a:lnTo>
                    <a:lnTo>
                      <a:pt x="3393" y="1903"/>
                    </a:lnTo>
                    <a:lnTo>
                      <a:pt x="3804" y="1594"/>
                    </a:lnTo>
                    <a:lnTo>
                      <a:pt x="4215" y="1337"/>
                    </a:lnTo>
                    <a:lnTo>
                      <a:pt x="4652" y="1080"/>
                    </a:lnTo>
                    <a:lnTo>
                      <a:pt x="5115" y="849"/>
                    </a:lnTo>
                    <a:lnTo>
                      <a:pt x="5578" y="669"/>
                    </a:lnTo>
                    <a:lnTo>
                      <a:pt x="6040" y="489"/>
                    </a:lnTo>
                    <a:lnTo>
                      <a:pt x="6528" y="335"/>
                    </a:lnTo>
                    <a:lnTo>
                      <a:pt x="7017" y="232"/>
                    </a:lnTo>
                    <a:lnTo>
                      <a:pt x="7505" y="129"/>
                    </a:lnTo>
                    <a:lnTo>
                      <a:pt x="8019" y="52"/>
                    </a:lnTo>
                    <a:lnTo>
                      <a:pt x="8507" y="1"/>
                    </a:lnTo>
                    <a:lnTo>
                      <a:pt x="9021" y="1"/>
                    </a:lnTo>
                    <a:lnTo>
                      <a:pt x="9535" y="1"/>
                    </a:lnTo>
                    <a:lnTo>
                      <a:pt x="10023" y="27"/>
                    </a:lnTo>
                    <a:lnTo>
                      <a:pt x="10537" y="104"/>
                    </a:lnTo>
                    <a:lnTo>
                      <a:pt x="11026" y="181"/>
                    </a:lnTo>
                    <a:lnTo>
                      <a:pt x="11026" y="181"/>
                    </a:lnTo>
                    <a:lnTo>
                      <a:pt x="11411" y="284"/>
                    </a:lnTo>
                    <a:lnTo>
                      <a:pt x="11797" y="386"/>
                    </a:lnTo>
                    <a:lnTo>
                      <a:pt x="12157" y="489"/>
                    </a:lnTo>
                    <a:lnTo>
                      <a:pt x="12516" y="618"/>
                    </a:lnTo>
                    <a:lnTo>
                      <a:pt x="12876" y="772"/>
                    </a:lnTo>
                    <a:lnTo>
                      <a:pt x="13236" y="952"/>
                    </a:lnTo>
                    <a:lnTo>
                      <a:pt x="13596" y="1132"/>
                    </a:lnTo>
                    <a:lnTo>
                      <a:pt x="13930" y="1312"/>
                    </a:lnTo>
                    <a:lnTo>
                      <a:pt x="14264" y="1517"/>
                    </a:lnTo>
                    <a:lnTo>
                      <a:pt x="14572" y="1748"/>
                    </a:lnTo>
                    <a:lnTo>
                      <a:pt x="14881" y="1980"/>
                    </a:lnTo>
                    <a:lnTo>
                      <a:pt x="15189" y="2237"/>
                    </a:lnTo>
                    <a:lnTo>
                      <a:pt x="15472" y="2494"/>
                    </a:lnTo>
                    <a:lnTo>
                      <a:pt x="15729" y="2776"/>
                    </a:lnTo>
                    <a:lnTo>
                      <a:pt x="15986" y="3059"/>
                    </a:lnTo>
                    <a:lnTo>
                      <a:pt x="16243" y="3367"/>
                    </a:lnTo>
                    <a:lnTo>
                      <a:pt x="16243" y="3367"/>
                    </a:lnTo>
                    <a:lnTo>
                      <a:pt x="16500" y="3702"/>
                    </a:lnTo>
                    <a:lnTo>
                      <a:pt x="16705" y="4061"/>
                    </a:lnTo>
                    <a:lnTo>
                      <a:pt x="16911" y="4421"/>
                    </a:lnTo>
                    <a:lnTo>
                      <a:pt x="17116" y="4807"/>
                    </a:lnTo>
                    <a:lnTo>
                      <a:pt x="17271" y="5192"/>
                    </a:lnTo>
                    <a:lnTo>
                      <a:pt x="17425" y="5603"/>
                    </a:lnTo>
                    <a:lnTo>
                      <a:pt x="17553" y="5989"/>
                    </a:lnTo>
                    <a:lnTo>
                      <a:pt x="17656" y="6400"/>
                    </a:lnTo>
                    <a:lnTo>
                      <a:pt x="17656" y="6400"/>
                    </a:lnTo>
                    <a:lnTo>
                      <a:pt x="17733" y="6785"/>
                    </a:lnTo>
                    <a:lnTo>
                      <a:pt x="17810" y="7171"/>
                    </a:lnTo>
                    <a:lnTo>
                      <a:pt x="17810" y="7171"/>
                    </a:lnTo>
                    <a:lnTo>
                      <a:pt x="17810" y="7222"/>
                    </a:lnTo>
                    <a:lnTo>
                      <a:pt x="17810" y="7222"/>
                    </a:lnTo>
                    <a:lnTo>
                      <a:pt x="17862" y="7890"/>
                    </a:lnTo>
                    <a:lnTo>
                      <a:pt x="17862" y="7890"/>
                    </a:lnTo>
                    <a:lnTo>
                      <a:pt x="17887" y="8456"/>
                    </a:lnTo>
                    <a:lnTo>
                      <a:pt x="17862" y="9021"/>
                    </a:lnTo>
                    <a:lnTo>
                      <a:pt x="17810" y="9612"/>
                    </a:lnTo>
                    <a:lnTo>
                      <a:pt x="17708" y="10178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83" name="Google Shape;21816;p70">
                <a:extLst>
                  <a:ext uri="{FF2B5EF4-FFF2-40B4-BE49-F238E27FC236}">
                    <a16:creationId xmlns:a16="http://schemas.microsoft.com/office/drawing/2014/main" id="{9E3A4D2F-9111-EAF3-5993-E998D4B68659}"/>
                  </a:ext>
                </a:extLst>
              </p:cNvPr>
              <p:cNvSpPr/>
              <p:nvPr/>
            </p:nvSpPr>
            <p:spPr>
              <a:xfrm>
                <a:off x="6371575" y="82150"/>
                <a:ext cx="122100" cy="138800"/>
              </a:xfrm>
              <a:custGeom>
                <a:avLst/>
                <a:gdLst/>
                <a:ahLst/>
                <a:cxnLst/>
                <a:rect l="l" t="t" r="r" b="b"/>
                <a:pathLst>
                  <a:path w="4884" h="5552" extrusionOk="0">
                    <a:moveTo>
                      <a:pt x="1337" y="1"/>
                    </a:moveTo>
                    <a:lnTo>
                      <a:pt x="977" y="27"/>
                    </a:lnTo>
                    <a:lnTo>
                      <a:pt x="643" y="52"/>
                    </a:lnTo>
                    <a:lnTo>
                      <a:pt x="335" y="155"/>
                    </a:lnTo>
                    <a:lnTo>
                      <a:pt x="1" y="258"/>
                    </a:lnTo>
                    <a:lnTo>
                      <a:pt x="129" y="618"/>
                    </a:lnTo>
                    <a:lnTo>
                      <a:pt x="284" y="1003"/>
                    </a:lnTo>
                    <a:lnTo>
                      <a:pt x="438" y="1363"/>
                    </a:lnTo>
                    <a:lnTo>
                      <a:pt x="592" y="1723"/>
                    </a:lnTo>
                    <a:lnTo>
                      <a:pt x="798" y="2057"/>
                    </a:lnTo>
                    <a:lnTo>
                      <a:pt x="1003" y="2417"/>
                    </a:lnTo>
                    <a:lnTo>
                      <a:pt x="1209" y="2751"/>
                    </a:lnTo>
                    <a:lnTo>
                      <a:pt x="1440" y="3059"/>
                    </a:lnTo>
                    <a:lnTo>
                      <a:pt x="1697" y="3368"/>
                    </a:lnTo>
                    <a:lnTo>
                      <a:pt x="1954" y="3676"/>
                    </a:lnTo>
                    <a:lnTo>
                      <a:pt x="2211" y="3984"/>
                    </a:lnTo>
                    <a:lnTo>
                      <a:pt x="2494" y="4241"/>
                    </a:lnTo>
                    <a:lnTo>
                      <a:pt x="2802" y="4524"/>
                    </a:lnTo>
                    <a:lnTo>
                      <a:pt x="3110" y="4755"/>
                    </a:lnTo>
                    <a:lnTo>
                      <a:pt x="3419" y="4987"/>
                    </a:lnTo>
                    <a:lnTo>
                      <a:pt x="3727" y="5218"/>
                    </a:lnTo>
                    <a:lnTo>
                      <a:pt x="4293" y="5552"/>
                    </a:lnTo>
                    <a:lnTo>
                      <a:pt x="4421" y="5321"/>
                    </a:lnTo>
                    <a:lnTo>
                      <a:pt x="4550" y="5115"/>
                    </a:lnTo>
                    <a:lnTo>
                      <a:pt x="4652" y="4858"/>
                    </a:lnTo>
                    <a:lnTo>
                      <a:pt x="4730" y="4627"/>
                    </a:lnTo>
                    <a:lnTo>
                      <a:pt x="4807" y="4370"/>
                    </a:lnTo>
                    <a:lnTo>
                      <a:pt x="4858" y="4113"/>
                    </a:lnTo>
                    <a:lnTo>
                      <a:pt x="4884" y="3830"/>
                    </a:lnTo>
                    <a:lnTo>
                      <a:pt x="4884" y="3573"/>
                    </a:lnTo>
                    <a:lnTo>
                      <a:pt x="4884" y="3213"/>
                    </a:lnTo>
                    <a:lnTo>
                      <a:pt x="4807" y="2854"/>
                    </a:lnTo>
                    <a:lnTo>
                      <a:pt x="4730" y="2494"/>
                    </a:lnTo>
                    <a:lnTo>
                      <a:pt x="4601" y="2185"/>
                    </a:lnTo>
                    <a:lnTo>
                      <a:pt x="4473" y="1877"/>
                    </a:lnTo>
                    <a:lnTo>
                      <a:pt x="4293" y="1569"/>
                    </a:lnTo>
                    <a:lnTo>
                      <a:pt x="4087" y="1286"/>
                    </a:lnTo>
                    <a:lnTo>
                      <a:pt x="3856" y="1055"/>
                    </a:lnTo>
                    <a:lnTo>
                      <a:pt x="3599" y="823"/>
                    </a:lnTo>
                    <a:lnTo>
                      <a:pt x="3316" y="618"/>
                    </a:lnTo>
                    <a:lnTo>
                      <a:pt x="3033" y="438"/>
                    </a:lnTo>
                    <a:lnTo>
                      <a:pt x="2725" y="284"/>
                    </a:lnTo>
                    <a:lnTo>
                      <a:pt x="2391" y="155"/>
                    </a:lnTo>
                    <a:lnTo>
                      <a:pt x="2057" y="78"/>
                    </a:lnTo>
                    <a:lnTo>
                      <a:pt x="1697" y="27"/>
                    </a:lnTo>
                    <a:lnTo>
                      <a:pt x="1337" y="1"/>
                    </a:lnTo>
                    <a:close/>
                  </a:path>
                </a:pathLst>
              </a:custGeom>
              <a:solidFill>
                <a:srgbClr val="F1B7D6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84" name="Google Shape;21817;p70">
                <a:extLst>
                  <a:ext uri="{FF2B5EF4-FFF2-40B4-BE49-F238E27FC236}">
                    <a16:creationId xmlns:a16="http://schemas.microsoft.com/office/drawing/2014/main" id="{3F144A41-5425-BC6B-2B8D-958484A6AFEC}"/>
                  </a:ext>
                </a:extLst>
              </p:cNvPr>
              <p:cNvSpPr/>
              <p:nvPr/>
            </p:nvSpPr>
            <p:spPr>
              <a:xfrm>
                <a:off x="6694750" y="70600"/>
                <a:ext cx="111175" cy="143300"/>
              </a:xfrm>
              <a:custGeom>
                <a:avLst/>
                <a:gdLst/>
                <a:ahLst/>
                <a:cxnLst/>
                <a:rect l="l" t="t" r="r" b="b"/>
                <a:pathLst>
                  <a:path w="4447" h="5732" extrusionOk="0">
                    <a:moveTo>
                      <a:pt x="3907" y="0"/>
                    </a:moveTo>
                    <a:lnTo>
                      <a:pt x="3496" y="26"/>
                    </a:lnTo>
                    <a:lnTo>
                      <a:pt x="3110" y="77"/>
                    </a:lnTo>
                    <a:lnTo>
                      <a:pt x="2750" y="180"/>
                    </a:lnTo>
                    <a:lnTo>
                      <a:pt x="2391" y="309"/>
                    </a:lnTo>
                    <a:lnTo>
                      <a:pt x="2057" y="463"/>
                    </a:lnTo>
                    <a:lnTo>
                      <a:pt x="1722" y="669"/>
                    </a:lnTo>
                    <a:lnTo>
                      <a:pt x="1414" y="900"/>
                    </a:lnTo>
                    <a:lnTo>
                      <a:pt x="1157" y="1131"/>
                    </a:lnTo>
                    <a:lnTo>
                      <a:pt x="900" y="1414"/>
                    </a:lnTo>
                    <a:lnTo>
                      <a:pt x="669" y="1722"/>
                    </a:lnTo>
                    <a:lnTo>
                      <a:pt x="489" y="2031"/>
                    </a:lnTo>
                    <a:lnTo>
                      <a:pt x="309" y="2365"/>
                    </a:lnTo>
                    <a:lnTo>
                      <a:pt x="180" y="2724"/>
                    </a:lnTo>
                    <a:lnTo>
                      <a:pt x="103" y="3110"/>
                    </a:lnTo>
                    <a:lnTo>
                      <a:pt x="26" y="3495"/>
                    </a:lnTo>
                    <a:lnTo>
                      <a:pt x="1" y="3881"/>
                    </a:lnTo>
                    <a:lnTo>
                      <a:pt x="26" y="4138"/>
                    </a:lnTo>
                    <a:lnTo>
                      <a:pt x="52" y="4369"/>
                    </a:lnTo>
                    <a:lnTo>
                      <a:pt x="129" y="4857"/>
                    </a:lnTo>
                    <a:lnTo>
                      <a:pt x="283" y="5294"/>
                    </a:lnTo>
                    <a:lnTo>
                      <a:pt x="463" y="5731"/>
                    </a:lnTo>
                    <a:lnTo>
                      <a:pt x="669" y="5603"/>
                    </a:lnTo>
                    <a:lnTo>
                      <a:pt x="977" y="5371"/>
                    </a:lnTo>
                    <a:lnTo>
                      <a:pt x="1286" y="5140"/>
                    </a:lnTo>
                    <a:lnTo>
                      <a:pt x="1568" y="4909"/>
                    </a:lnTo>
                    <a:lnTo>
                      <a:pt x="1851" y="4652"/>
                    </a:lnTo>
                    <a:lnTo>
                      <a:pt x="2108" y="4369"/>
                    </a:lnTo>
                    <a:lnTo>
                      <a:pt x="2391" y="4087"/>
                    </a:lnTo>
                    <a:lnTo>
                      <a:pt x="2622" y="3804"/>
                    </a:lnTo>
                    <a:lnTo>
                      <a:pt x="2853" y="3495"/>
                    </a:lnTo>
                    <a:lnTo>
                      <a:pt x="3084" y="3187"/>
                    </a:lnTo>
                    <a:lnTo>
                      <a:pt x="3290" y="2879"/>
                    </a:lnTo>
                    <a:lnTo>
                      <a:pt x="3496" y="2545"/>
                    </a:lnTo>
                    <a:lnTo>
                      <a:pt x="3676" y="2210"/>
                    </a:lnTo>
                    <a:lnTo>
                      <a:pt x="3830" y="1876"/>
                    </a:lnTo>
                    <a:lnTo>
                      <a:pt x="3984" y="1517"/>
                    </a:lnTo>
                    <a:lnTo>
                      <a:pt x="4138" y="1157"/>
                    </a:lnTo>
                    <a:lnTo>
                      <a:pt x="4241" y="797"/>
                    </a:lnTo>
                    <a:lnTo>
                      <a:pt x="4395" y="232"/>
                    </a:lnTo>
                    <a:lnTo>
                      <a:pt x="4447" y="52"/>
                    </a:lnTo>
                    <a:lnTo>
                      <a:pt x="4164" y="26"/>
                    </a:lnTo>
                    <a:lnTo>
                      <a:pt x="3907" y="0"/>
                    </a:lnTo>
                    <a:close/>
                  </a:path>
                </a:pathLst>
              </a:custGeom>
              <a:solidFill>
                <a:srgbClr val="F1B7D6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85" name="Google Shape;21818;p70">
                <a:extLst>
                  <a:ext uri="{FF2B5EF4-FFF2-40B4-BE49-F238E27FC236}">
                    <a16:creationId xmlns:a16="http://schemas.microsoft.com/office/drawing/2014/main" id="{5CCC78DF-2E02-B43E-AA31-71EFB45C94AC}"/>
                  </a:ext>
                </a:extLst>
              </p:cNvPr>
              <p:cNvSpPr/>
              <p:nvPr/>
            </p:nvSpPr>
            <p:spPr>
              <a:xfrm>
                <a:off x="6371575" y="-182550"/>
                <a:ext cx="436925" cy="180575"/>
              </a:xfrm>
              <a:custGeom>
                <a:avLst/>
                <a:gdLst/>
                <a:ahLst/>
                <a:cxnLst/>
                <a:rect l="l" t="t" r="r" b="b"/>
                <a:pathLst>
                  <a:path w="17477" h="7223" extrusionOk="0">
                    <a:moveTo>
                      <a:pt x="8173" y="1"/>
                    </a:moveTo>
                    <a:lnTo>
                      <a:pt x="7685" y="52"/>
                    </a:lnTo>
                    <a:lnTo>
                      <a:pt x="7171" y="129"/>
                    </a:lnTo>
                    <a:lnTo>
                      <a:pt x="6683" y="232"/>
                    </a:lnTo>
                    <a:lnTo>
                      <a:pt x="6194" y="335"/>
                    </a:lnTo>
                    <a:lnTo>
                      <a:pt x="5706" y="489"/>
                    </a:lnTo>
                    <a:lnTo>
                      <a:pt x="5244" y="669"/>
                    </a:lnTo>
                    <a:lnTo>
                      <a:pt x="4781" y="849"/>
                    </a:lnTo>
                    <a:lnTo>
                      <a:pt x="4318" y="1080"/>
                    </a:lnTo>
                    <a:lnTo>
                      <a:pt x="3881" y="1337"/>
                    </a:lnTo>
                    <a:lnTo>
                      <a:pt x="3470" y="1594"/>
                    </a:lnTo>
                    <a:lnTo>
                      <a:pt x="3059" y="1903"/>
                    </a:lnTo>
                    <a:lnTo>
                      <a:pt x="2648" y="2237"/>
                    </a:lnTo>
                    <a:lnTo>
                      <a:pt x="2262" y="2596"/>
                    </a:lnTo>
                    <a:lnTo>
                      <a:pt x="1877" y="3008"/>
                    </a:lnTo>
                    <a:lnTo>
                      <a:pt x="1543" y="3419"/>
                    </a:lnTo>
                    <a:lnTo>
                      <a:pt x="1209" y="3881"/>
                    </a:lnTo>
                    <a:lnTo>
                      <a:pt x="900" y="4370"/>
                    </a:lnTo>
                    <a:lnTo>
                      <a:pt x="618" y="4858"/>
                    </a:lnTo>
                    <a:lnTo>
                      <a:pt x="386" y="5372"/>
                    </a:lnTo>
                    <a:lnTo>
                      <a:pt x="181" y="5886"/>
                    </a:lnTo>
                    <a:lnTo>
                      <a:pt x="1" y="6426"/>
                    </a:lnTo>
                    <a:lnTo>
                      <a:pt x="1569" y="6271"/>
                    </a:lnTo>
                    <a:lnTo>
                      <a:pt x="3136" y="6169"/>
                    </a:lnTo>
                    <a:lnTo>
                      <a:pt x="4267" y="4010"/>
                    </a:lnTo>
                    <a:lnTo>
                      <a:pt x="4678" y="6092"/>
                    </a:lnTo>
                    <a:lnTo>
                      <a:pt x="6169" y="6066"/>
                    </a:lnTo>
                    <a:lnTo>
                      <a:pt x="7634" y="6092"/>
                    </a:lnTo>
                    <a:lnTo>
                      <a:pt x="8456" y="3959"/>
                    </a:lnTo>
                    <a:lnTo>
                      <a:pt x="9175" y="6143"/>
                    </a:lnTo>
                    <a:lnTo>
                      <a:pt x="10640" y="6246"/>
                    </a:lnTo>
                    <a:lnTo>
                      <a:pt x="12105" y="6374"/>
                    </a:lnTo>
                    <a:lnTo>
                      <a:pt x="12568" y="4010"/>
                    </a:lnTo>
                    <a:lnTo>
                      <a:pt x="13930" y="6606"/>
                    </a:lnTo>
                    <a:lnTo>
                      <a:pt x="15703" y="6888"/>
                    </a:lnTo>
                    <a:lnTo>
                      <a:pt x="17476" y="7222"/>
                    </a:lnTo>
                    <a:lnTo>
                      <a:pt x="17476" y="7171"/>
                    </a:lnTo>
                    <a:lnTo>
                      <a:pt x="17374" y="6657"/>
                    </a:lnTo>
                    <a:lnTo>
                      <a:pt x="17271" y="6143"/>
                    </a:lnTo>
                    <a:lnTo>
                      <a:pt x="17117" y="5655"/>
                    </a:lnTo>
                    <a:lnTo>
                      <a:pt x="16937" y="5166"/>
                    </a:lnTo>
                    <a:lnTo>
                      <a:pt x="16731" y="4678"/>
                    </a:lnTo>
                    <a:lnTo>
                      <a:pt x="16474" y="4241"/>
                    </a:lnTo>
                    <a:lnTo>
                      <a:pt x="16217" y="3779"/>
                    </a:lnTo>
                    <a:lnTo>
                      <a:pt x="15909" y="3367"/>
                    </a:lnTo>
                    <a:lnTo>
                      <a:pt x="15652" y="3059"/>
                    </a:lnTo>
                    <a:lnTo>
                      <a:pt x="15395" y="2776"/>
                    </a:lnTo>
                    <a:lnTo>
                      <a:pt x="15138" y="2494"/>
                    </a:lnTo>
                    <a:lnTo>
                      <a:pt x="14855" y="2237"/>
                    </a:lnTo>
                    <a:lnTo>
                      <a:pt x="14547" y="1980"/>
                    </a:lnTo>
                    <a:lnTo>
                      <a:pt x="14238" y="1748"/>
                    </a:lnTo>
                    <a:lnTo>
                      <a:pt x="13930" y="1517"/>
                    </a:lnTo>
                    <a:lnTo>
                      <a:pt x="13596" y="1312"/>
                    </a:lnTo>
                    <a:lnTo>
                      <a:pt x="13262" y="1132"/>
                    </a:lnTo>
                    <a:lnTo>
                      <a:pt x="12902" y="952"/>
                    </a:lnTo>
                    <a:lnTo>
                      <a:pt x="12542" y="772"/>
                    </a:lnTo>
                    <a:lnTo>
                      <a:pt x="12182" y="618"/>
                    </a:lnTo>
                    <a:lnTo>
                      <a:pt x="11823" y="489"/>
                    </a:lnTo>
                    <a:lnTo>
                      <a:pt x="11463" y="386"/>
                    </a:lnTo>
                    <a:lnTo>
                      <a:pt x="11077" y="284"/>
                    </a:lnTo>
                    <a:lnTo>
                      <a:pt x="10692" y="181"/>
                    </a:lnTo>
                    <a:lnTo>
                      <a:pt x="10203" y="104"/>
                    </a:lnTo>
                    <a:lnTo>
                      <a:pt x="9689" y="27"/>
                    </a:lnTo>
                    <a:lnTo>
                      <a:pt x="9201" y="1"/>
                    </a:lnTo>
                    <a:close/>
                  </a:path>
                </a:pathLst>
              </a:custGeom>
              <a:solidFill>
                <a:srgbClr val="000000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86" name="Google Shape;21819;p70">
                <a:extLst>
                  <a:ext uri="{FF2B5EF4-FFF2-40B4-BE49-F238E27FC236}">
                    <a16:creationId xmlns:a16="http://schemas.microsoft.com/office/drawing/2014/main" id="{75F999E5-E2E6-D3E6-FFBA-8FDD422C0CDA}"/>
                  </a:ext>
                </a:extLst>
              </p:cNvPr>
              <p:cNvSpPr/>
              <p:nvPr/>
            </p:nvSpPr>
            <p:spPr>
              <a:xfrm>
                <a:off x="6371575" y="-182550"/>
                <a:ext cx="436925" cy="180575"/>
              </a:xfrm>
              <a:custGeom>
                <a:avLst/>
                <a:gdLst/>
                <a:ahLst/>
                <a:cxnLst/>
                <a:rect l="l" t="t" r="r" b="b"/>
                <a:pathLst>
                  <a:path w="17477" h="7223" fill="none" extrusionOk="0">
                    <a:moveTo>
                      <a:pt x="17476" y="7222"/>
                    </a:moveTo>
                    <a:lnTo>
                      <a:pt x="17476" y="7222"/>
                    </a:lnTo>
                    <a:lnTo>
                      <a:pt x="15703" y="6888"/>
                    </a:lnTo>
                    <a:lnTo>
                      <a:pt x="13930" y="6606"/>
                    </a:lnTo>
                    <a:lnTo>
                      <a:pt x="13930" y="6606"/>
                    </a:lnTo>
                    <a:lnTo>
                      <a:pt x="12568" y="4010"/>
                    </a:lnTo>
                    <a:lnTo>
                      <a:pt x="12105" y="6374"/>
                    </a:lnTo>
                    <a:lnTo>
                      <a:pt x="12105" y="6374"/>
                    </a:lnTo>
                    <a:lnTo>
                      <a:pt x="10640" y="6246"/>
                    </a:lnTo>
                    <a:lnTo>
                      <a:pt x="9175" y="6143"/>
                    </a:lnTo>
                    <a:lnTo>
                      <a:pt x="8456" y="3959"/>
                    </a:lnTo>
                    <a:lnTo>
                      <a:pt x="8456" y="3959"/>
                    </a:lnTo>
                    <a:lnTo>
                      <a:pt x="7634" y="6092"/>
                    </a:lnTo>
                    <a:lnTo>
                      <a:pt x="7634" y="6092"/>
                    </a:lnTo>
                    <a:lnTo>
                      <a:pt x="6169" y="6066"/>
                    </a:lnTo>
                    <a:lnTo>
                      <a:pt x="4678" y="6092"/>
                    </a:lnTo>
                    <a:lnTo>
                      <a:pt x="4267" y="4010"/>
                    </a:lnTo>
                    <a:lnTo>
                      <a:pt x="4267" y="4010"/>
                    </a:lnTo>
                    <a:lnTo>
                      <a:pt x="3136" y="6169"/>
                    </a:lnTo>
                    <a:lnTo>
                      <a:pt x="3136" y="6169"/>
                    </a:lnTo>
                    <a:lnTo>
                      <a:pt x="1569" y="6271"/>
                    </a:lnTo>
                    <a:lnTo>
                      <a:pt x="1" y="6426"/>
                    </a:lnTo>
                    <a:lnTo>
                      <a:pt x="1" y="6426"/>
                    </a:lnTo>
                    <a:lnTo>
                      <a:pt x="181" y="5886"/>
                    </a:lnTo>
                    <a:lnTo>
                      <a:pt x="386" y="5372"/>
                    </a:lnTo>
                    <a:lnTo>
                      <a:pt x="618" y="4858"/>
                    </a:lnTo>
                    <a:lnTo>
                      <a:pt x="900" y="4370"/>
                    </a:lnTo>
                    <a:lnTo>
                      <a:pt x="1209" y="3881"/>
                    </a:lnTo>
                    <a:lnTo>
                      <a:pt x="1543" y="3419"/>
                    </a:lnTo>
                    <a:lnTo>
                      <a:pt x="1877" y="3008"/>
                    </a:lnTo>
                    <a:lnTo>
                      <a:pt x="2262" y="2596"/>
                    </a:lnTo>
                    <a:lnTo>
                      <a:pt x="2262" y="2596"/>
                    </a:lnTo>
                    <a:lnTo>
                      <a:pt x="2648" y="2237"/>
                    </a:lnTo>
                    <a:lnTo>
                      <a:pt x="3059" y="1903"/>
                    </a:lnTo>
                    <a:lnTo>
                      <a:pt x="3059" y="1903"/>
                    </a:lnTo>
                    <a:lnTo>
                      <a:pt x="3470" y="1594"/>
                    </a:lnTo>
                    <a:lnTo>
                      <a:pt x="3881" y="1337"/>
                    </a:lnTo>
                    <a:lnTo>
                      <a:pt x="4318" y="1080"/>
                    </a:lnTo>
                    <a:lnTo>
                      <a:pt x="4781" y="849"/>
                    </a:lnTo>
                    <a:lnTo>
                      <a:pt x="5244" y="669"/>
                    </a:lnTo>
                    <a:lnTo>
                      <a:pt x="5706" y="489"/>
                    </a:lnTo>
                    <a:lnTo>
                      <a:pt x="6194" y="335"/>
                    </a:lnTo>
                    <a:lnTo>
                      <a:pt x="6683" y="232"/>
                    </a:lnTo>
                    <a:lnTo>
                      <a:pt x="7171" y="129"/>
                    </a:lnTo>
                    <a:lnTo>
                      <a:pt x="7685" y="52"/>
                    </a:lnTo>
                    <a:lnTo>
                      <a:pt x="8173" y="1"/>
                    </a:lnTo>
                    <a:lnTo>
                      <a:pt x="8687" y="1"/>
                    </a:lnTo>
                    <a:lnTo>
                      <a:pt x="9201" y="1"/>
                    </a:lnTo>
                    <a:lnTo>
                      <a:pt x="9689" y="27"/>
                    </a:lnTo>
                    <a:lnTo>
                      <a:pt x="10203" y="104"/>
                    </a:lnTo>
                    <a:lnTo>
                      <a:pt x="10692" y="181"/>
                    </a:lnTo>
                    <a:lnTo>
                      <a:pt x="10692" y="181"/>
                    </a:lnTo>
                    <a:lnTo>
                      <a:pt x="11077" y="284"/>
                    </a:lnTo>
                    <a:lnTo>
                      <a:pt x="11463" y="386"/>
                    </a:lnTo>
                    <a:lnTo>
                      <a:pt x="11823" y="489"/>
                    </a:lnTo>
                    <a:lnTo>
                      <a:pt x="12182" y="618"/>
                    </a:lnTo>
                    <a:lnTo>
                      <a:pt x="12542" y="772"/>
                    </a:lnTo>
                    <a:lnTo>
                      <a:pt x="12902" y="952"/>
                    </a:lnTo>
                    <a:lnTo>
                      <a:pt x="13262" y="1132"/>
                    </a:lnTo>
                    <a:lnTo>
                      <a:pt x="13596" y="1312"/>
                    </a:lnTo>
                    <a:lnTo>
                      <a:pt x="13930" y="1517"/>
                    </a:lnTo>
                    <a:lnTo>
                      <a:pt x="14238" y="1748"/>
                    </a:lnTo>
                    <a:lnTo>
                      <a:pt x="14547" y="1980"/>
                    </a:lnTo>
                    <a:lnTo>
                      <a:pt x="14855" y="2237"/>
                    </a:lnTo>
                    <a:lnTo>
                      <a:pt x="15138" y="2494"/>
                    </a:lnTo>
                    <a:lnTo>
                      <a:pt x="15395" y="2776"/>
                    </a:lnTo>
                    <a:lnTo>
                      <a:pt x="15652" y="3059"/>
                    </a:lnTo>
                    <a:lnTo>
                      <a:pt x="15909" y="3367"/>
                    </a:lnTo>
                    <a:lnTo>
                      <a:pt x="15909" y="3367"/>
                    </a:lnTo>
                    <a:lnTo>
                      <a:pt x="16217" y="3779"/>
                    </a:lnTo>
                    <a:lnTo>
                      <a:pt x="16474" y="4241"/>
                    </a:lnTo>
                    <a:lnTo>
                      <a:pt x="16731" y="4678"/>
                    </a:lnTo>
                    <a:lnTo>
                      <a:pt x="16937" y="5166"/>
                    </a:lnTo>
                    <a:lnTo>
                      <a:pt x="17117" y="5655"/>
                    </a:lnTo>
                    <a:lnTo>
                      <a:pt x="17271" y="6143"/>
                    </a:lnTo>
                    <a:lnTo>
                      <a:pt x="17374" y="6657"/>
                    </a:lnTo>
                    <a:lnTo>
                      <a:pt x="17476" y="7171"/>
                    </a:lnTo>
                    <a:lnTo>
                      <a:pt x="17476" y="7171"/>
                    </a:lnTo>
                    <a:lnTo>
                      <a:pt x="17476" y="722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87" name="Google Shape;21820;p70">
                <a:extLst>
                  <a:ext uri="{FF2B5EF4-FFF2-40B4-BE49-F238E27FC236}">
                    <a16:creationId xmlns:a16="http://schemas.microsoft.com/office/drawing/2014/main" id="{FE34DEAC-8530-26CF-1CE3-2A9675634C5A}"/>
                  </a:ext>
                </a:extLst>
              </p:cNvPr>
              <p:cNvSpPr/>
              <p:nvPr/>
            </p:nvSpPr>
            <p:spPr>
              <a:xfrm>
                <a:off x="6624075" y="-3925"/>
                <a:ext cx="111175" cy="111800"/>
              </a:xfrm>
              <a:custGeom>
                <a:avLst/>
                <a:gdLst/>
                <a:ahLst/>
                <a:cxnLst/>
                <a:rect l="l" t="t" r="r" b="b"/>
                <a:pathLst>
                  <a:path w="4447" h="4472" extrusionOk="0">
                    <a:moveTo>
                      <a:pt x="2082" y="0"/>
                    </a:moveTo>
                    <a:lnTo>
                      <a:pt x="1877" y="26"/>
                    </a:lnTo>
                    <a:lnTo>
                      <a:pt x="1645" y="77"/>
                    </a:lnTo>
                    <a:lnTo>
                      <a:pt x="1440" y="154"/>
                    </a:lnTo>
                    <a:lnTo>
                      <a:pt x="1260" y="232"/>
                    </a:lnTo>
                    <a:lnTo>
                      <a:pt x="1054" y="334"/>
                    </a:lnTo>
                    <a:lnTo>
                      <a:pt x="874" y="463"/>
                    </a:lnTo>
                    <a:lnTo>
                      <a:pt x="695" y="617"/>
                    </a:lnTo>
                    <a:lnTo>
                      <a:pt x="643" y="668"/>
                    </a:lnTo>
                    <a:lnTo>
                      <a:pt x="515" y="797"/>
                    </a:lnTo>
                    <a:lnTo>
                      <a:pt x="386" y="951"/>
                    </a:lnTo>
                    <a:lnTo>
                      <a:pt x="283" y="1131"/>
                    </a:lnTo>
                    <a:lnTo>
                      <a:pt x="206" y="1285"/>
                    </a:lnTo>
                    <a:lnTo>
                      <a:pt x="129" y="1465"/>
                    </a:lnTo>
                    <a:lnTo>
                      <a:pt x="78" y="1645"/>
                    </a:lnTo>
                    <a:lnTo>
                      <a:pt x="26" y="1825"/>
                    </a:lnTo>
                    <a:lnTo>
                      <a:pt x="1" y="2005"/>
                    </a:lnTo>
                    <a:lnTo>
                      <a:pt x="1" y="2185"/>
                    </a:lnTo>
                    <a:lnTo>
                      <a:pt x="1" y="2390"/>
                    </a:lnTo>
                    <a:lnTo>
                      <a:pt x="26" y="2570"/>
                    </a:lnTo>
                    <a:lnTo>
                      <a:pt x="52" y="2750"/>
                    </a:lnTo>
                    <a:lnTo>
                      <a:pt x="103" y="2930"/>
                    </a:lnTo>
                    <a:lnTo>
                      <a:pt x="155" y="3110"/>
                    </a:lnTo>
                    <a:lnTo>
                      <a:pt x="258" y="3290"/>
                    </a:lnTo>
                    <a:lnTo>
                      <a:pt x="335" y="3444"/>
                    </a:lnTo>
                    <a:lnTo>
                      <a:pt x="463" y="3598"/>
                    </a:lnTo>
                    <a:lnTo>
                      <a:pt x="592" y="3752"/>
                    </a:lnTo>
                    <a:lnTo>
                      <a:pt x="720" y="3907"/>
                    </a:lnTo>
                    <a:lnTo>
                      <a:pt x="874" y="4009"/>
                    </a:lnTo>
                    <a:lnTo>
                      <a:pt x="1054" y="4138"/>
                    </a:lnTo>
                    <a:lnTo>
                      <a:pt x="1209" y="4215"/>
                    </a:lnTo>
                    <a:lnTo>
                      <a:pt x="1388" y="4292"/>
                    </a:lnTo>
                    <a:lnTo>
                      <a:pt x="1568" y="4369"/>
                    </a:lnTo>
                    <a:lnTo>
                      <a:pt x="1748" y="4420"/>
                    </a:lnTo>
                    <a:lnTo>
                      <a:pt x="1928" y="4446"/>
                    </a:lnTo>
                    <a:lnTo>
                      <a:pt x="2159" y="4472"/>
                    </a:lnTo>
                    <a:lnTo>
                      <a:pt x="2416" y="4446"/>
                    </a:lnTo>
                    <a:lnTo>
                      <a:pt x="2648" y="4420"/>
                    </a:lnTo>
                    <a:lnTo>
                      <a:pt x="2879" y="4369"/>
                    </a:lnTo>
                    <a:lnTo>
                      <a:pt x="3110" y="4266"/>
                    </a:lnTo>
                    <a:lnTo>
                      <a:pt x="3342" y="4163"/>
                    </a:lnTo>
                    <a:lnTo>
                      <a:pt x="3547" y="4035"/>
                    </a:lnTo>
                    <a:lnTo>
                      <a:pt x="3727" y="3855"/>
                    </a:lnTo>
                    <a:lnTo>
                      <a:pt x="3933" y="3675"/>
                    </a:lnTo>
                    <a:lnTo>
                      <a:pt x="4087" y="3444"/>
                    </a:lnTo>
                    <a:lnTo>
                      <a:pt x="4190" y="3290"/>
                    </a:lnTo>
                    <a:lnTo>
                      <a:pt x="4267" y="3110"/>
                    </a:lnTo>
                    <a:lnTo>
                      <a:pt x="4370" y="2776"/>
                    </a:lnTo>
                    <a:lnTo>
                      <a:pt x="4447" y="2416"/>
                    </a:lnTo>
                    <a:lnTo>
                      <a:pt x="4447" y="2056"/>
                    </a:lnTo>
                    <a:lnTo>
                      <a:pt x="4370" y="1696"/>
                    </a:lnTo>
                    <a:lnTo>
                      <a:pt x="4267" y="1337"/>
                    </a:lnTo>
                    <a:lnTo>
                      <a:pt x="4190" y="1182"/>
                    </a:lnTo>
                    <a:lnTo>
                      <a:pt x="4087" y="1028"/>
                    </a:lnTo>
                    <a:lnTo>
                      <a:pt x="3958" y="874"/>
                    </a:lnTo>
                    <a:lnTo>
                      <a:pt x="3856" y="720"/>
                    </a:lnTo>
                    <a:lnTo>
                      <a:pt x="3676" y="566"/>
                    </a:lnTo>
                    <a:lnTo>
                      <a:pt x="3496" y="411"/>
                    </a:lnTo>
                    <a:lnTo>
                      <a:pt x="3316" y="309"/>
                    </a:lnTo>
                    <a:lnTo>
                      <a:pt x="3136" y="206"/>
                    </a:lnTo>
                    <a:lnTo>
                      <a:pt x="2930" y="129"/>
                    </a:lnTo>
                    <a:lnTo>
                      <a:pt x="2725" y="77"/>
                    </a:lnTo>
                    <a:lnTo>
                      <a:pt x="2493" y="26"/>
                    </a:lnTo>
                    <a:lnTo>
                      <a:pt x="228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88" name="Google Shape;21821;p70">
                <a:extLst>
                  <a:ext uri="{FF2B5EF4-FFF2-40B4-BE49-F238E27FC236}">
                    <a16:creationId xmlns:a16="http://schemas.microsoft.com/office/drawing/2014/main" id="{53D45C57-19BD-3135-C39C-AF7E065383CE}"/>
                  </a:ext>
                </a:extLst>
              </p:cNvPr>
              <p:cNvSpPr/>
              <p:nvPr/>
            </p:nvSpPr>
            <p:spPr>
              <a:xfrm>
                <a:off x="6630500" y="17900"/>
                <a:ext cx="98325" cy="89975"/>
              </a:xfrm>
              <a:custGeom>
                <a:avLst/>
                <a:gdLst/>
                <a:ahLst/>
                <a:cxnLst/>
                <a:rect l="l" t="t" r="r" b="b"/>
                <a:pathLst>
                  <a:path w="3933" h="3599" extrusionOk="0">
                    <a:moveTo>
                      <a:pt x="1748" y="1"/>
                    </a:moveTo>
                    <a:lnTo>
                      <a:pt x="1568" y="27"/>
                    </a:lnTo>
                    <a:lnTo>
                      <a:pt x="1363" y="78"/>
                    </a:lnTo>
                    <a:lnTo>
                      <a:pt x="1183" y="155"/>
                    </a:lnTo>
                    <a:lnTo>
                      <a:pt x="1029" y="232"/>
                    </a:lnTo>
                    <a:lnTo>
                      <a:pt x="849" y="335"/>
                    </a:lnTo>
                    <a:lnTo>
                      <a:pt x="720" y="438"/>
                    </a:lnTo>
                    <a:lnTo>
                      <a:pt x="566" y="566"/>
                    </a:lnTo>
                    <a:lnTo>
                      <a:pt x="438" y="721"/>
                    </a:lnTo>
                    <a:lnTo>
                      <a:pt x="335" y="875"/>
                    </a:lnTo>
                    <a:lnTo>
                      <a:pt x="232" y="1029"/>
                    </a:lnTo>
                    <a:lnTo>
                      <a:pt x="155" y="1209"/>
                    </a:lnTo>
                    <a:lnTo>
                      <a:pt x="78" y="1389"/>
                    </a:lnTo>
                    <a:lnTo>
                      <a:pt x="26" y="1569"/>
                    </a:lnTo>
                    <a:lnTo>
                      <a:pt x="1" y="1774"/>
                    </a:lnTo>
                    <a:lnTo>
                      <a:pt x="1" y="1954"/>
                    </a:lnTo>
                    <a:lnTo>
                      <a:pt x="26" y="2288"/>
                    </a:lnTo>
                    <a:lnTo>
                      <a:pt x="78" y="2571"/>
                    </a:lnTo>
                    <a:lnTo>
                      <a:pt x="206" y="2725"/>
                    </a:lnTo>
                    <a:lnTo>
                      <a:pt x="335" y="2879"/>
                    </a:lnTo>
                    <a:lnTo>
                      <a:pt x="463" y="3034"/>
                    </a:lnTo>
                    <a:lnTo>
                      <a:pt x="617" y="3136"/>
                    </a:lnTo>
                    <a:lnTo>
                      <a:pt x="797" y="3265"/>
                    </a:lnTo>
                    <a:lnTo>
                      <a:pt x="952" y="3342"/>
                    </a:lnTo>
                    <a:lnTo>
                      <a:pt x="1131" y="3419"/>
                    </a:lnTo>
                    <a:lnTo>
                      <a:pt x="1311" y="3496"/>
                    </a:lnTo>
                    <a:lnTo>
                      <a:pt x="1491" y="3547"/>
                    </a:lnTo>
                    <a:lnTo>
                      <a:pt x="1671" y="3573"/>
                    </a:lnTo>
                    <a:lnTo>
                      <a:pt x="1902" y="3599"/>
                    </a:lnTo>
                    <a:lnTo>
                      <a:pt x="2159" y="3573"/>
                    </a:lnTo>
                    <a:lnTo>
                      <a:pt x="2391" y="3547"/>
                    </a:lnTo>
                    <a:lnTo>
                      <a:pt x="2622" y="3496"/>
                    </a:lnTo>
                    <a:lnTo>
                      <a:pt x="2853" y="3393"/>
                    </a:lnTo>
                    <a:lnTo>
                      <a:pt x="3085" y="3290"/>
                    </a:lnTo>
                    <a:lnTo>
                      <a:pt x="3290" y="3162"/>
                    </a:lnTo>
                    <a:lnTo>
                      <a:pt x="3470" y="2982"/>
                    </a:lnTo>
                    <a:lnTo>
                      <a:pt x="3676" y="2802"/>
                    </a:lnTo>
                    <a:lnTo>
                      <a:pt x="3830" y="2571"/>
                    </a:lnTo>
                    <a:lnTo>
                      <a:pt x="3907" y="2288"/>
                    </a:lnTo>
                    <a:lnTo>
                      <a:pt x="3933" y="1954"/>
                    </a:lnTo>
                    <a:lnTo>
                      <a:pt x="3907" y="1774"/>
                    </a:lnTo>
                    <a:lnTo>
                      <a:pt x="3881" y="1569"/>
                    </a:lnTo>
                    <a:lnTo>
                      <a:pt x="3830" y="1389"/>
                    </a:lnTo>
                    <a:lnTo>
                      <a:pt x="3778" y="1209"/>
                    </a:lnTo>
                    <a:lnTo>
                      <a:pt x="3701" y="1029"/>
                    </a:lnTo>
                    <a:lnTo>
                      <a:pt x="3599" y="875"/>
                    </a:lnTo>
                    <a:lnTo>
                      <a:pt x="3470" y="721"/>
                    </a:lnTo>
                    <a:lnTo>
                      <a:pt x="3342" y="566"/>
                    </a:lnTo>
                    <a:lnTo>
                      <a:pt x="3213" y="438"/>
                    </a:lnTo>
                    <a:lnTo>
                      <a:pt x="3059" y="335"/>
                    </a:lnTo>
                    <a:lnTo>
                      <a:pt x="2905" y="232"/>
                    </a:lnTo>
                    <a:lnTo>
                      <a:pt x="2725" y="155"/>
                    </a:lnTo>
                    <a:lnTo>
                      <a:pt x="2545" y="78"/>
                    </a:lnTo>
                    <a:lnTo>
                      <a:pt x="2365" y="27"/>
                    </a:lnTo>
                    <a:lnTo>
                      <a:pt x="2159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89" name="Google Shape;21822;p70">
                <a:extLst>
                  <a:ext uri="{FF2B5EF4-FFF2-40B4-BE49-F238E27FC236}">
                    <a16:creationId xmlns:a16="http://schemas.microsoft.com/office/drawing/2014/main" id="{FA39F141-50C8-656A-3E0C-056A601F2E23}"/>
                  </a:ext>
                </a:extLst>
              </p:cNvPr>
              <p:cNvSpPr/>
              <p:nvPr/>
            </p:nvSpPr>
            <p:spPr>
              <a:xfrm>
                <a:off x="6425550" y="-13575"/>
                <a:ext cx="109250" cy="109900"/>
              </a:xfrm>
              <a:custGeom>
                <a:avLst/>
                <a:gdLst/>
                <a:ahLst/>
                <a:cxnLst/>
                <a:rect l="l" t="t" r="r" b="b"/>
                <a:pathLst>
                  <a:path w="4370" h="4396" extrusionOk="0">
                    <a:moveTo>
                      <a:pt x="2031" y="1"/>
                    </a:moveTo>
                    <a:lnTo>
                      <a:pt x="1825" y="26"/>
                    </a:lnTo>
                    <a:lnTo>
                      <a:pt x="1620" y="78"/>
                    </a:lnTo>
                    <a:lnTo>
                      <a:pt x="1414" y="129"/>
                    </a:lnTo>
                    <a:lnTo>
                      <a:pt x="1234" y="232"/>
                    </a:lnTo>
                    <a:lnTo>
                      <a:pt x="1029" y="335"/>
                    </a:lnTo>
                    <a:lnTo>
                      <a:pt x="849" y="463"/>
                    </a:lnTo>
                    <a:lnTo>
                      <a:pt x="694" y="592"/>
                    </a:lnTo>
                    <a:lnTo>
                      <a:pt x="643" y="643"/>
                    </a:lnTo>
                    <a:lnTo>
                      <a:pt x="412" y="900"/>
                    </a:lnTo>
                    <a:lnTo>
                      <a:pt x="232" y="1183"/>
                    </a:lnTo>
                    <a:lnTo>
                      <a:pt x="129" y="1466"/>
                    </a:lnTo>
                    <a:lnTo>
                      <a:pt x="26" y="1774"/>
                    </a:lnTo>
                    <a:lnTo>
                      <a:pt x="1" y="2082"/>
                    </a:lnTo>
                    <a:lnTo>
                      <a:pt x="1" y="2391"/>
                    </a:lnTo>
                    <a:lnTo>
                      <a:pt x="52" y="2699"/>
                    </a:lnTo>
                    <a:lnTo>
                      <a:pt x="155" y="3008"/>
                    </a:lnTo>
                    <a:lnTo>
                      <a:pt x="232" y="3187"/>
                    </a:lnTo>
                    <a:lnTo>
                      <a:pt x="335" y="3367"/>
                    </a:lnTo>
                    <a:lnTo>
                      <a:pt x="463" y="3547"/>
                    </a:lnTo>
                    <a:lnTo>
                      <a:pt x="592" y="3701"/>
                    </a:lnTo>
                    <a:lnTo>
                      <a:pt x="720" y="3830"/>
                    </a:lnTo>
                    <a:lnTo>
                      <a:pt x="874" y="3958"/>
                    </a:lnTo>
                    <a:lnTo>
                      <a:pt x="1029" y="4061"/>
                    </a:lnTo>
                    <a:lnTo>
                      <a:pt x="1183" y="4138"/>
                    </a:lnTo>
                    <a:lnTo>
                      <a:pt x="1363" y="4215"/>
                    </a:lnTo>
                    <a:lnTo>
                      <a:pt x="1543" y="4293"/>
                    </a:lnTo>
                    <a:lnTo>
                      <a:pt x="1722" y="4344"/>
                    </a:lnTo>
                    <a:lnTo>
                      <a:pt x="1902" y="4370"/>
                    </a:lnTo>
                    <a:lnTo>
                      <a:pt x="2134" y="4395"/>
                    </a:lnTo>
                    <a:lnTo>
                      <a:pt x="2365" y="4370"/>
                    </a:lnTo>
                    <a:lnTo>
                      <a:pt x="2596" y="4344"/>
                    </a:lnTo>
                    <a:lnTo>
                      <a:pt x="2828" y="4293"/>
                    </a:lnTo>
                    <a:lnTo>
                      <a:pt x="3059" y="4190"/>
                    </a:lnTo>
                    <a:lnTo>
                      <a:pt x="3290" y="4087"/>
                    </a:lnTo>
                    <a:lnTo>
                      <a:pt x="3496" y="3958"/>
                    </a:lnTo>
                    <a:lnTo>
                      <a:pt x="3676" y="3779"/>
                    </a:lnTo>
                    <a:lnTo>
                      <a:pt x="3855" y="3599"/>
                    </a:lnTo>
                    <a:lnTo>
                      <a:pt x="4010" y="3393"/>
                    </a:lnTo>
                    <a:lnTo>
                      <a:pt x="4112" y="3239"/>
                    </a:lnTo>
                    <a:lnTo>
                      <a:pt x="4190" y="3085"/>
                    </a:lnTo>
                    <a:lnTo>
                      <a:pt x="4292" y="2725"/>
                    </a:lnTo>
                    <a:lnTo>
                      <a:pt x="4369" y="2391"/>
                    </a:lnTo>
                    <a:lnTo>
                      <a:pt x="4369" y="2031"/>
                    </a:lnTo>
                    <a:lnTo>
                      <a:pt x="4318" y="1671"/>
                    </a:lnTo>
                    <a:lnTo>
                      <a:pt x="4190" y="1311"/>
                    </a:lnTo>
                    <a:lnTo>
                      <a:pt x="4112" y="1157"/>
                    </a:lnTo>
                    <a:lnTo>
                      <a:pt x="4010" y="1003"/>
                    </a:lnTo>
                    <a:lnTo>
                      <a:pt x="3907" y="849"/>
                    </a:lnTo>
                    <a:lnTo>
                      <a:pt x="3778" y="695"/>
                    </a:lnTo>
                    <a:lnTo>
                      <a:pt x="3624" y="540"/>
                    </a:lnTo>
                    <a:lnTo>
                      <a:pt x="3444" y="412"/>
                    </a:lnTo>
                    <a:lnTo>
                      <a:pt x="3264" y="283"/>
                    </a:lnTo>
                    <a:lnTo>
                      <a:pt x="3059" y="181"/>
                    </a:lnTo>
                    <a:lnTo>
                      <a:pt x="2879" y="104"/>
                    </a:lnTo>
                    <a:lnTo>
                      <a:pt x="2673" y="52"/>
                    </a:lnTo>
                    <a:lnTo>
                      <a:pt x="2468" y="26"/>
                    </a:lnTo>
                    <a:lnTo>
                      <a:pt x="2262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90" name="Google Shape;21823;p70">
                <a:extLst>
                  <a:ext uri="{FF2B5EF4-FFF2-40B4-BE49-F238E27FC236}">
                    <a16:creationId xmlns:a16="http://schemas.microsoft.com/office/drawing/2014/main" id="{D9AD8FCC-4D29-F65F-A712-364A9B332FEE}"/>
                  </a:ext>
                </a:extLst>
              </p:cNvPr>
              <p:cNvSpPr/>
              <p:nvPr/>
            </p:nvSpPr>
            <p:spPr>
              <a:xfrm>
                <a:off x="6429400" y="9550"/>
                <a:ext cx="98325" cy="86775"/>
              </a:xfrm>
              <a:custGeom>
                <a:avLst/>
                <a:gdLst/>
                <a:ahLst/>
                <a:cxnLst/>
                <a:rect l="l" t="t" r="r" b="b"/>
                <a:pathLst>
                  <a:path w="3933" h="3471" extrusionOk="0">
                    <a:moveTo>
                      <a:pt x="1825" y="1"/>
                    </a:moveTo>
                    <a:lnTo>
                      <a:pt x="1568" y="27"/>
                    </a:lnTo>
                    <a:lnTo>
                      <a:pt x="1414" y="78"/>
                    </a:lnTo>
                    <a:lnTo>
                      <a:pt x="1234" y="129"/>
                    </a:lnTo>
                    <a:lnTo>
                      <a:pt x="1080" y="206"/>
                    </a:lnTo>
                    <a:lnTo>
                      <a:pt x="926" y="284"/>
                    </a:lnTo>
                    <a:lnTo>
                      <a:pt x="772" y="386"/>
                    </a:lnTo>
                    <a:lnTo>
                      <a:pt x="643" y="489"/>
                    </a:lnTo>
                    <a:lnTo>
                      <a:pt x="412" y="746"/>
                    </a:lnTo>
                    <a:lnTo>
                      <a:pt x="309" y="900"/>
                    </a:lnTo>
                    <a:lnTo>
                      <a:pt x="206" y="1055"/>
                    </a:lnTo>
                    <a:lnTo>
                      <a:pt x="129" y="1209"/>
                    </a:lnTo>
                    <a:lnTo>
                      <a:pt x="78" y="1363"/>
                    </a:lnTo>
                    <a:lnTo>
                      <a:pt x="26" y="1543"/>
                    </a:lnTo>
                    <a:lnTo>
                      <a:pt x="1" y="1723"/>
                    </a:lnTo>
                    <a:lnTo>
                      <a:pt x="1" y="1903"/>
                    </a:lnTo>
                    <a:lnTo>
                      <a:pt x="1" y="2083"/>
                    </a:lnTo>
                    <a:lnTo>
                      <a:pt x="78" y="2262"/>
                    </a:lnTo>
                    <a:lnTo>
                      <a:pt x="181" y="2442"/>
                    </a:lnTo>
                    <a:lnTo>
                      <a:pt x="309" y="2622"/>
                    </a:lnTo>
                    <a:lnTo>
                      <a:pt x="438" y="2776"/>
                    </a:lnTo>
                    <a:lnTo>
                      <a:pt x="566" y="2905"/>
                    </a:lnTo>
                    <a:lnTo>
                      <a:pt x="720" y="3033"/>
                    </a:lnTo>
                    <a:lnTo>
                      <a:pt x="875" y="3136"/>
                    </a:lnTo>
                    <a:lnTo>
                      <a:pt x="1029" y="3213"/>
                    </a:lnTo>
                    <a:lnTo>
                      <a:pt x="1209" y="3290"/>
                    </a:lnTo>
                    <a:lnTo>
                      <a:pt x="1389" y="3368"/>
                    </a:lnTo>
                    <a:lnTo>
                      <a:pt x="1568" y="3419"/>
                    </a:lnTo>
                    <a:lnTo>
                      <a:pt x="1748" y="3445"/>
                    </a:lnTo>
                    <a:lnTo>
                      <a:pt x="1980" y="3470"/>
                    </a:lnTo>
                    <a:lnTo>
                      <a:pt x="2211" y="3445"/>
                    </a:lnTo>
                    <a:lnTo>
                      <a:pt x="2442" y="3419"/>
                    </a:lnTo>
                    <a:lnTo>
                      <a:pt x="2674" y="3368"/>
                    </a:lnTo>
                    <a:lnTo>
                      <a:pt x="2905" y="3265"/>
                    </a:lnTo>
                    <a:lnTo>
                      <a:pt x="3136" y="3162"/>
                    </a:lnTo>
                    <a:lnTo>
                      <a:pt x="3342" y="3033"/>
                    </a:lnTo>
                    <a:lnTo>
                      <a:pt x="3522" y="2854"/>
                    </a:lnTo>
                    <a:lnTo>
                      <a:pt x="3701" y="2674"/>
                    </a:lnTo>
                    <a:lnTo>
                      <a:pt x="3856" y="2468"/>
                    </a:lnTo>
                    <a:lnTo>
                      <a:pt x="3907" y="2211"/>
                    </a:lnTo>
                    <a:lnTo>
                      <a:pt x="3933" y="1954"/>
                    </a:lnTo>
                    <a:lnTo>
                      <a:pt x="3907" y="1723"/>
                    </a:lnTo>
                    <a:lnTo>
                      <a:pt x="3881" y="1517"/>
                    </a:lnTo>
                    <a:lnTo>
                      <a:pt x="3804" y="1312"/>
                    </a:lnTo>
                    <a:lnTo>
                      <a:pt x="3727" y="1106"/>
                    </a:lnTo>
                    <a:lnTo>
                      <a:pt x="3624" y="926"/>
                    </a:lnTo>
                    <a:lnTo>
                      <a:pt x="3522" y="746"/>
                    </a:lnTo>
                    <a:lnTo>
                      <a:pt x="3367" y="592"/>
                    </a:lnTo>
                    <a:lnTo>
                      <a:pt x="3213" y="438"/>
                    </a:lnTo>
                    <a:lnTo>
                      <a:pt x="3059" y="335"/>
                    </a:lnTo>
                    <a:lnTo>
                      <a:pt x="2879" y="206"/>
                    </a:lnTo>
                    <a:lnTo>
                      <a:pt x="2674" y="129"/>
                    </a:lnTo>
                    <a:lnTo>
                      <a:pt x="2468" y="52"/>
                    </a:lnTo>
                    <a:lnTo>
                      <a:pt x="2262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91" name="Google Shape;21824;p70">
                <a:extLst>
                  <a:ext uri="{FF2B5EF4-FFF2-40B4-BE49-F238E27FC236}">
                    <a16:creationId xmlns:a16="http://schemas.microsoft.com/office/drawing/2014/main" id="{1EEFE331-2099-7B5B-8EFC-EE744064E666}"/>
                  </a:ext>
                </a:extLst>
              </p:cNvPr>
              <p:cNvSpPr/>
              <p:nvPr/>
            </p:nvSpPr>
            <p:spPr>
              <a:xfrm>
                <a:off x="6590675" y="75725"/>
                <a:ext cx="11575" cy="12250"/>
              </a:xfrm>
              <a:custGeom>
                <a:avLst/>
                <a:gdLst/>
                <a:ahLst/>
                <a:cxnLst/>
                <a:rect l="l" t="t" r="r" b="b"/>
                <a:pathLst>
                  <a:path w="463" h="490" extrusionOk="0">
                    <a:moveTo>
                      <a:pt x="334" y="1"/>
                    </a:moveTo>
                    <a:lnTo>
                      <a:pt x="309" y="27"/>
                    </a:lnTo>
                    <a:lnTo>
                      <a:pt x="232" y="104"/>
                    </a:lnTo>
                    <a:lnTo>
                      <a:pt x="180" y="207"/>
                    </a:lnTo>
                    <a:lnTo>
                      <a:pt x="103" y="258"/>
                    </a:lnTo>
                    <a:lnTo>
                      <a:pt x="26" y="335"/>
                    </a:lnTo>
                    <a:lnTo>
                      <a:pt x="0" y="412"/>
                    </a:lnTo>
                    <a:lnTo>
                      <a:pt x="26" y="464"/>
                    </a:lnTo>
                    <a:lnTo>
                      <a:pt x="77" y="489"/>
                    </a:lnTo>
                    <a:lnTo>
                      <a:pt x="154" y="489"/>
                    </a:lnTo>
                    <a:lnTo>
                      <a:pt x="232" y="464"/>
                    </a:lnTo>
                    <a:lnTo>
                      <a:pt x="334" y="386"/>
                    </a:lnTo>
                    <a:lnTo>
                      <a:pt x="437" y="232"/>
                    </a:lnTo>
                    <a:lnTo>
                      <a:pt x="463" y="155"/>
                    </a:lnTo>
                    <a:lnTo>
                      <a:pt x="463" y="78"/>
                    </a:lnTo>
                    <a:lnTo>
                      <a:pt x="437" y="27"/>
                    </a:lnTo>
                    <a:lnTo>
                      <a:pt x="386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92" name="Google Shape;21825;p70">
                <a:extLst>
                  <a:ext uri="{FF2B5EF4-FFF2-40B4-BE49-F238E27FC236}">
                    <a16:creationId xmlns:a16="http://schemas.microsoft.com/office/drawing/2014/main" id="{6B26DF94-6F3F-4CC3-C853-9AE513AB6FDA}"/>
                  </a:ext>
                </a:extLst>
              </p:cNvPr>
              <p:cNvSpPr/>
              <p:nvPr/>
            </p:nvSpPr>
            <p:spPr>
              <a:xfrm>
                <a:off x="6546975" y="26900"/>
                <a:ext cx="39875" cy="66850"/>
              </a:xfrm>
              <a:custGeom>
                <a:avLst/>
                <a:gdLst/>
                <a:ahLst/>
                <a:cxnLst/>
                <a:rect l="l" t="t" r="r" b="b"/>
                <a:pathLst>
                  <a:path w="1595" h="2674" extrusionOk="0">
                    <a:moveTo>
                      <a:pt x="1466" y="1"/>
                    </a:moveTo>
                    <a:lnTo>
                      <a:pt x="1389" y="283"/>
                    </a:lnTo>
                    <a:lnTo>
                      <a:pt x="1337" y="412"/>
                    </a:lnTo>
                    <a:lnTo>
                      <a:pt x="1260" y="515"/>
                    </a:lnTo>
                    <a:lnTo>
                      <a:pt x="1106" y="618"/>
                    </a:lnTo>
                    <a:lnTo>
                      <a:pt x="952" y="720"/>
                    </a:lnTo>
                    <a:lnTo>
                      <a:pt x="643" y="849"/>
                    </a:lnTo>
                    <a:lnTo>
                      <a:pt x="463" y="952"/>
                    </a:lnTo>
                    <a:lnTo>
                      <a:pt x="283" y="1106"/>
                    </a:lnTo>
                    <a:lnTo>
                      <a:pt x="155" y="1286"/>
                    </a:lnTo>
                    <a:lnTo>
                      <a:pt x="52" y="1491"/>
                    </a:lnTo>
                    <a:lnTo>
                      <a:pt x="1" y="1697"/>
                    </a:lnTo>
                    <a:lnTo>
                      <a:pt x="1" y="1928"/>
                    </a:lnTo>
                    <a:lnTo>
                      <a:pt x="52" y="2134"/>
                    </a:lnTo>
                    <a:lnTo>
                      <a:pt x="155" y="2339"/>
                    </a:lnTo>
                    <a:lnTo>
                      <a:pt x="309" y="2468"/>
                    </a:lnTo>
                    <a:lnTo>
                      <a:pt x="489" y="2596"/>
                    </a:lnTo>
                    <a:lnTo>
                      <a:pt x="592" y="2648"/>
                    </a:lnTo>
                    <a:lnTo>
                      <a:pt x="695" y="2648"/>
                    </a:lnTo>
                    <a:lnTo>
                      <a:pt x="797" y="2674"/>
                    </a:lnTo>
                    <a:lnTo>
                      <a:pt x="900" y="2648"/>
                    </a:lnTo>
                    <a:lnTo>
                      <a:pt x="746" y="2571"/>
                    </a:lnTo>
                    <a:lnTo>
                      <a:pt x="643" y="2468"/>
                    </a:lnTo>
                    <a:lnTo>
                      <a:pt x="540" y="2339"/>
                    </a:lnTo>
                    <a:lnTo>
                      <a:pt x="463" y="2185"/>
                    </a:lnTo>
                    <a:lnTo>
                      <a:pt x="412" y="2057"/>
                    </a:lnTo>
                    <a:lnTo>
                      <a:pt x="386" y="1903"/>
                    </a:lnTo>
                    <a:lnTo>
                      <a:pt x="386" y="1774"/>
                    </a:lnTo>
                    <a:lnTo>
                      <a:pt x="438" y="1620"/>
                    </a:lnTo>
                    <a:lnTo>
                      <a:pt x="489" y="1517"/>
                    </a:lnTo>
                    <a:lnTo>
                      <a:pt x="566" y="1414"/>
                    </a:lnTo>
                    <a:lnTo>
                      <a:pt x="695" y="1337"/>
                    </a:lnTo>
                    <a:lnTo>
                      <a:pt x="797" y="1260"/>
                    </a:lnTo>
                    <a:lnTo>
                      <a:pt x="1029" y="1132"/>
                    </a:lnTo>
                    <a:lnTo>
                      <a:pt x="1260" y="977"/>
                    </a:lnTo>
                    <a:lnTo>
                      <a:pt x="1363" y="900"/>
                    </a:lnTo>
                    <a:lnTo>
                      <a:pt x="1466" y="772"/>
                    </a:lnTo>
                    <a:lnTo>
                      <a:pt x="1517" y="669"/>
                    </a:lnTo>
                    <a:lnTo>
                      <a:pt x="1568" y="540"/>
                    </a:lnTo>
                    <a:lnTo>
                      <a:pt x="1594" y="386"/>
                    </a:lnTo>
                    <a:lnTo>
                      <a:pt x="1568" y="258"/>
                    </a:lnTo>
                    <a:lnTo>
                      <a:pt x="1543" y="104"/>
                    </a:lnTo>
                    <a:lnTo>
                      <a:pt x="1466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93" name="Google Shape;21826;p70">
                <a:extLst>
                  <a:ext uri="{FF2B5EF4-FFF2-40B4-BE49-F238E27FC236}">
                    <a16:creationId xmlns:a16="http://schemas.microsoft.com/office/drawing/2014/main" id="{D11EDA79-10FE-7C2D-D436-78B8EE962ACA}"/>
                  </a:ext>
                </a:extLst>
              </p:cNvPr>
              <p:cNvSpPr/>
              <p:nvPr/>
            </p:nvSpPr>
            <p:spPr>
              <a:xfrm>
                <a:off x="6526425" y="91800"/>
                <a:ext cx="107950" cy="44350"/>
              </a:xfrm>
              <a:custGeom>
                <a:avLst/>
                <a:gdLst/>
                <a:ahLst/>
                <a:cxnLst/>
                <a:rect l="l" t="t" r="r" b="b"/>
                <a:pathLst>
                  <a:path w="4318" h="1774" extrusionOk="0">
                    <a:moveTo>
                      <a:pt x="0" y="0"/>
                    </a:moveTo>
                    <a:lnTo>
                      <a:pt x="77" y="309"/>
                    </a:lnTo>
                    <a:lnTo>
                      <a:pt x="180" y="566"/>
                    </a:lnTo>
                    <a:lnTo>
                      <a:pt x="334" y="823"/>
                    </a:lnTo>
                    <a:lnTo>
                      <a:pt x="489" y="1054"/>
                    </a:lnTo>
                    <a:lnTo>
                      <a:pt x="694" y="1234"/>
                    </a:lnTo>
                    <a:lnTo>
                      <a:pt x="926" y="1414"/>
                    </a:lnTo>
                    <a:lnTo>
                      <a:pt x="1157" y="1542"/>
                    </a:lnTo>
                    <a:lnTo>
                      <a:pt x="1414" y="1645"/>
                    </a:lnTo>
                    <a:lnTo>
                      <a:pt x="1697" y="1722"/>
                    </a:lnTo>
                    <a:lnTo>
                      <a:pt x="1954" y="1774"/>
                    </a:lnTo>
                    <a:lnTo>
                      <a:pt x="2236" y="1774"/>
                    </a:lnTo>
                    <a:lnTo>
                      <a:pt x="2519" y="1748"/>
                    </a:lnTo>
                    <a:lnTo>
                      <a:pt x="2802" y="1697"/>
                    </a:lnTo>
                    <a:lnTo>
                      <a:pt x="3084" y="1594"/>
                    </a:lnTo>
                    <a:lnTo>
                      <a:pt x="3341" y="1465"/>
                    </a:lnTo>
                    <a:lnTo>
                      <a:pt x="3598" y="1285"/>
                    </a:lnTo>
                    <a:lnTo>
                      <a:pt x="3727" y="1157"/>
                    </a:lnTo>
                    <a:lnTo>
                      <a:pt x="3855" y="1003"/>
                    </a:lnTo>
                    <a:lnTo>
                      <a:pt x="3984" y="874"/>
                    </a:lnTo>
                    <a:lnTo>
                      <a:pt x="4087" y="694"/>
                    </a:lnTo>
                    <a:lnTo>
                      <a:pt x="4164" y="540"/>
                    </a:lnTo>
                    <a:lnTo>
                      <a:pt x="4215" y="360"/>
                    </a:lnTo>
                    <a:lnTo>
                      <a:pt x="4266" y="180"/>
                    </a:lnTo>
                    <a:lnTo>
                      <a:pt x="4318" y="0"/>
                    </a:lnTo>
                    <a:lnTo>
                      <a:pt x="4164" y="334"/>
                    </a:lnTo>
                    <a:lnTo>
                      <a:pt x="3958" y="617"/>
                    </a:lnTo>
                    <a:lnTo>
                      <a:pt x="3727" y="874"/>
                    </a:lnTo>
                    <a:lnTo>
                      <a:pt x="3444" y="1105"/>
                    </a:lnTo>
                    <a:lnTo>
                      <a:pt x="3213" y="1234"/>
                    </a:lnTo>
                    <a:lnTo>
                      <a:pt x="2956" y="1362"/>
                    </a:lnTo>
                    <a:lnTo>
                      <a:pt x="2699" y="1440"/>
                    </a:lnTo>
                    <a:lnTo>
                      <a:pt x="2468" y="1465"/>
                    </a:lnTo>
                    <a:lnTo>
                      <a:pt x="2211" y="1491"/>
                    </a:lnTo>
                    <a:lnTo>
                      <a:pt x="1954" y="1491"/>
                    </a:lnTo>
                    <a:lnTo>
                      <a:pt x="1697" y="1440"/>
                    </a:lnTo>
                    <a:lnTo>
                      <a:pt x="1465" y="1388"/>
                    </a:lnTo>
                    <a:lnTo>
                      <a:pt x="1234" y="1285"/>
                    </a:lnTo>
                    <a:lnTo>
                      <a:pt x="1003" y="1183"/>
                    </a:lnTo>
                    <a:lnTo>
                      <a:pt x="797" y="1054"/>
                    </a:lnTo>
                    <a:lnTo>
                      <a:pt x="617" y="874"/>
                    </a:lnTo>
                    <a:lnTo>
                      <a:pt x="437" y="694"/>
                    </a:lnTo>
                    <a:lnTo>
                      <a:pt x="257" y="489"/>
                    </a:lnTo>
                    <a:lnTo>
                      <a:pt x="129" y="25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94" name="Google Shape;21827;p70">
                <a:extLst>
                  <a:ext uri="{FF2B5EF4-FFF2-40B4-BE49-F238E27FC236}">
                    <a16:creationId xmlns:a16="http://schemas.microsoft.com/office/drawing/2014/main" id="{4E2066EE-F34A-B776-DFEB-3AE8B6AE5279}"/>
                  </a:ext>
                </a:extLst>
              </p:cNvPr>
              <p:cNvSpPr/>
              <p:nvPr/>
            </p:nvSpPr>
            <p:spPr>
              <a:xfrm>
                <a:off x="6415275" y="-33475"/>
                <a:ext cx="71975" cy="34075"/>
              </a:xfrm>
              <a:custGeom>
                <a:avLst/>
                <a:gdLst/>
                <a:ahLst/>
                <a:cxnLst/>
                <a:rect l="l" t="t" r="r" b="b"/>
                <a:pathLst>
                  <a:path w="2879" h="1363" extrusionOk="0">
                    <a:moveTo>
                      <a:pt x="1928" y="0"/>
                    </a:moveTo>
                    <a:lnTo>
                      <a:pt x="1619" y="26"/>
                    </a:lnTo>
                    <a:lnTo>
                      <a:pt x="1285" y="103"/>
                    </a:lnTo>
                    <a:lnTo>
                      <a:pt x="1003" y="231"/>
                    </a:lnTo>
                    <a:lnTo>
                      <a:pt x="720" y="411"/>
                    </a:lnTo>
                    <a:lnTo>
                      <a:pt x="489" y="617"/>
                    </a:lnTo>
                    <a:lnTo>
                      <a:pt x="334" y="771"/>
                    </a:lnTo>
                    <a:lnTo>
                      <a:pt x="206" y="925"/>
                    </a:lnTo>
                    <a:lnTo>
                      <a:pt x="78" y="1105"/>
                    </a:lnTo>
                    <a:lnTo>
                      <a:pt x="0" y="1285"/>
                    </a:lnTo>
                    <a:lnTo>
                      <a:pt x="0" y="1336"/>
                    </a:lnTo>
                    <a:lnTo>
                      <a:pt x="26" y="1362"/>
                    </a:lnTo>
                    <a:lnTo>
                      <a:pt x="78" y="1362"/>
                    </a:lnTo>
                    <a:lnTo>
                      <a:pt x="746" y="977"/>
                    </a:lnTo>
                    <a:lnTo>
                      <a:pt x="1054" y="797"/>
                    </a:lnTo>
                    <a:lnTo>
                      <a:pt x="1388" y="643"/>
                    </a:lnTo>
                    <a:lnTo>
                      <a:pt x="1748" y="514"/>
                    </a:lnTo>
                    <a:lnTo>
                      <a:pt x="2082" y="437"/>
                    </a:lnTo>
                    <a:lnTo>
                      <a:pt x="2442" y="386"/>
                    </a:lnTo>
                    <a:lnTo>
                      <a:pt x="2802" y="360"/>
                    </a:lnTo>
                    <a:lnTo>
                      <a:pt x="2853" y="360"/>
                    </a:lnTo>
                    <a:lnTo>
                      <a:pt x="2879" y="308"/>
                    </a:lnTo>
                    <a:lnTo>
                      <a:pt x="2879" y="283"/>
                    </a:lnTo>
                    <a:lnTo>
                      <a:pt x="2853" y="257"/>
                    </a:lnTo>
                    <a:lnTo>
                      <a:pt x="2699" y="180"/>
                    </a:lnTo>
                    <a:lnTo>
                      <a:pt x="2570" y="103"/>
                    </a:lnTo>
                    <a:lnTo>
                      <a:pt x="2416" y="51"/>
                    </a:lnTo>
                    <a:lnTo>
                      <a:pt x="2262" y="26"/>
                    </a:lnTo>
                    <a:lnTo>
                      <a:pt x="192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95" name="Google Shape;21828;p70">
                <a:extLst>
                  <a:ext uri="{FF2B5EF4-FFF2-40B4-BE49-F238E27FC236}">
                    <a16:creationId xmlns:a16="http://schemas.microsoft.com/office/drawing/2014/main" id="{93E93669-2C05-AE83-8DA0-B84FA565F2C7}"/>
                  </a:ext>
                </a:extLst>
              </p:cNvPr>
              <p:cNvSpPr/>
              <p:nvPr/>
            </p:nvSpPr>
            <p:spPr>
              <a:xfrm>
                <a:off x="6670975" y="-31550"/>
                <a:ext cx="73925" cy="45625"/>
              </a:xfrm>
              <a:custGeom>
                <a:avLst/>
                <a:gdLst/>
                <a:ahLst/>
                <a:cxnLst/>
                <a:rect l="l" t="t" r="r" b="b"/>
                <a:pathLst>
                  <a:path w="2957" h="1825" extrusionOk="0">
                    <a:moveTo>
                      <a:pt x="489" y="0"/>
                    </a:moveTo>
                    <a:lnTo>
                      <a:pt x="258" y="52"/>
                    </a:lnTo>
                    <a:lnTo>
                      <a:pt x="26" y="129"/>
                    </a:lnTo>
                    <a:lnTo>
                      <a:pt x="1" y="154"/>
                    </a:lnTo>
                    <a:lnTo>
                      <a:pt x="1" y="180"/>
                    </a:lnTo>
                    <a:lnTo>
                      <a:pt x="1" y="206"/>
                    </a:lnTo>
                    <a:lnTo>
                      <a:pt x="26" y="231"/>
                    </a:lnTo>
                    <a:lnTo>
                      <a:pt x="438" y="334"/>
                    </a:lnTo>
                    <a:lnTo>
                      <a:pt x="823" y="437"/>
                    </a:lnTo>
                    <a:lnTo>
                      <a:pt x="1209" y="591"/>
                    </a:lnTo>
                    <a:lnTo>
                      <a:pt x="1543" y="797"/>
                    </a:lnTo>
                    <a:lnTo>
                      <a:pt x="1902" y="1028"/>
                    </a:lnTo>
                    <a:lnTo>
                      <a:pt x="2211" y="1259"/>
                    </a:lnTo>
                    <a:lnTo>
                      <a:pt x="2545" y="1542"/>
                    </a:lnTo>
                    <a:lnTo>
                      <a:pt x="2879" y="1799"/>
                    </a:lnTo>
                    <a:lnTo>
                      <a:pt x="2905" y="1825"/>
                    </a:lnTo>
                    <a:lnTo>
                      <a:pt x="2956" y="1799"/>
                    </a:lnTo>
                    <a:lnTo>
                      <a:pt x="2905" y="1568"/>
                    </a:lnTo>
                    <a:lnTo>
                      <a:pt x="2802" y="1362"/>
                    </a:lnTo>
                    <a:lnTo>
                      <a:pt x="2699" y="1157"/>
                    </a:lnTo>
                    <a:lnTo>
                      <a:pt x="2571" y="951"/>
                    </a:lnTo>
                    <a:lnTo>
                      <a:pt x="2416" y="771"/>
                    </a:lnTo>
                    <a:lnTo>
                      <a:pt x="2237" y="617"/>
                    </a:lnTo>
                    <a:lnTo>
                      <a:pt x="2031" y="463"/>
                    </a:lnTo>
                    <a:lnTo>
                      <a:pt x="1851" y="334"/>
                    </a:lnTo>
                    <a:lnTo>
                      <a:pt x="1620" y="206"/>
                    </a:lnTo>
                    <a:lnTo>
                      <a:pt x="1414" y="129"/>
                    </a:lnTo>
                    <a:lnTo>
                      <a:pt x="1183" y="52"/>
                    </a:lnTo>
                    <a:lnTo>
                      <a:pt x="952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96" name="Google Shape;21829;p70">
                <a:extLst>
                  <a:ext uri="{FF2B5EF4-FFF2-40B4-BE49-F238E27FC236}">
                    <a16:creationId xmlns:a16="http://schemas.microsoft.com/office/drawing/2014/main" id="{734BBE66-23DB-FCF0-B4C7-7461477E78BA}"/>
                  </a:ext>
                </a:extLst>
              </p:cNvPr>
              <p:cNvSpPr/>
              <p:nvPr/>
            </p:nvSpPr>
            <p:spPr>
              <a:xfrm>
                <a:off x="6378650" y="-182550"/>
                <a:ext cx="426000" cy="160000"/>
              </a:xfrm>
              <a:custGeom>
                <a:avLst/>
                <a:gdLst/>
                <a:ahLst/>
                <a:cxnLst/>
                <a:rect l="l" t="t" r="r" b="b"/>
                <a:pathLst>
                  <a:path w="17040" h="6400" extrusionOk="0">
                    <a:moveTo>
                      <a:pt x="7890" y="1"/>
                    </a:moveTo>
                    <a:lnTo>
                      <a:pt x="7402" y="52"/>
                    </a:lnTo>
                    <a:lnTo>
                      <a:pt x="6888" y="129"/>
                    </a:lnTo>
                    <a:lnTo>
                      <a:pt x="6400" y="232"/>
                    </a:lnTo>
                    <a:lnTo>
                      <a:pt x="5911" y="335"/>
                    </a:lnTo>
                    <a:lnTo>
                      <a:pt x="5423" y="489"/>
                    </a:lnTo>
                    <a:lnTo>
                      <a:pt x="4961" y="669"/>
                    </a:lnTo>
                    <a:lnTo>
                      <a:pt x="4498" y="849"/>
                    </a:lnTo>
                    <a:lnTo>
                      <a:pt x="4035" y="1080"/>
                    </a:lnTo>
                    <a:lnTo>
                      <a:pt x="3598" y="1337"/>
                    </a:lnTo>
                    <a:lnTo>
                      <a:pt x="3187" y="1594"/>
                    </a:lnTo>
                    <a:lnTo>
                      <a:pt x="2776" y="1903"/>
                    </a:lnTo>
                    <a:lnTo>
                      <a:pt x="2365" y="2237"/>
                    </a:lnTo>
                    <a:lnTo>
                      <a:pt x="1979" y="2596"/>
                    </a:lnTo>
                    <a:lnTo>
                      <a:pt x="1671" y="2931"/>
                    </a:lnTo>
                    <a:lnTo>
                      <a:pt x="1388" y="3265"/>
                    </a:lnTo>
                    <a:lnTo>
                      <a:pt x="1106" y="3624"/>
                    </a:lnTo>
                    <a:lnTo>
                      <a:pt x="849" y="3984"/>
                    </a:lnTo>
                    <a:lnTo>
                      <a:pt x="617" y="4370"/>
                    </a:lnTo>
                    <a:lnTo>
                      <a:pt x="386" y="4781"/>
                    </a:lnTo>
                    <a:lnTo>
                      <a:pt x="180" y="5166"/>
                    </a:lnTo>
                    <a:lnTo>
                      <a:pt x="1" y="5603"/>
                    </a:lnTo>
                    <a:lnTo>
                      <a:pt x="1" y="5603"/>
                    </a:lnTo>
                    <a:lnTo>
                      <a:pt x="1517" y="5449"/>
                    </a:lnTo>
                    <a:lnTo>
                      <a:pt x="3007" y="5346"/>
                    </a:lnTo>
                    <a:lnTo>
                      <a:pt x="4112" y="3265"/>
                    </a:lnTo>
                    <a:lnTo>
                      <a:pt x="4498" y="5295"/>
                    </a:lnTo>
                    <a:lnTo>
                      <a:pt x="5963" y="5269"/>
                    </a:lnTo>
                    <a:lnTo>
                      <a:pt x="7402" y="5269"/>
                    </a:lnTo>
                    <a:lnTo>
                      <a:pt x="8199" y="3213"/>
                    </a:lnTo>
                    <a:lnTo>
                      <a:pt x="8867" y="5346"/>
                    </a:lnTo>
                    <a:lnTo>
                      <a:pt x="10306" y="5423"/>
                    </a:lnTo>
                    <a:lnTo>
                      <a:pt x="11719" y="5552"/>
                    </a:lnTo>
                    <a:lnTo>
                      <a:pt x="12182" y="3265"/>
                    </a:lnTo>
                    <a:lnTo>
                      <a:pt x="13493" y="5783"/>
                    </a:lnTo>
                    <a:lnTo>
                      <a:pt x="14392" y="5912"/>
                    </a:lnTo>
                    <a:lnTo>
                      <a:pt x="15266" y="6066"/>
                    </a:lnTo>
                    <a:lnTo>
                      <a:pt x="16165" y="6220"/>
                    </a:lnTo>
                    <a:lnTo>
                      <a:pt x="17039" y="6400"/>
                    </a:lnTo>
                    <a:lnTo>
                      <a:pt x="17039" y="6400"/>
                    </a:lnTo>
                    <a:lnTo>
                      <a:pt x="16936" y="5989"/>
                    </a:lnTo>
                    <a:lnTo>
                      <a:pt x="16808" y="5603"/>
                    </a:lnTo>
                    <a:lnTo>
                      <a:pt x="16654" y="5192"/>
                    </a:lnTo>
                    <a:lnTo>
                      <a:pt x="16499" y="4807"/>
                    </a:lnTo>
                    <a:lnTo>
                      <a:pt x="16294" y="4421"/>
                    </a:lnTo>
                    <a:lnTo>
                      <a:pt x="16088" y="4061"/>
                    </a:lnTo>
                    <a:lnTo>
                      <a:pt x="15883" y="3702"/>
                    </a:lnTo>
                    <a:lnTo>
                      <a:pt x="15626" y="3367"/>
                    </a:lnTo>
                    <a:lnTo>
                      <a:pt x="15369" y="3059"/>
                    </a:lnTo>
                    <a:lnTo>
                      <a:pt x="15112" y="2776"/>
                    </a:lnTo>
                    <a:lnTo>
                      <a:pt x="14855" y="2494"/>
                    </a:lnTo>
                    <a:lnTo>
                      <a:pt x="14572" y="2237"/>
                    </a:lnTo>
                    <a:lnTo>
                      <a:pt x="14264" y="1980"/>
                    </a:lnTo>
                    <a:lnTo>
                      <a:pt x="13955" y="1748"/>
                    </a:lnTo>
                    <a:lnTo>
                      <a:pt x="13647" y="1517"/>
                    </a:lnTo>
                    <a:lnTo>
                      <a:pt x="13313" y="1312"/>
                    </a:lnTo>
                    <a:lnTo>
                      <a:pt x="12979" y="1132"/>
                    </a:lnTo>
                    <a:lnTo>
                      <a:pt x="12619" y="952"/>
                    </a:lnTo>
                    <a:lnTo>
                      <a:pt x="12259" y="772"/>
                    </a:lnTo>
                    <a:lnTo>
                      <a:pt x="11899" y="618"/>
                    </a:lnTo>
                    <a:lnTo>
                      <a:pt x="11540" y="489"/>
                    </a:lnTo>
                    <a:lnTo>
                      <a:pt x="11180" y="386"/>
                    </a:lnTo>
                    <a:lnTo>
                      <a:pt x="10794" y="284"/>
                    </a:lnTo>
                    <a:lnTo>
                      <a:pt x="10409" y="181"/>
                    </a:lnTo>
                    <a:lnTo>
                      <a:pt x="9920" y="104"/>
                    </a:lnTo>
                    <a:lnTo>
                      <a:pt x="9406" y="27"/>
                    </a:lnTo>
                    <a:lnTo>
                      <a:pt x="8918" y="1"/>
                    </a:lnTo>
                    <a:close/>
                  </a:path>
                </a:pathLst>
              </a:custGeom>
              <a:solidFill>
                <a:srgbClr val="533016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97" name="Google Shape;21830;p70">
                <a:extLst>
                  <a:ext uri="{FF2B5EF4-FFF2-40B4-BE49-F238E27FC236}">
                    <a16:creationId xmlns:a16="http://schemas.microsoft.com/office/drawing/2014/main" id="{57A9DADD-9020-0E57-7B2A-A8B80FC31F88}"/>
                  </a:ext>
                </a:extLst>
              </p:cNvPr>
              <p:cNvSpPr/>
              <p:nvPr/>
            </p:nvSpPr>
            <p:spPr>
              <a:xfrm>
                <a:off x="6378650" y="-182550"/>
                <a:ext cx="426000" cy="160000"/>
              </a:xfrm>
              <a:custGeom>
                <a:avLst/>
                <a:gdLst/>
                <a:ahLst/>
                <a:cxnLst/>
                <a:rect l="l" t="t" r="r" b="b"/>
                <a:pathLst>
                  <a:path w="17040" h="6400" fill="none" extrusionOk="0">
                    <a:moveTo>
                      <a:pt x="17039" y="6400"/>
                    </a:moveTo>
                    <a:lnTo>
                      <a:pt x="17039" y="6400"/>
                    </a:lnTo>
                    <a:lnTo>
                      <a:pt x="16165" y="6220"/>
                    </a:lnTo>
                    <a:lnTo>
                      <a:pt x="15266" y="6066"/>
                    </a:lnTo>
                    <a:lnTo>
                      <a:pt x="14392" y="5912"/>
                    </a:lnTo>
                    <a:lnTo>
                      <a:pt x="13493" y="5783"/>
                    </a:lnTo>
                    <a:lnTo>
                      <a:pt x="13493" y="5783"/>
                    </a:lnTo>
                    <a:lnTo>
                      <a:pt x="12182" y="3265"/>
                    </a:lnTo>
                    <a:lnTo>
                      <a:pt x="11719" y="5552"/>
                    </a:lnTo>
                    <a:lnTo>
                      <a:pt x="11719" y="5552"/>
                    </a:lnTo>
                    <a:lnTo>
                      <a:pt x="10306" y="5423"/>
                    </a:lnTo>
                    <a:lnTo>
                      <a:pt x="8867" y="5346"/>
                    </a:lnTo>
                    <a:lnTo>
                      <a:pt x="8199" y="3213"/>
                    </a:lnTo>
                    <a:lnTo>
                      <a:pt x="8199" y="3213"/>
                    </a:lnTo>
                    <a:lnTo>
                      <a:pt x="7402" y="5269"/>
                    </a:lnTo>
                    <a:lnTo>
                      <a:pt x="7402" y="5269"/>
                    </a:lnTo>
                    <a:lnTo>
                      <a:pt x="5963" y="5269"/>
                    </a:lnTo>
                    <a:lnTo>
                      <a:pt x="4498" y="5295"/>
                    </a:lnTo>
                    <a:lnTo>
                      <a:pt x="4112" y="3265"/>
                    </a:lnTo>
                    <a:lnTo>
                      <a:pt x="4112" y="3265"/>
                    </a:lnTo>
                    <a:lnTo>
                      <a:pt x="3007" y="5346"/>
                    </a:lnTo>
                    <a:lnTo>
                      <a:pt x="3007" y="5346"/>
                    </a:lnTo>
                    <a:lnTo>
                      <a:pt x="1517" y="5449"/>
                    </a:lnTo>
                    <a:lnTo>
                      <a:pt x="1" y="5603"/>
                    </a:lnTo>
                    <a:lnTo>
                      <a:pt x="1" y="5603"/>
                    </a:lnTo>
                    <a:lnTo>
                      <a:pt x="180" y="5166"/>
                    </a:lnTo>
                    <a:lnTo>
                      <a:pt x="386" y="4781"/>
                    </a:lnTo>
                    <a:lnTo>
                      <a:pt x="617" y="4370"/>
                    </a:lnTo>
                    <a:lnTo>
                      <a:pt x="849" y="3984"/>
                    </a:lnTo>
                    <a:lnTo>
                      <a:pt x="1106" y="3624"/>
                    </a:lnTo>
                    <a:lnTo>
                      <a:pt x="1388" y="3265"/>
                    </a:lnTo>
                    <a:lnTo>
                      <a:pt x="1671" y="2931"/>
                    </a:lnTo>
                    <a:lnTo>
                      <a:pt x="1979" y="2596"/>
                    </a:lnTo>
                    <a:lnTo>
                      <a:pt x="1979" y="2596"/>
                    </a:lnTo>
                    <a:lnTo>
                      <a:pt x="2365" y="2237"/>
                    </a:lnTo>
                    <a:lnTo>
                      <a:pt x="2776" y="1903"/>
                    </a:lnTo>
                    <a:lnTo>
                      <a:pt x="2776" y="1903"/>
                    </a:lnTo>
                    <a:lnTo>
                      <a:pt x="3187" y="1594"/>
                    </a:lnTo>
                    <a:lnTo>
                      <a:pt x="3598" y="1337"/>
                    </a:lnTo>
                    <a:lnTo>
                      <a:pt x="4035" y="1080"/>
                    </a:lnTo>
                    <a:lnTo>
                      <a:pt x="4498" y="849"/>
                    </a:lnTo>
                    <a:lnTo>
                      <a:pt x="4961" y="669"/>
                    </a:lnTo>
                    <a:lnTo>
                      <a:pt x="5423" y="489"/>
                    </a:lnTo>
                    <a:lnTo>
                      <a:pt x="5911" y="335"/>
                    </a:lnTo>
                    <a:lnTo>
                      <a:pt x="6400" y="232"/>
                    </a:lnTo>
                    <a:lnTo>
                      <a:pt x="6888" y="129"/>
                    </a:lnTo>
                    <a:lnTo>
                      <a:pt x="7402" y="52"/>
                    </a:lnTo>
                    <a:lnTo>
                      <a:pt x="7890" y="1"/>
                    </a:lnTo>
                    <a:lnTo>
                      <a:pt x="8404" y="1"/>
                    </a:lnTo>
                    <a:lnTo>
                      <a:pt x="8918" y="1"/>
                    </a:lnTo>
                    <a:lnTo>
                      <a:pt x="9406" y="27"/>
                    </a:lnTo>
                    <a:lnTo>
                      <a:pt x="9920" y="104"/>
                    </a:lnTo>
                    <a:lnTo>
                      <a:pt x="10409" y="181"/>
                    </a:lnTo>
                    <a:lnTo>
                      <a:pt x="10409" y="181"/>
                    </a:lnTo>
                    <a:lnTo>
                      <a:pt x="10794" y="284"/>
                    </a:lnTo>
                    <a:lnTo>
                      <a:pt x="11180" y="386"/>
                    </a:lnTo>
                    <a:lnTo>
                      <a:pt x="11540" y="489"/>
                    </a:lnTo>
                    <a:lnTo>
                      <a:pt x="11899" y="618"/>
                    </a:lnTo>
                    <a:lnTo>
                      <a:pt x="12259" y="772"/>
                    </a:lnTo>
                    <a:lnTo>
                      <a:pt x="12619" y="952"/>
                    </a:lnTo>
                    <a:lnTo>
                      <a:pt x="12979" y="1132"/>
                    </a:lnTo>
                    <a:lnTo>
                      <a:pt x="13313" y="1312"/>
                    </a:lnTo>
                    <a:lnTo>
                      <a:pt x="13647" y="1517"/>
                    </a:lnTo>
                    <a:lnTo>
                      <a:pt x="13955" y="1748"/>
                    </a:lnTo>
                    <a:lnTo>
                      <a:pt x="14264" y="1980"/>
                    </a:lnTo>
                    <a:lnTo>
                      <a:pt x="14572" y="2237"/>
                    </a:lnTo>
                    <a:lnTo>
                      <a:pt x="14855" y="2494"/>
                    </a:lnTo>
                    <a:lnTo>
                      <a:pt x="15112" y="2776"/>
                    </a:lnTo>
                    <a:lnTo>
                      <a:pt x="15369" y="3059"/>
                    </a:lnTo>
                    <a:lnTo>
                      <a:pt x="15626" y="3367"/>
                    </a:lnTo>
                    <a:lnTo>
                      <a:pt x="15626" y="3367"/>
                    </a:lnTo>
                    <a:lnTo>
                      <a:pt x="15883" y="3702"/>
                    </a:lnTo>
                    <a:lnTo>
                      <a:pt x="16088" y="4061"/>
                    </a:lnTo>
                    <a:lnTo>
                      <a:pt x="16294" y="4421"/>
                    </a:lnTo>
                    <a:lnTo>
                      <a:pt x="16499" y="4807"/>
                    </a:lnTo>
                    <a:lnTo>
                      <a:pt x="16654" y="5192"/>
                    </a:lnTo>
                    <a:lnTo>
                      <a:pt x="16808" y="5603"/>
                    </a:lnTo>
                    <a:lnTo>
                      <a:pt x="16936" y="5989"/>
                    </a:lnTo>
                    <a:lnTo>
                      <a:pt x="17039" y="640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98" name="Google Shape;21831;p70">
                <a:extLst>
                  <a:ext uri="{FF2B5EF4-FFF2-40B4-BE49-F238E27FC236}">
                    <a16:creationId xmlns:a16="http://schemas.microsoft.com/office/drawing/2014/main" id="{9C34164B-62E3-04E3-8A87-909604F84033}"/>
                  </a:ext>
                </a:extLst>
              </p:cNvPr>
              <p:cNvSpPr/>
              <p:nvPr/>
            </p:nvSpPr>
            <p:spPr>
              <a:xfrm>
                <a:off x="6523850" y="-156850"/>
                <a:ext cx="46925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877" h="2648" extrusionOk="0">
                    <a:moveTo>
                      <a:pt x="1877" y="1"/>
                    </a:moveTo>
                    <a:lnTo>
                      <a:pt x="1671" y="78"/>
                    </a:lnTo>
                    <a:lnTo>
                      <a:pt x="1491" y="181"/>
                    </a:lnTo>
                    <a:lnTo>
                      <a:pt x="1311" y="284"/>
                    </a:lnTo>
                    <a:lnTo>
                      <a:pt x="1131" y="412"/>
                    </a:lnTo>
                    <a:lnTo>
                      <a:pt x="977" y="566"/>
                    </a:lnTo>
                    <a:lnTo>
                      <a:pt x="823" y="720"/>
                    </a:lnTo>
                    <a:lnTo>
                      <a:pt x="540" y="1054"/>
                    </a:lnTo>
                    <a:lnTo>
                      <a:pt x="335" y="1414"/>
                    </a:lnTo>
                    <a:lnTo>
                      <a:pt x="232" y="1594"/>
                    </a:lnTo>
                    <a:lnTo>
                      <a:pt x="155" y="1800"/>
                    </a:lnTo>
                    <a:lnTo>
                      <a:pt x="103" y="2005"/>
                    </a:lnTo>
                    <a:lnTo>
                      <a:pt x="52" y="2211"/>
                    </a:lnTo>
                    <a:lnTo>
                      <a:pt x="26" y="2442"/>
                    </a:lnTo>
                    <a:lnTo>
                      <a:pt x="1" y="2648"/>
                    </a:lnTo>
                    <a:lnTo>
                      <a:pt x="206" y="2288"/>
                    </a:lnTo>
                    <a:lnTo>
                      <a:pt x="386" y="1928"/>
                    </a:lnTo>
                    <a:lnTo>
                      <a:pt x="617" y="1568"/>
                    </a:lnTo>
                    <a:lnTo>
                      <a:pt x="849" y="1234"/>
                    </a:lnTo>
                    <a:lnTo>
                      <a:pt x="1080" y="926"/>
                    </a:lnTo>
                    <a:lnTo>
                      <a:pt x="1337" y="592"/>
                    </a:lnTo>
                    <a:lnTo>
                      <a:pt x="1594" y="284"/>
                    </a:lnTo>
                    <a:lnTo>
                      <a:pt x="1877" y="1"/>
                    </a:lnTo>
                    <a:close/>
                  </a:path>
                </a:pathLst>
              </a:custGeom>
              <a:solidFill>
                <a:srgbClr val="000000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99" name="Google Shape;21832;p70">
                <a:extLst>
                  <a:ext uri="{FF2B5EF4-FFF2-40B4-BE49-F238E27FC236}">
                    <a16:creationId xmlns:a16="http://schemas.microsoft.com/office/drawing/2014/main" id="{2D26AB72-9C9B-18D8-BEFB-3690DC72D856}"/>
                  </a:ext>
                </a:extLst>
              </p:cNvPr>
              <p:cNvSpPr/>
              <p:nvPr/>
            </p:nvSpPr>
            <p:spPr>
              <a:xfrm>
                <a:off x="6629225" y="-148500"/>
                <a:ext cx="24425" cy="75850"/>
              </a:xfrm>
              <a:custGeom>
                <a:avLst/>
                <a:gdLst/>
                <a:ahLst/>
                <a:cxnLst/>
                <a:rect l="l" t="t" r="r" b="b"/>
                <a:pathLst>
                  <a:path w="977" h="3034" extrusionOk="0">
                    <a:moveTo>
                      <a:pt x="0" y="1"/>
                    </a:moveTo>
                    <a:lnTo>
                      <a:pt x="232" y="541"/>
                    </a:lnTo>
                    <a:lnTo>
                      <a:pt x="437" y="1080"/>
                    </a:lnTo>
                    <a:lnTo>
                      <a:pt x="591" y="1646"/>
                    </a:lnTo>
                    <a:lnTo>
                      <a:pt x="643" y="1954"/>
                    </a:lnTo>
                    <a:lnTo>
                      <a:pt x="694" y="2237"/>
                    </a:lnTo>
                    <a:lnTo>
                      <a:pt x="720" y="2622"/>
                    </a:lnTo>
                    <a:lnTo>
                      <a:pt x="746" y="3033"/>
                    </a:lnTo>
                    <a:lnTo>
                      <a:pt x="823" y="2854"/>
                    </a:lnTo>
                    <a:lnTo>
                      <a:pt x="900" y="2648"/>
                    </a:lnTo>
                    <a:lnTo>
                      <a:pt x="925" y="2442"/>
                    </a:lnTo>
                    <a:lnTo>
                      <a:pt x="951" y="2237"/>
                    </a:lnTo>
                    <a:lnTo>
                      <a:pt x="977" y="2031"/>
                    </a:lnTo>
                    <a:lnTo>
                      <a:pt x="951" y="1800"/>
                    </a:lnTo>
                    <a:lnTo>
                      <a:pt x="925" y="1594"/>
                    </a:lnTo>
                    <a:lnTo>
                      <a:pt x="874" y="1389"/>
                    </a:lnTo>
                    <a:lnTo>
                      <a:pt x="823" y="1183"/>
                    </a:lnTo>
                    <a:lnTo>
                      <a:pt x="746" y="977"/>
                    </a:lnTo>
                    <a:lnTo>
                      <a:pt x="668" y="798"/>
                    </a:lnTo>
                    <a:lnTo>
                      <a:pt x="566" y="618"/>
                    </a:lnTo>
                    <a:lnTo>
                      <a:pt x="437" y="438"/>
                    </a:lnTo>
                    <a:lnTo>
                      <a:pt x="309" y="284"/>
                    </a:lnTo>
                    <a:lnTo>
                      <a:pt x="154" y="129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0000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200" name="Google Shape;21833;p70">
                <a:extLst>
                  <a:ext uri="{FF2B5EF4-FFF2-40B4-BE49-F238E27FC236}">
                    <a16:creationId xmlns:a16="http://schemas.microsoft.com/office/drawing/2014/main" id="{E359E36F-58DB-6ADF-3678-CAF0FD789F9F}"/>
                  </a:ext>
                </a:extLst>
              </p:cNvPr>
              <p:cNvSpPr/>
              <p:nvPr/>
            </p:nvSpPr>
            <p:spPr>
              <a:xfrm>
                <a:off x="6684475" y="-137575"/>
                <a:ext cx="58500" cy="70050"/>
              </a:xfrm>
              <a:custGeom>
                <a:avLst/>
                <a:gdLst/>
                <a:ahLst/>
                <a:cxnLst/>
                <a:rect l="l" t="t" r="r" b="b"/>
                <a:pathLst>
                  <a:path w="2340" h="2802" extrusionOk="0">
                    <a:moveTo>
                      <a:pt x="0" y="1"/>
                    </a:moveTo>
                    <a:lnTo>
                      <a:pt x="360" y="283"/>
                    </a:lnTo>
                    <a:lnTo>
                      <a:pt x="694" y="592"/>
                    </a:lnTo>
                    <a:lnTo>
                      <a:pt x="1028" y="926"/>
                    </a:lnTo>
                    <a:lnTo>
                      <a:pt x="1337" y="1260"/>
                    </a:lnTo>
                    <a:lnTo>
                      <a:pt x="1619" y="1620"/>
                    </a:lnTo>
                    <a:lnTo>
                      <a:pt x="1876" y="2005"/>
                    </a:lnTo>
                    <a:lnTo>
                      <a:pt x="2133" y="2391"/>
                    </a:lnTo>
                    <a:lnTo>
                      <a:pt x="2339" y="2802"/>
                    </a:lnTo>
                    <a:lnTo>
                      <a:pt x="2313" y="2545"/>
                    </a:lnTo>
                    <a:lnTo>
                      <a:pt x="2262" y="2314"/>
                    </a:lnTo>
                    <a:lnTo>
                      <a:pt x="2185" y="2082"/>
                    </a:lnTo>
                    <a:lnTo>
                      <a:pt x="2108" y="1851"/>
                    </a:lnTo>
                    <a:lnTo>
                      <a:pt x="2005" y="1646"/>
                    </a:lnTo>
                    <a:lnTo>
                      <a:pt x="1876" y="1440"/>
                    </a:lnTo>
                    <a:lnTo>
                      <a:pt x="1748" y="1234"/>
                    </a:lnTo>
                    <a:lnTo>
                      <a:pt x="1594" y="1029"/>
                    </a:lnTo>
                    <a:lnTo>
                      <a:pt x="1440" y="849"/>
                    </a:lnTo>
                    <a:lnTo>
                      <a:pt x="1260" y="695"/>
                    </a:lnTo>
                    <a:lnTo>
                      <a:pt x="1080" y="540"/>
                    </a:lnTo>
                    <a:lnTo>
                      <a:pt x="874" y="386"/>
                    </a:lnTo>
                    <a:lnTo>
                      <a:pt x="669" y="283"/>
                    </a:lnTo>
                    <a:lnTo>
                      <a:pt x="463" y="155"/>
                    </a:lnTo>
                    <a:lnTo>
                      <a:pt x="232" y="78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0000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201" name="Google Shape;21834;p70">
                <a:extLst>
                  <a:ext uri="{FF2B5EF4-FFF2-40B4-BE49-F238E27FC236}">
                    <a16:creationId xmlns:a16="http://schemas.microsoft.com/office/drawing/2014/main" id="{A27D81D3-D9A4-ACDE-8254-8D0E0F48121C}"/>
                  </a:ext>
                </a:extLst>
              </p:cNvPr>
              <p:cNvSpPr/>
              <p:nvPr/>
            </p:nvSpPr>
            <p:spPr>
              <a:xfrm>
                <a:off x="6433900" y="-145275"/>
                <a:ext cx="68125" cy="62350"/>
              </a:xfrm>
              <a:custGeom>
                <a:avLst/>
                <a:gdLst/>
                <a:ahLst/>
                <a:cxnLst/>
                <a:rect l="l" t="t" r="r" b="b"/>
                <a:pathLst>
                  <a:path w="2725" h="2494" extrusionOk="0">
                    <a:moveTo>
                      <a:pt x="2725" y="0"/>
                    </a:moveTo>
                    <a:lnTo>
                      <a:pt x="2494" y="52"/>
                    </a:lnTo>
                    <a:lnTo>
                      <a:pt x="2262" y="129"/>
                    </a:lnTo>
                    <a:lnTo>
                      <a:pt x="2031" y="206"/>
                    </a:lnTo>
                    <a:lnTo>
                      <a:pt x="1825" y="334"/>
                    </a:lnTo>
                    <a:lnTo>
                      <a:pt x="1620" y="437"/>
                    </a:lnTo>
                    <a:lnTo>
                      <a:pt x="1414" y="566"/>
                    </a:lnTo>
                    <a:lnTo>
                      <a:pt x="1029" y="874"/>
                    </a:lnTo>
                    <a:lnTo>
                      <a:pt x="695" y="1234"/>
                    </a:lnTo>
                    <a:lnTo>
                      <a:pt x="540" y="1414"/>
                    </a:lnTo>
                    <a:lnTo>
                      <a:pt x="412" y="1619"/>
                    </a:lnTo>
                    <a:lnTo>
                      <a:pt x="283" y="1825"/>
                    </a:lnTo>
                    <a:lnTo>
                      <a:pt x="155" y="2056"/>
                    </a:lnTo>
                    <a:lnTo>
                      <a:pt x="78" y="2262"/>
                    </a:lnTo>
                    <a:lnTo>
                      <a:pt x="1" y="2493"/>
                    </a:lnTo>
                    <a:lnTo>
                      <a:pt x="283" y="2133"/>
                    </a:lnTo>
                    <a:lnTo>
                      <a:pt x="617" y="1799"/>
                    </a:lnTo>
                    <a:lnTo>
                      <a:pt x="926" y="1465"/>
                    </a:lnTo>
                    <a:lnTo>
                      <a:pt x="1260" y="1131"/>
                    </a:lnTo>
                    <a:lnTo>
                      <a:pt x="1620" y="848"/>
                    </a:lnTo>
                    <a:lnTo>
                      <a:pt x="1980" y="540"/>
                    </a:lnTo>
                    <a:lnTo>
                      <a:pt x="2339" y="257"/>
                    </a:lnTo>
                    <a:lnTo>
                      <a:pt x="2725" y="0"/>
                    </a:lnTo>
                    <a:close/>
                    <a:moveTo>
                      <a:pt x="1" y="2493"/>
                    </a:moveTo>
                    <a:lnTo>
                      <a:pt x="1" y="2493"/>
                    </a:lnTo>
                    <a:lnTo>
                      <a:pt x="1" y="2493"/>
                    </a:lnTo>
                    <a:close/>
                  </a:path>
                </a:pathLst>
              </a:custGeom>
              <a:solidFill>
                <a:srgbClr val="000000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202" name="Google Shape;21835;p70">
                <a:extLst>
                  <a:ext uri="{FF2B5EF4-FFF2-40B4-BE49-F238E27FC236}">
                    <a16:creationId xmlns:a16="http://schemas.microsoft.com/office/drawing/2014/main" id="{F286DC47-40C4-BBE7-042C-BB5CDF5BBBEE}"/>
                  </a:ext>
                </a:extLst>
              </p:cNvPr>
              <p:cNvSpPr/>
              <p:nvPr/>
            </p:nvSpPr>
            <p:spPr>
              <a:xfrm>
                <a:off x="6427475" y="523550"/>
                <a:ext cx="93200" cy="93175"/>
              </a:xfrm>
              <a:custGeom>
                <a:avLst/>
                <a:gdLst/>
                <a:ahLst/>
                <a:cxnLst/>
                <a:rect l="l" t="t" r="r" b="b"/>
                <a:pathLst>
                  <a:path w="3728" h="3727" extrusionOk="0">
                    <a:moveTo>
                      <a:pt x="1851" y="0"/>
                    </a:moveTo>
                    <a:lnTo>
                      <a:pt x="1800" y="26"/>
                    </a:lnTo>
                    <a:lnTo>
                      <a:pt x="1723" y="103"/>
                    </a:lnTo>
                    <a:lnTo>
                      <a:pt x="1671" y="232"/>
                    </a:lnTo>
                    <a:lnTo>
                      <a:pt x="1620" y="411"/>
                    </a:lnTo>
                    <a:lnTo>
                      <a:pt x="1517" y="900"/>
                    </a:lnTo>
                    <a:lnTo>
                      <a:pt x="1491" y="1491"/>
                    </a:lnTo>
                    <a:lnTo>
                      <a:pt x="900" y="1542"/>
                    </a:lnTo>
                    <a:lnTo>
                      <a:pt x="412" y="1619"/>
                    </a:lnTo>
                    <a:lnTo>
                      <a:pt x="232" y="1671"/>
                    </a:lnTo>
                    <a:lnTo>
                      <a:pt x="103" y="1722"/>
                    </a:lnTo>
                    <a:lnTo>
                      <a:pt x="26" y="1799"/>
                    </a:lnTo>
                    <a:lnTo>
                      <a:pt x="1" y="1851"/>
                    </a:lnTo>
                    <a:lnTo>
                      <a:pt x="26" y="1928"/>
                    </a:lnTo>
                    <a:lnTo>
                      <a:pt x="103" y="2005"/>
                    </a:lnTo>
                    <a:lnTo>
                      <a:pt x="232" y="2056"/>
                    </a:lnTo>
                    <a:lnTo>
                      <a:pt x="412" y="2108"/>
                    </a:lnTo>
                    <a:lnTo>
                      <a:pt x="900" y="2185"/>
                    </a:lnTo>
                    <a:lnTo>
                      <a:pt x="1491" y="2236"/>
                    </a:lnTo>
                    <a:lnTo>
                      <a:pt x="1517" y="2827"/>
                    </a:lnTo>
                    <a:lnTo>
                      <a:pt x="1620" y="3290"/>
                    </a:lnTo>
                    <a:lnTo>
                      <a:pt x="1671" y="3470"/>
                    </a:lnTo>
                    <a:lnTo>
                      <a:pt x="1723" y="3598"/>
                    </a:lnTo>
                    <a:lnTo>
                      <a:pt x="1800" y="3701"/>
                    </a:lnTo>
                    <a:lnTo>
                      <a:pt x="1851" y="3727"/>
                    </a:lnTo>
                    <a:lnTo>
                      <a:pt x="1928" y="3701"/>
                    </a:lnTo>
                    <a:lnTo>
                      <a:pt x="1980" y="3598"/>
                    </a:lnTo>
                    <a:lnTo>
                      <a:pt x="2057" y="3470"/>
                    </a:lnTo>
                    <a:lnTo>
                      <a:pt x="2108" y="3290"/>
                    </a:lnTo>
                    <a:lnTo>
                      <a:pt x="2185" y="2827"/>
                    </a:lnTo>
                    <a:lnTo>
                      <a:pt x="2237" y="2236"/>
                    </a:lnTo>
                    <a:lnTo>
                      <a:pt x="2828" y="2185"/>
                    </a:lnTo>
                    <a:lnTo>
                      <a:pt x="3290" y="2108"/>
                    </a:lnTo>
                    <a:lnTo>
                      <a:pt x="3470" y="2056"/>
                    </a:lnTo>
                    <a:lnTo>
                      <a:pt x="3599" y="2005"/>
                    </a:lnTo>
                    <a:lnTo>
                      <a:pt x="3701" y="1928"/>
                    </a:lnTo>
                    <a:lnTo>
                      <a:pt x="3727" y="1851"/>
                    </a:lnTo>
                    <a:lnTo>
                      <a:pt x="3701" y="1799"/>
                    </a:lnTo>
                    <a:lnTo>
                      <a:pt x="3599" y="1722"/>
                    </a:lnTo>
                    <a:lnTo>
                      <a:pt x="3470" y="1671"/>
                    </a:lnTo>
                    <a:lnTo>
                      <a:pt x="3290" y="1619"/>
                    </a:lnTo>
                    <a:lnTo>
                      <a:pt x="2828" y="1542"/>
                    </a:lnTo>
                    <a:lnTo>
                      <a:pt x="2237" y="1491"/>
                    </a:lnTo>
                    <a:lnTo>
                      <a:pt x="2185" y="900"/>
                    </a:lnTo>
                    <a:lnTo>
                      <a:pt x="2108" y="411"/>
                    </a:lnTo>
                    <a:lnTo>
                      <a:pt x="2057" y="232"/>
                    </a:lnTo>
                    <a:lnTo>
                      <a:pt x="1980" y="103"/>
                    </a:lnTo>
                    <a:lnTo>
                      <a:pt x="1928" y="26"/>
                    </a:lnTo>
                    <a:lnTo>
                      <a:pt x="1851" y="0"/>
                    </a:lnTo>
                    <a:close/>
                  </a:path>
                </a:pathLst>
              </a:custGeom>
              <a:solidFill>
                <a:srgbClr val="F8D14B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203" name="Google Shape;21836;p70">
                <a:extLst>
                  <a:ext uri="{FF2B5EF4-FFF2-40B4-BE49-F238E27FC236}">
                    <a16:creationId xmlns:a16="http://schemas.microsoft.com/office/drawing/2014/main" id="{3B5B3327-CEDC-822E-0239-8FDA0A8DA3E1}"/>
                  </a:ext>
                </a:extLst>
              </p:cNvPr>
              <p:cNvSpPr/>
              <p:nvPr/>
            </p:nvSpPr>
            <p:spPr>
              <a:xfrm>
                <a:off x="6574600" y="523550"/>
                <a:ext cx="93200" cy="93175"/>
              </a:xfrm>
              <a:custGeom>
                <a:avLst/>
                <a:gdLst/>
                <a:ahLst/>
                <a:cxnLst/>
                <a:rect l="l" t="t" r="r" b="b"/>
                <a:pathLst>
                  <a:path w="3728" h="3727" extrusionOk="0">
                    <a:moveTo>
                      <a:pt x="1851" y="0"/>
                    </a:moveTo>
                    <a:lnTo>
                      <a:pt x="1800" y="26"/>
                    </a:lnTo>
                    <a:lnTo>
                      <a:pt x="1723" y="103"/>
                    </a:lnTo>
                    <a:lnTo>
                      <a:pt x="1671" y="232"/>
                    </a:lnTo>
                    <a:lnTo>
                      <a:pt x="1620" y="411"/>
                    </a:lnTo>
                    <a:lnTo>
                      <a:pt x="1517" y="900"/>
                    </a:lnTo>
                    <a:lnTo>
                      <a:pt x="1491" y="1491"/>
                    </a:lnTo>
                    <a:lnTo>
                      <a:pt x="900" y="1542"/>
                    </a:lnTo>
                    <a:lnTo>
                      <a:pt x="412" y="1619"/>
                    </a:lnTo>
                    <a:lnTo>
                      <a:pt x="232" y="1671"/>
                    </a:lnTo>
                    <a:lnTo>
                      <a:pt x="104" y="1722"/>
                    </a:lnTo>
                    <a:lnTo>
                      <a:pt x="27" y="1799"/>
                    </a:lnTo>
                    <a:lnTo>
                      <a:pt x="1" y="1851"/>
                    </a:lnTo>
                    <a:lnTo>
                      <a:pt x="27" y="1928"/>
                    </a:lnTo>
                    <a:lnTo>
                      <a:pt x="104" y="2005"/>
                    </a:lnTo>
                    <a:lnTo>
                      <a:pt x="232" y="2056"/>
                    </a:lnTo>
                    <a:lnTo>
                      <a:pt x="412" y="2108"/>
                    </a:lnTo>
                    <a:lnTo>
                      <a:pt x="900" y="2185"/>
                    </a:lnTo>
                    <a:lnTo>
                      <a:pt x="1491" y="2236"/>
                    </a:lnTo>
                    <a:lnTo>
                      <a:pt x="1517" y="2827"/>
                    </a:lnTo>
                    <a:lnTo>
                      <a:pt x="1620" y="3290"/>
                    </a:lnTo>
                    <a:lnTo>
                      <a:pt x="1671" y="3470"/>
                    </a:lnTo>
                    <a:lnTo>
                      <a:pt x="1723" y="3598"/>
                    </a:lnTo>
                    <a:lnTo>
                      <a:pt x="1800" y="3701"/>
                    </a:lnTo>
                    <a:lnTo>
                      <a:pt x="1851" y="3727"/>
                    </a:lnTo>
                    <a:lnTo>
                      <a:pt x="1928" y="3701"/>
                    </a:lnTo>
                    <a:lnTo>
                      <a:pt x="1980" y="3598"/>
                    </a:lnTo>
                    <a:lnTo>
                      <a:pt x="2057" y="3470"/>
                    </a:lnTo>
                    <a:lnTo>
                      <a:pt x="2108" y="3290"/>
                    </a:lnTo>
                    <a:lnTo>
                      <a:pt x="2185" y="2827"/>
                    </a:lnTo>
                    <a:lnTo>
                      <a:pt x="2237" y="2236"/>
                    </a:lnTo>
                    <a:lnTo>
                      <a:pt x="2828" y="2185"/>
                    </a:lnTo>
                    <a:lnTo>
                      <a:pt x="3290" y="2108"/>
                    </a:lnTo>
                    <a:lnTo>
                      <a:pt x="3470" y="2056"/>
                    </a:lnTo>
                    <a:lnTo>
                      <a:pt x="3599" y="2005"/>
                    </a:lnTo>
                    <a:lnTo>
                      <a:pt x="3702" y="1928"/>
                    </a:lnTo>
                    <a:lnTo>
                      <a:pt x="3727" y="1851"/>
                    </a:lnTo>
                    <a:lnTo>
                      <a:pt x="3702" y="1799"/>
                    </a:lnTo>
                    <a:lnTo>
                      <a:pt x="3599" y="1722"/>
                    </a:lnTo>
                    <a:lnTo>
                      <a:pt x="3470" y="1671"/>
                    </a:lnTo>
                    <a:lnTo>
                      <a:pt x="3290" y="1619"/>
                    </a:lnTo>
                    <a:lnTo>
                      <a:pt x="2828" y="1542"/>
                    </a:lnTo>
                    <a:lnTo>
                      <a:pt x="2237" y="1491"/>
                    </a:lnTo>
                    <a:lnTo>
                      <a:pt x="2185" y="900"/>
                    </a:lnTo>
                    <a:lnTo>
                      <a:pt x="2108" y="411"/>
                    </a:lnTo>
                    <a:lnTo>
                      <a:pt x="2057" y="232"/>
                    </a:lnTo>
                    <a:lnTo>
                      <a:pt x="1980" y="103"/>
                    </a:lnTo>
                    <a:lnTo>
                      <a:pt x="1928" y="26"/>
                    </a:lnTo>
                    <a:lnTo>
                      <a:pt x="1851" y="0"/>
                    </a:lnTo>
                    <a:close/>
                  </a:path>
                </a:pathLst>
              </a:custGeom>
              <a:solidFill>
                <a:srgbClr val="F8D14B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204" name="Google Shape;21837;p70">
                <a:extLst>
                  <a:ext uri="{FF2B5EF4-FFF2-40B4-BE49-F238E27FC236}">
                    <a16:creationId xmlns:a16="http://schemas.microsoft.com/office/drawing/2014/main" id="{0106BFD9-6793-3F9C-F212-41A33FBB5144}"/>
                  </a:ext>
                </a:extLst>
              </p:cNvPr>
              <p:cNvSpPr/>
              <p:nvPr/>
            </p:nvSpPr>
            <p:spPr>
              <a:xfrm>
                <a:off x="6496875" y="436175"/>
                <a:ext cx="113100" cy="112450"/>
              </a:xfrm>
              <a:custGeom>
                <a:avLst/>
                <a:gdLst/>
                <a:ahLst/>
                <a:cxnLst/>
                <a:rect l="l" t="t" r="r" b="b"/>
                <a:pathLst>
                  <a:path w="4524" h="4498" extrusionOk="0">
                    <a:moveTo>
                      <a:pt x="2236" y="0"/>
                    </a:moveTo>
                    <a:lnTo>
                      <a:pt x="2185" y="26"/>
                    </a:lnTo>
                    <a:lnTo>
                      <a:pt x="2108" y="129"/>
                    </a:lnTo>
                    <a:lnTo>
                      <a:pt x="2030" y="283"/>
                    </a:lnTo>
                    <a:lnTo>
                      <a:pt x="1979" y="514"/>
                    </a:lnTo>
                    <a:lnTo>
                      <a:pt x="1928" y="771"/>
                    </a:lnTo>
                    <a:lnTo>
                      <a:pt x="1876" y="1080"/>
                    </a:lnTo>
                    <a:lnTo>
                      <a:pt x="1799" y="1799"/>
                    </a:lnTo>
                    <a:lnTo>
                      <a:pt x="1105" y="1851"/>
                    </a:lnTo>
                    <a:lnTo>
                      <a:pt x="797" y="1902"/>
                    </a:lnTo>
                    <a:lnTo>
                      <a:pt x="514" y="1953"/>
                    </a:lnTo>
                    <a:lnTo>
                      <a:pt x="309" y="2030"/>
                    </a:lnTo>
                    <a:lnTo>
                      <a:pt x="154" y="2082"/>
                    </a:lnTo>
                    <a:lnTo>
                      <a:pt x="52" y="2159"/>
                    </a:lnTo>
                    <a:lnTo>
                      <a:pt x="26" y="2210"/>
                    </a:lnTo>
                    <a:lnTo>
                      <a:pt x="0" y="2262"/>
                    </a:lnTo>
                    <a:lnTo>
                      <a:pt x="26" y="2287"/>
                    </a:lnTo>
                    <a:lnTo>
                      <a:pt x="52" y="2339"/>
                    </a:lnTo>
                    <a:lnTo>
                      <a:pt x="154" y="2416"/>
                    </a:lnTo>
                    <a:lnTo>
                      <a:pt x="309" y="2493"/>
                    </a:lnTo>
                    <a:lnTo>
                      <a:pt x="514" y="2544"/>
                    </a:lnTo>
                    <a:lnTo>
                      <a:pt x="797" y="2596"/>
                    </a:lnTo>
                    <a:lnTo>
                      <a:pt x="1105" y="2647"/>
                    </a:lnTo>
                    <a:lnTo>
                      <a:pt x="1799" y="2699"/>
                    </a:lnTo>
                    <a:lnTo>
                      <a:pt x="1876" y="3418"/>
                    </a:lnTo>
                    <a:lnTo>
                      <a:pt x="1928" y="3727"/>
                    </a:lnTo>
                    <a:lnTo>
                      <a:pt x="1979" y="3984"/>
                    </a:lnTo>
                    <a:lnTo>
                      <a:pt x="2030" y="4215"/>
                    </a:lnTo>
                    <a:lnTo>
                      <a:pt x="2108" y="4369"/>
                    </a:lnTo>
                    <a:lnTo>
                      <a:pt x="2185" y="4472"/>
                    </a:lnTo>
                    <a:lnTo>
                      <a:pt x="2236" y="4498"/>
                    </a:lnTo>
                    <a:lnTo>
                      <a:pt x="2313" y="4498"/>
                    </a:lnTo>
                    <a:lnTo>
                      <a:pt x="2339" y="4472"/>
                    </a:lnTo>
                    <a:lnTo>
                      <a:pt x="2416" y="4369"/>
                    </a:lnTo>
                    <a:lnTo>
                      <a:pt x="2493" y="4215"/>
                    </a:lnTo>
                    <a:lnTo>
                      <a:pt x="2570" y="3984"/>
                    </a:lnTo>
                    <a:lnTo>
                      <a:pt x="2622" y="3727"/>
                    </a:lnTo>
                    <a:lnTo>
                      <a:pt x="2673" y="3418"/>
                    </a:lnTo>
                    <a:lnTo>
                      <a:pt x="2724" y="2699"/>
                    </a:lnTo>
                    <a:lnTo>
                      <a:pt x="3444" y="2647"/>
                    </a:lnTo>
                    <a:lnTo>
                      <a:pt x="3752" y="2596"/>
                    </a:lnTo>
                    <a:lnTo>
                      <a:pt x="4009" y="2544"/>
                    </a:lnTo>
                    <a:lnTo>
                      <a:pt x="4215" y="2493"/>
                    </a:lnTo>
                    <a:lnTo>
                      <a:pt x="4395" y="2416"/>
                    </a:lnTo>
                    <a:lnTo>
                      <a:pt x="4498" y="2339"/>
                    </a:lnTo>
                    <a:lnTo>
                      <a:pt x="4523" y="2287"/>
                    </a:lnTo>
                    <a:lnTo>
                      <a:pt x="4523" y="2262"/>
                    </a:lnTo>
                    <a:lnTo>
                      <a:pt x="4523" y="2210"/>
                    </a:lnTo>
                    <a:lnTo>
                      <a:pt x="4498" y="2159"/>
                    </a:lnTo>
                    <a:lnTo>
                      <a:pt x="4395" y="2082"/>
                    </a:lnTo>
                    <a:lnTo>
                      <a:pt x="4215" y="2030"/>
                    </a:lnTo>
                    <a:lnTo>
                      <a:pt x="4009" y="1953"/>
                    </a:lnTo>
                    <a:lnTo>
                      <a:pt x="3752" y="1902"/>
                    </a:lnTo>
                    <a:lnTo>
                      <a:pt x="3444" y="1851"/>
                    </a:lnTo>
                    <a:lnTo>
                      <a:pt x="2724" y="1799"/>
                    </a:lnTo>
                    <a:lnTo>
                      <a:pt x="2673" y="1080"/>
                    </a:lnTo>
                    <a:lnTo>
                      <a:pt x="2622" y="771"/>
                    </a:lnTo>
                    <a:lnTo>
                      <a:pt x="2570" y="514"/>
                    </a:lnTo>
                    <a:lnTo>
                      <a:pt x="2493" y="283"/>
                    </a:lnTo>
                    <a:lnTo>
                      <a:pt x="2416" y="129"/>
                    </a:lnTo>
                    <a:lnTo>
                      <a:pt x="2339" y="26"/>
                    </a:lnTo>
                    <a:lnTo>
                      <a:pt x="2313" y="0"/>
                    </a:lnTo>
                    <a:close/>
                  </a:path>
                </a:pathLst>
              </a:custGeom>
              <a:solidFill>
                <a:srgbClr val="F8D14B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205" name="Google Shape;21838;p70">
                <a:extLst>
                  <a:ext uri="{FF2B5EF4-FFF2-40B4-BE49-F238E27FC236}">
                    <a16:creationId xmlns:a16="http://schemas.microsoft.com/office/drawing/2014/main" id="{2F3A9789-3050-CB98-BD74-BA414B503185}"/>
                  </a:ext>
                </a:extLst>
              </p:cNvPr>
              <p:cNvSpPr/>
              <p:nvPr/>
            </p:nvSpPr>
            <p:spPr>
              <a:xfrm>
                <a:off x="6967800" y="-52125"/>
                <a:ext cx="84200" cy="84200"/>
              </a:xfrm>
              <a:custGeom>
                <a:avLst/>
                <a:gdLst/>
                <a:ahLst/>
                <a:cxnLst/>
                <a:rect l="l" t="t" r="r" b="b"/>
                <a:pathLst>
                  <a:path w="3368" h="3368" extrusionOk="0">
                    <a:moveTo>
                      <a:pt x="1697" y="1"/>
                    </a:moveTo>
                    <a:lnTo>
                      <a:pt x="1620" y="26"/>
                    </a:lnTo>
                    <a:lnTo>
                      <a:pt x="1568" y="104"/>
                    </a:lnTo>
                    <a:lnTo>
                      <a:pt x="1517" y="206"/>
                    </a:lnTo>
                    <a:lnTo>
                      <a:pt x="1466" y="386"/>
                    </a:lnTo>
                    <a:lnTo>
                      <a:pt x="1389" y="797"/>
                    </a:lnTo>
                    <a:lnTo>
                      <a:pt x="1337" y="1337"/>
                    </a:lnTo>
                    <a:lnTo>
                      <a:pt x="823" y="1389"/>
                    </a:lnTo>
                    <a:lnTo>
                      <a:pt x="386" y="1466"/>
                    </a:lnTo>
                    <a:lnTo>
                      <a:pt x="232" y="1517"/>
                    </a:lnTo>
                    <a:lnTo>
                      <a:pt x="104" y="1568"/>
                    </a:lnTo>
                    <a:lnTo>
                      <a:pt x="26" y="1620"/>
                    </a:lnTo>
                    <a:lnTo>
                      <a:pt x="1" y="1671"/>
                    </a:lnTo>
                    <a:lnTo>
                      <a:pt x="26" y="1748"/>
                    </a:lnTo>
                    <a:lnTo>
                      <a:pt x="104" y="1800"/>
                    </a:lnTo>
                    <a:lnTo>
                      <a:pt x="232" y="1851"/>
                    </a:lnTo>
                    <a:lnTo>
                      <a:pt x="386" y="1903"/>
                    </a:lnTo>
                    <a:lnTo>
                      <a:pt x="823" y="1980"/>
                    </a:lnTo>
                    <a:lnTo>
                      <a:pt x="1337" y="2031"/>
                    </a:lnTo>
                    <a:lnTo>
                      <a:pt x="1389" y="2545"/>
                    </a:lnTo>
                    <a:lnTo>
                      <a:pt x="1466" y="2982"/>
                    </a:lnTo>
                    <a:lnTo>
                      <a:pt x="1517" y="3136"/>
                    </a:lnTo>
                    <a:lnTo>
                      <a:pt x="1568" y="3265"/>
                    </a:lnTo>
                    <a:lnTo>
                      <a:pt x="1620" y="3342"/>
                    </a:lnTo>
                    <a:lnTo>
                      <a:pt x="1697" y="3367"/>
                    </a:lnTo>
                    <a:lnTo>
                      <a:pt x="1748" y="3342"/>
                    </a:lnTo>
                    <a:lnTo>
                      <a:pt x="1800" y="3265"/>
                    </a:lnTo>
                    <a:lnTo>
                      <a:pt x="1851" y="3136"/>
                    </a:lnTo>
                    <a:lnTo>
                      <a:pt x="1903" y="2982"/>
                    </a:lnTo>
                    <a:lnTo>
                      <a:pt x="1980" y="2545"/>
                    </a:lnTo>
                    <a:lnTo>
                      <a:pt x="2031" y="2031"/>
                    </a:lnTo>
                    <a:lnTo>
                      <a:pt x="2571" y="1980"/>
                    </a:lnTo>
                    <a:lnTo>
                      <a:pt x="2982" y="1903"/>
                    </a:lnTo>
                    <a:lnTo>
                      <a:pt x="3162" y="1851"/>
                    </a:lnTo>
                    <a:lnTo>
                      <a:pt x="3265" y="1800"/>
                    </a:lnTo>
                    <a:lnTo>
                      <a:pt x="3342" y="1748"/>
                    </a:lnTo>
                    <a:lnTo>
                      <a:pt x="3367" y="1671"/>
                    </a:lnTo>
                    <a:lnTo>
                      <a:pt x="3342" y="1620"/>
                    </a:lnTo>
                    <a:lnTo>
                      <a:pt x="3265" y="1568"/>
                    </a:lnTo>
                    <a:lnTo>
                      <a:pt x="3162" y="1517"/>
                    </a:lnTo>
                    <a:lnTo>
                      <a:pt x="2982" y="1466"/>
                    </a:lnTo>
                    <a:lnTo>
                      <a:pt x="2571" y="1389"/>
                    </a:lnTo>
                    <a:lnTo>
                      <a:pt x="2031" y="1337"/>
                    </a:lnTo>
                    <a:lnTo>
                      <a:pt x="1980" y="797"/>
                    </a:lnTo>
                    <a:lnTo>
                      <a:pt x="1903" y="386"/>
                    </a:lnTo>
                    <a:lnTo>
                      <a:pt x="1851" y="206"/>
                    </a:lnTo>
                    <a:lnTo>
                      <a:pt x="1800" y="104"/>
                    </a:lnTo>
                    <a:lnTo>
                      <a:pt x="1748" y="26"/>
                    </a:lnTo>
                    <a:lnTo>
                      <a:pt x="1697" y="1"/>
                    </a:lnTo>
                    <a:close/>
                  </a:path>
                </a:pathLst>
              </a:custGeom>
              <a:solidFill>
                <a:srgbClr val="F8D14B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206" name="Google Shape;21839;p70">
                <a:extLst>
                  <a:ext uri="{FF2B5EF4-FFF2-40B4-BE49-F238E27FC236}">
                    <a16:creationId xmlns:a16="http://schemas.microsoft.com/office/drawing/2014/main" id="{320B24D4-DD79-DED7-265A-0805FD517FD7}"/>
                  </a:ext>
                </a:extLst>
              </p:cNvPr>
              <p:cNvSpPr/>
              <p:nvPr/>
            </p:nvSpPr>
            <p:spPr>
              <a:xfrm>
                <a:off x="7005075" y="19850"/>
                <a:ext cx="102175" cy="102175"/>
              </a:xfrm>
              <a:custGeom>
                <a:avLst/>
                <a:gdLst/>
                <a:ahLst/>
                <a:cxnLst/>
                <a:rect l="l" t="t" r="r" b="b"/>
                <a:pathLst>
                  <a:path w="4087" h="4087" extrusionOk="0">
                    <a:moveTo>
                      <a:pt x="2031" y="0"/>
                    </a:moveTo>
                    <a:lnTo>
                      <a:pt x="1953" y="26"/>
                    </a:lnTo>
                    <a:lnTo>
                      <a:pt x="1902" y="103"/>
                    </a:lnTo>
                    <a:lnTo>
                      <a:pt x="1825" y="257"/>
                    </a:lnTo>
                    <a:lnTo>
                      <a:pt x="1774" y="463"/>
                    </a:lnTo>
                    <a:lnTo>
                      <a:pt x="1722" y="694"/>
                    </a:lnTo>
                    <a:lnTo>
                      <a:pt x="1671" y="977"/>
                    </a:lnTo>
                    <a:lnTo>
                      <a:pt x="1619" y="1619"/>
                    </a:lnTo>
                    <a:lnTo>
                      <a:pt x="977" y="1671"/>
                    </a:lnTo>
                    <a:lnTo>
                      <a:pt x="694" y="1722"/>
                    </a:lnTo>
                    <a:lnTo>
                      <a:pt x="463" y="1773"/>
                    </a:lnTo>
                    <a:lnTo>
                      <a:pt x="257" y="1825"/>
                    </a:lnTo>
                    <a:lnTo>
                      <a:pt x="103" y="1902"/>
                    </a:lnTo>
                    <a:lnTo>
                      <a:pt x="26" y="1953"/>
                    </a:lnTo>
                    <a:lnTo>
                      <a:pt x="0" y="2030"/>
                    </a:lnTo>
                    <a:lnTo>
                      <a:pt x="26" y="2107"/>
                    </a:lnTo>
                    <a:lnTo>
                      <a:pt x="103" y="2185"/>
                    </a:lnTo>
                    <a:lnTo>
                      <a:pt x="257" y="2236"/>
                    </a:lnTo>
                    <a:lnTo>
                      <a:pt x="463" y="2313"/>
                    </a:lnTo>
                    <a:lnTo>
                      <a:pt x="694" y="2364"/>
                    </a:lnTo>
                    <a:lnTo>
                      <a:pt x="977" y="2390"/>
                    </a:lnTo>
                    <a:lnTo>
                      <a:pt x="1619" y="2442"/>
                    </a:lnTo>
                    <a:lnTo>
                      <a:pt x="1671" y="3084"/>
                    </a:lnTo>
                    <a:lnTo>
                      <a:pt x="1722" y="3367"/>
                    </a:lnTo>
                    <a:lnTo>
                      <a:pt x="1774" y="3624"/>
                    </a:lnTo>
                    <a:lnTo>
                      <a:pt x="1825" y="3804"/>
                    </a:lnTo>
                    <a:lnTo>
                      <a:pt x="1902" y="3958"/>
                    </a:lnTo>
                    <a:lnTo>
                      <a:pt x="1953" y="4061"/>
                    </a:lnTo>
                    <a:lnTo>
                      <a:pt x="2031" y="4086"/>
                    </a:lnTo>
                    <a:lnTo>
                      <a:pt x="2108" y="4061"/>
                    </a:lnTo>
                    <a:lnTo>
                      <a:pt x="2185" y="3958"/>
                    </a:lnTo>
                    <a:lnTo>
                      <a:pt x="2236" y="3804"/>
                    </a:lnTo>
                    <a:lnTo>
                      <a:pt x="2313" y="3624"/>
                    </a:lnTo>
                    <a:lnTo>
                      <a:pt x="2365" y="3367"/>
                    </a:lnTo>
                    <a:lnTo>
                      <a:pt x="2390" y="3084"/>
                    </a:lnTo>
                    <a:lnTo>
                      <a:pt x="2442" y="2442"/>
                    </a:lnTo>
                    <a:lnTo>
                      <a:pt x="3110" y="2390"/>
                    </a:lnTo>
                    <a:lnTo>
                      <a:pt x="3367" y="2364"/>
                    </a:lnTo>
                    <a:lnTo>
                      <a:pt x="3624" y="2313"/>
                    </a:lnTo>
                    <a:lnTo>
                      <a:pt x="3804" y="2236"/>
                    </a:lnTo>
                    <a:lnTo>
                      <a:pt x="3958" y="2185"/>
                    </a:lnTo>
                    <a:lnTo>
                      <a:pt x="4061" y="2107"/>
                    </a:lnTo>
                    <a:lnTo>
                      <a:pt x="4087" y="2030"/>
                    </a:lnTo>
                    <a:lnTo>
                      <a:pt x="4061" y="1953"/>
                    </a:lnTo>
                    <a:lnTo>
                      <a:pt x="3958" y="1902"/>
                    </a:lnTo>
                    <a:lnTo>
                      <a:pt x="3804" y="1825"/>
                    </a:lnTo>
                    <a:lnTo>
                      <a:pt x="3624" y="1773"/>
                    </a:lnTo>
                    <a:lnTo>
                      <a:pt x="3367" y="1722"/>
                    </a:lnTo>
                    <a:lnTo>
                      <a:pt x="3110" y="1671"/>
                    </a:lnTo>
                    <a:lnTo>
                      <a:pt x="2442" y="1619"/>
                    </a:lnTo>
                    <a:lnTo>
                      <a:pt x="2390" y="977"/>
                    </a:lnTo>
                    <a:lnTo>
                      <a:pt x="2365" y="694"/>
                    </a:lnTo>
                    <a:lnTo>
                      <a:pt x="2313" y="463"/>
                    </a:lnTo>
                    <a:lnTo>
                      <a:pt x="2236" y="257"/>
                    </a:lnTo>
                    <a:lnTo>
                      <a:pt x="2185" y="103"/>
                    </a:lnTo>
                    <a:lnTo>
                      <a:pt x="2108" y="26"/>
                    </a:lnTo>
                    <a:lnTo>
                      <a:pt x="2031" y="0"/>
                    </a:lnTo>
                    <a:close/>
                  </a:path>
                </a:pathLst>
              </a:custGeom>
              <a:solidFill>
                <a:srgbClr val="F8D14B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207" name="Google Shape;21840;p70">
                <a:extLst>
                  <a:ext uri="{FF2B5EF4-FFF2-40B4-BE49-F238E27FC236}">
                    <a16:creationId xmlns:a16="http://schemas.microsoft.com/office/drawing/2014/main" id="{48CB5579-EE3B-48B0-C876-17BC316AA1B8}"/>
                  </a:ext>
                </a:extLst>
              </p:cNvPr>
              <p:cNvSpPr/>
              <p:nvPr/>
            </p:nvSpPr>
            <p:spPr>
              <a:xfrm>
                <a:off x="6144800" y="-52125"/>
                <a:ext cx="84175" cy="84200"/>
              </a:xfrm>
              <a:custGeom>
                <a:avLst/>
                <a:gdLst/>
                <a:ahLst/>
                <a:cxnLst/>
                <a:rect l="l" t="t" r="r" b="b"/>
                <a:pathLst>
                  <a:path w="3367" h="3368" extrusionOk="0">
                    <a:moveTo>
                      <a:pt x="1696" y="1"/>
                    </a:moveTo>
                    <a:lnTo>
                      <a:pt x="1619" y="26"/>
                    </a:lnTo>
                    <a:lnTo>
                      <a:pt x="1568" y="104"/>
                    </a:lnTo>
                    <a:lnTo>
                      <a:pt x="1516" y="206"/>
                    </a:lnTo>
                    <a:lnTo>
                      <a:pt x="1465" y="386"/>
                    </a:lnTo>
                    <a:lnTo>
                      <a:pt x="1388" y="797"/>
                    </a:lnTo>
                    <a:lnTo>
                      <a:pt x="1336" y="1337"/>
                    </a:lnTo>
                    <a:lnTo>
                      <a:pt x="822" y="1389"/>
                    </a:lnTo>
                    <a:lnTo>
                      <a:pt x="386" y="1466"/>
                    </a:lnTo>
                    <a:lnTo>
                      <a:pt x="231" y="1517"/>
                    </a:lnTo>
                    <a:lnTo>
                      <a:pt x="103" y="1568"/>
                    </a:lnTo>
                    <a:lnTo>
                      <a:pt x="26" y="1620"/>
                    </a:lnTo>
                    <a:lnTo>
                      <a:pt x="0" y="1671"/>
                    </a:lnTo>
                    <a:lnTo>
                      <a:pt x="26" y="1748"/>
                    </a:lnTo>
                    <a:lnTo>
                      <a:pt x="103" y="1800"/>
                    </a:lnTo>
                    <a:lnTo>
                      <a:pt x="231" y="1851"/>
                    </a:lnTo>
                    <a:lnTo>
                      <a:pt x="386" y="1903"/>
                    </a:lnTo>
                    <a:lnTo>
                      <a:pt x="822" y="1980"/>
                    </a:lnTo>
                    <a:lnTo>
                      <a:pt x="1336" y="2031"/>
                    </a:lnTo>
                    <a:lnTo>
                      <a:pt x="1388" y="2545"/>
                    </a:lnTo>
                    <a:lnTo>
                      <a:pt x="1465" y="2982"/>
                    </a:lnTo>
                    <a:lnTo>
                      <a:pt x="1516" y="3136"/>
                    </a:lnTo>
                    <a:lnTo>
                      <a:pt x="1568" y="3265"/>
                    </a:lnTo>
                    <a:lnTo>
                      <a:pt x="1619" y="3342"/>
                    </a:lnTo>
                    <a:lnTo>
                      <a:pt x="1696" y="3367"/>
                    </a:lnTo>
                    <a:lnTo>
                      <a:pt x="1748" y="3342"/>
                    </a:lnTo>
                    <a:lnTo>
                      <a:pt x="1799" y="3265"/>
                    </a:lnTo>
                    <a:lnTo>
                      <a:pt x="1850" y="3136"/>
                    </a:lnTo>
                    <a:lnTo>
                      <a:pt x="1902" y="2982"/>
                    </a:lnTo>
                    <a:lnTo>
                      <a:pt x="1979" y="2545"/>
                    </a:lnTo>
                    <a:lnTo>
                      <a:pt x="2030" y="2031"/>
                    </a:lnTo>
                    <a:lnTo>
                      <a:pt x="2570" y="1980"/>
                    </a:lnTo>
                    <a:lnTo>
                      <a:pt x="2981" y="1903"/>
                    </a:lnTo>
                    <a:lnTo>
                      <a:pt x="3161" y="1851"/>
                    </a:lnTo>
                    <a:lnTo>
                      <a:pt x="3264" y="1800"/>
                    </a:lnTo>
                    <a:lnTo>
                      <a:pt x="3341" y="1748"/>
                    </a:lnTo>
                    <a:lnTo>
                      <a:pt x="3367" y="1671"/>
                    </a:lnTo>
                    <a:lnTo>
                      <a:pt x="3341" y="1620"/>
                    </a:lnTo>
                    <a:lnTo>
                      <a:pt x="3264" y="1568"/>
                    </a:lnTo>
                    <a:lnTo>
                      <a:pt x="3161" y="1517"/>
                    </a:lnTo>
                    <a:lnTo>
                      <a:pt x="2981" y="1466"/>
                    </a:lnTo>
                    <a:lnTo>
                      <a:pt x="2570" y="1389"/>
                    </a:lnTo>
                    <a:lnTo>
                      <a:pt x="2030" y="1337"/>
                    </a:lnTo>
                    <a:lnTo>
                      <a:pt x="1979" y="797"/>
                    </a:lnTo>
                    <a:lnTo>
                      <a:pt x="1902" y="386"/>
                    </a:lnTo>
                    <a:lnTo>
                      <a:pt x="1850" y="206"/>
                    </a:lnTo>
                    <a:lnTo>
                      <a:pt x="1799" y="104"/>
                    </a:lnTo>
                    <a:lnTo>
                      <a:pt x="1748" y="26"/>
                    </a:lnTo>
                    <a:lnTo>
                      <a:pt x="1696" y="1"/>
                    </a:lnTo>
                    <a:close/>
                  </a:path>
                </a:pathLst>
              </a:custGeom>
              <a:solidFill>
                <a:srgbClr val="F8D14B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208" name="Google Shape;21841;p70">
                <a:extLst>
                  <a:ext uri="{FF2B5EF4-FFF2-40B4-BE49-F238E27FC236}">
                    <a16:creationId xmlns:a16="http://schemas.microsoft.com/office/drawing/2014/main" id="{F254D162-9C20-7E5E-78D9-89302588E004}"/>
                  </a:ext>
                </a:extLst>
              </p:cNvPr>
              <p:cNvSpPr/>
              <p:nvPr/>
            </p:nvSpPr>
            <p:spPr>
              <a:xfrm>
                <a:off x="6090175" y="19850"/>
                <a:ext cx="102175" cy="102175"/>
              </a:xfrm>
              <a:custGeom>
                <a:avLst/>
                <a:gdLst/>
                <a:ahLst/>
                <a:cxnLst/>
                <a:rect l="l" t="t" r="r" b="b"/>
                <a:pathLst>
                  <a:path w="4087" h="4087" extrusionOk="0">
                    <a:moveTo>
                      <a:pt x="2031" y="0"/>
                    </a:moveTo>
                    <a:lnTo>
                      <a:pt x="1954" y="26"/>
                    </a:lnTo>
                    <a:lnTo>
                      <a:pt x="1902" y="103"/>
                    </a:lnTo>
                    <a:lnTo>
                      <a:pt x="1825" y="257"/>
                    </a:lnTo>
                    <a:lnTo>
                      <a:pt x="1774" y="463"/>
                    </a:lnTo>
                    <a:lnTo>
                      <a:pt x="1722" y="694"/>
                    </a:lnTo>
                    <a:lnTo>
                      <a:pt x="1671" y="977"/>
                    </a:lnTo>
                    <a:lnTo>
                      <a:pt x="1620" y="1619"/>
                    </a:lnTo>
                    <a:lnTo>
                      <a:pt x="977" y="1671"/>
                    </a:lnTo>
                    <a:lnTo>
                      <a:pt x="694" y="1722"/>
                    </a:lnTo>
                    <a:lnTo>
                      <a:pt x="463" y="1773"/>
                    </a:lnTo>
                    <a:lnTo>
                      <a:pt x="258" y="1825"/>
                    </a:lnTo>
                    <a:lnTo>
                      <a:pt x="103" y="1902"/>
                    </a:lnTo>
                    <a:lnTo>
                      <a:pt x="26" y="1953"/>
                    </a:lnTo>
                    <a:lnTo>
                      <a:pt x="1" y="2030"/>
                    </a:lnTo>
                    <a:lnTo>
                      <a:pt x="26" y="2107"/>
                    </a:lnTo>
                    <a:lnTo>
                      <a:pt x="103" y="2185"/>
                    </a:lnTo>
                    <a:lnTo>
                      <a:pt x="258" y="2236"/>
                    </a:lnTo>
                    <a:lnTo>
                      <a:pt x="463" y="2313"/>
                    </a:lnTo>
                    <a:lnTo>
                      <a:pt x="694" y="2364"/>
                    </a:lnTo>
                    <a:lnTo>
                      <a:pt x="977" y="2390"/>
                    </a:lnTo>
                    <a:lnTo>
                      <a:pt x="1620" y="2442"/>
                    </a:lnTo>
                    <a:lnTo>
                      <a:pt x="1671" y="3084"/>
                    </a:lnTo>
                    <a:lnTo>
                      <a:pt x="1722" y="3367"/>
                    </a:lnTo>
                    <a:lnTo>
                      <a:pt x="1774" y="3624"/>
                    </a:lnTo>
                    <a:lnTo>
                      <a:pt x="1825" y="3804"/>
                    </a:lnTo>
                    <a:lnTo>
                      <a:pt x="1902" y="3958"/>
                    </a:lnTo>
                    <a:lnTo>
                      <a:pt x="1954" y="4061"/>
                    </a:lnTo>
                    <a:lnTo>
                      <a:pt x="2031" y="4086"/>
                    </a:lnTo>
                    <a:lnTo>
                      <a:pt x="2108" y="4061"/>
                    </a:lnTo>
                    <a:lnTo>
                      <a:pt x="2185" y="3958"/>
                    </a:lnTo>
                    <a:lnTo>
                      <a:pt x="2236" y="3804"/>
                    </a:lnTo>
                    <a:lnTo>
                      <a:pt x="2314" y="3624"/>
                    </a:lnTo>
                    <a:lnTo>
                      <a:pt x="2365" y="3367"/>
                    </a:lnTo>
                    <a:lnTo>
                      <a:pt x="2391" y="3084"/>
                    </a:lnTo>
                    <a:lnTo>
                      <a:pt x="2442" y="2442"/>
                    </a:lnTo>
                    <a:lnTo>
                      <a:pt x="3084" y="2390"/>
                    </a:lnTo>
                    <a:lnTo>
                      <a:pt x="3367" y="2364"/>
                    </a:lnTo>
                    <a:lnTo>
                      <a:pt x="3624" y="2313"/>
                    </a:lnTo>
                    <a:lnTo>
                      <a:pt x="3804" y="2236"/>
                    </a:lnTo>
                    <a:lnTo>
                      <a:pt x="3958" y="2185"/>
                    </a:lnTo>
                    <a:lnTo>
                      <a:pt x="4061" y="2107"/>
                    </a:lnTo>
                    <a:lnTo>
                      <a:pt x="4087" y="2030"/>
                    </a:lnTo>
                    <a:lnTo>
                      <a:pt x="4061" y="1953"/>
                    </a:lnTo>
                    <a:lnTo>
                      <a:pt x="3958" y="1902"/>
                    </a:lnTo>
                    <a:lnTo>
                      <a:pt x="3804" y="1825"/>
                    </a:lnTo>
                    <a:lnTo>
                      <a:pt x="3624" y="1773"/>
                    </a:lnTo>
                    <a:lnTo>
                      <a:pt x="3367" y="1722"/>
                    </a:lnTo>
                    <a:lnTo>
                      <a:pt x="3084" y="1671"/>
                    </a:lnTo>
                    <a:lnTo>
                      <a:pt x="2442" y="1619"/>
                    </a:lnTo>
                    <a:lnTo>
                      <a:pt x="2391" y="977"/>
                    </a:lnTo>
                    <a:lnTo>
                      <a:pt x="2365" y="694"/>
                    </a:lnTo>
                    <a:lnTo>
                      <a:pt x="2314" y="463"/>
                    </a:lnTo>
                    <a:lnTo>
                      <a:pt x="2236" y="257"/>
                    </a:lnTo>
                    <a:lnTo>
                      <a:pt x="2185" y="103"/>
                    </a:lnTo>
                    <a:lnTo>
                      <a:pt x="2108" y="26"/>
                    </a:lnTo>
                    <a:lnTo>
                      <a:pt x="2031" y="0"/>
                    </a:lnTo>
                    <a:close/>
                  </a:path>
                </a:pathLst>
              </a:custGeom>
              <a:solidFill>
                <a:srgbClr val="F8D14B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209" name="Google Shape;21842;p70">
                <a:extLst>
                  <a:ext uri="{FF2B5EF4-FFF2-40B4-BE49-F238E27FC236}">
                    <a16:creationId xmlns:a16="http://schemas.microsoft.com/office/drawing/2014/main" id="{144DF777-90E1-B111-3B8E-3D0111EAEFEB}"/>
                  </a:ext>
                </a:extLst>
              </p:cNvPr>
              <p:cNvSpPr/>
              <p:nvPr/>
            </p:nvSpPr>
            <p:spPr>
              <a:xfrm>
                <a:off x="6106250" y="-396475"/>
                <a:ext cx="400275" cy="312250"/>
              </a:xfrm>
              <a:custGeom>
                <a:avLst/>
                <a:gdLst/>
                <a:ahLst/>
                <a:cxnLst/>
                <a:rect l="l" t="t" r="r" b="b"/>
                <a:pathLst>
                  <a:path w="16011" h="12490" extrusionOk="0">
                    <a:moveTo>
                      <a:pt x="12387" y="0"/>
                    </a:moveTo>
                    <a:lnTo>
                      <a:pt x="12156" y="26"/>
                    </a:lnTo>
                    <a:lnTo>
                      <a:pt x="11925" y="51"/>
                    </a:lnTo>
                    <a:lnTo>
                      <a:pt x="1825" y="2339"/>
                    </a:lnTo>
                    <a:lnTo>
                      <a:pt x="1593" y="2390"/>
                    </a:lnTo>
                    <a:lnTo>
                      <a:pt x="1388" y="2493"/>
                    </a:lnTo>
                    <a:lnTo>
                      <a:pt x="1182" y="2596"/>
                    </a:lnTo>
                    <a:lnTo>
                      <a:pt x="977" y="2698"/>
                    </a:lnTo>
                    <a:lnTo>
                      <a:pt x="797" y="2853"/>
                    </a:lnTo>
                    <a:lnTo>
                      <a:pt x="643" y="3007"/>
                    </a:lnTo>
                    <a:lnTo>
                      <a:pt x="488" y="3161"/>
                    </a:lnTo>
                    <a:lnTo>
                      <a:pt x="360" y="3367"/>
                    </a:lnTo>
                    <a:lnTo>
                      <a:pt x="257" y="3546"/>
                    </a:lnTo>
                    <a:lnTo>
                      <a:pt x="180" y="3752"/>
                    </a:lnTo>
                    <a:lnTo>
                      <a:pt x="103" y="3958"/>
                    </a:lnTo>
                    <a:lnTo>
                      <a:pt x="51" y="4189"/>
                    </a:lnTo>
                    <a:lnTo>
                      <a:pt x="26" y="4395"/>
                    </a:lnTo>
                    <a:lnTo>
                      <a:pt x="0" y="4626"/>
                    </a:lnTo>
                    <a:lnTo>
                      <a:pt x="26" y="4857"/>
                    </a:lnTo>
                    <a:lnTo>
                      <a:pt x="77" y="5114"/>
                    </a:lnTo>
                    <a:lnTo>
                      <a:pt x="1311" y="10691"/>
                    </a:lnTo>
                    <a:lnTo>
                      <a:pt x="1388" y="10922"/>
                    </a:lnTo>
                    <a:lnTo>
                      <a:pt x="1465" y="11128"/>
                    </a:lnTo>
                    <a:lnTo>
                      <a:pt x="1568" y="11333"/>
                    </a:lnTo>
                    <a:lnTo>
                      <a:pt x="1696" y="11513"/>
                    </a:lnTo>
                    <a:lnTo>
                      <a:pt x="1850" y="11693"/>
                    </a:lnTo>
                    <a:lnTo>
                      <a:pt x="2005" y="11873"/>
                    </a:lnTo>
                    <a:lnTo>
                      <a:pt x="2159" y="12002"/>
                    </a:lnTo>
                    <a:lnTo>
                      <a:pt x="2339" y="12130"/>
                    </a:lnTo>
                    <a:lnTo>
                      <a:pt x="2544" y="12233"/>
                    </a:lnTo>
                    <a:lnTo>
                      <a:pt x="2750" y="12336"/>
                    </a:lnTo>
                    <a:lnTo>
                      <a:pt x="2955" y="12413"/>
                    </a:lnTo>
                    <a:lnTo>
                      <a:pt x="3187" y="12464"/>
                    </a:lnTo>
                    <a:lnTo>
                      <a:pt x="3392" y="12490"/>
                    </a:lnTo>
                    <a:lnTo>
                      <a:pt x="3855" y="12490"/>
                    </a:lnTo>
                    <a:lnTo>
                      <a:pt x="4086" y="12438"/>
                    </a:lnTo>
                    <a:lnTo>
                      <a:pt x="11102" y="10871"/>
                    </a:lnTo>
                    <a:lnTo>
                      <a:pt x="12875" y="11976"/>
                    </a:lnTo>
                    <a:lnTo>
                      <a:pt x="13030" y="10434"/>
                    </a:lnTo>
                    <a:lnTo>
                      <a:pt x="14212" y="10177"/>
                    </a:lnTo>
                    <a:lnTo>
                      <a:pt x="14417" y="10100"/>
                    </a:lnTo>
                    <a:lnTo>
                      <a:pt x="14649" y="10023"/>
                    </a:lnTo>
                    <a:lnTo>
                      <a:pt x="14854" y="9920"/>
                    </a:lnTo>
                    <a:lnTo>
                      <a:pt x="15034" y="9791"/>
                    </a:lnTo>
                    <a:lnTo>
                      <a:pt x="15214" y="9663"/>
                    </a:lnTo>
                    <a:lnTo>
                      <a:pt x="15368" y="9483"/>
                    </a:lnTo>
                    <a:lnTo>
                      <a:pt x="15522" y="9329"/>
                    </a:lnTo>
                    <a:lnTo>
                      <a:pt x="15651" y="9149"/>
                    </a:lnTo>
                    <a:lnTo>
                      <a:pt x="15754" y="8943"/>
                    </a:lnTo>
                    <a:lnTo>
                      <a:pt x="15857" y="8738"/>
                    </a:lnTo>
                    <a:lnTo>
                      <a:pt x="15934" y="8532"/>
                    </a:lnTo>
                    <a:lnTo>
                      <a:pt x="15985" y="8327"/>
                    </a:lnTo>
                    <a:lnTo>
                      <a:pt x="16011" y="8095"/>
                    </a:lnTo>
                    <a:lnTo>
                      <a:pt x="16011" y="7864"/>
                    </a:lnTo>
                    <a:lnTo>
                      <a:pt x="15985" y="7633"/>
                    </a:lnTo>
                    <a:lnTo>
                      <a:pt x="15959" y="7401"/>
                    </a:lnTo>
                    <a:lnTo>
                      <a:pt x="14700" y="1825"/>
                    </a:lnTo>
                    <a:lnTo>
                      <a:pt x="14623" y="1593"/>
                    </a:lnTo>
                    <a:lnTo>
                      <a:pt x="14546" y="1362"/>
                    </a:lnTo>
                    <a:lnTo>
                      <a:pt x="14443" y="1156"/>
                    </a:lnTo>
                    <a:lnTo>
                      <a:pt x="14315" y="977"/>
                    </a:lnTo>
                    <a:lnTo>
                      <a:pt x="14186" y="797"/>
                    </a:lnTo>
                    <a:lnTo>
                      <a:pt x="14032" y="642"/>
                    </a:lnTo>
                    <a:lnTo>
                      <a:pt x="13852" y="488"/>
                    </a:lnTo>
                    <a:lnTo>
                      <a:pt x="13672" y="360"/>
                    </a:lnTo>
                    <a:lnTo>
                      <a:pt x="13492" y="257"/>
                    </a:lnTo>
                    <a:lnTo>
                      <a:pt x="13287" y="154"/>
                    </a:lnTo>
                    <a:lnTo>
                      <a:pt x="13055" y="103"/>
                    </a:lnTo>
                    <a:lnTo>
                      <a:pt x="12850" y="51"/>
                    </a:lnTo>
                    <a:lnTo>
                      <a:pt x="12618" y="0"/>
                    </a:lnTo>
                    <a:close/>
                  </a:path>
                </a:pathLst>
              </a:custGeom>
              <a:solidFill>
                <a:srgbClr val="C5F1FF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210" name="Google Shape;21843;p70">
                <a:extLst>
                  <a:ext uri="{FF2B5EF4-FFF2-40B4-BE49-F238E27FC236}">
                    <a16:creationId xmlns:a16="http://schemas.microsoft.com/office/drawing/2014/main" id="{D2EA13AC-BB22-DB31-9ABE-FB5DA9E3FA6C}"/>
                  </a:ext>
                </a:extLst>
              </p:cNvPr>
              <p:cNvSpPr/>
              <p:nvPr/>
            </p:nvSpPr>
            <p:spPr>
              <a:xfrm>
                <a:off x="6106250" y="-396475"/>
                <a:ext cx="400275" cy="312250"/>
              </a:xfrm>
              <a:custGeom>
                <a:avLst/>
                <a:gdLst/>
                <a:ahLst/>
                <a:cxnLst/>
                <a:rect l="l" t="t" r="r" b="b"/>
                <a:pathLst>
                  <a:path w="16011" h="12490" fill="none" extrusionOk="0">
                    <a:moveTo>
                      <a:pt x="11925" y="51"/>
                    </a:moveTo>
                    <a:lnTo>
                      <a:pt x="1825" y="2339"/>
                    </a:lnTo>
                    <a:lnTo>
                      <a:pt x="1825" y="2339"/>
                    </a:lnTo>
                    <a:lnTo>
                      <a:pt x="1593" y="2390"/>
                    </a:lnTo>
                    <a:lnTo>
                      <a:pt x="1388" y="2493"/>
                    </a:lnTo>
                    <a:lnTo>
                      <a:pt x="1182" y="2596"/>
                    </a:lnTo>
                    <a:lnTo>
                      <a:pt x="977" y="2698"/>
                    </a:lnTo>
                    <a:lnTo>
                      <a:pt x="797" y="2853"/>
                    </a:lnTo>
                    <a:lnTo>
                      <a:pt x="643" y="3007"/>
                    </a:lnTo>
                    <a:lnTo>
                      <a:pt x="488" y="3161"/>
                    </a:lnTo>
                    <a:lnTo>
                      <a:pt x="360" y="3367"/>
                    </a:lnTo>
                    <a:lnTo>
                      <a:pt x="257" y="3546"/>
                    </a:lnTo>
                    <a:lnTo>
                      <a:pt x="180" y="3752"/>
                    </a:lnTo>
                    <a:lnTo>
                      <a:pt x="103" y="3958"/>
                    </a:lnTo>
                    <a:lnTo>
                      <a:pt x="51" y="4189"/>
                    </a:lnTo>
                    <a:lnTo>
                      <a:pt x="26" y="4395"/>
                    </a:lnTo>
                    <a:lnTo>
                      <a:pt x="0" y="4626"/>
                    </a:lnTo>
                    <a:lnTo>
                      <a:pt x="26" y="4857"/>
                    </a:lnTo>
                    <a:lnTo>
                      <a:pt x="77" y="5114"/>
                    </a:lnTo>
                    <a:lnTo>
                      <a:pt x="1311" y="10691"/>
                    </a:lnTo>
                    <a:lnTo>
                      <a:pt x="1311" y="10691"/>
                    </a:lnTo>
                    <a:lnTo>
                      <a:pt x="1388" y="10922"/>
                    </a:lnTo>
                    <a:lnTo>
                      <a:pt x="1465" y="11128"/>
                    </a:lnTo>
                    <a:lnTo>
                      <a:pt x="1568" y="11333"/>
                    </a:lnTo>
                    <a:lnTo>
                      <a:pt x="1696" y="11513"/>
                    </a:lnTo>
                    <a:lnTo>
                      <a:pt x="1850" y="11693"/>
                    </a:lnTo>
                    <a:lnTo>
                      <a:pt x="2005" y="11873"/>
                    </a:lnTo>
                    <a:lnTo>
                      <a:pt x="2159" y="12002"/>
                    </a:lnTo>
                    <a:lnTo>
                      <a:pt x="2339" y="12130"/>
                    </a:lnTo>
                    <a:lnTo>
                      <a:pt x="2544" y="12233"/>
                    </a:lnTo>
                    <a:lnTo>
                      <a:pt x="2750" y="12336"/>
                    </a:lnTo>
                    <a:lnTo>
                      <a:pt x="2955" y="12413"/>
                    </a:lnTo>
                    <a:lnTo>
                      <a:pt x="3187" y="12464"/>
                    </a:lnTo>
                    <a:lnTo>
                      <a:pt x="3392" y="12490"/>
                    </a:lnTo>
                    <a:lnTo>
                      <a:pt x="3624" y="12490"/>
                    </a:lnTo>
                    <a:lnTo>
                      <a:pt x="3855" y="12490"/>
                    </a:lnTo>
                    <a:lnTo>
                      <a:pt x="4086" y="12438"/>
                    </a:lnTo>
                    <a:lnTo>
                      <a:pt x="11102" y="10871"/>
                    </a:lnTo>
                    <a:lnTo>
                      <a:pt x="12875" y="11976"/>
                    </a:lnTo>
                    <a:lnTo>
                      <a:pt x="13030" y="10434"/>
                    </a:lnTo>
                    <a:lnTo>
                      <a:pt x="14212" y="10177"/>
                    </a:lnTo>
                    <a:lnTo>
                      <a:pt x="14212" y="10177"/>
                    </a:lnTo>
                    <a:lnTo>
                      <a:pt x="14417" y="10100"/>
                    </a:lnTo>
                    <a:lnTo>
                      <a:pt x="14649" y="10023"/>
                    </a:lnTo>
                    <a:lnTo>
                      <a:pt x="14854" y="9920"/>
                    </a:lnTo>
                    <a:lnTo>
                      <a:pt x="15034" y="9791"/>
                    </a:lnTo>
                    <a:lnTo>
                      <a:pt x="15214" y="9663"/>
                    </a:lnTo>
                    <a:lnTo>
                      <a:pt x="15368" y="9483"/>
                    </a:lnTo>
                    <a:lnTo>
                      <a:pt x="15522" y="9329"/>
                    </a:lnTo>
                    <a:lnTo>
                      <a:pt x="15651" y="9149"/>
                    </a:lnTo>
                    <a:lnTo>
                      <a:pt x="15754" y="8943"/>
                    </a:lnTo>
                    <a:lnTo>
                      <a:pt x="15857" y="8738"/>
                    </a:lnTo>
                    <a:lnTo>
                      <a:pt x="15934" y="8532"/>
                    </a:lnTo>
                    <a:lnTo>
                      <a:pt x="15985" y="8327"/>
                    </a:lnTo>
                    <a:lnTo>
                      <a:pt x="16011" y="8095"/>
                    </a:lnTo>
                    <a:lnTo>
                      <a:pt x="16011" y="7864"/>
                    </a:lnTo>
                    <a:lnTo>
                      <a:pt x="15985" y="7633"/>
                    </a:lnTo>
                    <a:lnTo>
                      <a:pt x="15959" y="7401"/>
                    </a:lnTo>
                    <a:lnTo>
                      <a:pt x="14700" y="1825"/>
                    </a:lnTo>
                    <a:lnTo>
                      <a:pt x="14700" y="1825"/>
                    </a:lnTo>
                    <a:lnTo>
                      <a:pt x="14623" y="1593"/>
                    </a:lnTo>
                    <a:lnTo>
                      <a:pt x="14546" y="1362"/>
                    </a:lnTo>
                    <a:lnTo>
                      <a:pt x="14443" y="1156"/>
                    </a:lnTo>
                    <a:lnTo>
                      <a:pt x="14315" y="977"/>
                    </a:lnTo>
                    <a:lnTo>
                      <a:pt x="14186" y="797"/>
                    </a:lnTo>
                    <a:lnTo>
                      <a:pt x="14032" y="642"/>
                    </a:lnTo>
                    <a:lnTo>
                      <a:pt x="13852" y="488"/>
                    </a:lnTo>
                    <a:lnTo>
                      <a:pt x="13672" y="360"/>
                    </a:lnTo>
                    <a:lnTo>
                      <a:pt x="13492" y="257"/>
                    </a:lnTo>
                    <a:lnTo>
                      <a:pt x="13287" y="154"/>
                    </a:lnTo>
                    <a:lnTo>
                      <a:pt x="13055" y="103"/>
                    </a:lnTo>
                    <a:lnTo>
                      <a:pt x="12850" y="51"/>
                    </a:lnTo>
                    <a:lnTo>
                      <a:pt x="12618" y="0"/>
                    </a:lnTo>
                    <a:lnTo>
                      <a:pt x="12387" y="0"/>
                    </a:lnTo>
                    <a:lnTo>
                      <a:pt x="12156" y="26"/>
                    </a:lnTo>
                    <a:lnTo>
                      <a:pt x="11925" y="5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211" name="Google Shape;21844;p70">
                <a:extLst>
                  <a:ext uri="{FF2B5EF4-FFF2-40B4-BE49-F238E27FC236}">
                    <a16:creationId xmlns:a16="http://schemas.microsoft.com/office/drawing/2014/main" id="{9AA210F8-FC95-6822-B412-5A533ED12DE6}"/>
                  </a:ext>
                </a:extLst>
              </p:cNvPr>
              <p:cNvSpPr/>
              <p:nvPr/>
            </p:nvSpPr>
            <p:spPr>
              <a:xfrm>
                <a:off x="7080875" y="96300"/>
                <a:ext cx="349550" cy="328325"/>
              </a:xfrm>
              <a:custGeom>
                <a:avLst/>
                <a:gdLst/>
                <a:ahLst/>
                <a:cxnLst/>
                <a:rect l="l" t="t" r="r" b="b"/>
                <a:pathLst>
                  <a:path w="13982" h="13133" extrusionOk="0">
                    <a:moveTo>
                      <a:pt x="6117" y="0"/>
                    </a:moveTo>
                    <a:lnTo>
                      <a:pt x="5809" y="52"/>
                    </a:lnTo>
                    <a:lnTo>
                      <a:pt x="5526" y="103"/>
                    </a:lnTo>
                    <a:lnTo>
                      <a:pt x="5243" y="206"/>
                    </a:lnTo>
                    <a:lnTo>
                      <a:pt x="4961" y="334"/>
                    </a:lnTo>
                    <a:lnTo>
                      <a:pt x="4704" y="463"/>
                    </a:lnTo>
                    <a:lnTo>
                      <a:pt x="4447" y="643"/>
                    </a:lnTo>
                    <a:lnTo>
                      <a:pt x="4216" y="848"/>
                    </a:lnTo>
                    <a:lnTo>
                      <a:pt x="3984" y="1080"/>
                    </a:lnTo>
                    <a:lnTo>
                      <a:pt x="3753" y="1388"/>
                    </a:lnTo>
                    <a:lnTo>
                      <a:pt x="3342" y="1337"/>
                    </a:lnTo>
                    <a:lnTo>
                      <a:pt x="2931" y="1337"/>
                    </a:lnTo>
                    <a:lnTo>
                      <a:pt x="2545" y="1388"/>
                    </a:lnTo>
                    <a:lnTo>
                      <a:pt x="2134" y="1491"/>
                    </a:lnTo>
                    <a:lnTo>
                      <a:pt x="1748" y="1645"/>
                    </a:lnTo>
                    <a:lnTo>
                      <a:pt x="1389" y="1851"/>
                    </a:lnTo>
                    <a:lnTo>
                      <a:pt x="1055" y="2108"/>
                    </a:lnTo>
                    <a:lnTo>
                      <a:pt x="772" y="2416"/>
                    </a:lnTo>
                    <a:lnTo>
                      <a:pt x="566" y="2673"/>
                    </a:lnTo>
                    <a:lnTo>
                      <a:pt x="412" y="2930"/>
                    </a:lnTo>
                    <a:lnTo>
                      <a:pt x="258" y="3213"/>
                    </a:lnTo>
                    <a:lnTo>
                      <a:pt x="155" y="3495"/>
                    </a:lnTo>
                    <a:lnTo>
                      <a:pt x="78" y="3804"/>
                    </a:lnTo>
                    <a:lnTo>
                      <a:pt x="27" y="4086"/>
                    </a:lnTo>
                    <a:lnTo>
                      <a:pt x="1" y="4395"/>
                    </a:lnTo>
                    <a:lnTo>
                      <a:pt x="27" y="4678"/>
                    </a:lnTo>
                    <a:lnTo>
                      <a:pt x="52" y="4986"/>
                    </a:lnTo>
                    <a:lnTo>
                      <a:pt x="129" y="5269"/>
                    </a:lnTo>
                    <a:lnTo>
                      <a:pt x="206" y="5551"/>
                    </a:lnTo>
                    <a:lnTo>
                      <a:pt x="335" y="5834"/>
                    </a:lnTo>
                    <a:lnTo>
                      <a:pt x="489" y="6117"/>
                    </a:lnTo>
                    <a:lnTo>
                      <a:pt x="669" y="6348"/>
                    </a:lnTo>
                    <a:lnTo>
                      <a:pt x="875" y="6605"/>
                    </a:lnTo>
                    <a:lnTo>
                      <a:pt x="1106" y="6811"/>
                    </a:lnTo>
                    <a:lnTo>
                      <a:pt x="1414" y="7068"/>
                    </a:lnTo>
                    <a:lnTo>
                      <a:pt x="1774" y="7247"/>
                    </a:lnTo>
                    <a:lnTo>
                      <a:pt x="2134" y="7402"/>
                    </a:lnTo>
                    <a:lnTo>
                      <a:pt x="2519" y="7504"/>
                    </a:lnTo>
                    <a:lnTo>
                      <a:pt x="2545" y="7813"/>
                    </a:lnTo>
                    <a:lnTo>
                      <a:pt x="2622" y="8096"/>
                    </a:lnTo>
                    <a:lnTo>
                      <a:pt x="2699" y="8378"/>
                    </a:lnTo>
                    <a:lnTo>
                      <a:pt x="2828" y="8661"/>
                    </a:lnTo>
                    <a:lnTo>
                      <a:pt x="2982" y="8918"/>
                    </a:lnTo>
                    <a:lnTo>
                      <a:pt x="3162" y="9175"/>
                    </a:lnTo>
                    <a:lnTo>
                      <a:pt x="3367" y="9432"/>
                    </a:lnTo>
                    <a:lnTo>
                      <a:pt x="3599" y="9638"/>
                    </a:lnTo>
                    <a:lnTo>
                      <a:pt x="3856" y="9843"/>
                    </a:lnTo>
                    <a:lnTo>
                      <a:pt x="4164" y="10023"/>
                    </a:lnTo>
                    <a:lnTo>
                      <a:pt x="4447" y="10177"/>
                    </a:lnTo>
                    <a:lnTo>
                      <a:pt x="4755" y="10280"/>
                    </a:lnTo>
                    <a:lnTo>
                      <a:pt x="5089" y="10357"/>
                    </a:lnTo>
                    <a:lnTo>
                      <a:pt x="5398" y="10383"/>
                    </a:lnTo>
                    <a:lnTo>
                      <a:pt x="5732" y="10383"/>
                    </a:lnTo>
                    <a:lnTo>
                      <a:pt x="6040" y="10357"/>
                    </a:lnTo>
                    <a:lnTo>
                      <a:pt x="6143" y="10665"/>
                    </a:lnTo>
                    <a:lnTo>
                      <a:pt x="6271" y="10922"/>
                    </a:lnTo>
                    <a:lnTo>
                      <a:pt x="6426" y="11205"/>
                    </a:lnTo>
                    <a:lnTo>
                      <a:pt x="6606" y="11462"/>
                    </a:lnTo>
                    <a:lnTo>
                      <a:pt x="6451" y="11488"/>
                    </a:lnTo>
                    <a:lnTo>
                      <a:pt x="6297" y="11539"/>
                    </a:lnTo>
                    <a:lnTo>
                      <a:pt x="6169" y="11642"/>
                    </a:lnTo>
                    <a:lnTo>
                      <a:pt x="6040" y="11745"/>
                    </a:lnTo>
                    <a:lnTo>
                      <a:pt x="5937" y="11873"/>
                    </a:lnTo>
                    <a:lnTo>
                      <a:pt x="5886" y="12028"/>
                    </a:lnTo>
                    <a:lnTo>
                      <a:pt x="5835" y="12207"/>
                    </a:lnTo>
                    <a:lnTo>
                      <a:pt x="5835" y="12362"/>
                    </a:lnTo>
                    <a:lnTo>
                      <a:pt x="5860" y="12516"/>
                    </a:lnTo>
                    <a:lnTo>
                      <a:pt x="5937" y="12670"/>
                    </a:lnTo>
                    <a:lnTo>
                      <a:pt x="6014" y="12799"/>
                    </a:lnTo>
                    <a:lnTo>
                      <a:pt x="6143" y="12927"/>
                    </a:lnTo>
                    <a:lnTo>
                      <a:pt x="6271" y="13030"/>
                    </a:lnTo>
                    <a:lnTo>
                      <a:pt x="6426" y="13081"/>
                    </a:lnTo>
                    <a:lnTo>
                      <a:pt x="6580" y="13133"/>
                    </a:lnTo>
                    <a:lnTo>
                      <a:pt x="6734" y="13133"/>
                    </a:lnTo>
                    <a:lnTo>
                      <a:pt x="6888" y="13107"/>
                    </a:lnTo>
                    <a:lnTo>
                      <a:pt x="7042" y="13030"/>
                    </a:lnTo>
                    <a:lnTo>
                      <a:pt x="7197" y="12953"/>
                    </a:lnTo>
                    <a:lnTo>
                      <a:pt x="7325" y="12850"/>
                    </a:lnTo>
                    <a:lnTo>
                      <a:pt x="7402" y="12696"/>
                    </a:lnTo>
                    <a:lnTo>
                      <a:pt x="7479" y="12567"/>
                    </a:lnTo>
                    <a:lnTo>
                      <a:pt x="7505" y="12413"/>
                    </a:lnTo>
                    <a:lnTo>
                      <a:pt x="7505" y="12233"/>
                    </a:lnTo>
                    <a:lnTo>
                      <a:pt x="7736" y="12362"/>
                    </a:lnTo>
                    <a:lnTo>
                      <a:pt x="7942" y="12439"/>
                    </a:lnTo>
                    <a:lnTo>
                      <a:pt x="8173" y="12516"/>
                    </a:lnTo>
                    <a:lnTo>
                      <a:pt x="8379" y="12567"/>
                    </a:lnTo>
                    <a:lnTo>
                      <a:pt x="8610" y="12619"/>
                    </a:lnTo>
                    <a:lnTo>
                      <a:pt x="8841" y="12644"/>
                    </a:lnTo>
                    <a:lnTo>
                      <a:pt x="9304" y="12644"/>
                    </a:lnTo>
                    <a:lnTo>
                      <a:pt x="9535" y="12619"/>
                    </a:lnTo>
                    <a:lnTo>
                      <a:pt x="9767" y="12567"/>
                    </a:lnTo>
                    <a:lnTo>
                      <a:pt x="9998" y="12490"/>
                    </a:lnTo>
                    <a:lnTo>
                      <a:pt x="10203" y="12413"/>
                    </a:lnTo>
                    <a:lnTo>
                      <a:pt x="10435" y="12336"/>
                    </a:lnTo>
                    <a:lnTo>
                      <a:pt x="10640" y="12207"/>
                    </a:lnTo>
                    <a:lnTo>
                      <a:pt x="10820" y="12079"/>
                    </a:lnTo>
                    <a:lnTo>
                      <a:pt x="11026" y="11950"/>
                    </a:lnTo>
                    <a:lnTo>
                      <a:pt x="11334" y="12053"/>
                    </a:lnTo>
                    <a:lnTo>
                      <a:pt x="11668" y="12105"/>
                    </a:lnTo>
                    <a:lnTo>
                      <a:pt x="12002" y="12105"/>
                    </a:lnTo>
                    <a:lnTo>
                      <a:pt x="12311" y="12053"/>
                    </a:lnTo>
                    <a:lnTo>
                      <a:pt x="12645" y="11950"/>
                    </a:lnTo>
                    <a:lnTo>
                      <a:pt x="12953" y="11796"/>
                    </a:lnTo>
                    <a:lnTo>
                      <a:pt x="13210" y="11616"/>
                    </a:lnTo>
                    <a:lnTo>
                      <a:pt x="13467" y="11359"/>
                    </a:lnTo>
                    <a:lnTo>
                      <a:pt x="13570" y="11205"/>
                    </a:lnTo>
                    <a:lnTo>
                      <a:pt x="13673" y="11077"/>
                    </a:lnTo>
                    <a:lnTo>
                      <a:pt x="13827" y="10743"/>
                    </a:lnTo>
                    <a:lnTo>
                      <a:pt x="13930" y="10408"/>
                    </a:lnTo>
                    <a:lnTo>
                      <a:pt x="13981" y="10074"/>
                    </a:lnTo>
                    <a:lnTo>
                      <a:pt x="13981" y="9740"/>
                    </a:lnTo>
                    <a:lnTo>
                      <a:pt x="13904" y="9381"/>
                    </a:lnTo>
                    <a:lnTo>
                      <a:pt x="13776" y="9072"/>
                    </a:lnTo>
                    <a:lnTo>
                      <a:pt x="13621" y="8764"/>
                    </a:lnTo>
                    <a:lnTo>
                      <a:pt x="13699" y="8532"/>
                    </a:lnTo>
                    <a:lnTo>
                      <a:pt x="13776" y="8301"/>
                    </a:lnTo>
                    <a:lnTo>
                      <a:pt x="13801" y="8070"/>
                    </a:lnTo>
                    <a:lnTo>
                      <a:pt x="13827" y="7813"/>
                    </a:lnTo>
                    <a:lnTo>
                      <a:pt x="13853" y="7582"/>
                    </a:lnTo>
                    <a:lnTo>
                      <a:pt x="13853" y="7350"/>
                    </a:lnTo>
                    <a:lnTo>
                      <a:pt x="13827" y="7093"/>
                    </a:lnTo>
                    <a:lnTo>
                      <a:pt x="13776" y="6862"/>
                    </a:lnTo>
                    <a:lnTo>
                      <a:pt x="13699" y="6631"/>
                    </a:lnTo>
                    <a:lnTo>
                      <a:pt x="13621" y="6399"/>
                    </a:lnTo>
                    <a:lnTo>
                      <a:pt x="13519" y="6194"/>
                    </a:lnTo>
                    <a:lnTo>
                      <a:pt x="13416" y="5963"/>
                    </a:lnTo>
                    <a:lnTo>
                      <a:pt x="13287" y="5757"/>
                    </a:lnTo>
                    <a:lnTo>
                      <a:pt x="13133" y="5551"/>
                    </a:lnTo>
                    <a:lnTo>
                      <a:pt x="12953" y="5371"/>
                    </a:lnTo>
                    <a:lnTo>
                      <a:pt x="12773" y="5192"/>
                    </a:lnTo>
                    <a:lnTo>
                      <a:pt x="12593" y="5063"/>
                    </a:lnTo>
                    <a:lnTo>
                      <a:pt x="12388" y="4935"/>
                    </a:lnTo>
                    <a:lnTo>
                      <a:pt x="12208" y="4806"/>
                    </a:lnTo>
                    <a:lnTo>
                      <a:pt x="12002" y="4729"/>
                    </a:lnTo>
                    <a:lnTo>
                      <a:pt x="11797" y="4626"/>
                    </a:lnTo>
                    <a:lnTo>
                      <a:pt x="11591" y="4575"/>
                    </a:lnTo>
                    <a:lnTo>
                      <a:pt x="11154" y="4472"/>
                    </a:lnTo>
                    <a:lnTo>
                      <a:pt x="11129" y="4292"/>
                    </a:lnTo>
                    <a:lnTo>
                      <a:pt x="11077" y="4086"/>
                    </a:lnTo>
                    <a:lnTo>
                      <a:pt x="11000" y="3907"/>
                    </a:lnTo>
                    <a:lnTo>
                      <a:pt x="10923" y="3727"/>
                    </a:lnTo>
                    <a:lnTo>
                      <a:pt x="10820" y="3547"/>
                    </a:lnTo>
                    <a:lnTo>
                      <a:pt x="10692" y="3367"/>
                    </a:lnTo>
                    <a:lnTo>
                      <a:pt x="10538" y="3213"/>
                    </a:lnTo>
                    <a:lnTo>
                      <a:pt x="10383" y="3084"/>
                    </a:lnTo>
                    <a:lnTo>
                      <a:pt x="10178" y="2904"/>
                    </a:lnTo>
                    <a:lnTo>
                      <a:pt x="9921" y="2750"/>
                    </a:lnTo>
                    <a:lnTo>
                      <a:pt x="9664" y="2647"/>
                    </a:lnTo>
                    <a:lnTo>
                      <a:pt x="9407" y="2596"/>
                    </a:lnTo>
                    <a:lnTo>
                      <a:pt x="9355" y="2339"/>
                    </a:lnTo>
                    <a:lnTo>
                      <a:pt x="9278" y="2082"/>
                    </a:lnTo>
                    <a:lnTo>
                      <a:pt x="9175" y="1825"/>
                    </a:lnTo>
                    <a:lnTo>
                      <a:pt x="9073" y="1594"/>
                    </a:lnTo>
                    <a:lnTo>
                      <a:pt x="8918" y="1362"/>
                    </a:lnTo>
                    <a:lnTo>
                      <a:pt x="8764" y="1157"/>
                    </a:lnTo>
                    <a:lnTo>
                      <a:pt x="8584" y="951"/>
                    </a:lnTo>
                    <a:lnTo>
                      <a:pt x="8379" y="746"/>
                    </a:lnTo>
                    <a:lnTo>
                      <a:pt x="8122" y="566"/>
                    </a:lnTo>
                    <a:lnTo>
                      <a:pt x="7865" y="386"/>
                    </a:lnTo>
                    <a:lnTo>
                      <a:pt x="7582" y="257"/>
                    </a:lnTo>
                    <a:lnTo>
                      <a:pt x="7299" y="154"/>
                    </a:lnTo>
                    <a:lnTo>
                      <a:pt x="7017" y="77"/>
                    </a:lnTo>
                    <a:lnTo>
                      <a:pt x="6708" y="26"/>
                    </a:lnTo>
                    <a:lnTo>
                      <a:pt x="6400" y="0"/>
                    </a:lnTo>
                    <a:close/>
                  </a:path>
                </a:pathLst>
              </a:custGeom>
              <a:solidFill>
                <a:srgbClr val="C5F1FF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212" name="Google Shape;21845;p70">
                <a:extLst>
                  <a:ext uri="{FF2B5EF4-FFF2-40B4-BE49-F238E27FC236}">
                    <a16:creationId xmlns:a16="http://schemas.microsoft.com/office/drawing/2014/main" id="{DEB15F14-41BE-F406-E568-A4C2BC6ADF70}"/>
                  </a:ext>
                </a:extLst>
              </p:cNvPr>
              <p:cNvSpPr/>
              <p:nvPr/>
            </p:nvSpPr>
            <p:spPr>
              <a:xfrm>
                <a:off x="7080875" y="96300"/>
                <a:ext cx="349550" cy="328325"/>
              </a:xfrm>
              <a:custGeom>
                <a:avLst/>
                <a:gdLst/>
                <a:ahLst/>
                <a:cxnLst/>
                <a:rect l="l" t="t" r="r" b="b"/>
                <a:pathLst>
                  <a:path w="13982" h="13133" fill="none" extrusionOk="0">
                    <a:moveTo>
                      <a:pt x="3753" y="1388"/>
                    </a:moveTo>
                    <a:lnTo>
                      <a:pt x="3753" y="1388"/>
                    </a:lnTo>
                    <a:lnTo>
                      <a:pt x="3984" y="1080"/>
                    </a:lnTo>
                    <a:lnTo>
                      <a:pt x="3984" y="1080"/>
                    </a:lnTo>
                    <a:lnTo>
                      <a:pt x="4216" y="848"/>
                    </a:lnTo>
                    <a:lnTo>
                      <a:pt x="4447" y="643"/>
                    </a:lnTo>
                    <a:lnTo>
                      <a:pt x="4704" y="463"/>
                    </a:lnTo>
                    <a:lnTo>
                      <a:pt x="4961" y="334"/>
                    </a:lnTo>
                    <a:lnTo>
                      <a:pt x="5243" y="206"/>
                    </a:lnTo>
                    <a:lnTo>
                      <a:pt x="5526" y="103"/>
                    </a:lnTo>
                    <a:lnTo>
                      <a:pt x="5809" y="52"/>
                    </a:lnTo>
                    <a:lnTo>
                      <a:pt x="6117" y="0"/>
                    </a:lnTo>
                    <a:lnTo>
                      <a:pt x="6400" y="0"/>
                    </a:lnTo>
                    <a:lnTo>
                      <a:pt x="6708" y="26"/>
                    </a:lnTo>
                    <a:lnTo>
                      <a:pt x="7017" y="77"/>
                    </a:lnTo>
                    <a:lnTo>
                      <a:pt x="7299" y="154"/>
                    </a:lnTo>
                    <a:lnTo>
                      <a:pt x="7582" y="257"/>
                    </a:lnTo>
                    <a:lnTo>
                      <a:pt x="7865" y="386"/>
                    </a:lnTo>
                    <a:lnTo>
                      <a:pt x="8122" y="566"/>
                    </a:lnTo>
                    <a:lnTo>
                      <a:pt x="8379" y="746"/>
                    </a:lnTo>
                    <a:lnTo>
                      <a:pt x="8379" y="746"/>
                    </a:lnTo>
                    <a:lnTo>
                      <a:pt x="8584" y="951"/>
                    </a:lnTo>
                    <a:lnTo>
                      <a:pt x="8764" y="1157"/>
                    </a:lnTo>
                    <a:lnTo>
                      <a:pt x="8918" y="1362"/>
                    </a:lnTo>
                    <a:lnTo>
                      <a:pt x="9073" y="1594"/>
                    </a:lnTo>
                    <a:lnTo>
                      <a:pt x="9175" y="1825"/>
                    </a:lnTo>
                    <a:lnTo>
                      <a:pt x="9278" y="2082"/>
                    </a:lnTo>
                    <a:lnTo>
                      <a:pt x="9355" y="2339"/>
                    </a:lnTo>
                    <a:lnTo>
                      <a:pt x="9407" y="2596"/>
                    </a:lnTo>
                    <a:lnTo>
                      <a:pt x="9407" y="2596"/>
                    </a:lnTo>
                    <a:lnTo>
                      <a:pt x="9664" y="2647"/>
                    </a:lnTo>
                    <a:lnTo>
                      <a:pt x="9921" y="2750"/>
                    </a:lnTo>
                    <a:lnTo>
                      <a:pt x="10178" y="2904"/>
                    </a:lnTo>
                    <a:lnTo>
                      <a:pt x="10383" y="3084"/>
                    </a:lnTo>
                    <a:lnTo>
                      <a:pt x="10383" y="3084"/>
                    </a:lnTo>
                    <a:lnTo>
                      <a:pt x="10538" y="3213"/>
                    </a:lnTo>
                    <a:lnTo>
                      <a:pt x="10692" y="3367"/>
                    </a:lnTo>
                    <a:lnTo>
                      <a:pt x="10820" y="3547"/>
                    </a:lnTo>
                    <a:lnTo>
                      <a:pt x="10923" y="3727"/>
                    </a:lnTo>
                    <a:lnTo>
                      <a:pt x="11000" y="3907"/>
                    </a:lnTo>
                    <a:lnTo>
                      <a:pt x="11077" y="4086"/>
                    </a:lnTo>
                    <a:lnTo>
                      <a:pt x="11129" y="4292"/>
                    </a:lnTo>
                    <a:lnTo>
                      <a:pt x="11154" y="4472"/>
                    </a:lnTo>
                    <a:lnTo>
                      <a:pt x="11154" y="4472"/>
                    </a:lnTo>
                    <a:lnTo>
                      <a:pt x="11591" y="4575"/>
                    </a:lnTo>
                    <a:lnTo>
                      <a:pt x="11797" y="4626"/>
                    </a:lnTo>
                    <a:lnTo>
                      <a:pt x="12002" y="4729"/>
                    </a:lnTo>
                    <a:lnTo>
                      <a:pt x="12208" y="4806"/>
                    </a:lnTo>
                    <a:lnTo>
                      <a:pt x="12388" y="4935"/>
                    </a:lnTo>
                    <a:lnTo>
                      <a:pt x="12593" y="5063"/>
                    </a:lnTo>
                    <a:lnTo>
                      <a:pt x="12773" y="5192"/>
                    </a:lnTo>
                    <a:lnTo>
                      <a:pt x="12773" y="5192"/>
                    </a:lnTo>
                    <a:lnTo>
                      <a:pt x="12953" y="5371"/>
                    </a:lnTo>
                    <a:lnTo>
                      <a:pt x="13133" y="5551"/>
                    </a:lnTo>
                    <a:lnTo>
                      <a:pt x="13287" y="5757"/>
                    </a:lnTo>
                    <a:lnTo>
                      <a:pt x="13416" y="5963"/>
                    </a:lnTo>
                    <a:lnTo>
                      <a:pt x="13519" y="6194"/>
                    </a:lnTo>
                    <a:lnTo>
                      <a:pt x="13621" y="6399"/>
                    </a:lnTo>
                    <a:lnTo>
                      <a:pt x="13699" y="6631"/>
                    </a:lnTo>
                    <a:lnTo>
                      <a:pt x="13776" y="6862"/>
                    </a:lnTo>
                    <a:lnTo>
                      <a:pt x="13827" y="7093"/>
                    </a:lnTo>
                    <a:lnTo>
                      <a:pt x="13853" y="7350"/>
                    </a:lnTo>
                    <a:lnTo>
                      <a:pt x="13853" y="7582"/>
                    </a:lnTo>
                    <a:lnTo>
                      <a:pt x="13827" y="7813"/>
                    </a:lnTo>
                    <a:lnTo>
                      <a:pt x="13801" y="8070"/>
                    </a:lnTo>
                    <a:lnTo>
                      <a:pt x="13776" y="8301"/>
                    </a:lnTo>
                    <a:lnTo>
                      <a:pt x="13699" y="8532"/>
                    </a:lnTo>
                    <a:lnTo>
                      <a:pt x="13621" y="8764"/>
                    </a:lnTo>
                    <a:lnTo>
                      <a:pt x="13621" y="8764"/>
                    </a:lnTo>
                    <a:lnTo>
                      <a:pt x="13776" y="9072"/>
                    </a:lnTo>
                    <a:lnTo>
                      <a:pt x="13904" y="9381"/>
                    </a:lnTo>
                    <a:lnTo>
                      <a:pt x="13981" y="9740"/>
                    </a:lnTo>
                    <a:lnTo>
                      <a:pt x="13981" y="10074"/>
                    </a:lnTo>
                    <a:lnTo>
                      <a:pt x="13930" y="10408"/>
                    </a:lnTo>
                    <a:lnTo>
                      <a:pt x="13827" y="10743"/>
                    </a:lnTo>
                    <a:lnTo>
                      <a:pt x="13673" y="11077"/>
                    </a:lnTo>
                    <a:lnTo>
                      <a:pt x="13570" y="11205"/>
                    </a:lnTo>
                    <a:lnTo>
                      <a:pt x="13467" y="11359"/>
                    </a:lnTo>
                    <a:lnTo>
                      <a:pt x="13467" y="11359"/>
                    </a:lnTo>
                    <a:lnTo>
                      <a:pt x="13210" y="11616"/>
                    </a:lnTo>
                    <a:lnTo>
                      <a:pt x="12953" y="11796"/>
                    </a:lnTo>
                    <a:lnTo>
                      <a:pt x="12645" y="11950"/>
                    </a:lnTo>
                    <a:lnTo>
                      <a:pt x="12311" y="12053"/>
                    </a:lnTo>
                    <a:lnTo>
                      <a:pt x="12002" y="12105"/>
                    </a:lnTo>
                    <a:lnTo>
                      <a:pt x="11668" y="12105"/>
                    </a:lnTo>
                    <a:lnTo>
                      <a:pt x="11334" y="12053"/>
                    </a:lnTo>
                    <a:lnTo>
                      <a:pt x="11026" y="11950"/>
                    </a:lnTo>
                    <a:lnTo>
                      <a:pt x="11026" y="11950"/>
                    </a:lnTo>
                    <a:lnTo>
                      <a:pt x="10820" y="12079"/>
                    </a:lnTo>
                    <a:lnTo>
                      <a:pt x="10640" y="12207"/>
                    </a:lnTo>
                    <a:lnTo>
                      <a:pt x="10435" y="12336"/>
                    </a:lnTo>
                    <a:lnTo>
                      <a:pt x="10203" y="12413"/>
                    </a:lnTo>
                    <a:lnTo>
                      <a:pt x="9998" y="12490"/>
                    </a:lnTo>
                    <a:lnTo>
                      <a:pt x="9767" y="12567"/>
                    </a:lnTo>
                    <a:lnTo>
                      <a:pt x="9535" y="12619"/>
                    </a:lnTo>
                    <a:lnTo>
                      <a:pt x="9304" y="12644"/>
                    </a:lnTo>
                    <a:lnTo>
                      <a:pt x="9073" y="12644"/>
                    </a:lnTo>
                    <a:lnTo>
                      <a:pt x="8841" y="12644"/>
                    </a:lnTo>
                    <a:lnTo>
                      <a:pt x="8610" y="12619"/>
                    </a:lnTo>
                    <a:lnTo>
                      <a:pt x="8379" y="12567"/>
                    </a:lnTo>
                    <a:lnTo>
                      <a:pt x="8173" y="12516"/>
                    </a:lnTo>
                    <a:lnTo>
                      <a:pt x="7942" y="12439"/>
                    </a:lnTo>
                    <a:lnTo>
                      <a:pt x="7736" y="12362"/>
                    </a:lnTo>
                    <a:lnTo>
                      <a:pt x="7505" y="12233"/>
                    </a:lnTo>
                    <a:lnTo>
                      <a:pt x="7505" y="12233"/>
                    </a:lnTo>
                    <a:lnTo>
                      <a:pt x="7505" y="12413"/>
                    </a:lnTo>
                    <a:lnTo>
                      <a:pt x="7479" y="12567"/>
                    </a:lnTo>
                    <a:lnTo>
                      <a:pt x="7402" y="12696"/>
                    </a:lnTo>
                    <a:lnTo>
                      <a:pt x="7325" y="12850"/>
                    </a:lnTo>
                    <a:lnTo>
                      <a:pt x="7325" y="12850"/>
                    </a:lnTo>
                    <a:lnTo>
                      <a:pt x="7197" y="12953"/>
                    </a:lnTo>
                    <a:lnTo>
                      <a:pt x="7042" y="13030"/>
                    </a:lnTo>
                    <a:lnTo>
                      <a:pt x="6888" y="13107"/>
                    </a:lnTo>
                    <a:lnTo>
                      <a:pt x="6734" y="13133"/>
                    </a:lnTo>
                    <a:lnTo>
                      <a:pt x="6580" y="13133"/>
                    </a:lnTo>
                    <a:lnTo>
                      <a:pt x="6426" y="13081"/>
                    </a:lnTo>
                    <a:lnTo>
                      <a:pt x="6271" y="13030"/>
                    </a:lnTo>
                    <a:lnTo>
                      <a:pt x="6143" y="12927"/>
                    </a:lnTo>
                    <a:lnTo>
                      <a:pt x="6143" y="12927"/>
                    </a:lnTo>
                    <a:lnTo>
                      <a:pt x="6014" y="12799"/>
                    </a:lnTo>
                    <a:lnTo>
                      <a:pt x="5937" y="12670"/>
                    </a:lnTo>
                    <a:lnTo>
                      <a:pt x="5860" y="12516"/>
                    </a:lnTo>
                    <a:lnTo>
                      <a:pt x="5835" y="12362"/>
                    </a:lnTo>
                    <a:lnTo>
                      <a:pt x="5835" y="12207"/>
                    </a:lnTo>
                    <a:lnTo>
                      <a:pt x="5886" y="12028"/>
                    </a:lnTo>
                    <a:lnTo>
                      <a:pt x="5937" y="11873"/>
                    </a:lnTo>
                    <a:lnTo>
                      <a:pt x="6040" y="11745"/>
                    </a:lnTo>
                    <a:lnTo>
                      <a:pt x="6040" y="11745"/>
                    </a:lnTo>
                    <a:lnTo>
                      <a:pt x="6169" y="11642"/>
                    </a:lnTo>
                    <a:lnTo>
                      <a:pt x="6297" y="11539"/>
                    </a:lnTo>
                    <a:lnTo>
                      <a:pt x="6451" y="11488"/>
                    </a:lnTo>
                    <a:lnTo>
                      <a:pt x="6606" y="11462"/>
                    </a:lnTo>
                    <a:lnTo>
                      <a:pt x="6606" y="11462"/>
                    </a:lnTo>
                    <a:lnTo>
                      <a:pt x="6426" y="11205"/>
                    </a:lnTo>
                    <a:lnTo>
                      <a:pt x="6271" y="10922"/>
                    </a:lnTo>
                    <a:lnTo>
                      <a:pt x="6143" y="10665"/>
                    </a:lnTo>
                    <a:lnTo>
                      <a:pt x="6040" y="10357"/>
                    </a:lnTo>
                    <a:lnTo>
                      <a:pt x="6040" y="10357"/>
                    </a:lnTo>
                    <a:lnTo>
                      <a:pt x="5732" y="10383"/>
                    </a:lnTo>
                    <a:lnTo>
                      <a:pt x="5398" y="10383"/>
                    </a:lnTo>
                    <a:lnTo>
                      <a:pt x="5089" y="10357"/>
                    </a:lnTo>
                    <a:lnTo>
                      <a:pt x="4755" y="10280"/>
                    </a:lnTo>
                    <a:lnTo>
                      <a:pt x="4447" y="10177"/>
                    </a:lnTo>
                    <a:lnTo>
                      <a:pt x="4164" y="10023"/>
                    </a:lnTo>
                    <a:lnTo>
                      <a:pt x="3856" y="9843"/>
                    </a:lnTo>
                    <a:lnTo>
                      <a:pt x="3599" y="9638"/>
                    </a:lnTo>
                    <a:lnTo>
                      <a:pt x="3599" y="9638"/>
                    </a:lnTo>
                    <a:lnTo>
                      <a:pt x="3367" y="9432"/>
                    </a:lnTo>
                    <a:lnTo>
                      <a:pt x="3162" y="9175"/>
                    </a:lnTo>
                    <a:lnTo>
                      <a:pt x="2982" y="8918"/>
                    </a:lnTo>
                    <a:lnTo>
                      <a:pt x="2828" y="8661"/>
                    </a:lnTo>
                    <a:lnTo>
                      <a:pt x="2699" y="8378"/>
                    </a:lnTo>
                    <a:lnTo>
                      <a:pt x="2622" y="8096"/>
                    </a:lnTo>
                    <a:lnTo>
                      <a:pt x="2545" y="7813"/>
                    </a:lnTo>
                    <a:lnTo>
                      <a:pt x="2519" y="7504"/>
                    </a:lnTo>
                    <a:lnTo>
                      <a:pt x="2519" y="7504"/>
                    </a:lnTo>
                    <a:lnTo>
                      <a:pt x="2134" y="7402"/>
                    </a:lnTo>
                    <a:lnTo>
                      <a:pt x="1774" y="7247"/>
                    </a:lnTo>
                    <a:lnTo>
                      <a:pt x="1414" y="7068"/>
                    </a:lnTo>
                    <a:lnTo>
                      <a:pt x="1106" y="6811"/>
                    </a:lnTo>
                    <a:lnTo>
                      <a:pt x="1106" y="6811"/>
                    </a:lnTo>
                    <a:lnTo>
                      <a:pt x="875" y="6605"/>
                    </a:lnTo>
                    <a:lnTo>
                      <a:pt x="669" y="6348"/>
                    </a:lnTo>
                    <a:lnTo>
                      <a:pt x="489" y="6117"/>
                    </a:lnTo>
                    <a:lnTo>
                      <a:pt x="335" y="5834"/>
                    </a:lnTo>
                    <a:lnTo>
                      <a:pt x="206" y="5551"/>
                    </a:lnTo>
                    <a:lnTo>
                      <a:pt x="129" y="5269"/>
                    </a:lnTo>
                    <a:lnTo>
                      <a:pt x="52" y="4986"/>
                    </a:lnTo>
                    <a:lnTo>
                      <a:pt x="27" y="4678"/>
                    </a:lnTo>
                    <a:lnTo>
                      <a:pt x="1" y="4395"/>
                    </a:lnTo>
                    <a:lnTo>
                      <a:pt x="27" y="4086"/>
                    </a:lnTo>
                    <a:lnTo>
                      <a:pt x="78" y="3804"/>
                    </a:lnTo>
                    <a:lnTo>
                      <a:pt x="155" y="3495"/>
                    </a:lnTo>
                    <a:lnTo>
                      <a:pt x="258" y="3213"/>
                    </a:lnTo>
                    <a:lnTo>
                      <a:pt x="412" y="2930"/>
                    </a:lnTo>
                    <a:lnTo>
                      <a:pt x="566" y="2673"/>
                    </a:lnTo>
                    <a:lnTo>
                      <a:pt x="772" y="2416"/>
                    </a:lnTo>
                    <a:lnTo>
                      <a:pt x="772" y="2416"/>
                    </a:lnTo>
                    <a:lnTo>
                      <a:pt x="1055" y="2108"/>
                    </a:lnTo>
                    <a:lnTo>
                      <a:pt x="1389" y="1851"/>
                    </a:lnTo>
                    <a:lnTo>
                      <a:pt x="1748" y="1645"/>
                    </a:lnTo>
                    <a:lnTo>
                      <a:pt x="2134" y="1491"/>
                    </a:lnTo>
                    <a:lnTo>
                      <a:pt x="2545" y="1388"/>
                    </a:lnTo>
                    <a:lnTo>
                      <a:pt x="2931" y="1337"/>
                    </a:lnTo>
                    <a:lnTo>
                      <a:pt x="3342" y="1337"/>
                    </a:lnTo>
                    <a:lnTo>
                      <a:pt x="3753" y="1388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213" name="Google Shape;21846;p70">
                <a:extLst>
                  <a:ext uri="{FF2B5EF4-FFF2-40B4-BE49-F238E27FC236}">
                    <a16:creationId xmlns:a16="http://schemas.microsoft.com/office/drawing/2014/main" id="{D456919B-B7C8-E205-23FD-BA5954E0D288}"/>
                  </a:ext>
                </a:extLst>
              </p:cNvPr>
              <p:cNvSpPr/>
              <p:nvPr/>
            </p:nvSpPr>
            <p:spPr>
              <a:xfrm>
                <a:off x="7122000" y="96300"/>
                <a:ext cx="305200" cy="188900"/>
              </a:xfrm>
              <a:custGeom>
                <a:avLst/>
                <a:gdLst/>
                <a:ahLst/>
                <a:cxnLst/>
                <a:rect l="l" t="t" r="r" b="b"/>
                <a:pathLst>
                  <a:path w="12208" h="7556" extrusionOk="0">
                    <a:moveTo>
                      <a:pt x="1311" y="1337"/>
                    </a:moveTo>
                    <a:lnTo>
                      <a:pt x="1311" y="1337"/>
                    </a:lnTo>
                    <a:lnTo>
                      <a:pt x="951" y="1388"/>
                    </a:lnTo>
                    <a:lnTo>
                      <a:pt x="643" y="1465"/>
                    </a:lnTo>
                    <a:lnTo>
                      <a:pt x="309" y="1568"/>
                    </a:lnTo>
                    <a:lnTo>
                      <a:pt x="1" y="1722"/>
                    </a:lnTo>
                    <a:lnTo>
                      <a:pt x="1" y="1722"/>
                    </a:lnTo>
                    <a:lnTo>
                      <a:pt x="309" y="1568"/>
                    </a:lnTo>
                    <a:lnTo>
                      <a:pt x="643" y="1465"/>
                    </a:lnTo>
                    <a:lnTo>
                      <a:pt x="951" y="1388"/>
                    </a:lnTo>
                    <a:lnTo>
                      <a:pt x="1311" y="1337"/>
                    </a:lnTo>
                    <a:close/>
                    <a:moveTo>
                      <a:pt x="6708" y="746"/>
                    </a:moveTo>
                    <a:lnTo>
                      <a:pt x="6708" y="746"/>
                    </a:lnTo>
                    <a:lnTo>
                      <a:pt x="6734" y="746"/>
                    </a:lnTo>
                    <a:lnTo>
                      <a:pt x="6734" y="746"/>
                    </a:lnTo>
                    <a:lnTo>
                      <a:pt x="6939" y="951"/>
                    </a:lnTo>
                    <a:lnTo>
                      <a:pt x="7119" y="1157"/>
                    </a:lnTo>
                    <a:lnTo>
                      <a:pt x="7273" y="1362"/>
                    </a:lnTo>
                    <a:lnTo>
                      <a:pt x="7428" y="1594"/>
                    </a:lnTo>
                    <a:lnTo>
                      <a:pt x="7530" y="1825"/>
                    </a:lnTo>
                    <a:lnTo>
                      <a:pt x="7633" y="2082"/>
                    </a:lnTo>
                    <a:lnTo>
                      <a:pt x="7710" y="2339"/>
                    </a:lnTo>
                    <a:lnTo>
                      <a:pt x="7762" y="2596"/>
                    </a:lnTo>
                    <a:lnTo>
                      <a:pt x="7762" y="2596"/>
                    </a:lnTo>
                    <a:lnTo>
                      <a:pt x="8019" y="2647"/>
                    </a:lnTo>
                    <a:lnTo>
                      <a:pt x="8276" y="2750"/>
                    </a:lnTo>
                    <a:lnTo>
                      <a:pt x="8533" y="2904"/>
                    </a:lnTo>
                    <a:lnTo>
                      <a:pt x="8738" y="3084"/>
                    </a:lnTo>
                    <a:lnTo>
                      <a:pt x="8738" y="3084"/>
                    </a:lnTo>
                    <a:lnTo>
                      <a:pt x="8893" y="3213"/>
                    </a:lnTo>
                    <a:lnTo>
                      <a:pt x="9047" y="3367"/>
                    </a:lnTo>
                    <a:lnTo>
                      <a:pt x="9175" y="3547"/>
                    </a:lnTo>
                    <a:lnTo>
                      <a:pt x="9278" y="3727"/>
                    </a:lnTo>
                    <a:lnTo>
                      <a:pt x="9355" y="3907"/>
                    </a:lnTo>
                    <a:lnTo>
                      <a:pt x="9432" y="4086"/>
                    </a:lnTo>
                    <a:lnTo>
                      <a:pt x="9484" y="4292"/>
                    </a:lnTo>
                    <a:lnTo>
                      <a:pt x="9509" y="4472"/>
                    </a:lnTo>
                    <a:lnTo>
                      <a:pt x="9509" y="4472"/>
                    </a:lnTo>
                    <a:lnTo>
                      <a:pt x="9946" y="4575"/>
                    </a:lnTo>
                    <a:lnTo>
                      <a:pt x="10152" y="4626"/>
                    </a:lnTo>
                    <a:lnTo>
                      <a:pt x="10357" y="4729"/>
                    </a:lnTo>
                    <a:lnTo>
                      <a:pt x="10563" y="4806"/>
                    </a:lnTo>
                    <a:lnTo>
                      <a:pt x="10743" y="4935"/>
                    </a:lnTo>
                    <a:lnTo>
                      <a:pt x="10948" y="5063"/>
                    </a:lnTo>
                    <a:lnTo>
                      <a:pt x="11128" y="5192"/>
                    </a:lnTo>
                    <a:lnTo>
                      <a:pt x="11128" y="5192"/>
                    </a:lnTo>
                    <a:lnTo>
                      <a:pt x="11360" y="5449"/>
                    </a:lnTo>
                    <a:lnTo>
                      <a:pt x="11591" y="5706"/>
                    </a:lnTo>
                    <a:lnTo>
                      <a:pt x="11771" y="5988"/>
                    </a:lnTo>
                    <a:lnTo>
                      <a:pt x="11925" y="6297"/>
                    </a:lnTo>
                    <a:lnTo>
                      <a:pt x="12054" y="6605"/>
                    </a:lnTo>
                    <a:lnTo>
                      <a:pt x="12131" y="6913"/>
                    </a:lnTo>
                    <a:lnTo>
                      <a:pt x="12182" y="7247"/>
                    </a:lnTo>
                    <a:lnTo>
                      <a:pt x="12208" y="7556"/>
                    </a:lnTo>
                    <a:lnTo>
                      <a:pt x="12208" y="7556"/>
                    </a:lnTo>
                    <a:lnTo>
                      <a:pt x="12182" y="7247"/>
                    </a:lnTo>
                    <a:lnTo>
                      <a:pt x="12131" y="6913"/>
                    </a:lnTo>
                    <a:lnTo>
                      <a:pt x="12054" y="6605"/>
                    </a:lnTo>
                    <a:lnTo>
                      <a:pt x="11925" y="6297"/>
                    </a:lnTo>
                    <a:lnTo>
                      <a:pt x="11771" y="5988"/>
                    </a:lnTo>
                    <a:lnTo>
                      <a:pt x="11591" y="5706"/>
                    </a:lnTo>
                    <a:lnTo>
                      <a:pt x="11360" y="5449"/>
                    </a:lnTo>
                    <a:lnTo>
                      <a:pt x="11128" y="5192"/>
                    </a:lnTo>
                    <a:lnTo>
                      <a:pt x="11128" y="5192"/>
                    </a:lnTo>
                    <a:lnTo>
                      <a:pt x="10948" y="5063"/>
                    </a:lnTo>
                    <a:lnTo>
                      <a:pt x="10743" y="4935"/>
                    </a:lnTo>
                    <a:lnTo>
                      <a:pt x="10563" y="4806"/>
                    </a:lnTo>
                    <a:lnTo>
                      <a:pt x="10357" y="4729"/>
                    </a:lnTo>
                    <a:lnTo>
                      <a:pt x="10152" y="4626"/>
                    </a:lnTo>
                    <a:lnTo>
                      <a:pt x="9946" y="4575"/>
                    </a:lnTo>
                    <a:lnTo>
                      <a:pt x="9509" y="4472"/>
                    </a:lnTo>
                    <a:lnTo>
                      <a:pt x="9509" y="4472"/>
                    </a:lnTo>
                    <a:lnTo>
                      <a:pt x="9484" y="4292"/>
                    </a:lnTo>
                    <a:lnTo>
                      <a:pt x="9432" y="4086"/>
                    </a:lnTo>
                    <a:lnTo>
                      <a:pt x="9355" y="3907"/>
                    </a:lnTo>
                    <a:lnTo>
                      <a:pt x="9278" y="3727"/>
                    </a:lnTo>
                    <a:lnTo>
                      <a:pt x="9175" y="3547"/>
                    </a:lnTo>
                    <a:lnTo>
                      <a:pt x="9047" y="3367"/>
                    </a:lnTo>
                    <a:lnTo>
                      <a:pt x="8893" y="3213"/>
                    </a:lnTo>
                    <a:lnTo>
                      <a:pt x="8738" y="3084"/>
                    </a:lnTo>
                    <a:lnTo>
                      <a:pt x="8738" y="3084"/>
                    </a:lnTo>
                    <a:lnTo>
                      <a:pt x="8533" y="2904"/>
                    </a:lnTo>
                    <a:lnTo>
                      <a:pt x="8276" y="2750"/>
                    </a:lnTo>
                    <a:lnTo>
                      <a:pt x="8019" y="2647"/>
                    </a:lnTo>
                    <a:lnTo>
                      <a:pt x="7762" y="2596"/>
                    </a:lnTo>
                    <a:lnTo>
                      <a:pt x="7762" y="2596"/>
                    </a:lnTo>
                    <a:lnTo>
                      <a:pt x="7710" y="2339"/>
                    </a:lnTo>
                    <a:lnTo>
                      <a:pt x="7633" y="2082"/>
                    </a:lnTo>
                    <a:lnTo>
                      <a:pt x="7530" y="1825"/>
                    </a:lnTo>
                    <a:lnTo>
                      <a:pt x="7428" y="1594"/>
                    </a:lnTo>
                    <a:lnTo>
                      <a:pt x="7273" y="1362"/>
                    </a:lnTo>
                    <a:lnTo>
                      <a:pt x="7119" y="1157"/>
                    </a:lnTo>
                    <a:lnTo>
                      <a:pt x="6939" y="951"/>
                    </a:lnTo>
                    <a:lnTo>
                      <a:pt x="6734" y="746"/>
                    </a:lnTo>
                    <a:lnTo>
                      <a:pt x="6734" y="746"/>
                    </a:lnTo>
                    <a:lnTo>
                      <a:pt x="6708" y="746"/>
                    </a:lnTo>
                    <a:close/>
                    <a:moveTo>
                      <a:pt x="6682" y="720"/>
                    </a:moveTo>
                    <a:lnTo>
                      <a:pt x="6682" y="720"/>
                    </a:lnTo>
                    <a:lnTo>
                      <a:pt x="6708" y="720"/>
                    </a:lnTo>
                    <a:lnTo>
                      <a:pt x="6708" y="720"/>
                    </a:lnTo>
                    <a:lnTo>
                      <a:pt x="6682" y="720"/>
                    </a:lnTo>
                    <a:close/>
                    <a:moveTo>
                      <a:pt x="4704" y="0"/>
                    </a:moveTo>
                    <a:lnTo>
                      <a:pt x="4704" y="0"/>
                    </a:lnTo>
                    <a:lnTo>
                      <a:pt x="4369" y="26"/>
                    </a:lnTo>
                    <a:lnTo>
                      <a:pt x="4061" y="77"/>
                    </a:lnTo>
                    <a:lnTo>
                      <a:pt x="3753" y="154"/>
                    </a:lnTo>
                    <a:lnTo>
                      <a:pt x="3444" y="257"/>
                    </a:lnTo>
                    <a:lnTo>
                      <a:pt x="3136" y="411"/>
                    </a:lnTo>
                    <a:lnTo>
                      <a:pt x="2853" y="591"/>
                    </a:lnTo>
                    <a:lnTo>
                      <a:pt x="2596" y="823"/>
                    </a:lnTo>
                    <a:lnTo>
                      <a:pt x="2365" y="1054"/>
                    </a:lnTo>
                    <a:lnTo>
                      <a:pt x="2365" y="1054"/>
                    </a:lnTo>
                    <a:lnTo>
                      <a:pt x="2596" y="823"/>
                    </a:lnTo>
                    <a:lnTo>
                      <a:pt x="2853" y="591"/>
                    </a:lnTo>
                    <a:lnTo>
                      <a:pt x="3136" y="411"/>
                    </a:lnTo>
                    <a:lnTo>
                      <a:pt x="3444" y="257"/>
                    </a:lnTo>
                    <a:lnTo>
                      <a:pt x="3753" y="154"/>
                    </a:lnTo>
                    <a:lnTo>
                      <a:pt x="4061" y="77"/>
                    </a:lnTo>
                    <a:lnTo>
                      <a:pt x="4369" y="26"/>
                    </a:lnTo>
                    <a:lnTo>
                      <a:pt x="4704" y="0"/>
                    </a:lnTo>
                    <a:close/>
                    <a:moveTo>
                      <a:pt x="4704" y="0"/>
                    </a:moveTo>
                    <a:lnTo>
                      <a:pt x="4704" y="0"/>
                    </a:lnTo>
                    <a:lnTo>
                      <a:pt x="4704" y="0"/>
                    </a:lnTo>
                    <a:lnTo>
                      <a:pt x="4704" y="0"/>
                    </a:lnTo>
                    <a:lnTo>
                      <a:pt x="4704" y="0"/>
                    </a:lnTo>
                    <a:lnTo>
                      <a:pt x="4704" y="0"/>
                    </a:lnTo>
                    <a:close/>
                  </a:path>
                </a:pathLst>
              </a:custGeom>
              <a:solidFill>
                <a:srgbClr val="AFAFAF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214" name="Google Shape;21847;p70">
                <a:extLst>
                  <a:ext uri="{FF2B5EF4-FFF2-40B4-BE49-F238E27FC236}">
                    <a16:creationId xmlns:a16="http://schemas.microsoft.com/office/drawing/2014/main" id="{F439AFF5-9A4C-454A-EE56-A55C4AEC76FA}"/>
                  </a:ext>
                </a:extLst>
              </p:cNvPr>
              <p:cNvSpPr/>
              <p:nvPr/>
            </p:nvSpPr>
            <p:spPr>
              <a:xfrm>
                <a:off x="7122000" y="129700"/>
                <a:ext cx="32800" cy="9675"/>
              </a:xfrm>
              <a:custGeom>
                <a:avLst/>
                <a:gdLst/>
                <a:ahLst/>
                <a:cxnLst/>
                <a:rect l="l" t="t" r="r" b="b"/>
                <a:pathLst>
                  <a:path w="1312" h="387" fill="none" extrusionOk="0">
                    <a:moveTo>
                      <a:pt x="1311" y="1"/>
                    </a:moveTo>
                    <a:lnTo>
                      <a:pt x="1311" y="1"/>
                    </a:lnTo>
                    <a:lnTo>
                      <a:pt x="951" y="52"/>
                    </a:lnTo>
                    <a:lnTo>
                      <a:pt x="643" y="129"/>
                    </a:lnTo>
                    <a:lnTo>
                      <a:pt x="309" y="232"/>
                    </a:lnTo>
                    <a:lnTo>
                      <a:pt x="1" y="386"/>
                    </a:lnTo>
                    <a:lnTo>
                      <a:pt x="1" y="386"/>
                    </a:lnTo>
                    <a:lnTo>
                      <a:pt x="309" y="232"/>
                    </a:lnTo>
                    <a:lnTo>
                      <a:pt x="643" y="129"/>
                    </a:lnTo>
                    <a:lnTo>
                      <a:pt x="951" y="52"/>
                    </a:lnTo>
                    <a:lnTo>
                      <a:pt x="131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215" name="Google Shape;21848;p70">
                <a:extLst>
                  <a:ext uri="{FF2B5EF4-FFF2-40B4-BE49-F238E27FC236}">
                    <a16:creationId xmlns:a16="http://schemas.microsoft.com/office/drawing/2014/main" id="{B76F88E8-7D11-66B7-C224-9EF8BCED2B26}"/>
                  </a:ext>
                </a:extLst>
              </p:cNvPr>
              <p:cNvSpPr/>
              <p:nvPr/>
            </p:nvSpPr>
            <p:spPr>
              <a:xfrm>
                <a:off x="7289700" y="114925"/>
                <a:ext cx="137500" cy="170275"/>
              </a:xfrm>
              <a:custGeom>
                <a:avLst/>
                <a:gdLst/>
                <a:ahLst/>
                <a:cxnLst/>
                <a:rect l="l" t="t" r="r" b="b"/>
                <a:pathLst>
                  <a:path w="5500" h="681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26" y="1"/>
                    </a:lnTo>
                    <a:lnTo>
                      <a:pt x="26" y="1"/>
                    </a:lnTo>
                    <a:lnTo>
                      <a:pt x="231" y="206"/>
                    </a:lnTo>
                    <a:lnTo>
                      <a:pt x="411" y="412"/>
                    </a:lnTo>
                    <a:lnTo>
                      <a:pt x="565" y="617"/>
                    </a:lnTo>
                    <a:lnTo>
                      <a:pt x="720" y="849"/>
                    </a:lnTo>
                    <a:lnTo>
                      <a:pt x="822" y="1080"/>
                    </a:lnTo>
                    <a:lnTo>
                      <a:pt x="925" y="1337"/>
                    </a:lnTo>
                    <a:lnTo>
                      <a:pt x="1002" y="1594"/>
                    </a:lnTo>
                    <a:lnTo>
                      <a:pt x="1054" y="1851"/>
                    </a:lnTo>
                    <a:lnTo>
                      <a:pt x="1054" y="1851"/>
                    </a:lnTo>
                    <a:lnTo>
                      <a:pt x="1311" y="1902"/>
                    </a:lnTo>
                    <a:lnTo>
                      <a:pt x="1568" y="2005"/>
                    </a:lnTo>
                    <a:lnTo>
                      <a:pt x="1825" y="2159"/>
                    </a:lnTo>
                    <a:lnTo>
                      <a:pt x="2030" y="2339"/>
                    </a:lnTo>
                    <a:lnTo>
                      <a:pt x="2030" y="2339"/>
                    </a:lnTo>
                    <a:lnTo>
                      <a:pt x="2185" y="2468"/>
                    </a:lnTo>
                    <a:lnTo>
                      <a:pt x="2339" y="2622"/>
                    </a:lnTo>
                    <a:lnTo>
                      <a:pt x="2467" y="2802"/>
                    </a:lnTo>
                    <a:lnTo>
                      <a:pt x="2570" y="2982"/>
                    </a:lnTo>
                    <a:lnTo>
                      <a:pt x="2647" y="3162"/>
                    </a:lnTo>
                    <a:lnTo>
                      <a:pt x="2724" y="3341"/>
                    </a:lnTo>
                    <a:lnTo>
                      <a:pt x="2776" y="3547"/>
                    </a:lnTo>
                    <a:lnTo>
                      <a:pt x="2801" y="3727"/>
                    </a:lnTo>
                    <a:lnTo>
                      <a:pt x="2801" y="3727"/>
                    </a:lnTo>
                    <a:lnTo>
                      <a:pt x="3238" y="3830"/>
                    </a:lnTo>
                    <a:lnTo>
                      <a:pt x="3444" y="3881"/>
                    </a:lnTo>
                    <a:lnTo>
                      <a:pt x="3649" y="3984"/>
                    </a:lnTo>
                    <a:lnTo>
                      <a:pt x="3855" y="4061"/>
                    </a:lnTo>
                    <a:lnTo>
                      <a:pt x="4035" y="4190"/>
                    </a:lnTo>
                    <a:lnTo>
                      <a:pt x="4240" y="4318"/>
                    </a:lnTo>
                    <a:lnTo>
                      <a:pt x="4420" y="4447"/>
                    </a:lnTo>
                    <a:lnTo>
                      <a:pt x="4420" y="4447"/>
                    </a:lnTo>
                    <a:lnTo>
                      <a:pt x="4652" y="4704"/>
                    </a:lnTo>
                    <a:lnTo>
                      <a:pt x="4883" y="4961"/>
                    </a:lnTo>
                    <a:lnTo>
                      <a:pt x="5063" y="5243"/>
                    </a:lnTo>
                    <a:lnTo>
                      <a:pt x="5217" y="5552"/>
                    </a:lnTo>
                    <a:lnTo>
                      <a:pt x="5346" y="5860"/>
                    </a:lnTo>
                    <a:lnTo>
                      <a:pt x="5423" y="6168"/>
                    </a:lnTo>
                    <a:lnTo>
                      <a:pt x="5474" y="6502"/>
                    </a:lnTo>
                    <a:lnTo>
                      <a:pt x="5500" y="6811"/>
                    </a:lnTo>
                    <a:lnTo>
                      <a:pt x="5500" y="6811"/>
                    </a:lnTo>
                    <a:lnTo>
                      <a:pt x="5474" y="6502"/>
                    </a:lnTo>
                    <a:lnTo>
                      <a:pt x="5423" y="6168"/>
                    </a:lnTo>
                    <a:lnTo>
                      <a:pt x="5346" y="5860"/>
                    </a:lnTo>
                    <a:lnTo>
                      <a:pt x="5217" y="5552"/>
                    </a:lnTo>
                    <a:lnTo>
                      <a:pt x="5063" y="5243"/>
                    </a:lnTo>
                    <a:lnTo>
                      <a:pt x="4883" y="4961"/>
                    </a:lnTo>
                    <a:lnTo>
                      <a:pt x="4652" y="4704"/>
                    </a:lnTo>
                    <a:lnTo>
                      <a:pt x="4420" y="4447"/>
                    </a:lnTo>
                    <a:lnTo>
                      <a:pt x="4420" y="4447"/>
                    </a:lnTo>
                    <a:lnTo>
                      <a:pt x="4240" y="4318"/>
                    </a:lnTo>
                    <a:lnTo>
                      <a:pt x="4035" y="4190"/>
                    </a:lnTo>
                    <a:lnTo>
                      <a:pt x="3855" y="4061"/>
                    </a:lnTo>
                    <a:lnTo>
                      <a:pt x="3649" y="3984"/>
                    </a:lnTo>
                    <a:lnTo>
                      <a:pt x="3444" y="3881"/>
                    </a:lnTo>
                    <a:lnTo>
                      <a:pt x="3238" y="3830"/>
                    </a:lnTo>
                    <a:lnTo>
                      <a:pt x="2801" y="3727"/>
                    </a:lnTo>
                    <a:lnTo>
                      <a:pt x="2801" y="3727"/>
                    </a:lnTo>
                    <a:lnTo>
                      <a:pt x="2776" y="3547"/>
                    </a:lnTo>
                    <a:lnTo>
                      <a:pt x="2724" y="3341"/>
                    </a:lnTo>
                    <a:lnTo>
                      <a:pt x="2647" y="3162"/>
                    </a:lnTo>
                    <a:lnTo>
                      <a:pt x="2570" y="2982"/>
                    </a:lnTo>
                    <a:lnTo>
                      <a:pt x="2467" y="2802"/>
                    </a:lnTo>
                    <a:lnTo>
                      <a:pt x="2339" y="2622"/>
                    </a:lnTo>
                    <a:lnTo>
                      <a:pt x="2185" y="2468"/>
                    </a:lnTo>
                    <a:lnTo>
                      <a:pt x="2030" y="2339"/>
                    </a:lnTo>
                    <a:lnTo>
                      <a:pt x="2030" y="2339"/>
                    </a:lnTo>
                    <a:lnTo>
                      <a:pt x="1825" y="2159"/>
                    </a:lnTo>
                    <a:lnTo>
                      <a:pt x="1568" y="2005"/>
                    </a:lnTo>
                    <a:lnTo>
                      <a:pt x="1311" y="1902"/>
                    </a:lnTo>
                    <a:lnTo>
                      <a:pt x="1054" y="1851"/>
                    </a:lnTo>
                    <a:lnTo>
                      <a:pt x="1054" y="1851"/>
                    </a:lnTo>
                    <a:lnTo>
                      <a:pt x="1002" y="1594"/>
                    </a:lnTo>
                    <a:lnTo>
                      <a:pt x="925" y="1337"/>
                    </a:lnTo>
                    <a:lnTo>
                      <a:pt x="822" y="1080"/>
                    </a:lnTo>
                    <a:lnTo>
                      <a:pt x="720" y="849"/>
                    </a:lnTo>
                    <a:lnTo>
                      <a:pt x="565" y="617"/>
                    </a:lnTo>
                    <a:lnTo>
                      <a:pt x="411" y="412"/>
                    </a:lnTo>
                    <a:lnTo>
                      <a:pt x="231" y="206"/>
                    </a:lnTo>
                    <a:lnTo>
                      <a:pt x="26" y="1"/>
                    </a:lnTo>
                    <a:lnTo>
                      <a:pt x="26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216" name="Google Shape;21849;p70">
                <a:extLst>
                  <a:ext uri="{FF2B5EF4-FFF2-40B4-BE49-F238E27FC236}">
                    <a16:creationId xmlns:a16="http://schemas.microsoft.com/office/drawing/2014/main" id="{D5BEB28F-EEF7-439F-D66D-4E0C75159E37}"/>
                  </a:ext>
                </a:extLst>
              </p:cNvPr>
              <p:cNvSpPr/>
              <p:nvPr/>
            </p:nvSpPr>
            <p:spPr>
              <a:xfrm>
                <a:off x="7289050" y="114275"/>
                <a:ext cx="6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7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26" y="1"/>
                    </a:lnTo>
                    <a:lnTo>
                      <a:pt x="26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217" name="Google Shape;21850;p70">
                <a:extLst>
                  <a:ext uri="{FF2B5EF4-FFF2-40B4-BE49-F238E27FC236}">
                    <a16:creationId xmlns:a16="http://schemas.microsoft.com/office/drawing/2014/main" id="{AA09157F-57EC-87E4-01EF-0FC9569D9136}"/>
                  </a:ext>
                </a:extLst>
              </p:cNvPr>
              <p:cNvSpPr/>
              <p:nvPr/>
            </p:nvSpPr>
            <p:spPr>
              <a:xfrm>
                <a:off x="7181100" y="96300"/>
                <a:ext cx="58500" cy="26350"/>
              </a:xfrm>
              <a:custGeom>
                <a:avLst/>
                <a:gdLst/>
                <a:ahLst/>
                <a:cxnLst/>
                <a:rect l="l" t="t" r="r" b="b"/>
                <a:pathLst>
                  <a:path w="2340" h="1054" fill="none" extrusionOk="0">
                    <a:moveTo>
                      <a:pt x="2340" y="0"/>
                    </a:moveTo>
                    <a:lnTo>
                      <a:pt x="2340" y="0"/>
                    </a:lnTo>
                    <a:lnTo>
                      <a:pt x="2005" y="26"/>
                    </a:lnTo>
                    <a:lnTo>
                      <a:pt x="1697" y="77"/>
                    </a:lnTo>
                    <a:lnTo>
                      <a:pt x="1389" y="154"/>
                    </a:lnTo>
                    <a:lnTo>
                      <a:pt x="1080" y="257"/>
                    </a:lnTo>
                    <a:lnTo>
                      <a:pt x="772" y="411"/>
                    </a:lnTo>
                    <a:lnTo>
                      <a:pt x="489" y="591"/>
                    </a:lnTo>
                    <a:lnTo>
                      <a:pt x="232" y="823"/>
                    </a:lnTo>
                    <a:lnTo>
                      <a:pt x="1" y="1054"/>
                    </a:lnTo>
                    <a:lnTo>
                      <a:pt x="1" y="1054"/>
                    </a:lnTo>
                    <a:lnTo>
                      <a:pt x="232" y="823"/>
                    </a:lnTo>
                    <a:lnTo>
                      <a:pt x="489" y="591"/>
                    </a:lnTo>
                    <a:lnTo>
                      <a:pt x="772" y="411"/>
                    </a:lnTo>
                    <a:lnTo>
                      <a:pt x="1080" y="257"/>
                    </a:lnTo>
                    <a:lnTo>
                      <a:pt x="1389" y="154"/>
                    </a:lnTo>
                    <a:lnTo>
                      <a:pt x="1697" y="77"/>
                    </a:lnTo>
                    <a:lnTo>
                      <a:pt x="2005" y="26"/>
                    </a:lnTo>
                    <a:lnTo>
                      <a:pt x="234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218" name="Google Shape;21851;p70">
                <a:extLst>
                  <a:ext uri="{FF2B5EF4-FFF2-40B4-BE49-F238E27FC236}">
                    <a16:creationId xmlns:a16="http://schemas.microsoft.com/office/drawing/2014/main" id="{2924EEC9-D363-A8E4-007A-F6218C8E877C}"/>
                  </a:ext>
                </a:extLst>
              </p:cNvPr>
              <p:cNvSpPr/>
              <p:nvPr/>
            </p:nvSpPr>
            <p:spPr>
              <a:xfrm>
                <a:off x="7239575" y="963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219" name="Google Shape;21852;p70">
                <a:extLst>
                  <a:ext uri="{FF2B5EF4-FFF2-40B4-BE49-F238E27FC236}">
                    <a16:creationId xmlns:a16="http://schemas.microsoft.com/office/drawing/2014/main" id="{94A1EF31-2B2F-D8E9-FC8F-9C9CEAAD6A4F}"/>
                  </a:ext>
                </a:extLst>
              </p:cNvPr>
              <p:cNvSpPr/>
              <p:nvPr/>
            </p:nvSpPr>
            <p:spPr>
              <a:xfrm>
                <a:off x="7080875" y="207450"/>
                <a:ext cx="10325" cy="39200"/>
              </a:xfrm>
              <a:custGeom>
                <a:avLst/>
                <a:gdLst/>
                <a:ahLst/>
                <a:cxnLst/>
                <a:rect l="l" t="t" r="r" b="b"/>
                <a:pathLst>
                  <a:path w="413" h="1568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27" y="411"/>
                    </a:lnTo>
                    <a:lnTo>
                      <a:pt x="104" y="797"/>
                    </a:lnTo>
                    <a:lnTo>
                      <a:pt x="232" y="1182"/>
                    </a:lnTo>
                    <a:lnTo>
                      <a:pt x="412" y="1568"/>
                    </a:lnTo>
                    <a:lnTo>
                      <a:pt x="412" y="1568"/>
                    </a:lnTo>
                    <a:lnTo>
                      <a:pt x="412" y="1568"/>
                    </a:lnTo>
                    <a:lnTo>
                      <a:pt x="232" y="1182"/>
                    </a:lnTo>
                    <a:lnTo>
                      <a:pt x="104" y="797"/>
                    </a:lnTo>
                    <a:lnTo>
                      <a:pt x="27" y="41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30DAAC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220" name="Google Shape;21853;p70">
                <a:extLst>
                  <a:ext uri="{FF2B5EF4-FFF2-40B4-BE49-F238E27FC236}">
                    <a16:creationId xmlns:a16="http://schemas.microsoft.com/office/drawing/2014/main" id="{5D0A50BD-9A93-487B-A3C6-F9343A29ED99}"/>
                  </a:ext>
                </a:extLst>
              </p:cNvPr>
              <p:cNvSpPr/>
              <p:nvPr/>
            </p:nvSpPr>
            <p:spPr>
              <a:xfrm>
                <a:off x="7080875" y="207450"/>
                <a:ext cx="10325" cy="39200"/>
              </a:xfrm>
              <a:custGeom>
                <a:avLst/>
                <a:gdLst/>
                <a:ahLst/>
                <a:cxnLst/>
                <a:rect l="l" t="t" r="r" b="b"/>
                <a:pathLst>
                  <a:path w="413" h="1568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27" y="411"/>
                    </a:lnTo>
                    <a:lnTo>
                      <a:pt x="104" y="797"/>
                    </a:lnTo>
                    <a:lnTo>
                      <a:pt x="232" y="1182"/>
                    </a:lnTo>
                    <a:lnTo>
                      <a:pt x="412" y="1568"/>
                    </a:lnTo>
                    <a:lnTo>
                      <a:pt x="412" y="1568"/>
                    </a:lnTo>
                    <a:lnTo>
                      <a:pt x="412" y="1568"/>
                    </a:lnTo>
                    <a:lnTo>
                      <a:pt x="232" y="1182"/>
                    </a:lnTo>
                    <a:lnTo>
                      <a:pt x="104" y="797"/>
                    </a:lnTo>
                    <a:lnTo>
                      <a:pt x="27" y="411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221" name="Google Shape;21854;p70">
                <a:extLst>
                  <a:ext uri="{FF2B5EF4-FFF2-40B4-BE49-F238E27FC236}">
                    <a16:creationId xmlns:a16="http://schemas.microsoft.com/office/drawing/2014/main" id="{C286C008-B7E2-EF35-A8EF-CCCCB85E32E3}"/>
                  </a:ext>
                </a:extLst>
              </p:cNvPr>
              <p:cNvSpPr/>
              <p:nvPr/>
            </p:nvSpPr>
            <p:spPr>
              <a:xfrm>
                <a:off x="7091175" y="246625"/>
                <a:ext cx="1950" cy="2600"/>
              </a:xfrm>
              <a:custGeom>
                <a:avLst/>
                <a:gdLst/>
                <a:ahLst/>
                <a:cxnLst/>
                <a:rect l="l" t="t" r="r" b="b"/>
                <a:pathLst>
                  <a:path w="78" h="104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77" y="104"/>
                    </a:lnTo>
                    <a:lnTo>
                      <a:pt x="77" y="10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30CDA4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222" name="Google Shape;21855;p70">
                <a:extLst>
                  <a:ext uri="{FF2B5EF4-FFF2-40B4-BE49-F238E27FC236}">
                    <a16:creationId xmlns:a16="http://schemas.microsoft.com/office/drawing/2014/main" id="{581FFA1A-D157-1885-89B1-93FDE5AFD4E2}"/>
                  </a:ext>
                </a:extLst>
              </p:cNvPr>
              <p:cNvSpPr/>
              <p:nvPr/>
            </p:nvSpPr>
            <p:spPr>
              <a:xfrm>
                <a:off x="7091175" y="246625"/>
                <a:ext cx="1950" cy="2600"/>
              </a:xfrm>
              <a:custGeom>
                <a:avLst/>
                <a:gdLst/>
                <a:ahLst/>
                <a:cxnLst/>
                <a:rect l="l" t="t" r="r" b="b"/>
                <a:pathLst>
                  <a:path w="78" h="104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77" y="104"/>
                    </a:lnTo>
                    <a:lnTo>
                      <a:pt x="77" y="104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223" name="Google Shape;21856;p70">
                <a:extLst>
                  <a:ext uri="{FF2B5EF4-FFF2-40B4-BE49-F238E27FC236}">
                    <a16:creationId xmlns:a16="http://schemas.microsoft.com/office/drawing/2014/main" id="{EC440616-3CD6-E7C6-5B27-8FE57B022419}"/>
                  </a:ext>
                </a:extLst>
              </p:cNvPr>
              <p:cNvSpPr/>
              <p:nvPr/>
            </p:nvSpPr>
            <p:spPr>
              <a:xfrm>
                <a:off x="7170825" y="337225"/>
                <a:ext cx="246750" cy="87400"/>
              </a:xfrm>
              <a:custGeom>
                <a:avLst/>
                <a:gdLst/>
                <a:ahLst/>
                <a:cxnLst/>
                <a:rect l="l" t="t" r="r" b="b"/>
                <a:pathLst>
                  <a:path w="9870" h="3496" extrusionOk="0">
                    <a:moveTo>
                      <a:pt x="3085" y="3496"/>
                    </a:moveTo>
                    <a:lnTo>
                      <a:pt x="3085" y="3496"/>
                    </a:lnTo>
                    <a:lnTo>
                      <a:pt x="3085" y="3496"/>
                    </a:lnTo>
                    <a:lnTo>
                      <a:pt x="3085" y="3496"/>
                    </a:lnTo>
                    <a:lnTo>
                      <a:pt x="3085" y="3496"/>
                    </a:lnTo>
                    <a:lnTo>
                      <a:pt x="3085" y="3496"/>
                    </a:lnTo>
                    <a:close/>
                    <a:moveTo>
                      <a:pt x="2545" y="3290"/>
                    </a:moveTo>
                    <a:lnTo>
                      <a:pt x="2545" y="3290"/>
                    </a:lnTo>
                    <a:lnTo>
                      <a:pt x="2545" y="3290"/>
                    </a:lnTo>
                    <a:lnTo>
                      <a:pt x="2545" y="3290"/>
                    </a:lnTo>
                    <a:lnTo>
                      <a:pt x="2545" y="3290"/>
                    </a:lnTo>
                    <a:close/>
                    <a:moveTo>
                      <a:pt x="3701" y="3213"/>
                    </a:moveTo>
                    <a:lnTo>
                      <a:pt x="3701" y="3213"/>
                    </a:lnTo>
                    <a:lnTo>
                      <a:pt x="3573" y="3341"/>
                    </a:lnTo>
                    <a:lnTo>
                      <a:pt x="3419" y="3418"/>
                    </a:lnTo>
                    <a:lnTo>
                      <a:pt x="3265" y="3470"/>
                    </a:lnTo>
                    <a:lnTo>
                      <a:pt x="3085" y="3496"/>
                    </a:lnTo>
                    <a:lnTo>
                      <a:pt x="3085" y="3496"/>
                    </a:lnTo>
                    <a:lnTo>
                      <a:pt x="3265" y="3470"/>
                    </a:lnTo>
                    <a:lnTo>
                      <a:pt x="3419" y="3418"/>
                    </a:lnTo>
                    <a:lnTo>
                      <a:pt x="3573" y="3341"/>
                    </a:lnTo>
                    <a:lnTo>
                      <a:pt x="3701" y="3213"/>
                    </a:lnTo>
                    <a:close/>
                    <a:moveTo>
                      <a:pt x="5449" y="3007"/>
                    </a:moveTo>
                    <a:lnTo>
                      <a:pt x="5449" y="3007"/>
                    </a:lnTo>
                    <a:lnTo>
                      <a:pt x="5449" y="3007"/>
                    </a:lnTo>
                    <a:lnTo>
                      <a:pt x="5449" y="3007"/>
                    </a:lnTo>
                    <a:lnTo>
                      <a:pt x="5449" y="3007"/>
                    </a:lnTo>
                    <a:lnTo>
                      <a:pt x="5449" y="3007"/>
                    </a:lnTo>
                    <a:close/>
                    <a:moveTo>
                      <a:pt x="8250" y="2468"/>
                    </a:moveTo>
                    <a:lnTo>
                      <a:pt x="8250" y="2468"/>
                    </a:lnTo>
                    <a:lnTo>
                      <a:pt x="8250" y="2468"/>
                    </a:lnTo>
                    <a:lnTo>
                      <a:pt x="8250" y="2468"/>
                    </a:lnTo>
                    <a:lnTo>
                      <a:pt x="8250" y="2468"/>
                    </a:lnTo>
                    <a:lnTo>
                      <a:pt x="8250" y="2468"/>
                    </a:lnTo>
                    <a:close/>
                    <a:moveTo>
                      <a:pt x="7402" y="2339"/>
                    </a:moveTo>
                    <a:lnTo>
                      <a:pt x="7402" y="2339"/>
                    </a:lnTo>
                    <a:lnTo>
                      <a:pt x="7171" y="2493"/>
                    </a:lnTo>
                    <a:lnTo>
                      <a:pt x="6940" y="2622"/>
                    </a:lnTo>
                    <a:lnTo>
                      <a:pt x="6708" y="2750"/>
                    </a:lnTo>
                    <a:lnTo>
                      <a:pt x="6477" y="2827"/>
                    </a:lnTo>
                    <a:lnTo>
                      <a:pt x="6220" y="2905"/>
                    </a:lnTo>
                    <a:lnTo>
                      <a:pt x="5963" y="2956"/>
                    </a:lnTo>
                    <a:lnTo>
                      <a:pt x="5706" y="3007"/>
                    </a:lnTo>
                    <a:lnTo>
                      <a:pt x="5449" y="3007"/>
                    </a:lnTo>
                    <a:lnTo>
                      <a:pt x="5449" y="3007"/>
                    </a:lnTo>
                    <a:lnTo>
                      <a:pt x="5706" y="3007"/>
                    </a:lnTo>
                    <a:lnTo>
                      <a:pt x="5963" y="2956"/>
                    </a:lnTo>
                    <a:lnTo>
                      <a:pt x="6220" y="2905"/>
                    </a:lnTo>
                    <a:lnTo>
                      <a:pt x="6477" y="2827"/>
                    </a:lnTo>
                    <a:lnTo>
                      <a:pt x="6708" y="2750"/>
                    </a:lnTo>
                    <a:lnTo>
                      <a:pt x="6940" y="2622"/>
                    </a:lnTo>
                    <a:lnTo>
                      <a:pt x="7171" y="2493"/>
                    </a:lnTo>
                    <a:lnTo>
                      <a:pt x="7402" y="2339"/>
                    </a:lnTo>
                    <a:close/>
                    <a:moveTo>
                      <a:pt x="7428" y="2313"/>
                    </a:moveTo>
                    <a:lnTo>
                      <a:pt x="7428" y="2313"/>
                    </a:lnTo>
                    <a:lnTo>
                      <a:pt x="7454" y="2313"/>
                    </a:lnTo>
                    <a:lnTo>
                      <a:pt x="7454" y="2313"/>
                    </a:lnTo>
                    <a:lnTo>
                      <a:pt x="7428" y="2313"/>
                    </a:lnTo>
                    <a:close/>
                    <a:moveTo>
                      <a:pt x="7428" y="2313"/>
                    </a:moveTo>
                    <a:lnTo>
                      <a:pt x="7428" y="2313"/>
                    </a:lnTo>
                    <a:lnTo>
                      <a:pt x="7402" y="2313"/>
                    </a:lnTo>
                    <a:lnTo>
                      <a:pt x="7402" y="2313"/>
                    </a:lnTo>
                    <a:lnTo>
                      <a:pt x="7428" y="2313"/>
                    </a:lnTo>
                    <a:close/>
                    <a:moveTo>
                      <a:pt x="9869" y="1722"/>
                    </a:moveTo>
                    <a:lnTo>
                      <a:pt x="9869" y="1722"/>
                    </a:lnTo>
                    <a:lnTo>
                      <a:pt x="9715" y="1902"/>
                    </a:lnTo>
                    <a:lnTo>
                      <a:pt x="9535" y="2056"/>
                    </a:lnTo>
                    <a:lnTo>
                      <a:pt x="9330" y="2185"/>
                    </a:lnTo>
                    <a:lnTo>
                      <a:pt x="9124" y="2288"/>
                    </a:lnTo>
                    <a:lnTo>
                      <a:pt x="8918" y="2365"/>
                    </a:lnTo>
                    <a:lnTo>
                      <a:pt x="8687" y="2416"/>
                    </a:lnTo>
                    <a:lnTo>
                      <a:pt x="8481" y="2468"/>
                    </a:lnTo>
                    <a:lnTo>
                      <a:pt x="8250" y="2468"/>
                    </a:lnTo>
                    <a:lnTo>
                      <a:pt x="8250" y="2468"/>
                    </a:lnTo>
                    <a:lnTo>
                      <a:pt x="8481" y="2468"/>
                    </a:lnTo>
                    <a:lnTo>
                      <a:pt x="8687" y="2416"/>
                    </a:lnTo>
                    <a:lnTo>
                      <a:pt x="8918" y="2365"/>
                    </a:lnTo>
                    <a:lnTo>
                      <a:pt x="9124" y="2288"/>
                    </a:lnTo>
                    <a:lnTo>
                      <a:pt x="9330" y="2185"/>
                    </a:lnTo>
                    <a:lnTo>
                      <a:pt x="9535" y="2056"/>
                    </a:lnTo>
                    <a:lnTo>
                      <a:pt x="9715" y="1902"/>
                    </a:lnTo>
                    <a:lnTo>
                      <a:pt x="9869" y="1722"/>
                    </a:lnTo>
                    <a:close/>
                    <a:moveTo>
                      <a:pt x="2005" y="746"/>
                    </a:moveTo>
                    <a:lnTo>
                      <a:pt x="2005" y="746"/>
                    </a:lnTo>
                    <a:lnTo>
                      <a:pt x="2031" y="746"/>
                    </a:lnTo>
                    <a:lnTo>
                      <a:pt x="2031" y="746"/>
                    </a:lnTo>
                    <a:lnTo>
                      <a:pt x="2031" y="746"/>
                    </a:lnTo>
                    <a:lnTo>
                      <a:pt x="2005" y="746"/>
                    </a:lnTo>
                    <a:close/>
                    <a:moveTo>
                      <a:pt x="2442" y="720"/>
                    </a:moveTo>
                    <a:lnTo>
                      <a:pt x="2442" y="720"/>
                    </a:lnTo>
                    <a:lnTo>
                      <a:pt x="2031" y="746"/>
                    </a:lnTo>
                    <a:lnTo>
                      <a:pt x="2031" y="746"/>
                    </a:lnTo>
                    <a:lnTo>
                      <a:pt x="2442" y="720"/>
                    </a:lnTo>
                    <a:close/>
                    <a:moveTo>
                      <a:pt x="1" y="1"/>
                    </a:moveTo>
                    <a:lnTo>
                      <a:pt x="1" y="1"/>
                    </a:lnTo>
                    <a:lnTo>
                      <a:pt x="26" y="26"/>
                    </a:lnTo>
                    <a:lnTo>
                      <a:pt x="26" y="26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FAFAF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224" name="Google Shape;21857;p70">
                <a:extLst>
                  <a:ext uri="{FF2B5EF4-FFF2-40B4-BE49-F238E27FC236}">
                    <a16:creationId xmlns:a16="http://schemas.microsoft.com/office/drawing/2014/main" id="{82EBC11E-9C88-3B17-EA65-2648100381ED}"/>
                  </a:ext>
                </a:extLst>
              </p:cNvPr>
              <p:cNvSpPr/>
              <p:nvPr/>
            </p:nvSpPr>
            <p:spPr>
              <a:xfrm>
                <a:off x="7247925" y="4246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225" name="Google Shape;21858;p70">
                <a:extLst>
                  <a:ext uri="{FF2B5EF4-FFF2-40B4-BE49-F238E27FC236}">
                    <a16:creationId xmlns:a16="http://schemas.microsoft.com/office/drawing/2014/main" id="{8B23B2CE-74CA-3021-A22A-CBF2059B5C7B}"/>
                  </a:ext>
                </a:extLst>
              </p:cNvPr>
              <p:cNvSpPr/>
              <p:nvPr/>
            </p:nvSpPr>
            <p:spPr>
              <a:xfrm>
                <a:off x="7234425" y="419475"/>
                <a:ext cx="2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226" name="Google Shape;21859;p70">
                <a:extLst>
                  <a:ext uri="{FF2B5EF4-FFF2-40B4-BE49-F238E27FC236}">
                    <a16:creationId xmlns:a16="http://schemas.microsoft.com/office/drawing/2014/main" id="{1C7FBE6E-F445-8640-DDDA-FE7FE4C25FB2}"/>
                  </a:ext>
                </a:extLst>
              </p:cNvPr>
              <p:cNvSpPr/>
              <p:nvPr/>
            </p:nvSpPr>
            <p:spPr>
              <a:xfrm>
                <a:off x="7247925" y="417525"/>
                <a:ext cx="15450" cy="7100"/>
              </a:xfrm>
              <a:custGeom>
                <a:avLst/>
                <a:gdLst/>
                <a:ahLst/>
                <a:cxnLst/>
                <a:rect l="l" t="t" r="r" b="b"/>
                <a:pathLst>
                  <a:path w="618" h="284" fill="none" extrusionOk="0">
                    <a:moveTo>
                      <a:pt x="617" y="1"/>
                    </a:moveTo>
                    <a:lnTo>
                      <a:pt x="617" y="1"/>
                    </a:lnTo>
                    <a:lnTo>
                      <a:pt x="489" y="129"/>
                    </a:lnTo>
                    <a:lnTo>
                      <a:pt x="335" y="206"/>
                    </a:lnTo>
                    <a:lnTo>
                      <a:pt x="181" y="258"/>
                    </a:lnTo>
                    <a:lnTo>
                      <a:pt x="1" y="284"/>
                    </a:lnTo>
                    <a:lnTo>
                      <a:pt x="1" y="284"/>
                    </a:lnTo>
                    <a:lnTo>
                      <a:pt x="181" y="258"/>
                    </a:lnTo>
                    <a:lnTo>
                      <a:pt x="335" y="206"/>
                    </a:lnTo>
                    <a:lnTo>
                      <a:pt x="489" y="129"/>
                    </a:lnTo>
                    <a:lnTo>
                      <a:pt x="617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227" name="Google Shape;21860;p70">
                <a:extLst>
                  <a:ext uri="{FF2B5EF4-FFF2-40B4-BE49-F238E27FC236}">
                    <a16:creationId xmlns:a16="http://schemas.microsoft.com/office/drawing/2014/main" id="{1D8B5EEE-F5B9-459D-8E9E-3103DED69178}"/>
                  </a:ext>
                </a:extLst>
              </p:cNvPr>
              <p:cNvSpPr/>
              <p:nvPr/>
            </p:nvSpPr>
            <p:spPr>
              <a:xfrm>
                <a:off x="7307025" y="4124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228" name="Google Shape;21861;p70">
                <a:extLst>
                  <a:ext uri="{FF2B5EF4-FFF2-40B4-BE49-F238E27FC236}">
                    <a16:creationId xmlns:a16="http://schemas.microsoft.com/office/drawing/2014/main" id="{4D8502F8-8392-CC23-2381-28E28E258E70}"/>
                  </a:ext>
                </a:extLst>
              </p:cNvPr>
              <p:cNvSpPr/>
              <p:nvPr/>
            </p:nvSpPr>
            <p:spPr>
              <a:xfrm>
                <a:off x="7377075" y="3989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229" name="Google Shape;21862;p70">
                <a:extLst>
                  <a:ext uri="{FF2B5EF4-FFF2-40B4-BE49-F238E27FC236}">
                    <a16:creationId xmlns:a16="http://schemas.microsoft.com/office/drawing/2014/main" id="{1D6E2FD3-DBD4-4668-5547-BEEBAB018803}"/>
                  </a:ext>
                </a:extLst>
              </p:cNvPr>
              <p:cNvSpPr/>
              <p:nvPr/>
            </p:nvSpPr>
            <p:spPr>
              <a:xfrm>
                <a:off x="7307025" y="395700"/>
                <a:ext cx="48875" cy="16725"/>
              </a:xfrm>
              <a:custGeom>
                <a:avLst/>
                <a:gdLst/>
                <a:ahLst/>
                <a:cxnLst/>
                <a:rect l="l" t="t" r="r" b="b"/>
                <a:pathLst>
                  <a:path w="1955" h="669" fill="none" extrusionOk="0">
                    <a:moveTo>
                      <a:pt x="1954" y="0"/>
                    </a:moveTo>
                    <a:lnTo>
                      <a:pt x="1954" y="0"/>
                    </a:lnTo>
                    <a:lnTo>
                      <a:pt x="1723" y="154"/>
                    </a:lnTo>
                    <a:lnTo>
                      <a:pt x="1492" y="283"/>
                    </a:lnTo>
                    <a:lnTo>
                      <a:pt x="1260" y="411"/>
                    </a:lnTo>
                    <a:lnTo>
                      <a:pt x="1029" y="488"/>
                    </a:lnTo>
                    <a:lnTo>
                      <a:pt x="772" y="566"/>
                    </a:lnTo>
                    <a:lnTo>
                      <a:pt x="515" y="617"/>
                    </a:lnTo>
                    <a:lnTo>
                      <a:pt x="258" y="668"/>
                    </a:lnTo>
                    <a:lnTo>
                      <a:pt x="1" y="668"/>
                    </a:lnTo>
                    <a:lnTo>
                      <a:pt x="1" y="668"/>
                    </a:lnTo>
                    <a:lnTo>
                      <a:pt x="258" y="668"/>
                    </a:lnTo>
                    <a:lnTo>
                      <a:pt x="515" y="617"/>
                    </a:lnTo>
                    <a:lnTo>
                      <a:pt x="772" y="566"/>
                    </a:lnTo>
                    <a:lnTo>
                      <a:pt x="1029" y="488"/>
                    </a:lnTo>
                    <a:lnTo>
                      <a:pt x="1260" y="411"/>
                    </a:lnTo>
                    <a:lnTo>
                      <a:pt x="1492" y="283"/>
                    </a:lnTo>
                    <a:lnTo>
                      <a:pt x="1723" y="154"/>
                    </a:lnTo>
                    <a:lnTo>
                      <a:pt x="1954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230" name="Google Shape;21863;p70">
                <a:extLst>
                  <a:ext uri="{FF2B5EF4-FFF2-40B4-BE49-F238E27FC236}">
                    <a16:creationId xmlns:a16="http://schemas.microsoft.com/office/drawing/2014/main" id="{6556090F-3158-DA19-EBC8-2D661516C3D3}"/>
                  </a:ext>
                </a:extLst>
              </p:cNvPr>
              <p:cNvSpPr/>
              <p:nvPr/>
            </p:nvSpPr>
            <p:spPr>
              <a:xfrm>
                <a:off x="7356500" y="395050"/>
                <a:ext cx="6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7" h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27" y="0"/>
                    </a:lnTo>
                    <a:lnTo>
                      <a:pt x="27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231" name="Google Shape;21864;p70">
                <a:extLst>
                  <a:ext uri="{FF2B5EF4-FFF2-40B4-BE49-F238E27FC236}">
                    <a16:creationId xmlns:a16="http://schemas.microsoft.com/office/drawing/2014/main" id="{1F98A39D-19B0-0CF9-AD1E-C4297BD8B663}"/>
                  </a:ext>
                </a:extLst>
              </p:cNvPr>
              <p:cNvSpPr/>
              <p:nvPr/>
            </p:nvSpPr>
            <p:spPr>
              <a:xfrm>
                <a:off x="7355875" y="395050"/>
                <a:ext cx="6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6" h="1" fill="none" extrusionOk="0">
                    <a:moveTo>
                      <a:pt x="26" y="0"/>
                    </a:moveTo>
                    <a:lnTo>
                      <a:pt x="2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232" name="Google Shape;21865;p70">
                <a:extLst>
                  <a:ext uri="{FF2B5EF4-FFF2-40B4-BE49-F238E27FC236}">
                    <a16:creationId xmlns:a16="http://schemas.microsoft.com/office/drawing/2014/main" id="{425BA1A6-7703-1E3B-2331-2FF58F15954C}"/>
                  </a:ext>
                </a:extLst>
              </p:cNvPr>
              <p:cNvSpPr/>
              <p:nvPr/>
            </p:nvSpPr>
            <p:spPr>
              <a:xfrm>
                <a:off x="7377075" y="380275"/>
                <a:ext cx="40500" cy="18650"/>
              </a:xfrm>
              <a:custGeom>
                <a:avLst/>
                <a:gdLst/>
                <a:ahLst/>
                <a:cxnLst/>
                <a:rect l="l" t="t" r="r" b="b"/>
                <a:pathLst>
                  <a:path w="1620" h="746" fill="none" extrusionOk="0">
                    <a:moveTo>
                      <a:pt x="1619" y="0"/>
                    </a:moveTo>
                    <a:lnTo>
                      <a:pt x="1619" y="0"/>
                    </a:lnTo>
                    <a:lnTo>
                      <a:pt x="1465" y="180"/>
                    </a:lnTo>
                    <a:lnTo>
                      <a:pt x="1285" y="334"/>
                    </a:lnTo>
                    <a:lnTo>
                      <a:pt x="1080" y="463"/>
                    </a:lnTo>
                    <a:lnTo>
                      <a:pt x="874" y="566"/>
                    </a:lnTo>
                    <a:lnTo>
                      <a:pt x="668" y="643"/>
                    </a:lnTo>
                    <a:lnTo>
                      <a:pt x="437" y="694"/>
                    </a:lnTo>
                    <a:lnTo>
                      <a:pt x="231" y="746"/>
                    </a:lnTo>
                    <a:lnTo>
                      <a:pt x="0" y="746"/>
                    </a:lnTo>
                    <a:lnTo>
                      <a:pt x="0" y="746"/>
                    </a:lnTo>
                    <a:lnTo>
                      <a:pt x="231" y="746"/>
                    </a:lnTo>
                    <a:lnTo>
                      <a:pt x="437" y="694"/>
                    </a:lnTo>
                    <a:lnTo>
                      <a:pt x="668" y="643"/>
                    </a:lnTo>
                    <a:lnTo>
                      <a:pt x="874" y="566"/>
                    </a:lnTo>
                    <a:lnTo>
                      <a:pt x="1080" y="463"/>
                    </a:lnTo>
                    <a:lnTo>
                      <a:pt x="1285" y="334"/>
                    </a:lnTo>
                    <a:lnTo>
                      <a:pt x="1465" y="180"/>
                    </a:lnTo>
                    <a:lnTo>
                      <a:pt x="1619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233" name="Google Shape;21866;p70">
                <a:extLst>
                  <a:ext uri="{FF2B5EF4-FFF2-40B4-BE49-F238E27FC236}">
                    <a16:creationId xmlns:a16="http://schemas.microsoft.com/office/drawing/2014/main" id="{A98F72C8-9C1D-A8B5-6738-E3B6F93EFF00}"/>
                  </a:ext>
                </a:extLst>
              </p:cNvPr>
              <p:cNvSpPr/>
              <p:nvPr/>
            </p:nvSpPr>
            <p:spPr>
              <a:xfrm>
                <a:off x="7220950" y="355850"/>
                <a:ext cx="6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6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26" y="1"/>
                    </a:lnTo>
                    <a:lnTo>
                      <a:pt x="26" y="1"/>
                    </a:lnTo>
                    <a:lnTo>
                      <a:pt x="26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234" name="Google Shape;21867;p70">
                <a:extLst>
                  <a:ext uri="{FF2B5EF4-FFF2-40B4-BE49-F238E27FC236}">
                    <a16:creationId xmlns:a16="http://schemas.microsoft.com/office/drawing/2014/main" id="{8EFCE47F-8BA8-D667-B0E6-B5FD2FEE4A31}"/>
                  </a:ext>
                </a:extLst>
              </p:cNvPr>
              <p:cNvSpPr/>
              <p:nvPr/>
            </p:nvSpPr>
            <p:spPr>
              <a:xfrm>
                <a:off x="7221575" y="355225"/>
                <a:ext cx="10325" cy="650"/>
              </a:xfrm>
              <a:custGeom>
                <a:avLst/>
                <a:gdLst/>
                <a:ahLst/>
                <a:cxnLst/>
                <a:rect l="l" t="t" r="r" b="b"/>
                <a:pathLst>
                  <a:path w="413" h="26" fill="none" extrusionOk="0">
                    <a:moveTo>
                      <a:pt x="412" y="0"/>
                    </a:moveTo>
                    <a:lnTo>
                      <a:pt x="412" y="0"/>
                    </a:lnTo>
                    <a:lnTo>
                      <a:pt x="1" y="26"/>
                    </a:lnTo>
                    <a:lnTo>
                      <a:pt x="1" y="26"/>
                    </a:lnTo>
                    <a:lnTo>
                      <a:pt x="41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235" name="Google Shape;21868;p70">
                <a:extLst>
                  <a:ext uri="{FF2B5EF4-FFF2-40B4-BE49-F238E27FC236}">
                    <a16:creationId xmlns:a16="http://schemas.microsoft.com/office/drawing/2014/main" id="{E4404F79-7619-5986-3AB2-C18CB437BE22}"/>
                  </a:ext>
                </a:extLst>
              </p:cNvPr>
              <p:cNvSpPr/>
              <p:nvPr/>
            </p:nvSpPr>
            <p:spPr>
              <a:xfrm>
                <a:off x="7170825" y="337225"/>
                <a:ext cx="675" cy="675"/>
              </a:xfrm>
              <a:custGeom>
                <a:avLst/>
                <a:gdLst/>
                <a:ahLst/>
                <a:cxnLst/>
                <a:rect l="l" t="t" r="r" b="b"/>
                <a:pathLst>
                  <a:path w="27" h="27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26" y="26"/>
                    </a:lnTo>
                    <a:lnTo>
                      <a:pt x="26" y="26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</p:grpSp>
      </p:grpSp>
      <p:pic>
        <p:nvPicPr>
          <p:cNvPr id="257" name="Picture 257">
            <a:extLst>
              <a:ext uri="{FF2B5EF4-FFF2-40B4-BE49-F238E27FC236}">
                <a16:creationId xmlns:a16="http://schemas.microsoft.com/office/drawing/2014/main" id="{F93DAA5A-1D94-A93A-F201-071F74241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25561" y="1856658"/>
            <a:ext cx="812800" cy="821491"/>
          </a:xfrm>
          <a:prstGeom prst="rect">
            <a:avLst/>
          </a:prstGeom>
        </p:spPr>
      </p:pic>
      <p:pic>
        <p:nvPicPr>
          <p:cNvPr id="258" name="Picture 258">
            <a:extLst>
              <a:ext uri="{FF2B5EF4-FFF2-40B4-BE49-F238E27FC236}">
                <a16:creationId xmlns:a16="http://schemas.microsoft.com/office/drawing/2014/main" id="{4E83F067-2245-FBE5-56CD-423632C036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25561" y="2861388"/>
            <a:ext cx="812800" cy="821491"/>
          </a:xfrm>
          <a:prstGeom prst="rect">
            <a:avLst/>
          </a:prstGeom>
        </p:spPr>
      </p:pic>
      <p:sp>
        <p:nvSpPr>
          <p:cNvPr id="259" name="Rectangle 259">
            <a:extLst>
              <a:ext uri="{FF2B5EF4-FFF2-40B4-BE49-F238E27FC236}">
                <a16:creationId xmlns:a16="http://schemas.microsoft.com/office/drawing/2014/main" id="{3A7DB6BA-04A4-50B0-9E21-5DC2D4CD1D95}"/>
              </a:ext>
            </a:extLst>
          </p:cNvPr>
          <p:cNvSpPr/>
          <p:nvPr/>
        </p:nvSpPr>
        <p:spPr>
          <a:xfrm>
            <a:off x="3031961" y="1928850"/>
            <a:ext cx="4426097" cy="5678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2400" kern="0" dirty="0" err="1">
                <a:solidFill>
                  <a:srgbClr val="000000"/>
                </a:solidFill>
                <a:cs typeface="Arial"/>
                <a:sym typeface="Arial"/>
              </a:rPr>
              <a:t>Ôn</a:t>
            </a:r>
            <a:r>
              <a:rPr lang="en-US" sz="24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cs typeface="Arial"/>
                <a:sym typeface="Arial"/>
              </a:rPr>
              <a:t>tập</a:t>
            </a:r>
            <a:r>
              <a:rPr lang="en-US" sz="24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cs typeface="Arial"/>
                <a:sym typeface="Arial"/>
              </a:rPr>
              <a:t>kiến</a:t>
            </a:r>
            <a:r>
              <a:rPr lang="en-US" sz="24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cs typeface="Arial"/>
                <a:sym typeface="Arial"/>
              </a:rPr>
              <a:t>thức</a:t>
            </a:r>
            <a:r>
              <a:rPr lang="en-US" sz="24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cs typeface="Arial"/>
                <a:sym typeface="Arial"/>
              </a:rPr>
              <a:t>đã</a:t>
            </a:r>
            <a:r>
              <a:rPr lang="en-US" sz="24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cs typeface="Arial"/>
                <a:sym typeface="Arial"/>
              </a:rPr>
              <a:t>học</a:t>
            </a:r>
            <a:endParaRPr lang="en-US" sz="24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0" name="Rectangle 260">
            <a:extLst>
              <a:ext uri="{FF2B5EF4-FFF2-40B4-BE49-F238E27FC236}">
                <a16:creationId xmlns:a16="http://schemas.microsoft.com/office/drawing/2014/main" id="{2B1001C4-59B5-CE0B-7666-861F332A3A55}"/>
              </a:ext>
            </a:extLst>
          </p:cNvPr>
          <p:cNvSpPr/>
          <p:nvPr/>
        </p:nvSpPr>
        <p:spPr>
          <a:xfrm>
            <a:off x="3101406" y="3005770"/>
            <a:ext cx="5232400" cy="5678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2400" kern="0" dirty="0">
                <a:solidFill>
                  <a:srgbClr val="000000"/>
                </a:solidFill>
                <a:cs typeface="Arial"/>
                <a:sym typeface="Arial"/>
              </a:rPr>
              <a:t>Hoàn </a:t>
            </a:r>
            <a:r>
              <a:rPr lang="en-US" sz="2400" kern="0" dirty="0" err="1">
                <a:solidFill>
                  <a:srgbClr val="000000"/>
                </a:solidFill>
                <a:cs typeface="Arial"/>
                <a:sym typeface="Arial"/>
              </a:rPr>
              <a:t>thành</a:t>
            </a:r>
            <a:r>
              <a:rPr lang="en-US" sz="24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cs typeface="Arial"/>
                <a:sym typeface="Arial"/>
              </a:rPr>
              <a:t>bài</a:t>
            </a:r>
            <a:r>
              <a:rPr lang="en-US" sz="24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cs typeface="Arial"/>
                <a:sym typeface="Arial"/>
              </a:rPr>
              <a:t>tập</a:t>
            </a:r>
            <a:r>
              <a:rPr lang="en-US" sz="24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cs typeface="Arial"/>
                <a:sym typeface="Arial"/>
              </a:rPr>
              <a:t>trong</a:t>
            </a:r>
            <a:r>
              <a:rPr lang="en-US" sz="2400" kern="0" dirty="0">
                <a:solidFill>
                  <a:srgbClr val="000000"/>
                </a:solidFill>
                <a:cs typeface="Arial"/>
                <a:sym typeface="Arial"/>
              </a:rPr>
              <a:t> VBT</a:t>
            </a:r>
          </a:p>
        </p:txBody>
      </p:sp>
      <p:sp>
        <p:nvSpPr>
          <p:cNvPr id="261" name="Rectangle 261">
            <a:extLst>
              <a:ext uri="{FF2B5EF4-FFF2-40B4-BE49-F238E27FC236}">
                <a16:creationId xmlns:a16="http://schemas.microsoft.com/office/drawing/2014/main" id="{7810DDB1-0123-970F-DB9B-6FB66C02A94F}"/>
              </a:ext>
            </a:extLst>
          </p:cNvPr>
          <p:cNvSpPr/>
          <p:nvPr/>
        </p:nvSpPr>
        <p:spPr>
          <a:xfrm>
            <a:off x="3480732" y="3977359"/>
            <a:ext cx="7080937" cy="11283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2400" kern="0" dirty="0" err="1">
                <a:solidFill>
                  <a:srgbClr val="000000"/>
                </a:solidFill>
                <a:cs typeface="Arial"/>
                <a:sym typeface="Arial"/>
              </a:rPr>
              <a:t>Đọc</a:t>
            </a:r>
            <a:r>
              <a:rPr lang="en-US" sz="24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cs typeface="Arial"/>
                <a:sym typeface="Arial"/>
              </a:rPr>
              <a:t>và</a:t>
            </a:r>
            <a:r>
              <a:rPr lang="en-US" sz="24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cs typeface="Arial"/>
                <a:sym typeface="Arial"/>
              </a:rPr>
              <a:t>chuẩn</a:t>
            </a:r>
            <a:r>
              <a:rPr lang="en-US" sz="24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cs typeface="Arial"/>
                <a:sym typeface="Arial"/>
              </a:rPr>
              <a:t>bị</a:t>
            </a:r>
            <a:r>
              <a:rPr lang="en-US" sz="24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cs typeface="Arial"/>
                <a:sym typeface="Arial"/>
              </a:rPr>
              <a:t>trước</a:t>
            </a:r>
            <a:r>
              <a:rPr lang="en-US" sz="24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</a:p>
          <a:p>
            <a:pPr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2400" b="1" i="1" kern="0" dirty="0" err="1">
                <a:solidFill>
                  <a:srgbClr val="000000"/>
                </a:solidFill>
                <a:cs typeface="Arial"/>
                <a:sym typeface="Arial"/>
              </a:rPr>
              <a:t>Bài</a:t>
            </a:r>
            <a:r>
              <a:rPr lang="en-US" sz="2400" b="1" i="1" kern="0" dirty="0">
                <a:solidFill>
                  <a:srgbClr val="000000"/>
                </a:solidFill>
                <a:cs typeface="Arial"/>
                <a:sym typeface="Arial"/>
              </a:rPr>
              <a:t> 12: </a:t>
            </a:r>
            <a:r>
              <a:rPr lang="en-US" sz="2400" b="1" i="1" kern="0" dirty="0" err="1">
                <a:solidFill>
                  <a:srgbClr val="000000"/>
                </a:solidFill>
                <a:cs typeface="Arial"/>
                <a:sym typeface="Arial"/>
              </a:rPr>
              <a:t>Số</a:t>
            </a:r>
            <a:r>
              <a:rPr lang="en-US" sz="2400" b="1" i="1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cs typeface="Arial"/>
                <a:sym typeface="Arial"/>
              </a:rPr>
              <a:t>tự</a:t>
            </a:r>
            <a:r>
              <a:rPr lang="en-US" sz="2400" b="1" i="1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cs typeface="Arial"/>
                <a:sym typeface="Arial"/>
              </a:rPr>
              <a:t>nhiên</a:t>
            </a:r>
            <a:r>
              <a:rPr lang="en-US" sz="2400" b="1" i="1" kern="0" dirty="0">
                <a:solidFill>
                  <a:srgbClr val="000000"/>
                </a:solidFill>
                <a:cs typeface="Arial"/>
                <a:sym typeface="Arial"/>
              </a:rPr>
              <a:t>. </a:t>
            </a:r>
            <a:r>
              <a:rPr lang="en-US" sz="2400" b="1" i="1" kern="0" dirty="0" err="1">
                <a:solidFill>
                  <a:srgbClr val="000000"/>
                </a:solidFill>
                <a:cs typeface="Arial"/>
                <a:sym typeface="Arial"/>
              </a:rPr>
              <a:t>Dãy</a:t>
            </a:r>
            <a:r>
              <a:rPr lang="en-US" sz="2400" b="1" i="1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cs typeface="Arial"/>
                <a:sym typeface="Arial"/>
              </a:rPr>
              <a:t>số</a:t>
            </a:r>
            <a:r>
              <a:rPr lang="en-US" sz="2400" b="1" i="1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cs typeface="Arial"/>
                <a:sym typeface="Arial"/>
              </a:rPr>
              <a:t>tự</a:t>
            </a:r>
            <a:r>
              <a:rPr lang="en-US" sz="2400" b="1" i="1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cs typeface="Arial"/>
                <a:sym typeface="Arial"/>
              </a:rPr>
              <a:t>nhiên</a:t>
            </a:r>
            <a:endParaRPr lang="en-US" sz="2400" b="1" i="1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262" name="Picture 262">
            <a:extLst>
              <a:ext uri="{FF2B5EF4-FFF2-40B4-BE49-F238E27FC236}">
                <a16:creationId xmlns:a16="http://schemas.microsoft.com/office/drawing/2014/main" id="{FDA40986-915E-B6A6-9D66-CAA2A777E0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25561" y="3965982"/>
            <a:ext cx="812800" cy="821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843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9" grpId="0"/>
      <p:bldP spid="260" grpId="0"/>
      <p:bldP spid="26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21BBE123-7EB7-F8EF-FE93-08EE980BC898}"/>
              </a:ext>
            </a:extLst>
          </p:cNvPr>
          <p:cNvGrpSpPr/>
          <p:nvPr/>
        </p:nvGrpSpPr>
        <p:grpSpPr>
          <a:xfrm>
            <a:off x="4850023" y="2992430"/>
            <a:ext cx="2736543" cy="1558939"/>
            <a:chOff x="309542" y="967667"/>
            <a:chExt cx="2878585" cy="1558939"/>
          </a:xfrm>
        </p:grpSpPr>
        <p:pic>
          <p:nvPicPr>
            <p:cNvPr id="5" name="Picture 4">
              <a:hlinkClick r:id="rId3"/>
              <a:extLst>
                <a:ext uri="{FF2B5EF4-FFF2-40B4-BE49-F238E27FC236}">
                  <a16:creationId xmlns:a16="http://schemas.microsoft.com/office/drawing/2014/main" id="{DA91DD1F-EB0A-557A-8651-452737B26B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905522" y="1221589"/>
              <a:ext cx="1438182" cy="1305017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766EB6B-D8B5-EFF5-94FA-80BE38D6C2CC}"/>
                </a:ext>
              </a:extLst>
            </p:cNvPr>
            <p:cNvSpPr txBox="1"/>
            <p:nvPr/>
          </p:nvSpPr>
          <p:spPr>
            <a:xfrm>
              <a:off x="309542" y="967667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>
                  <a:solidFill>
                    <a:schemeClr val="accent2"/>
                  </a:solidFill>
                  <a:latin typeface="UTM Avo" panose="02040603050506020204" pitchFamily="18" charset="0"/>
                </a:rPr>
                <a:t>Ấn để đến trang sách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42772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85;p1">
            <a:extLst>
              <a:ext uri="{FF2B5EF4-FFF2-40B4-BE49-F238E27FC236}">
                <a16:creationId xmlns:a16="http://schemas.microsoft.com/office/drawing/2014/main" id="{622451F5-5D90-E4BD-6CA1-D190446C9400}"/>
              </a:ext>
            </a:extLst>
          </p:cNvPr>
          <p:cNvSpPr/>
          <p:nvPr/>
        </p:nvSpPr>
        <p:spPr>
          <a:xfrm>
            <a:off x="4775418" y="3585180"/>
            <a:ext cx="2944537" cy="295847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176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5" name="Google Shape;86;p1">
            <a:extLst>
              <a:ext uri="{FF2B5EF4-FFF2-40B4-BE49-F238E27FC236}">
                <a16:creationId xmlns:a16="http://schemas.microsoft.com/office/drawing/2014/main" id="{4AFC7F41-34C6-670B-5062-7DEE71E3C808}"/>
              </a:ext>
            </a:extLst>
          </p:cNvPr>
          <p:cNvSpPr txBox="1"/>
          <p:nvPr/>
        </p:nvSpPr>
        <p:spPr>
          <a:xfrm>
            <a:off x="454403" y="574846"/>
            <a:ext cx="11367083" cy="1477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833C0B"/>
                </a:solidFill>
                <a:ea typeface="Arial"/>
                <a:cs typeface="Arial"/>
                <a:sym typeface="Arial"/>
              </a:rPr>
              <a:t>Để kết nối cộng đồng giáo viên và nhận thêm nhiều tài liệu giảng dạy, </a:t>
            </a:r>
            <a:endParaRPr/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833C0B"/>
                </a:solidFill>
                <a:ea typeface="Arial"/>
                <a:cs typeface="Arial"/>
                <a:sym typeface="Arial"/>
              </a:rPr>
              <a:t>mời quý thầy cô tham gia Group Facebook</a:t>
            </a:r>
            <a:endParaRPr/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833C0B"/>
                </a:solidFill>
                <a:ea typeface="Arial"/>
                <a:cs typeface="Arial"/>
                <a:sym typeface="Arial"/>
              </a:rPr>
              <a:t>theo đường link:  </a:t>
            </a:r>
            <a:endParaRPr/>
          </a:p>
        </p:txBody>
      </p:sp>
      <p:sp>
        <p:nvSpPr>
          <p:cNvPr id="6" name="Google Shape;87;p1">
            <a:extLst>
              <a:ext uri="{FF2B5EF4-FFF2-40B4-BE49-F238E27FC236}">
                <a16:creationId xmlns:a16="http://schemas.microsoft.com/office/drawing/2014/main" id="{D504423D-6626-5178-7EF9-1BE582FF1688}"/>
              </a:ext>
            </a:extLst>
          </p:cNvPr>
          <p:cNvSpPr/>
          <p:nvPr/>
        </p:nvSpPr>
        <p:spPr>
          <a:xfrm>
            <a:off x="2441908" y="2000034"/>
            <a:ext cx="7407478" cy="461665"/>
          </a:xfrm>
          <a:prstGeom prst="roundRect">
            <a:avLst>
              <a:gd name="adj" fmla="val 16667"/>
            </a:avLst>
          </a:prstGeom>
          <a:solidFill>
            <a:srgbClr val="FBE4D4"/>
          </a:solidFill>
          <a:ln w="12700" cap="flat" cmpd="sng">
            <a:solidFill>
              <a:srgbClr val="C55A1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88;p1">
            <a:hlinkClick r:id="rId3"/>
            <a:extLst>
              <a:ext uri="{FF2B5EF4-FFF2-40B4-BE49-F238E27FC236}">
                <a16:creationId xmlns:a16="http://schemas.microsoft.com/office/drawing/2014/main" id="{E3F7E7C2-4731-9E49-F0CC-4E6B488380A8}"/>
              </a:ext>
            </a:extLst>
          </p:cNvPr>
          <p:cNvSpPr txBox="1"/>
          <p:nvPr/>
        </p:nvSpPr>
        <p:spPr>
          <a:xfrm>
            <a:off x="2644617" y="2000034"/>
            <a:ext cx="712225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sng" strike="noStrike" cap="none">
                <a:solidFill>
                  <a:srgbClr val="833C0B"/>
                </a:solidFill>
                <a:ea typeface="Arial"/>
                <a:cs typeface="Arial"/>
                <a:sym typeface="Arial"/>
              </a:rPr>
              <a:t>Hoc10 – Đồng hành cùng giáo viên tiểu học</a:t>
            </a:r>
            <a:endParaRPr/>
          </a:p>
        </p:txBody>
      </p:sp>
      <p:sp>
        <p:nvSpPr>
          <p:cNvPr id="8" name="Google Shape;89;p1">
            <a:extLst>
              <a:ext uri="{FF2B5EF4-FFF2-40B4-BE49-F238E27FC236}">
                <a16:creationId xmlns:a16="http://schemas.microsoft.com/office/drawing/2014/main" id="{F2038D2B-1D67-929B-61C0-1F76A4B7D865}"/>
              </a:ext>
            </a:extLst>
          </p:cNvPr>
          <p:cNvSpPr txBox="1"/>
          <p:nvPr/>
        </p:nvSpPr>
        <p:spPr>
          <a:xfrm>
            <a:off x="4011326" y="2381351"/>
            <a:ext cx="4321723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833C0B"/>
                </a:solidFill>
                <a:ea typeface="Arial"/>
                <a:cs typeface="Arial"/>
                <a:sym typeface="Arial"/>
              </a:rPr>
              <a:t>Hoặc truy cập qua QR code</a:t>
            </a:r>
            <a:endParaRPr/>
          </a:p>
        </p:txBody>
      </p:sp>
      <p:pic>
        <p:nvPicPr>
          <p:cNvPr id="9" name="Google Shape;90;p1" descr="Ngón Trỏ, ngón tay, Máy tính Biểu tượng Tay - tay png tải về - Miễn phí  trong suốt Tay png Tải về.">
            <a:extLst>
              <a:ext uri="{FF2B5EF4-FFF2-40B4-BE49-F238E27FC236}">
                <a16:creationId xmlns:a16="http://schemas.microsoft.com/office/drawing/2014/main" id="{DF1CC9B8-B951-B9F1-2307-2C72B12009E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5400000">
            <a:off x="5679086" y="2851979"/>
            <a:ext cx="1053311" cy="749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91;p1">
            <a:extLst>
              <a:ext uri="{FF2B5EF4-FFF2-40B4-BE49-F238E27FC236}">
                <a16:creationId xmlns:a16="http://schemas.microsoft.com/office/drawing/2014/main" id="{B1D5E70A-C84F-5DFA-734C-21470CC938B5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905420" y="3722149"/>
            <a:ext cx="2684532" cy="2684532"/>
          </a:xfrm>
          <a:prstGeom prst="roundRect">
            <a:avLst>
              <a:gd name="adj" fmla="val 12957"/>
            </a:avLst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54493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4;p1">
            <a:extLst>
              <a:ext uri="{FF2B5EF4-FFF2-40B4-BE49-F238E27FC236}">
                <a16:creationId xmlns:a16="http://schemas.microsoft.com/office/drawing/2014/main" id="{C6522108-A410-0EB9-3018-F35FB18C7166}"/>
              </a:ext>
            </a:extLst>
          </p:cNvPr>
          <p:cNvSpPr txBox="1"/>
          <p:nvPr/>
        </p:nvSpPr>
        <p:spPr>
          <a:xfrm>
            <a:off x="1081699" y="835349"/>
            <a:ext cx="10334748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algn="ctr" defTabSz="914446">
              <a:lnSpc>
                <a:spcPct val="90000"/>
              </a:lnSpc>
              <a:buClr>
                <a:srgbClr val="FFFF66"/>
              </a:buClr>
              <a:buSzPts val="7200"/>
            </a:pPr>
            <a:r>
              <a:rPr lang="vi-VN" sz="6000" b="1" kern="0" dirty="0">
                <a:solidFill>
                  <a:srgbClr val="FFFF66"/>
                </a:solidFill>
                <a:cs typeface="+mn-ea"/>
                <a:sym typeface="+mn-lt"/>
              </a:rPr>
              <a:t>NGÔI SAO MAY MẮN</a:t>
            </a:r>
            <a:endParaRPr sz="6000" b="1" kern="0" dirty="0">
              <a:solidFill>
                <a:srgbClr val="FFFF66"/>
              </a:solidFill>
              <a:cs typeface="+mn-ea"/>
              <a:sym typeface="+mn-lt"/>
            </a:endParaRPr>
          </a:p>
        </p:txBody>
      </p:sp>
      <p:sp>
        <p:nvSpPr>
          <p:cNvPr id="3" name="Google Shape;85;p1">
            <a:extLst>
              <a:ext uri="{FF2B5EF4-FFF2-40B4-BE49-F238E27FC236}">
                <a16:creationId xmlns:a16="http://schemas.microsoft.com/office/drawing/2014/main" id="{D8E5E7C7-A050-BEED-E7C4-C145DE292805}"/>
              </a:ext>
            </a:extLst>
          </p:cNvPr>
          <p:cNvSpPr/>
          <p:nvPr/>
        </p:nvSpPr>
        <p:spPr>
          <a:xfrm>
            <a:off x="4800600" y="2971800"/>
            <a:ext cx="2971800" cy="2593651"/>
          </a:xfrm>
          <a:custGeom>
            <a:avLst/>
            <a:gdLst/>
            <a:ahLst/>
            <a:cxnLst/>
            <a:rect l="l" t="t" r="r" b="b"/>
            <a:pathLst>
              <a:path w="2344441" h="2238941" extrusionOk="0">
                <a:moveTo>
                  <a:pt x="0" y="0"/>
                </a:moveTo>
                <a:lnTo>
                  <a:pt x="2344441" y="0"/>
                </a:lnTo>
                <a:lnTo>
                  <a:pt x="2344441" y="2238942"/>
                </a:lnTo>
                <a:lnTo>
                  <a:pt x="0" y="223894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defTabSz="914446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cs typeface="+mn-ea"/>
              <a:sym typeface="+mn-lt"/>
            </a:endParaRPr>
          </a:p>
        </p:txBody>
      </p:sp>
      <p:pic>
        <p:nvPicPr>
          <p:cNvPr id="5" name="Hình ảnh 4" descr="Ảnh có chứa văn bản, biểu tượng, Đồ họa, ảnh chụp màn hình&#10;&#10;Mô tả được tạo tự động">
            <a:extLst>
              <a:ext uri="{FF2B5EF4-FFF2-40B4-BE49-F238E27FC236}">
                <a16:creationId xmlns:a16="http://schemas.microsoft.com/office/drawing/2014/main" id="{7D212C54-6368-C7C9-8917-D645134B69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918" y="-18143"/>
            <a:ext cx="1126617" cy="1256263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922048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0;p2">
            <a:extLst>
              <a:ext uri="{FF2B5EF4-FFF2-40B4-BE49-F238E27FC236}">
                <a16:creationId xmlns:a16="http://schemas.microsoft.com/office/drawing/2014/main" id="{4D342BC3-4193-8814-FAA1-994658A427D1}"/>
              </a:ext>
            </a:extLst>
          </p:cNvPr>
          <p:cNvSpPr/>
          <p:nvPr/>
        </p:nvSpPr>
        <p:spPr>
          <a:xfrm>
            <a:off x="1798558" y="2743200"/>
            <a:ext cx="8594883" cy="8229600"/>
          </a:xfrm>
          <a:custGeom>
            <a:avLst/>
            <a:gdLst/>
            <a:ahLst/>
            <a:cxnLst/>
            <a:rect l="l" t="t" r="r" b="b"/>
            <a:pathLst>
              <a:path w="8594883" h="8229600" extrusionOk="0">
                <a:moveTo>
                  <a:pt x="0" y="0"/>
                </a:moveTo>
                <a:lnTo>
                  <a:pt x="8594882" y="0"/>
                </a:lnTo>
                <a:lnTo>
                  <a:pt x="859488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defTabSz="914446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cs typeface="+mn-ea"/>
              <a:sym typeface="+mn-lt"/>
            </a:endParaRPr>
          </a:p>
        </p:txBody>
      </p:sp>
      <p:pic>
        <p:nvPicPr>
          <p:cNvPr id="3" name="Google Shape;91;p2">
            <a:hlinkClick r:id="rId5" action="ppaction://hlinksldjump"/>
            <a:extLst>
              <a:ext uri="{FF2B5EF4-FFF2-40B4-BE49-F238E27FC236}">
                <a16:creationId xmlns:a16="http://schemas.microsoft.com/office/drawing/2014/main" id="{0458E684-6A7D-9173-F135-D5EC67A1B07C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482388" y="1352385"/>
            <a:ext cx="1865538" cy="194479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92;p2">
            <a:hlinkClick r:id="rId7" action="ppaction://hlinksldjump"/>
            <a:extLst>
              <a:ext uri="{FF2B5EF4-FFF2-40B4-BE49-F238E27FC236}">
                <a16:creationId xmlns:a16="http://schemas.microsoft.com/office/drawing/2014/main" id="{05E9FCF9-FD37-14DD-2454-9EC03CE2660C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163230" y="2591818"/>
            <a:ext cx="1865538" cy="199966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93;p2">
            <a:hlinkClick r:id="rId9" action="ppaction://hlinksldjump"/>
            <a:extLst>
              <a:ext uri="{FF2B5EF4-FFF2-40B4-BE49-F238E27FC236}">
                <a16:creationId xmlns:a16="http://schemas.microsoft.com/office/drawing/2014/main" id="{5F112A53-CD92-DD74-D7E1-0F6FE3BE58AD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819191" y="1370674"/>
            <a:ext cx="1865538" cy="190821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96;p2">
            <a:hlinkClick r:id="rId11" action="ppaction://hlinksldjump"/>
            <a:extLst>
              <a:ext uri="{FF2B5EF4-FFF2-40B4-BE49-F238E27FC236}">
                <a16:creationId xmlns:a16="http://schemas.microsoft.com/office/drawing/2014/main" id="{CAA4EAB9-2A7C-6D4C-D284-1AEC28474442}"/>
              </a:ext>
            </a:extLst>
          </p:cNvPr>
          <p:cNvSpPr/>
          <p:nvPr/>
        </p:nvSpPr>
        <p:spPr>
          <a:xfrm>
            <a:off x="11277600" y="5943600"/>
            <a:ext cx="914400" cy="91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  <a:moveTo>
                  <a:pt x="105000" y="60000"/>
                </a:moveTo>
                <a:lnTo>
                  <a:pt x="15000" y="15000"/>
                </a:lnTo>
                <a:lnTo>
                  <a:pt x="15000" y="105000"/>
                </a:lnTo>
                <a:close/>
              </a:path>
              <a:path w="120000" h="120000" fill="darken" extrusionOk="0">
                <a:moveTo>
                  <a:pt x="105000" y="60000"/>
                </a:moveTo>
                <a:lnTo>
                  <a:pt x="15000" y="15000"/>
                </a:lnTo>
                <a:lnTo>
                  <a:pt x="15000" y="105000"/>
                </a:lnTo>
                <a:close/>
              </a:path>
              <a:path w="120000" h="120000" fill="none" extrusionOk="0">
                <a:moveTo>
                  <a:pt x="105000" y="60000"/>
                </a:moveTo>
                <a:lnTo>
                  <a:pt x="15000" y="105000"/>
                </a:lnTo>
                <a:lnTo>
                  <a:pt x="15000" y="15000"/>
                </a:lnTo>
                <a:close/>
              </a:path>
              <a:path w="120000" h="120000" fill="none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C000"/>
          </a:solidFill>
          <a:ln w="127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4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9" name="Hình ảnh 8" descr="Ảnh có chứa văn bản, biểu tượng, Đồ họa, ảnh chụp màn hình&#10;&#10;Mô tả được tạo tự động">
            <a:extLst>
              <a:ext uri="{FF2B5EF4-FFF2-40B4-BE49-F238E27FC236}">
                <a16:creationId xmlns:a16="http://schemas.microsoft.com/office/drawing/2014/main" id="{6B4FD653-ED6F-A21E-2349-0B0FE90B2B2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918" y="-18143"/>
            <a:ext cx="1126617" cy="1256263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242891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12;p4">
            <a:extLst>
              <a:ext uri="{FF2B5EF4-FFF2-40B4-BE49-F238E27FC236}">
                <a16:creationId xmlns:a16="http://schemas.microsoft.com/office/drawing/2014/main" id="{643C90ED-1D64-C2B8-BB4B-E70B028E5E88}"/>
              </a:ext>
            </a:extLst>
          </p:cNvPr>
          <p:cNvSpPr/>
          <p:nvPr/>
        </p:nvSpPr>
        <p:spPr>
          <a:xfrm>
            <a:off x="826836" y="1365586"/>
            <a:ext cx="10440955" cy="1412654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270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 defTabSz="914446">
              <a:lnSpc>
                <a:spcPct val="150000"/>
              </a:lnSpc>
              <a:buClr>
                <a:srgbClr val="000000"/>
              </a:buClr>
              <a:defRPr/>
            </a:pPr>
            <a:r>
              <a:rPr lang="vi-VN" sz="2400" b="1" dirty="0"/>
              <a:t>Câu 1:</a:t>
            </a:r>
            <a:r>
              <a:rPr lang="vi-VN" sz="2400" dirty="0"/>
              <a:t> </a:t>
            </a:r>
            <a:r>
              <a:rPr lang="en-US" sz="2400" dirty="0" err="1"/>
              <a:t>Chọn</a:t>
            </a:r>
            <a:r>
              <a:rPr lang="en-US" sz="2400" dirty="0"/>
              <a:t> </a:t>
            </a:r>
            <a:r>
              <a:rPr lang="en-US" sz="2400" dirty="0" err="1"/>
              <a:t>câu</a:t>
            </a:r>
            <a:r>
              <a:rPr lang="en-US" sz="2400" dirty="0"/>
              <a:t> </a:t>
            </a:r>
            <a:r>
              <a:rPr lang="en-US" sz="2400" dirty="0" err="1"/>
              <a:t>đúng</a:t>
            </a:r>
            <a:r>
              <a:rPr lang="en-US" sz="2400" dirty="0"/>
              <a:t>.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3" name="Google Shape;113;p4">
            <a:extLst>
              <a:ext uri="{FF2B5EF4-FFF2-40B4-BE49-F238E27FC236}">
                <a16:creationId xmlns:a16="http://schemas.microsoft.com/office/drawing/2014/main" id="{C9EA72F0-D688-3475-E677-79B7A9CE8BFC}"/>
              </a:ext>
            </a:extLst>
          </p:cNvPr>
          <p:cNvSpPr/>
          <p:nvPr/>
        </p:nvSpPr>
        <p:spPr>
          <a:xfrm>
            <a:off x="848602" y="3286034"/>
            <a:ext cx="5077409" cy="1177211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270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 defTabSz="914446">
              <a:buClr>
                <a:srgbClr val="000000"/>
              </a:buClr>
              <a:defRPr/>
            </a:pPr>
            <a:r>
              <a:rPr lang="en-US" sz="2200" dirty="0"/>
              <a:t>A. </a:t>
            </a:r>
            <a:r>
              <a:rPr lang="en-US" sz="2200" dirty="0" err="1"/>
              <a:t>Số</a:t>
            </a:r>
            <a:r>
              <a:rPr lang="en-US" sz="2200" dirty="0"/>
              <a:t> chia </a:t>
            </a:r>
            <a:r>
              <a:rPr lang="en-US" sz="2200" dirty="0" err="1"/>
              <a:t>hết</a:t>
            </a:r>
            <a:r>
              <a:rPr lang="en-US" sz="2200" dirty="0"/>
              <a:t> </a:t>
            </a:r>
            <a:r>
              <a:rPr lang="en-US" sz="2200" dirty="0" err="1"/>
              <a:t>cho</a:t>
            </a:r>
            <a:r>
              <a:rPr lang="en-US" sz="2200" dirty="0"/>
              <a:t> 2 </a:t>
            </a:r>
            <a:r>
              <a:rPr lang="en-US" sz="2200" dirty="0" err="1"/>
              <a:t>là</a:t>
            </a:r>
            <a:r>
              <a:rPr lang="en-US" sz="2200" dirty="0"/>
              <a:t> </a:t>
            </a:r>
            <a:r>
              <a:rPr lang="en-US" sz="2200" dirty="0" err="1"/>
              <a:t>số</a:t>
            </a:r>
            <a:r>
              <a:rPr lang="en-US" sz="2200" dirty="0"/>
              <a:t> </a:t>
            </a:r>
            <a:r>
              <a:rPr lang="en-US" sz="2200" dirty="0" err="1"/>
              <a:t>lẻ</a:t>
            </a:r>
            <a:r>
              <a:rPr lang="en-US" sz="2200" dirty="0"/>
              <a:t>.</a:t>
            </a:r>
            <a:endParaRPr kumimoji="0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4" name="Google Shape;114;p4">
            <a:extLst>
              <a:ext uri="{FF2B5EF4-FFF2-40B4-BE49-F238E27FC236}">
                <a16:creationId xmlns:a16="http://schemas.microsoft.com/office/drawing/2014/main" id="{01B5E1C4-9795-4BCB-BF37-53D6A116978F}"/>
              </a:ext>
            </a:extLst>
          </p:cNvPr>
          <p:cNvSpPr/>
          <p:nvPr/>
        </p:nvSpPr>
        <p:spPr>
          <a:xfrm>
            <a:off x="848602" y="4786087"/>
            <a:ext cx="5077409" cy="1177211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270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 defTabSz="914446">
              <a:buClr>
                <a:srgbClr val="000000"/>
              </a:buClr>
              <a:defRPr/>
            </a:pPr>
            <a:r>
              <a:rPr lang="en-US" sz="2200" dirty="0"/>
              <a:t>C: </a:t>
            </a:r>
            <a:r>
              <a:rPr lang="en-US" sz="2200" dirty="0" err="1"/>
              <a:t>Số</a:t>
            </a:r>
            <a:r>
              <a:rPr lang="en-US" sz="2200" dirty="0"/>
              <a:t> </a:t>
            </a:r>
            <a:r>
              <a:rPr lang="en-US" sz="2200" dirty="0" err="1"/>
              <a:t>không</a:t>
            </a:r>
            <a:r>
              <a:rPr lang="en-US" sz="2200" dirty="0"/>
              <a:t> chia </a:t>
            </a:r>
            <a:r>
              <a:rPr lang="en-US" sz="2200" dirty="0" err="1"/>
              <a:t>hết</a:t>
            </a:r>
            <a:r>
              <a:rPr lang="en-US" sz="2200" dirty="0"/>
              <a:t> </a:t>
            </a:r>
            <a:r>
              <a:rPr lang="en-US" sz="2200" dirty="0" err="1"/>
              <a:t>cho</a:t>
            </a:r>
            <a:r>
              <a:rPr lang="en-US" sz="2200" dirty="0"/>
              <a:t> 2 </a:t>
            </a:r>
            <a:r>
              <a:rPr lang="en-US" sz="2200" dirty="0" err="1"/>
              <a:t>là</a:t>
            </a:r>
            <a:r>
              <a:rPr lang="en-US" sz="2200" dirty="0"/>
              <a:t> </a:t>
            </a:r>
            <a:r>
              <a:rPr lang="en-US" sz="2200" dirty="0" err="1"/>
              <a:t>số</a:t>
            </a:r>
            <a:r>
              <a:rPr lang="en-US" sz="2200" dirty="0"/>
              <a:t> </a:t>
            </a:r>
            <a:r>
              <a:rPr lang="en-US" sz="2200" dirty="0" err="1"/>
              <a:t>lẻ</a:t>
            </a:r>
            <a:r>
              <a:rPr lang="en-US" sz="2200" dirty="0"/>
              <a:t>.</a:t>
            </a:r>
            <a:endParaRPr kumimoji="0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" name="Google Shape;115;p4">
            <a:extLst>
              <a:ext uri="{FF2B5EF4-FFF2-40B4-BE49-F238E27FC236}">
                <a16:creationId xmlns:a16="http://schemas.microsoft.com/office/drawing/2014/main" id="{7CAFBEB3-F0AE-FDF9-40F1-93ACFAD92632}"/>
              </a:ext>
            </a:extLst>
          </p:cNvPr>
          <p:cNvSpPr/>
          <p:nvPr/>
        </p:nvSpPr>
        <p:spPr>
          <a:xfrm>
            <a:off x="6212153" y="3286034"/>
            <a:ext cx="5077409" cy="1177211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270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46">
              <a:buClr>
                <a:srgbClr val="000000"/>
              </a:buClr>
            </a:pPr>
            <a:r>
              <a:rPr lang="en-US" sz="2200" dirty="0"/>
              <a:t>B: </a:t>
            </a:r>
            <a:r>
              <a:rPr lang="en-US" sz="2200" dirty="0" err="1"/>
              <a:t>Số</a:t>
            </a:r>
            <a:r>
              <a:rPr lang="en-US" sz="2200" dirty="0"/>
              <a:t> chia </a:t>
            </a:r>
            <a:r>
              <a:rPr lang="en-US" sz="2200" dirty="0" err="1"/>
              <a:t>hết</a:t>
            </a:r>
            <a:r>
              <a:rPr lang="en-US" sz="2200" dirty="0"/>
              <a:t> </a:t>
            </a:r>
            <a:r>
              <a:rPr lang="en-US" sz="2200" dirty="0" err="1"/>
              <a:t>cho</a:t>
            </a:r>
            <a:r>
              <a:rPr lang="en-US" sz="2200" dirty="0"/>
              <a:t> </a:t>
            </a:r>
            <a:r>
              <a:rPr lang="en-US" sz="2200" dirty="0" err="1"/>
              <a:t>số</a:t>
            </a:r>
            <a:r>
              <a:rPr lang="en-US" sz="2200" dirty="0"/>
              <a:t> </a:t>
            </a:r>
            <a:r>
              <a:rPr lang="en-US" sz="2200" dirty="0" err="1"/>
              <a:t>chẵn</a:t>
            </a:r>
            <a:r>
              <a:rPr lang="en-US" sz="2200" dirty="0"/>
              <a:t>.</a:t>
            </a:r>
            <a:endParaRPr lang="en-US" sz="2200" kern="0" dirty="0">
              <a:solidFill>
                <a:srgbClr val="000000"/>
              </a:solidFill>
              <a:cs typeface="+mn-ea"/>
              <a:sym typeface="+mn-lt"/>
            </a:endParaRPr>
          </a:p>
        </p:txBody>
      </p:sp>
      <p:sp>
        <p:nvSpPr>
          <p:cNvPr id="6" name="Google Shape;116;p4">
            <a:extLst>
              <a:ext uri="{FF2B5EF4-FFF2-40B4-BE49-F238E27FC236}">
                <a16:creationId xmlns:a16="http://schemas.microsoft.com/office/drawing/2014/main" id="{F02B5CFA-6883-4778-34C2-31F45B0A75AA}"/>
              </a:ext>
            </a:extLst>
          </p:cNvPr>
          <p:cNvSpPr/>
          <p:nvPr/>
        </p:nvSpPr>
        <p:spPr>
          <a:xfrm>
            <a:off x="6212153" y="4786087"/>
            <a:ext cx="5077409" cy="1177211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270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 defTabSz="914446">
              <a:buClr>
                <a:srgbClr val="000000"/>
              </a:buClr>
              <a:defRPr/>
            </a:pPr>
            <a:r>
              <a:rPr lang="en-US" sz="2200" dirty="0"/>
              <a:t>D. </a:t>
            </a:r>
            <a:r>
              <a:rPr lang="en-US" sz="2200" dirty="0" err="1"/>
              <a:t>Số</a:t>
            </a:r>
            <a:r>
              <a:rPr lang="en-US" sz="2200" dirty="0"/>
              <a:t> </a:t>
            </a:r>
            <a:r>
              <a:rPr lang="en-US" sz="2200" dirty="0" err="1"/>
              <a:t>không</a:t>
            </a:r>
            <a:r>
              <a:rPr lang="en-US" sz="2200" dirty="0"/>
              <a:t> chia </a:t>
            </a:r>
            <a:r>
              <a:rPr lang="en-US" sz="2200" dirty="0" err="1"/>
              <a:t>hết</a:t>
            </a:r>
            <a:r>
              <a:rPr lang="en-US" sz="2200" dirty="0"/>
              <a:t> </a:t>
            </a:r>
            <a:r>
              <a:rPr lang="en-US" sz="2200" dirty="0" err="1"/>
              <a:t>cho</a:t>
            </a:r>
            <a:r>
              <a:rPr lang="en-US" sz="2200" dirty="0"/>
              <a:t> 2 </a:t>
            </a:r>
            <a:r>
              <a:rPr lang="en-US" sz="2200" dirty="0" err="1"/>
              <a:t>là</a:t>
            </a:r>
            <a:r>
              <a:rPr lang="en-US" sz="2200" dirty="0"/>
              <a:t> </a:t>
            </a:r>
            <a:r>
              <a:rPr lang="en-US" sz="2200" dirty="0" err="1"/>
              <a:t>số</a:t>
            </a:r>
            <a:r>
              <a:rPr lang="en-US" sz="2200" dirty="0"/>
              <a:t> </a:t>
            </a:r>
            <a:r>
              <a:rPr lang="en-US" sz="2200" dirty="0" err="1"/>
              <a:t>chẵn</a:t>
            </a:r>
            <a:r>
              <a:rPr lang="en-US" sz="2200" dirty="0"/>
              <a:t>.</a:t>
            </a:r>
            <a:endParaRPr kumimoji="0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7" name="Google Shape;117;p4">
            <a:hlinkClick r:id="rId6" action="ppaction://hlinksldjump"/>
            <a:extLst>
              <a:ext uri="{FF2B5EF4-FFF2-40B4-BE49-F238E27FC236}">
                <a16:creationId xmlns:a16="http://schemas.microsoft.com/office/drawing/2014/main" id="{92ABD7CC-485C-D8E8-08CB-2A7AF602DFDC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256904" y="5868956"/>
            <a:ext cx="935097" cy="98904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18;p4">
            <a:extLst>
              <a:ext uri="{FF2B5EF4-FFF2-40B4-BE49-F238E27FC236}">
                <a16:creationId xmlns:a16="http://schemas.microsoft.com/office/drawing/2014/main" id="{149345FC-4DB2-847C-75EF-FB89436CC6CF}"/>
              </a:ext>
            </a:extLst>
          </p:cNvPr>
          <p:cNvSpPr/>
          <p:nvPr/>
        </p:nvSpPr>
        <p:spPr>
          <a:xfrm>
            <a:off x="848601" y="4786086"/>
            <a:ext cx="5077409" cy="1177211"/>
          </a:xfrm>
          <a:prstGeom prst="roundRect">
            <a:avLst>
              <a:gd name="adj" fmla="val 16667"/>
            </a:avLst>
          </a:prstGeom>
          <a:solidFill>
            <a:srgbClr val="FEE599"/>
          </a:solidFill>
          <a:ln w="12700" cap="flat" cmpd="sng">
            <a:solidFill>
              <a:srgbClr val="FEE59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 defTabSz="914446">
              <a:buClr>
                <a:srgbClr val="000000"/>
              </a:buClr>
              <a:defRPr/>
            </a:pPr>
            <a:r>
              <a:rPr lang="en-US" sz="2200" dirty="0"/>
              <a:t>C. </a:t>
            </a:r>
            <a:r>
              <a:rPr lang="en-US" sz="2200" dirty="0" err="1"/>
              <a:t>Số</a:t>
            </a:r>
            <a:r>
              <a:rPr lang="en-US" sz="2200" dirty="0"/>
              <a:t> </a:t>
            </a:r>
            <a:r>
              <a:rPr lang="en-US" sz="2200" dirty="0" err="1"/>
              <a:t>không</a:t>
            </a:r>
            <a:r>
              <a:rPr lang="en-US" sz="2200" dirty="0"/>
              <a:t> chia </a:t>
            </a:r>
            <a:r>
              <a:rPr lang="en-US" sz="2200" dirty="0" err="1"/>
              <a:t>hết</a:t>
            </a:r>
            <a:r>
              <a:rPr lang="en-US" sz="2200" dirty="0"/>
              <a:t> </a:t>
            </a:r>
            <a:r>
              <a:rPr lang="en-US" sz="2200" dirty="0" err="1"/>
              <a:t>cho</a:t>
            </a:r>
            <a:r>
              <a:rPr lang="en-US" sz="2200" dirty="0"/>
              <a:t> 2 </a:t>
            </a:r>
            <a:r>
              <a:rPr lang="en-US" sz="2200" dirty="0" err="1"/>
              <a:t>là</a:t>
            </a:r>
            <a:r>
              <a:rPr lang="en-US" sz="2200" dirty="0"/>
              <a:t> </a:t>
            </a:r>
            <a:r>
              <a:rPr lang="en-US" sz="2200" dirty="0" err="1"/>
              <a:t>số</a:t>
            </a:r>
            <a:r>
              <a:rPr lang="en-US" sz="2200" dirty="0"/>
              <a:t> </a:t>
            </a:r>
            <a:r>
              <a:rPr lang="en-US" sz="2200" dirty="0" err="1"/>
              <a:t>lẻ</a:t>
            </a:r>
            <a:r>
              <a:rPr lang="en-US" sz="2200" dirty="0"/>
              <a:t>.</a:t>
            </a:r>
            <a:endParaRPr lang="en-US" sz="2200" kern="0" dirty="0">
              <a:solidFill>
                <a:srgbClr val="000000"/>
              </a:solidFill>
              <a:cs typeface="+mn-ea"/>
              <a:sym typeface="+mn-lt"/>
            </a:endParaRPr>
          </a:p>
        </p:txBody>
      </p:sp>
      <p:pic>
        <p:nvPicPr>
          <p:cNvPr id="9" name="Am-thanh-tra-loi-dung-chinh-xac-www_tiengdong_com">
            <a:hlinkClick r:id="" action="ppaction://media"/>
            <a:extLst>
              <a:ext uri="{FF2B5EF4-FFF2-40B4-BE49-F238E27FC236}">
                <a16:creationId xmlns:a16="http://schemas.microsoft.com/office/drawing/2014/main" id="{E69F1F52-4F42-BB30-F383-422A4F2806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2057400" y="1981200"/>
            <a:ext cx="487363" cy="487363"/>
          </a:xfrm>
          <a:prstGeom prst="rect">
            <a:avLst/>
          </a:prstGeom>
        </p:spPr>
      </p:pic>
      <p:pic>
        <p:nvPicPr>
          <p:cNvPr id="10" name="Hình ảnh 9" descr="Ảnh có chứa văn bản, biểu tượng, Đồ họa, ảnh chụp màn hình&#10;&#10;Mô tả được tạo tự động">
            <a:extLst>
              <a:ext uri="{FF2B5EF4-FFF2-40B4-BE49-F238E27FC236}">
                <a16:creationId xmlns:a16="http://schemas.microsoft.com/office/drawing/2014/main" id="{53B8DF0C-31EC-1131-3B43-30E49E5CC1E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918" y="-18143"/>
            <a:ext cx="1126617" cy="125626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1" name="Google Shape;118;p4">
            <a:extLst>
              <a:ext uri="{FF2B5EF4-FFF2-40B4-BE49-F238E27FC236}">
                <a16:creationId xmlns:a16="http://schemas.microsoft.com/office/drawing/2014/main" id="{5645BEEB-6EEB-525C-6FF0-93B212D8B029}"/>
              </a:ext>
            </a:extLst>
          </p:cNvPr>
          <p:cNvSpPr/>
          <p:nvPr/>
        </p:nvSpPr>
        <p:spPr>
          <a:xfrm>
            <a:off x="6212153" y="3286033"/>
            <a:ext cx="5077409" cy="1177211"/>
          </a:xfrm>
          <a:prstGeom prst="roundRect">
            <a:avLst>
              <a:gd name="adj" fmla="val 16667"/>
            </a:avLst>
          </a:prstGeom>
          <a:solidFill>
            <a:srgbClr val="FEE599"/>
          </a:solidFill>
          <a:ln w="12700" cap="flat" cmpd="sng">
            <a:solidFill>
              <a:srgbClr val="FEE59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 defTabSz="914446">
              <a:buClr>
                <a:srgbClr val="000000"/>
              </a:buClr>
              <a:defRPr/>
            </a:pPr>
            <a:r>
              <a:rPr lang="en-US" sz="2200" dirty="0"/>
              <a:t>B. </a:t>
            </a:r>
            <a:r>
              <a:rPr lang="en-US" sz="2200" dirty="0" err="1"/>
              <a:t>Số</a:t>
            </a:r>
            <a:r>
              <a:rPr lang="en-US" sz="2200" dirty="0"/>
              <a:t> chia </a:t>
            </a:r>
            <a:r>
              <a:rPr lang="en-US" sz="2200" dirty="0" err="1"/>
              <a:t>hết</a:t>
            </a:r>
            <a:r>
              <a:rPr lang="en-US" sz="2200" dirty="0"/>
              <a:t> 2cho </a:t>
            </a:r>
            <a:r>
              <a:rPr lang="en-US" sz="2200" dirty="0" err="1"/>
              <a:t>số</a:t>
            </a:r>
            <a:r>
              <a:rPr lang="en-US" sz="2200" dirty="0"/>
              <a:t> </a:t>
            </a:r>
            <a:r>
              <a:rPr lang="en-US" sz="2200" dirty="0" err="1"/>
              <a:t>chẵn</a:t>
            </a:r>
            <a:r>
              <a:rPr lang="en-US" sz="2200" dirty="0"/>
              <a:t>.</a:t>
            </a:r>
            <a:endParaRPr lang="en-US" sz="2200" kern="0" dirty="0">
              <a:solidFill>
                <a:srgbClr val="000000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2748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72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23;p5">
            <a:extLst>
              <a:ext uri="{FF2B5EF4-FFF2-40B4-BE49-F238E27FC236}">
                <a16:creationId xmlns:a16="http://schemas.microsoft.com/office/drawing/2014/main" id="{82C8F0B5-8E35-79CE-D39A-60D8922DEFF2}"/>
              </a:ext>
            </a:extLst>
          </p:cNvPr>
          <p:cNvSpPr/>
          <p:nvPr/>
        </p:nvSpPr>
        <p:spPr>
          <a:xfrm>
            <a:off x="927916" y="2143027"/>
            <a:ext cx="10440955" cy="1118119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270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 defTabSz="914446">
              <a:lnSpc>
                <a:spcPct val="150000"/>
              </a:lnSpc>
              <a:buClr>
                <a:srgbClr val="000000"/>
              </a:buClr>
              <a:defRPr/>
            </a:pPr>
            <a:r>
              <a:rPr lang="en-US" sz="2400" b="1" dirty="0" err="1"/>
              <a:t>Câu</a:t>
            </a:r>
            <a:r>
              <a:rPr lang="en-US" sz="2400" b="1" dirty="0"/>
              <a:t> 2: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 5 667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chẵn</a:t>
            </a:r>
            <a:r>
              <a:rPr lang="en-US" sz="2400" dirty="0"/>
              <a:t> hay </a:t>
            </a: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lẻ</a:t>
            </a:r>
            <a:r>
              <a:rPr lang="en-US" sz="2400" dirty="0"/>
              <a:t>? 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3" name="Google Shape;124;p5">
            <a:extLst>
              <a:ext uri="{FF2B5EF4-FFF2-40B4-BE49-F238E27FC236}">
                <a16:creationId xmlns:a16="http://schemas.microsoft.com/office/drawing/2014/main" id="{C6F6A6B5-F67B-9804-871E-89D3DDE39402}"/>
              </a:ext>
            </a:extLst>
          </p:cNvPr>
          <p:cNvSpPr/>
          <p:nvPr/>
        </p:nvSpPr>
        <p:spPr>
          <a:xfrm>
            <a:off x="987480" y="3926632"/>
            <a:ext cx="5077409" cy="1256521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270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 defTabSz="914446">
              <a:lnSpc>
                <a:spcPct val="150000"/>
              </a:lnSpc>
              <a:buClr>
                <a:srgbClr val="000000"/>
              </a:buClr>
              <a:defRPr/>
            </a:pPr>
            <a:r>
              <a:rPr lang="en-US" sz="2400" dirty="0"/>
              <a:t>A. </a:t>
            </a: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chẵn</a:t>
            </a:r>
            <a:r>
              <a:rPr lang="en-US" sz="2400" dirty="0"/>
              <a:t>.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" name="Google Shape;126;p5">
            <a:extLst>
              <a:ext uri="{FF2B5EF4-FFF2-40B4-BE49-F238E27FC236}">
                <a16:creationId xmlns:a16="http://schemas.microsoft.com/office/drawing/2014/main" id="{DA2103BB-A430-C616-36D8-ED5C3F4BAB37}"/>
              </a:ext>
            </a:extLst>
          </p:cNvPr>
          <p:cNvSpPr/>
          <p:nvPr/>
        </p:nvSpPr>
        <p:spPr>
          <a:xfrm>
            <a:off x="6351031" y="3926632"/>
            <a:ext cx="5077409" cy="1256521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270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 defTabSz="914446">
              <a:lnSpc>
                <a:spcPct val="150000"/>
              </a:lnSpc>
              <a:buClr>
                <a:srgbClr val="000000"/>
              </a:buClr>
              <a:defRPr/>
            </a:pPr>
            <a:r>
              <a:rPr lang="en-US" sz="2400" dirty="0"/>
              <a:t>B. </a:t>
            </a: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lẻ</a:t>
            </a:r>
            <a:r>
              <a:rPr lang="en-US" sz="2400" dirty="0"/>
              <a:t>.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7" name="Google Shape;128;p5">
            <a:hlinkClick r:id="rId6" action="ppaction://hlinksldjump"/>
            <a:extLst>
              <a:ext uri="{FF2B5EF4-FFF2-40B4-BE49-F238E27FC236}">
                <a16:creationId xmlns:a16="http://schemas.microsoft.com/office/drawing/2014/main" id="{053FFEBF-0D8D-14FB-5765-6E2D28C1E8C9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256904" y="5868956"/>
            <a:ext cx="935097" cy="98904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29;p5">
            <a:extLst>
              <a:ext uri="{FF2B5EF4-FFF2-40B4-BE49-F238E27FC236}">
                <a16:creationId xmlns:a16="http://schemas.microsoft.com/office/drawing/2014/main" id="{32156158-DB14-95E5-9D5C-D72D1781E7F8}"/>
              </a:ext>
            </a:extLst>
          </p:cNvPr>
          <p:cNvSpPr/>
          <p:nvPr/>
        </p:nvSpPr>
        <p:spPr>
          <a:xfrm>
            <a:off x="6351031" y="3926631"/>
            <a:ext cx="5077409" cy="1256521"/>
          </a:xfrm>
          <a:prstGeom prst="roundRect">
            <a:avLst>
              <a:gd name="adj" fmla="val 16667"/>
            </a:avLst>
          </a:prstGeom>
          <a:solidFill>
            <a:srgbClr val="FEE599"/>
          </a:solidFill>
          <a:ln w="12700" cap="flat" cmpd="sng">
            <a:solidFill>
              <a:srgbClr val="FEE59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46">
              <a:lnSpc>
                <a:spcPct val="150000"/>
              </a:lnSpc>
              <a:buClr>
                <a:srgbClr val="000000"/>
              </a:buClr>
            </a:pPr>
            <a:r>
              <a:rPr lang="en-US" sz="2400" dirty="0"/>
              <a:t>B. </a:t>
            </a: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lẻ</a:t>
            </a:r>
            <a:r>
              <a:rPr lang="en-US" sz="2400" dirty="0"/>
              <a:t>.</a:t>
            </a:r>
            <a:endParaRPr sz="2400" kern="0" dirty="0">
              <a:solidFill>
                <a:srgbClr val="000000"/>
              </a:solidFill>
              <a:cs typeface="+mn-ea"/>
              <a:sym typeface="+mn-lt"/>
            </a:endParaRPr>
          </a:p>
        </p:txBody>
      </p:sp>
      <p:pic>
        <p:nvPicPr>
          <p:cNvPr id="9" name="Am-thanh-tra-loi-dung-chinh-xac-www_tiengdong_com">
            <a:hlinkClick r:id="" action="ppaction://media"/>
            <a:extLst>
              <a:ext uri="{FF2B5EF4-FFF2-40B4-BE49-F238E27FC236}">
                <a16:creationId xmlns:a16="http://schemas.microsoft.com/office/drawing/2014/main" id="{818107F5-27B9-ECFB-CB12-10BE1AE183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2057400" y="1981200"/>
            <a:ext cx="487363" cy="487363"/>
          </a:xfrm>
          <a:prstGeom prst="rect">
            <a:avLst/>
          </a:prstGeom>
        </p:spPr>
      </p:pic>
      <p:pic>
        <p:nvPicPr>
          <p:cNvPr id="10" name="Hình ảnh 9" descr="Ảnh có chứa văn bản, biểu tượng, Đồ họa, ảnh chụp màn hình&#10;&#10;Mô tả được tạo tự động">
            <a:extLst>
              <a:ext uri="{FF2B5EF4-FFF2-40B4-BE49-F238E27FC236}">
                <a16:creationId xmlns:a16="http://schemas.microsoft.com/office/drawing/2014/main" id="{84FC72D7-14F7-4A22-E1E2-E8101A9846C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918" y="-18143"/>
            <a:ext cx="1126617" cy="1256263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630034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72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12;p4">
            <a:extLst>
              <a:ext uri="{FF2B5EF4-FFF2-40B4-BE49-F238E27FC236}">
                <a16:creationId xmlns:a16="http://schemas.microsoft.com/office/drawing/2014/main" id="{B4CC71F9-CA98-0B4F-B85D-03C56C1D51E0}"/>
              </a:ext>
            </a:extLst>
          </p:cNvPr>
          <p:cNvSpPr/>
          <p:nvPr/>
        </p:nvSpPr>
        <p:spPr>
          <a:xfrm>
            <a:off x="875522" y="1425181"/>
            <a:ext cx="10440955" cy="1088186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270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 defTabSz="914446">
              <a:lnSpc>
                <a:spcPct val="150000"/>
              </a:lnSpc>
              <a:buClr>
                <a:srgbClr val="000000"/>
              </a:buClr>
              <a:defRPr/>
            </a:pPr>
            <a:r>
              <a:rPr lang="vi-VN" sz="2400" b="1" dirty="0"/>
              <a:t>Câu 3:</a:t>
            </a:r>
            <a:r>
              <a:rPr lang="vi-VN" sz="2400" dirty="0"/>
              <a:t> Số "bảy trăm tám mươi triệu" có bao nhiêu chữ số 0?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3" name="Google Shape;113;p4">
            <a:extLst>
              <a:ext uri="{FF2B5EF4-FFF2-40B4-BE49-F238E27FC236}">
                <a16:creationId xmlns:a16="http://schemas.microsoft.com/office/drawing/2014/main" id="{E08C43C4-747E-218E-D6AD-2A6369E30E22}"/>
              </a:ext>
            </a:extLst>
          </p:cNvPr>
          <p:cNvSpPr/>
          <p:nvPr/>
        </p:nvSpPr>
        <p:spPr>
          <a:xfrm>
            <a:off x="875517" y="3222560"/>
            <a:ext cx="5077409" cy="1244082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270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 defTabSz="914446">
              <a:lnSpc>
                <a:spcPct val="150000"/>
              </a:lnSpc>
              <a:buClr>
                <a:srgbClr val="000000"/>
              </a:buClr>
              <a:defRPr/>
            </a:pPr>
            <a:r>
              <a:rPr lang="en-US" sz="2400" dirty="0"/>
              <a:t>A. 9 </a:t>
            </a:r>
            <a:r>
              <a:rPr lang="en-US" sz="2400" dirty="0" err="1"/>
              <a:t>chữ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 0.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4" name="Google Shape;114;p4">
            <a:extLst>
              <a:ext uri="{FF2B5EF4-FFF2-40B4-BE49-F238E27FC236}">
                <a16:creationId xmlns:a16="http://schemas.microsoft.com/office/drawing/2014/main" id="{EC8C1D34-4726-036A-6561-854AF1F57BE4}"/>
              </a:ext>
            </a:extLst>
          </p:cNvPr>
          <p:cNvSpPr/>
          <p:nvPr/>
        </p:nvSpPr>
        <p:spPr>
          <a:xfrm>
            <a:off x="879152" y="4876801"/>
            <a:ext cx="5077409" cy="1244082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270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 defTabSz="914446">
              <a:lnSpc>
                <a:spcPct val="150000"/>
              </a:lnSpc>
              <a:buClr>
                <a:srgbClr val="000000"/>
              </a:buClr>
              <a:defRPr/>
            </a:pPr>
            <a:r>
              <a:rPr lang="it-IT" sz="2400" dirty="0"/>
              <a:t>C. 8 chữ số 0.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" name="Google Shape;115;p4">
            <a:extLst>
              <a:ext uri="{FF2B5EF4-FFF2-40B4-BE49-F238E27FC236}">
                <a16:creationId xmlns:a16="http://schemas.microsoft.com/office/drawing/2014/main" id="{52E8231A-39A2-C2AE-7E51-E309D014D491}"/>
              </a:ext>
            </a:extLst>
          </p:cNvPr>
          <p:cNvSpPr/>
          <p:nvPr/>
        </p:nvSpPr>
        <p:spPr>
          <a:xfrm>
            <a:off x="6239068" y="3222560"/>
            <a:ext cx="5077409" cy="1244082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270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 defTabSz="914446">
              <a:lnSpc>
                <a:spcPct val="150000"/>
              </a:lnSpc>
              <a:buClr>
                <a:srgbClr val="000000"/>
              </a:buClr>
              <a:defRPr/>
            </a:pPr>
            <a:r>
              <a:rPr lang="en-US" sz="2400" dirty="0"/>
              <a:t>B. 6 </a:t>
            </a:r>
            <a:r>
              <a:rPr lang="en-US" sz="2400" dirty="0" err="1"/>
              <a:t>chữ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 0.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6" name="Google Shape;116;p4">
            <a:extLst>
              <a:ext uri="{FF2B5EF4-FFF2-40B4-BE49-F238E27FC236}">
                <a16:creationId xmlns:a16="http://schemas.microsoft.com/office/drawing/2014/main" id="{5416A452-531B-73A2-078E-8E0528748D4B}"/>
              </a:ext>
            </a:extLst>
          </p:cNvPr>
          <p:cNvSpPr/>
          <p:nvPr/>
        </p:nvSpPr>
        <p:spPr>
          <a:xfrm>
            <a:off x="6242703" y="4876801"/>
            <a:ext cx="5077409" cy="1244082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2700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 defTabSz="914446">
              <a:lnSpc>
                <a:spcPct val="150000"/>
              </a:lnSpc>
              <a:buClr>
                <a:srgbClr val="000000"/>
              </a:buClr>
              <a:defRPr/>
            </a:pPr>
            <a:r>
              <a:rPr lang="it-IT" sz="2400" dirty="0"/>
              <a:t>D: 7 chữ số 0. 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7" name="Google Shape;117;p4">
            <a:hlinkClick r:id="rId6" action="ppaction://hlinksldjump"/>
            <a:extLst>
              <a:ext uri="{FF2B5EF4-FFF2-40B4-BE49-F238E27FC236}">
                <a16:creationId xmlns:a16="http://schemas.microsoft.com/office/drawing/2014/main" id="{241E33BC-05D5-7FC1-DA6B-29B6FCE1FF91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256904" y="5868956"/>
            <a:ext cx="935097" cy="98904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18;p4">
            <a:extLst>
              <a:ext uri="{FF2B5EF4-FFF2-40B4-BE49-F238E27FC236}">
                <a16:creationId xmlns:a16="http://schemas.microsoft.com/office/drawing/2014/main" id="{90D1FD30-AF83-53D5-68A5-49508E80F148}"/>
              </a:ext>
            </a:extLst>
          </p:cNvPr>
          <p:cNvSpPr/>
          <p:nvPr/>
        </p:nvSpPr>
        <p:spPr>
          <a:xfrm>
            <a:off x="6235439" y="4876801"/>
            <a:ext cx="5077409" cy="1244082"/>
          </a:xfrm>
          <a:prstGeom prst="roundRect">
            <a:avLst>
              <a:gd name="adj" fmla="val 16667"/>
            </a:avLst>
          </a:prstGeom>
          <a:solidFill>
            <a:srgbClr val="FEE599"/>
          </a:solidFill>
          <a:ln w="12700" cap="flat" cmpd="sng">
            <a:solidFill>
              <a:srgbClr val="FEE59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46">
              <a:lnSpc>
                <a:spcPct val="150000"/>
              </a:lnSpc>
              <a:buClr>
                <a:srgbClr val="000000"/>
              </a:buClr>
            </a:pPr>
            <a:r>
              <a:rPr lang="it-IT" sz="2400" dirty="0"/>
              <a:t>D. 7 chữ số 0. </a:t>
            </a:r>
            <a:endParaRPr sz="2400" kern="0" dirty="0">
              <a:solidFill>
                <a:srgbClr val="000000"/>
              </a:solidFill>
              <a:cs typeface="+mn-ea"/>
              <a:sym typeface="+mn-lt"/>
            </a:endParaRPr>
          </a:p>
        </p:txBody>
      </p:sp>
      <p:pic>
        <p:nvPicPr>
          <p:cNvPr id="9" name="Am-thanh-tra-loi-dung-chinh-xac-www_tiengdong_com">
            <a:hlinkClick r:id="" action="ppaction://media"/>
            <a:extLst>
              <a:ext uri="{FF2B5EF4-FFF2-40B4-BE49-F238E27FC236}">
                <a16:creationId xmlns:a16="http://schemas.microsoft.com/office/drawing/2014/main" id="{B5F19D88-8114-6654-2E16-2FB9C7CF47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2057400" y="1981200"/>
            <a:ext cx="487363" cy="487363"/>
          </a:xfrm>
          <a:prstGeom prst="rect">
            <a:avLst/>
          </a:prstGeom>
        </p:spPr>
      </p:pic>
      <p:pic>
        <p:nvPicPr>
          <p:cNvPr id="10" name="Hình ảnh 9" descr="Ảnh có chứa văn bản, biểu tượng, Đồ họa, ảnh chụp màn hình&#10;&#10;Mô tả được tạo tự động">
            <a:extLst>
              <a:ext uri="{FF2B5EF4-FFF2-40B4-BE49-F238E27FC236}">
                <a16:creationId xmlns:a16="http://schemas.microsoft.com/office/drawing/2014/main" id="{338457C3-2AA3-5864-4BB9-6D5ACFAE056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918" y="-18143"/>
            <a:ext cx="1126617" cy="1256263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943768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72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hlinkClick r:id="rId3"/>
            <a:extLst>
              <a:ext uri="{FF2B5EF4-FFF2-40B4-BE49-F238E27FC236}">
                <a16:creationId xmlns:a16="http://schemas.microsoft.com/office/drawing/2014/main" id="{B17B448E-3A6A-D950-097D-C5F32FD013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6335" y="2827133"/>
            <a:ext cx="2866614" cy="1879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045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54B4E453-B61C-6FDF-BFFF-440157C8BF9A}"/>
              </a:ext>
            </a:extLst>
          </p:cNvPr>
          <p:cNvSpPr/>
          <p:nvPr/>
        </p:nvSpPr>
        <p:spPr>
          <a:xfrm>
            <a:off x="7007290" y="3909527"/>
            <a:ext cx="5184710" cy="2948473"/>
          </a:xfrm>
          <a:prstGeom prst="rect">
            <a:avLst/>
          </a:prstGeom>
          <a:solidFill>
            <a:srgbClr val="FFFAF7"/>
          </a:solidFill>
          <a:ln>
            <a:solidFill>
              <a:srgbClr val="FFFAF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80C05CB-D042-3B8B-D8BD-F7571545E0AD}"/>
              </a:ext>
            </a:extLst>
          </p:cNvPr>
          <p:cNvSpPr/>
          <p:nvPr/>
        </p:nvSpPr>
        <p:spPr>
          <a:xfrm>
            <a:off x="4548628" y="1021492"/>
            <a:ext cx="3594253" cy="5788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09630">
              <a:lnSpc>
                <a:spcPct val="150000"/>
              </a:lnSpc>
              <a:buFont typeface="Arial"/>
              <a:buNone/>
              <a:defRPr/>
            </a:pPr>
            <a:r>
              <a:rPr lang="en-US" sz="2400" b="1" kern="0" dirty="0" err="1">
                <a:cs typeface="Arial"/>
                <a:sym typeface="Arial"/>
              </a:rPr>
              <a:t>Bài</a:t>
            </a:r>
            <a:r>
              <a:rPr lang="en-US" sz="2400" b="1" kern="0" dirty="0">
                <a:cs typeface="Arial"/>
                <a:sym typeface="Arial"/>
              </a:rPr>
              <a:t> </a:t>
            </a:r>
            <a:r>
              <a:rPr lang="en-US" sz="2400" b="1" kern="0" dirty="0" err="1">
                <a:cs typeface="Arial"/>
                <a:sym typeface="Arial"/>
              </a:rPr>
              <a:t>tập</a:t>
            </a:r>
            <a:r>
              <a:rPr lang="en-US" sz="2400" b="1" kern="0" dirty="0">
                <a:cs typeface="Arial"/>
                <a:sym typeface="Arial"/>
              </a:rPr>
              <a:t> 5 (SGK – tr29)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65EF8AB-BC34-835D-12E7-B3D1A772AB45}"/>
              </a:ext>
            </a:extLst>
          </p:cNvPr>
          <p:cNvSpPr/>
          <p:nvPr/>
        </p:nvSpPr>
        <p:spPr>
          <a:xfrm>
            <a:off x="1008007" y="1865785"/>
            <a:ext cx="10655643" cy="5678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2400" kern="0" dirty="0">
                <a:cs typeface="Arial"/>
                <a:sym typeface="Arial"/>
              </a:rPr>
              <a:t>Viết một số có bốn chữ số rồi đố bạn số đó là số chẵn hay số lẻ</a:t>
            </a:r>
            <a:r>
              <a:rPr lang="en-US" sz="2400" kern="0" dirty="0">
                <a:cs typeface="Arial"/>
                <a:sym typeface="Arial"/>
              </a:rPr>
              <a:t>.</a:t>
            </a: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7F08AFA2-8D1B-A757-EDED-BA05FA2CA5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970" y="2511419"/>
            <a:ext cx="4838441" cy="2701481"/>
          </a:xfrm>
          <a:prstGeom prst="rect">
            <a:avLst/>
          </a:prstGeom>
        </p:spPr>
      </p:pic>
      <p:sp>
        <p:nvSpPr>
          <p:cNvPr id="6" name="Rectangle 6">
            <a:extLst>
              <a:ext uri="{FF2B5EF4-FFF2-40B4-BE49-F238E27FC236}">
                <a16:creationId xmlns:a16="http://schemas.microsoft.com/office/drawing/2014/main" id="{2C5703B2-6CD1-DB1F-5D61-3145D9759D1A}"/>
              </a:ext>
            </a:extLst>
          </p:cNvPr>
          <p:cNvSpPr/>
          <p:nvPr/>
        </p:nvSpPr>
        <p:spPr>
          <a:xfrm>
            <a:off x="5652545" y="5016756"/>
            <a:ext cx="1029449" cy="5678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2400" kern="0" dirty="0" err="1">
                <a:cs typeface="Arial"/>
                <a:sym typeface="Arial"/>
              </a:rPr>
              <a:t>Ví</a:t>
            </a:r>
            <a:r>
              <a:rPr lang="en-US" sz="2400" kern="0" dirty="0">
                <a:cs typeface="Arial"/>
                <a:sym typeface="Arial"/>
              </a:rPr>
              <a:t> </a:t>
            </a:r>
            <a:r>
              <a:rPr lang="en-US" sz="2400" kern="0" dirty="0" err="1">
                <a:cs typeface="Arial"/>
                <a:sym typeface="Arial"/>
              </a:rPr>
              <a:t>dụ</a:t>
            </a:r>
            <a:r>
              <a:rPr lang="en-US" sz="2400" kern="0" dirty="0">
                <a:cs typeface="Arial"/>
                <a:sym typeface="Arial"/>
              </a:rPr>
              <a:t>:</a:t>
            </a:r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5E03893E-5E08-2319-50D2-8FD2C66CF395}"/>
              </a:ext>
            </a:extLst>
          </p:cNvPr>
          <p:cNvSpPr/>
          <p:nvPr/>
        </p:nvSpPr>
        <p:spPr>
          <a:xfrm>
            <a:off x="3297755" y="5671765"/>
            <a:ext cx="6096000" cy="11272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381019" indent="-381019" algn="just">
              <a:lnSpc>
                <a:spcPct val="150000"/>
              </a:lnSpc>
              <a:buClr>
                <a:srgbClr val="000000"/>
              </a:buClr>
              <a:buFont typeface="Arial" pitchFamily="34" charset="0"/>
              <a:buChar char="•"/>
            </a:pPr>
            <a:r>
              <a:rPr lang="en-US" sz="2400" b="1" kern="0" dirty="0" err="1">
                <a:cs typeface="Arial"/>
                <a:sym typeface="Arial"/>
              </a:rPr>
              <a:t>Đố</a:t>
            </a:r>
            <a:r>
              <a:rPr lang="en-US" sz="2400" b="1" kern="0" dirty="0">
                <a:cs typeface="Arial"/>
                <a:sym typeface="Arial"/>
              </a:rPr>
              <a:t>: </a:t>
            </a:r>
            <a:r>
              <a:rPr lang="en-US" sz="2400" kern="0" dirty="0" err="1">
                <a:cs typeface="Arial"/>
                <a:sym typeface="Arial"/>
              </a:rPr>
              <a:t>Số</a:t>
            </a:r>
            <a:r>
              <a:rPr lang="en-US" sz="2400" kern="0" dirty="0">
                <a:cs typeface="Arial"/>
                <a:sym typeface="Arial"/>
              </a:rPr>
              <a:t> 1 396 </a:t>
            </a:r>
            <a:r>
              <a:rPr lang="en-US" sz="2400" kern="0" dirty="0" err="1">
                <a:cs typeface="Arial"/>
                <a:sym typeface="Arial"/>
              </a:rPr>
              <a:t>là</a:t>
            </a:r>
            <a:r>
              <a:rPr lang="en-US" sz="2400" kern="0" dirty="0">
                <a:cs typeface="Arial"/>
                <a:sym typeface="Arial"/>
              </a:rPr>
              <a:t> </a:t>
            </a:r>
            <a:r>
              <a:rPr lang="en-US" sz="2400" kern="0" dirty="0" err="1">
                <a:cs typeface="Arial"/>
                <a:sym typeface="Arial"/>
              </a:rPr>
              <a:t>số</a:t>
            </a:r>
            <a:r>
              <a:rPr lang="en-US" sz="2400" kern="0" dirty="0">
                <a:cs typeface="Arial"/>
                <a:sym typeface="Arial"/>
              </a:rPr>
              <a:t> </a:t>
            </a:r>
            <a:r>
              <a:rPr lang="en-US" sz="2400" kern="0" dirty="0" err="1">
                <a:cs typeface="Arial"/>
                <a:sym typeface="Arial"/>
              </a:rPr>
              <a:t>chẵn</a:t>
            </a:r>
            <a:r>
              <a:rPr lang="en-US" sz="2400" kern="0" dirty="0">
                <a:cs typeface="Arial"/>
                <a:sym typeface="Arial"/>
              </a:rPr>
              <a:t> hay </a:t>
            </a:r>
            <a:r>
              <a:rPr lang="en-US" sz="2400" kern="0" dirty="0" err="1">
                <a:cs typeface="Arial"/>
                <a:sym typeface="Arial"/>
              </a:rPr>
              <a:t>số</a:t>
            </a:r>
            <a:r>
              <a:rPr lang="en-US" sz="2400" kern="0" dirty="0">
                <a:cs typeface="Arial"/>
                <a:sym typeface="Arial"/>
              </a:rPr>
              <a:t> </a:t>
            </a:r>
            <a:r>
              <a:rPr lang="en-US" sz="2400" kern="0" dirty="0" err="1">
                <a:cs typeface="Arial"/>
                <a:sym typeface="Arial"/>
              </a:rPr>
              <a:t>lẻ</a:t>
            </a:r>
            <a:r>
              <a:rPr lang="en-US" sz="2400" kern="0" dirty="0">
                <a:cs typeface="Arial"/>
                <a:sym typeface="Arial"/>
              </a:rPr>
              <a:t>?</a:t>
            </a:r>
          </a:p>
          <a:p>
            <a:pPr marL="381019" indent="-381019" algn="just">
              <a:lnSpc>
                <a:spcPct val="150000"/>
              </a:lnSpc>
              <a:buClr>
                <a:srgbClr val="000000"/>
              </a:buClr>
              <a:buFont typeface="Arial" pitchFamily="34" charset="0"/>
              <a:buChar char="•"/>
            </a:pPr>
            <a:r>
              <a:rPr lang="en-US" sz="2400" b="1" kern="0" dirty="0" err="1">
                <a:cs typeface="Arial"/>
                <a:sym typeface="Arial"/>
              </a:rPr>
              <a:t>Trả</a:t>
            </a:r>
            <a:r>
              <a:rPr lang="en-US" sz="2400" b="1" kern="0" dirty="0">
                <a:cs typeface="Arial"/>
                <a:sym typeface="Arial"/>
              </a:rPr>
              <a:t> </a:t>
            </a:r>
            <a:r>
              <a:rPr lang="en-US" sz="2400" b="1" kern="0" dirty="0" err="1">
                <a:cs typeface="Arial"/>
                <a:sym typeface="Arial"/>
              </a:rPr>
              <a:t>lời</a:t>
            </a:r>
            <a:r>
              <a:rPr lang="en-US" sz="2400" b="1" kern="0" dirty="0">
                <a:cs typeface="Arial"/>
                <a:sym typeface="Arial"/>
              </a:rPr>
              <a:t>: </a:t>
            </a:r>
            <a:r>
              <a:rPr lang="en-US" sz="2400" kern="0" dirty="0" err="1">
                <a:cs typeface="Arial"/>
                <a:sym typeface="Arial"/>
              </a:rPr>
              <a:t>Số</a:t>
            </a:r>
            <a:r>
              <a:rPr lang="en-US" sz="2400" kern="0" dirty="0">
                <a:cs typeface="Arial"/>
                <a:sym typeface="Arial"/>
              </a:rPr>
              <a:t> 1 396 </a:t>
            </a:r>
            <a:r>
              <a:rPr lang="en-US" sz="2400" kern="0" dirty="0" err="1">
                <a:cs typeface="Arial"/>
                <a:sym typeface="Arial"/>
              </a:rPr>
              <a:t>là</a:t>
            </a:r>
            <a:r>
              <a:rPr lang="en-US" sz="2400" kern="0" dirty="0">
                <a:cs typeface="Arial"/>
                <a:sym typeface="Arial"/>
              </a:rPr>
              <a:t> </a:t>
            </a:r>
            <a:r>
              <a:rPr lang="en-US" sz="2400" kern="0" dirty="0" err="1">
                <a:cs typeface="Arial"/>
                <a:sym typeface="Arial"/>
              </a:rPr>
              <a:t>số</a:t>
            </a:r>
            <a:r>
              <a:rPr lang="en-US" sz="2400" kern="0" dirty="0">
                <a:cs typeface="Arial"/>
                <a:sym typeface="Arial"/>
              </a:rPr>
              <a:t> </a:t>
            </a:r>
            <a:r>
              <a:rPr lang="en-US" sz="2400" kern="0" dirty="0" err="1">
                <a:cs typeface="Arial"/>
                <a:sym typeface="Arial"/>
              </a:rPr>
              <a:t>chẵn</a:t>
            </a:r>
            <a:r>
              <a:rPr lang="en-US" sz="2400" kern="0" dirty="0">
                <a:cs typeface="Arial"/>
                <a:sym typeface="Arial"/>
              </a:rPr>
              <a:t>.</a:t>
            </a:r>
          </a:p>
        </p:txBody>
      </p:sp>
      <p:grpSp>
        <p:nvGrpSpPr>
          <p:cNvPr id="8" name="Google Shape;16217;p39">
            <a:extLst>
              <a:ext uri="{FF2B5EF4-FFF2-40B4-BE49-F238E27FC236}">
                <a16:creationId xmlns:a16="http://schemas.microsoft.com/office/drawing/2014/main" id="{5763A02E-E58B-1677-6091-09180BC6FFDE}"/>
              </a:ext>
            </a:extLst>
          </p:cNvPr>
          <p:cNvGrpSpPr/>
          <p:nvPr/>
        </p:nvGrpSpPr>
        <p:grpSpPr>
          <a:xfrm>
            <a:off x="299751" y="5157930"/>
            <a:ext cx="2066408" cy="1879767"/>
            <a:chOff x="6409165" y="498645"/>
            <a:chExt cx="2563282" cy="2091172"/>
          </a:xfrm>
        </p:grpSpPr>
        <p:grpSp>
          <p:nvGrpSpPr>
            <p:cNvPr id="9" name="Google Shape;16218;p39">
              <a:extLst>
                <a:ext uri="{FF2B5EF4-FFF2-40B4-BE49-F238E27FC236}">
                  <a16:creationId xmlns:a16="http://schemas.microsoft.com/office/drawing/2014/main" id="{45971CDB-2C64-7805-8585-FC677335E4A9}"/>
                </a:ext>
              </a:extLst>
            </p:cNvPr>
            <p:cNvGrpSpPr/>
            <p:nvPr/>
          </p:nvGrpSpPr>
          <p:grpSpPr>
            <a:xfrm rot="899944">
              <a:off x="6573839" y="760997"/>
              <a:ext cx="2233690" cy="1566430"/>
              <a:chOff x="1938475" y="-381700"/>
              <a:chExt cx="1499575" cy="1051750"/>
            </a:xfrm>
          </p:grpSpPr>
          <p:sp>
            <p:nvSpPr>
              <p:cNvPr id="120" name="Google Shape;16219;p39">
                <a:extLst>
                  <a:ext uri="{FF2B5EF4-FFF2-40B4-BE49-F238E27FC236}">
                    <a16:creationId xmlns:a16="http://schemas.microsoft.com/office/drawing/2014/main" id="{E8894B7A-1E1E-FD0F-A1D1-47F61DDA9FE7}"/>
                  </a:ext>
                </a:extLst>
              </p:cNvPr>
              <p:cNvSpPr/>
              <p:nvPr/>
            </p:nvSpPr>
            <p:spPr>
              <a:xfrm>
                <a:off x="1938475" y="145775"/>
                <a:ext cx="542275" cy="524275"/>
              </a:xfrm>
              <a:custGeom>
                <a:avLst/>
                <a:gdLst/>
                <a:ahLst/>
                <a:cxnLst/>
                <a:rect l="l" t="t" r="r" b="b"/>
                <a:pathLst>
                  <a:path w="21691" h="20971" extrusionOk="0">
                    <a:moveTo>
                      <a:pt x="13878" y="0"/>
                    </a:moveTo>
                    <a:lnTo>
                      <a:pt x="13749" y="26"/>
                    </a:lnTo>
                    <a:lnTo>
                      <a:pt x="13441" y="52"/>
                    </a:lnTo>
                    <a:lnTo>
                      <a:pt x="13158" y="103"/>
                    </a:lnTo>
                    <a:lnTo>
                      <a:pt x="12875" y="206"/>
                    </a:lnTo>
                    <a:lnTo>
                      <a:pt x="12618" y="309"/>
                    </a:lnTo>
                    <a:lnTo>
                      <a:pt x="12361" y="463"/>
                    </a:lnTo>
                    <a:lnTo>
                      <a:pt x="12130" y="643"/>
                    </a:lnTo>
                    <a:lnTo>
                      <a:pt x="11924" y="848"/>
                    </a:lnTo>
                    <a:lnTo>
                      <a:pt x="11745" y="1080"/>
                    </a:lnTo>
                    <a:lnTo>
                      <a:pt x="11565" y="925"/>
                    </a:lnTo>
                    <a:lnTo>
                      <a:pt x="11359" y="823"/>
                    </a:lnTo>
                    <a:lnTo>
                      <a:pt x="11128" y="720"/>
                    </a:lnTo>
                    <a:lnTo>
                      <a:pt x="10896" y="643"/>
                    </a:lnTo>
                    <a:lnTo>
                      <a:pt x="10665" y="566"/>
                    </a:lnTo>
                    <a:lnTo>
                      <a:pt x="10434" y="540"/>
                    </a:lnTo>
                    <a:lnTo>
                      <a:pt x="10177" y="514"/>
                    </a:lnTo>
                    <a:lnTo>
                      <a:pt x="9534" y="514"/>
                    </a:lnTo>
                    <a:lnTo>
                      <a:pt x="9149" y="566"/>
                    </a:lnTo>
                    <a:lnTo>
                      <a:pt x="8532" y="643"/>
                    </a:lnTo>
                    <a:lnTo>
                      <a:pt x="8249" y="720"/>
                    </a:lnTo>
                    <a:lnTo>
                      <a:pt x="7941" y="797"/>
                    </a:lnTo>
                    <a:lnTo>
                      <a:pt x="7658" y="900"/>
                    </a:lnTo>
                    <a:lnTo>
                      <a:pt x="7376" y="1002"/>
                    </a:lnTo>
                    <a:lnTo>
                      <a:pt x="7093" y="1131"/>
                    </a:lnTo>
                    <a:lnTo>
                      <a:pt x="6836" y="1285"/>
                    </a:lnTo>
                    <a:lnTo>
                      <a:pt x="6579" y="1465"/>
                    </a:lnTo>
                    <a:lnTo>
                      <a:pt x="6373" y="1671"/>
                    </a:lnTo>
                    <a:lnTo>
                      <a:pt x="6142" y="1902"/>
                    </a:lnTo>
                    <a:lnTo>
                      <a:pt x="5962" y="2133"/>
                    </a:lnTo>
                    <a:lnTo>
                      <a:pt x="5834" y="2416"/>
                    </a:lnTo>
                    <a:lnTo>
                      <a:pt x="5705" y="2673"/>
                    </a:lnTo>
                    <a:lnTo>
                      <a:pt x="5628" y="2981"/>
                    </a:lnTo>
                    <a:lnTo>
                      <a:pt x="5602" y="3264"/>
                    </a:lnTo>
                    <a:lnTo>
                      <a:pt x="5397" y="3213"/>
                    </a:lnTo>
                    <a:lnTo>
                      <a:pt x="5191" y="3187"/>
                    </a:lnTo>
                    <a:lnTo>
                      <a:pt x="4780" y="3161"/>
                    </a:lnTo>
                    <a:lnTo>
                      <a:pt x="4395" y="3187"/>
                    </a:lnTo>
                    <a:lnTo>
                      <a:pt x="4009" y="3238"/>
                    </a:lnTo>
                    <a:lnTo>
                      <a:pt x="3624" y="3315"/>
                    </a:lnTo>
                    <a:lnTo>
                      <a:pt x="3238" y="3418"/>
                    </a:lnTo>
                    <a:lnTo>
                      <a:pt x="2853" y="3547"/>
                    </a:lnTo>
                    <a:lnTo>
                      <a:pt x="2493" y="3727"/>
                    </a:lnTo>
                    <a:lnTo>
                      <a:pt x="2159" y="3906"/>
                    </a:lnTo>
                    <a:lnTo>
                      <a:pt x="1825" y="4138"/>
                    </a:lnTo>
                    <a:lnTo>
                      <a:pt x="1542" y="4395"/>
                    </a:lnTo>
                    <a:lnTo>
                      <a:pt x="1285" y="4703"/>
                    </a:lnTo>
                    <a:lnTo>
                      <a:pt x="1182" y="4857"/>
                    </a:lnTo>
                    <a:lnTo>
                      <a:pt x="1079" y="5037"/>
                    </a:lnTo>
                    <a:lnTo>
                      <a:pt x="1002" y="5217"/>
                    </a:lnTo>
                    <a:lnTo>
                      <a:pt x="951" y="5423"/>
                    </a:lnTo>
                    <a:lnTo>
                      <a:pt x="899" y="5603"/>
                    </a:lnTo>
                    <a:lnTo>
                      <a:pt x="848" y="5808"/>
                    </a:lnTo>
                    <a:lnTo>
                      <a:pt x="822" y="5988"/>
                    </a:lnTo>
                    <a:lnTo>
                      <a:pt x="822" y="6194"/>
                    </a:lnTo>
                    <a:lnTo>
                      <a:pt x="848" y="6399"/>
                    </a:lnTo>
                    <a:lnTo>
                      <a:pt x="874" y="6579"/>
                    </a:lnTo>
                    <a:lnTo>
                      <a:pt x="925" y="6785"/>
                    </a:lnTo>
                    <a:lnTo>
                      <a:pt x="977" y="6965"/>
                    </a:lnTo>
                    <a:lnTo>
                      <a:pt x="1054" y="7119"/>
                    </a:lnTo>
                    <a:lnTo>
                      <a:pt x="1156" y="7299"/>
                    </a:lnTo>
                    <a:lnTo>
                      <a:pt x="1259" y="7453"/>
                    </a:lnTo>
                    <a:lnTo>
                      <a:pt x="1413" y="7581"/>
                    </a:lnTo>
                    <a:lnTo>
                      <a:pt x="1131" y="7890"/>
                    </a:lnTo>
                    <a:lnTo>
                      <a:pt x="899" y="8198"/>
                    </a:lnTo>
                    <a:lnTo>
                      <a:pt x="668" y="8558"/>
                    </a:lnTo>
                    <a:lnTo>
                      <a:pt x="488" y="8892"/>
                    </a:lnTo>
                    <a:lnTo>
                      <a:pt x="308" y="9278"/>
                    </a:lnTo>
                    <a:lnTo>
                      <a:pt x="180" y="9637"/>
                    </a:lnTo>
                    <a:lnTo>
                      <a:pt x="103" y="10049"/>
                    </a:lnTo>
                    <a:lnTo>
                      <a:pt x="26" y="10434"/>
                    </a:lnTo>
                    <a:lnTo>
                      <a:pt x="0" y="10845"/>
                    </a:lnTo>
                    <a:lnTo>
                      <a:pt x="26" y="11231"/>
                    </a:lnTo>
                    <a:lnTo>
                      <a:pt x="77" y="11642"/>
                    </a:lnTo>
                    <a:lnTo>
                      <a:pt x="180" y="12027"/>
                    </a:lnTo>
                    <a:lnTo>
                      <a:pt x="308" y="12413"/>
                    </a:lnTo>
                    <a:lnTo>
                      <a:pt x="488" y="12773"/>
                    </a:lnTo>
                    <a:lnTo>
                      <a:pt x="694" y="13107"/>
                    </a:lnTo>
                    <a:lnTo>
                      <a:pt x="951" y="13415"/>
                    </a:lnTo>
                    <a:lnTo>
                      <a:pt x="1156" y="13646"/>
                    </a:lnTo>
                    <a:lnTo>
                      <a:pt x="1388" y="13826"/>
                    </a:lnTo>
                    <a:lnTo>
                      <a:pt x="1645" y="13981"/>
                    </a:lnTo>
                    <a:lnTo>
                      <a:pt x="1927" y="14083"/>
                    </a:lnTo>
                    <a:lnTo>
                      <a:pt x="2159" y="14135"/>
                    </a:lnTo>
                    <a:lnTo>
                      <a:pt x="2133" y="14315"/>
                    </a:lnTo>
                    <a:lnTo>
                      <a:pt x="2159" y="14469"/>
                    </a:lnTo>
                    <a:lnTo>
                      <a:pt x="1850" y="14674"/>
                    </a:lnTo>
                    <a:lnTo>
                      <a:pt x="1593" y="14931"/>
                    </a:lnTo>
                    <a:lnTo>
                      <a:pt x="1388" y="15214"/>
                    </a:lnTo>
                    <a:lnTo>
                      <a:pt x="1285" y="15368"/>
                    </a:lnTo>
                    <a:lnTo>
                      <a:pt x="1208" y="15548"/>
                    </a:lnTo>
                    <a:lnTo>
                      <a:pt x="1156" y="15728"/>
                    </a:lnTo>
                    <a:lnTo>
                      <a:pt x="1105" y="15908"/>
                    </a:lnTo>
                    <a:lnTo>
                      <a:pt x="1079" y="16114"/>
                    </a:lnTo>
                    <a:lnTo>
                      <a:pt x="1054" y="16319"/>
                    </a:lnTo>
                    <a:lnTo>
                      <a:pt x="1054" y="16550"/>
                    </a:lnTo>
                    <a:lnTo>
                      <a:pt x="1054" y="16782"/>
                    </a:lnTo>
                    <a:lnTo>
                      <a:pt x="1131" y="17270"/>
                    </a:lnTo>
                    <a:lnTo>
                      <a:pt x="1182" y="17501"/>
                    </a:lnTo>
                    <a:lnTo>
                      <a:pt x="1259" y="17733"/>
                    </a:lnTo>
                    <a:lnTo>
                      <a:pt x="1362" y="17964"/>
                    </a:lnTo>
                    <a:lnTo>
                      <a:pt x="1465" y="18169"/>
                    </a:lnTo>
                    <a:lnTo>
                      <a:pt x="1593" y="18349"/>
                    </a:lnTo>
                    <a:lnTo>
                      <a:pt x="1748" y="18555"/>
                    </a:lnTo>
                    <a:lnTo>
                      <a:pt x="1902" y="18709"/>
                    </a:lnTo>
                    <a:lnTo>
                      <a:pt x="2082" y="18863"/>
                    </a:lnTo>
                    <a:lnTo>
                      <a:pt x="2262" y="18992"/>
                    </a:lnTo>
                    <a:lnTo>
                      <a:pt x="2467" y="19120"/>
                    </a:lnTo>
                    <a:lnTo>
                      <a:pt x="2673" y="19223"/>
                    </a:lnTo>
                    <a:lnTo>
                      <a:pt x="2878" y="19326"/>
                    </a:lnTo>
                    <a:lnTo>
                      <a:pt x="3110" y="19377"/>
                    </a:lnTo>
                    <a:lnTo>
                      <a:pt x="3341" y="19429"/>
                    </a:lnTo>
                    <a:lnTo>
                      <a:pt x="3572" y="19480"/>
                    </a:lnTo>
                    <a:lnTo>
                      <a:pt x="4060" y="19480"/>
                    </a:lnTo>
                    <a:lnTo>
                      <a:pt x="4343" y="19429"/>
                    </a:lnTo>
                    <a:lnTo>
                      <a:pt x="4574" y="19377"/>
                    </a:lnTo>
                    <a:lnTo>
                      <a:pt x="4806" y="19300"/>
                    </a:lnTo>
                    <a:lnTo>
                      <a:pt x="5011" y="19197"/>
                    </a:lnTo>
                    <a:lnTo>
                      <a:pt x="5217" y="19095"/>
                    </a:lnTo>
                    <a:lnTo>
                      <a:pt x="5423" y="18966"/>
                    </a:lnTo>
                    <a:lnTo>
                      <a:pt x="5602" y="18812"/>
                    </a:lnTo>
                    <a:lnTo>
                      <a:pt x="5757" y="18658"/>
                    </a:lnTo>
                    <a:lnTo>
                      <a:pt x="5911" y="18478"/>
                    </a:lnTo>
                    <a:lnTo>
                      <a:pt x="6168" y="18761"/>
                    </a:lnTo>
                    <a:lnTo>
                      <a:pt x="6425" y="19018"/>
                    </a:lnTo>
                    <a:lnTo>
                      <a:pt x="6682" y="19275"/>
                    </a:lnTo>
                    <a:lnTo>
                      <a:pt x="6964" y="19506"/>
                    </a:lnTo>
                    <a:lnTo>
                      <a:pt x="7247" y="19711"/>
                    </a:lnTo>
                    <a:lnTo>
                      <a:pt x="7556" y="19917"/>
                    </a:lnTo>
                    <a:lnTo>
                      <a:pt x="7864" y="20123"/>
                    </a:lnTo>
                    <a:lnTo>
                      <a:pt x="8172" y="20277"/>
                    </a:lnTo>
                    <a:lnTo>
                      <a:pt x="8506" y="20431"/>
                    </a:lnTo>
                    <a:lnTo>
                      <a:pt x="8841" y="20585"/>
                    </a:lnTo>
                    <a:lnTo>
                      <a:pt x="9200" y="20688"/>
                    </a:lnTo>
                    <a:lnTo>
                      <a:pt x="9560" y="20791"/>
                    </a:lnTo>
                    <a:lnTo>
                      <a:pt x="9946" y="20868"/>
                    </a:lnTo>
                    <a:lnTo>
                      <a:pt x="10331" y="20919"/>
                    </a:lnTo>
                    <a:lnTo>
                      <a:pt x="10717" y="20945"/>
                    </a:lnTo>
                    <a:lnTo>
                      <a:pt x="11128" y="20971"/>
                    </a:lnTo>
                    <a:lnTo>
                      <a:pt x="11590" y="20945"/>
                    </a:lnTo>
                    <a:lnTo>
                      <a:pt x="12079" y="20894"/>
                    </a:lnTo>
                    <a:lnTo>
                      <a:pt x="12567" y="20817"/>
                    </a:lnTo>
                    <a:lnTo>
                      <a:pt x="13081" y="20714"/>
                    </a:lnTo>
                    <a:lnTo>
                      <a:pt x="13492" y="20611"/>
                    </a:lnTo>
                    <a:lnTo>
                      <a:pt x="13878" y="20482"/>
                    </a:lnTo>
                    <a:lnTo>
                      <a:pt x="14289" y="20354"/>
                    </a:lnTo>
                    <a:lnTo>
                      <a:pt x="14700" y="20174"/>
                    </a:lnTo>
                    <a:lnTo>
                      <a:pt x="15214" y="19968"/>
                    </a:lnTo>
                    <a:lnTo>
                      <a:pt x="15702" y="19737"/>
                    </a:lnTo>
                    <a:lnTo>
                      <a:pt x="16216" y="19506"/>
                    </a:lnTo>
                    <a:lnTo>
                      <a:pt x="16705" y="19223"/>
                    </a:lnTo>
                    <a:lnTo>
                      <a:pt x="17167" y="18940"/>
                    </a:lnTo>
                    <a:lnTo>
                      <a:pt x="17604" y="18606"/>
                    </a:lnTo>
                    <a:lnTo>
                      <a:pt x="18041" y="18247"/>
                    </a:lnTo>
                    <a:lnTo>
                      <a:pt x="18426" y="17861"/>
                    </a:lnTo>
                    <a:lnTo>
                      <a:pt x="18709" y="17501"/>
                    </a:lnTo>
                    <a:lnTo>
                      <a:pt x="18966" y="17142"/>
                    </a:lnTo>
                    <a:lnTo>
                      <a:pt x="19223" y="16705"/>
                    </a:lnTo>
                    <a:lnTo>
                      <a:pt x="19454" y="16216"/>
                    </a:lnTo>
                    <a:lnTo>
                      <a:pt x="19634" y="15754"/>
                    </a:lnTo>
                    <a:lnTo>
                      <a:pt x="19763" y="15240"/>
                    </a:lnTo>
                    <a:lnTo>
                      <a:pt x="19840" y="14751"/>
                    </a:lnTo>
                    <a:lnTo>
                      <a:pt x="19891" y="14238"/>
                    </a:lnTo>
                    <a:lnTo>
                      <a:pt x="19891" y="13724"/>
                    </a:lnTo>
                    <a:lnTo>
                      <a:pt x="19866" y="13210"/>
                    </a:lnTo>
                    <a:lnTo>
                      <a:pt x="20097" y="13132"/>
                    </a:lnTo>
                    <a:lnTo>
                      <a:pt x="20328" y="13004"/>
                    </a:lnTo>
                    <a:lnTo>
                      <a:pt x="20534" y="12875"/>
                    </a:lnTo>
                    <a:lnTo>
                      <a:pt x="20714" y="12721"/>
                    </a:lnTo>
                    <a:lnTo>
                      <a:pt x="20893" y="12567"/>
                    </a:lnTo>
                    <a:lnTo>
                      <a:pt x="21048" y="12387"/>
                    </a:lnTo>
                    <a:lnTo>
                      <a:pt x="21202" y="12207"/>
                    </a:lnTo>
                    <a:lnTo>
                      <a:pt x="21330" y="12002"/>
                    </a:lnTo>
                    <a:lnTo>
                      <a:pt x="21433" y="11796"/>
                    </a:lnTo>
                    <a:lnTo>
                      <a:pt x="21536" y="11565"/>
                    </a:lnTo>
                    <a:lnTo>
                      <a:pt x="21587" y="11333"/>
                    </a:lnTo>
                    <a:lnTo>
                      <a:pt x="21639" y="11102"/>
                    </a:lnTo>
                    <a:lnTo>
                      <a:pt x="21690" y="10871"/>
                    </a:lnTo>
                    <a:lnTo>
                      <a:pt x="21690" y="10614"/>
                    </a:lnTo>
                    <a:lnTo>
                      <a:pt x="21664" y="10357"/>
                    </a:lnTo>
                    <a:lnTo>
                      <a:pt x="21639" y="10100"/>
                    </a:lnTo>
                    <a:lnTo>
                      <a:pt x="21562" y="9843"/>
                    </a:lnTo>
                    <a:lnTo>
                      <a:pt x="21485" y="9586"/>
                    </a:lnTo>
                    <a:lnTo>
                      <a:pt x="21356" y="9355"/>
                    </a:lnTo>
                    <a:lnTo>
                      <a:pt x="21228" y="9123"/>
                    </a:lnTo>
                    <a:lnTo>
                      <a:pt x="21073" y="8892"/>
                    </a:lnTo>
                    <a:lnTo>
                      <a:pt x="20893" y="8712"/>
                    </a:lnTo>
                    <a:lnTo>
                      <a:pt x="20688" y="8532"/>
                    </a:lnTo>
                    <a:lnTo>
                      <a:pt x="20482" y="8378"/>
                    </a:lnTo>
                    <a:lnTo>
                      <a:pt x="20637" y="8018"/>
                    </a:lnTo>
                    <a:lnTo>
                      <a:pt x="20765" y="7633"/>
                    </a:lnTo>
                    <a:lnTo>
                      <a:pt x="20842" y="7247"/>
                    </a:lnTo>
                    <a:lnTo>
                      <a:pt x="20868" y="6836"/>
                    </a:lnTo>
                    <a:lnTo>
                      <a:pt x="20868" y="6451"/>
                    </a:lnTo>
                    <a:lnTo>
                      <a:pt x="20842" y="6065"/>
                    </a:lnTo>
                    <a:lnTo>
                      <a:pt x="20765" y="5680"/>
                    </a:lnTo>
                    <a:lnTo>
                      <a:pt x="20637" y="5294"/>
                    </a:lnTo>
                    <a:lnTo>
                      <a:pt x="20534" y="5089"/>
                    </a:lnTo>
                    <a:lnTo>
                      <a:pt x="20431" y="4883"/>
                    </a:lnTo>
                    <a:lnTo>
                      <a:pt x="20302" y="4677"/>
                    </a:lnTo>
                    <a:lnTo>
                      <a:pt x="20148" y="4498"/>
                    </a:lnTo>
                    <a:lnTo>
                      <a:pt x="19994" y="4318"/>
                    </a:lnTo>
                    <a:lnTo>
                      <a:pt x="19840" y="4138"/>
                    </a:lnTo>
                    <a:lnTo>
                      <a:pt x="19660" y="3984"/>
                    </a:lnTo>
                    <a:lnTo>
                      <a:pt x="19480" y="3855"/>
                    </a:lnTo>
                    <a:lnTo>
                      <a:pt x="19274" y="3727"/>
                    </a:lnTo>
                    <a:lnTo>
                      <a:pt x="19095" y="3598"/>
                    </a:lnTo>
                    <a:lnTo>
                      <a:pt x="18863" y="3521"/>
                    </a:lnTo>
                    <a:lnTo>
                      <a:pt x="18658" y="3418"/>
                    </a:lnTo>
                    <a:lnTo>
                      <a:pt x="18426" y="3367"/>
                    </a:lnTo>
                    <a:lnTo>
                      <a:pt x="18221" y="3315"/>
                    </a:lnTo>
                    <a:lnTo>
                      <a:pt x="17989" y="3290"/>
                    </a:lnTo>
                    <a:lnTo>
                      <a:pt x="17758" y="3264"/>
                    </a:lnTo>
                    <a:lnTo>
                      <a:pt x="17604" y="3290"/>
                    </a:lnTo>
                    <a:lnTo>
                      <a:pt x="17604" y="3084"/>
                    </a:lnTo>
                    <a:lnTo>
                      <a:pt x="17578" y="2878"/>
                    </a:lnTo>
                    <a:lnTo>
                      <a:pt x="17553" y="2699"/>
                    </a:lnTo>
                    <a:lnTo>
                      <a:pt x="17475" y="2493"/>
                    </a:lnTo>
                    <a:lnTo>
                      <a:pt x="17347" y="2133"/>
                    </a:lnTo>
                    <a:lnTo>
                      <a:pt x="17141" y="1799"/>
                    </a:lnTo>
                    <a:lnTo>
                      <a:pt x="16884" y="1465"/>
                    </a:lnTo>
                    <a:lnTo>
                      <a:pt x="16602" y="1182"/>
                    </a:lnTo>
                    <a:lnTo>
                      <a:pt x="16293" y="900"/>
                    </a:lnTo>
                    <a:lnTo>
                      <a:pt x="15959" y="668"/>
                    </a:lnTo>
                    <a:lnTo>
                      <a:pt x="15728" y="540"/>
                    </a:lnTo>
                    <a:lnTo>
                      <a:pt x="15471" y="411"/>
                    </a:lnTo>
                    <a:lnTo>
                      <a:pt x="15214" y="283"/>
                    </a:lnTo>
                    <a:lnTo>
                      <a:pt x="14957" y="206"/>
                    </a:lnTo>
                    <a:lnTo>
                      <a:pt x="14700" y="103"/>
                    </a:lnTo>
                    <a:lnTo>
                      <a:pt x="14417" y="52"/>
                    </a:lnTo>
                    <a:lnTo>
                      <a:pt x="14160" y="26"/>
                    </a:lnTo>
                    <a:lnTo>
                      <a:pt x="13878" y="0"/>
                    </a:ln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71438" dist="47625" dir="4200000" algn="bl" rotWithShape="0">
                  <a:srgbClr val="5E91E0">
                    <a:alpha val="20000"/>
                  </a:srgbClr>
                </a:outerShdw>
              </a:effectLst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21" name="Google Shape;16220;p39">
                <a:extLst>
                  <a:ext uri="{FF2B5EF4-FFF2-40B4-BE49-F238E27FC236}">
                    <a16:creationId xmlns:a16="http://schemas.microsoft.com/office/drawing/2014/main" id="{432F48FB-5F02-C3A0-1E10-F89E7524C084}"/>
                  </a:ext>
                </a:extLst>
              </p:cNvPr>
              <p:cNvSpPr/>
              <p:nvPr/>
            </p:nvSpPr>
            <p:spPr>
              <a:xfrm>
                <a:off x="1938475" y="145775"/>
                <a:ext cx="542275" cy="524275"/>
              </a:xfrm>
              <a:custGeom>
                <a:avLst/>
                <a:gdLst/>
                <a:ahLst/>
                <a:cxnLst/>
                <a:rect l="l" t="t" r="r" b="b"/>
                <a:pathLst>
                  <a:path w="21691" h="20971" fill="none" extrusionOk="0">
                    <a:moveTo>
                      <a:pt x="13878" y="0"/>
                    </a:moveTo>
                    <a:lnTo>
                      <a:pt x="13878" y="0"/>
                    </a:lnTo>
                    <a:lnTo>
                      <a:pt x="13749" y="26"/>
                    </a:lnTo>
                    <a:lnTo>
                      <a:pt x="13749" y="26"/>
                    </a:lnTo>
                    <a:lnTo>
                      <a:pt x="13441" y="52"/>
                    </a:lnTo>
                    <a:lnTo>
                      <a:pt x="13158" y="103"/>
                    </a:lnTo>
                    <a:lnTo>
                      <a:pt x="12875" y="206"/>
                    </a:lnTo>
                    <a:lnTo>
                      <a:pt x="12618" y="309"/>
                    </a:lnTo>
                    <a:lnTo>
                      <a:pt x="12361" y="463"/>
                    </a:lnTo>
                    <a:lnTo>
                      <a:pt x="12130" y="643"/>
                    </a:lnTo>
                    <a:lnTo>
                      <a:pt x="11924" y="848"/>
                    </a:lnTo>
                    <a:lnTo>
                      <a:pt x="11745" y="1080"/>
                    </a:lnTo>
                    <a:lnTo>
                      <a:pt x="11745" y="1080"/>
                    </a:lnTo>
                    <a:lnTo>
                      <a:pt x="11565" y="925"/>
                    </a:lnTo>
                    <a:lnTo>
                      <a:pt x="11359" y="823"/>
                    </a:lnTo>
                    <a:lnTo>
                      <a:pt x="11128" y="720"/>
                    </a:lnTo>
                    <a:lnTo>
                      <a:pt x="10896" y="643"/>
                    </a:lnTo>
                    <a:lnTo>
                      <a:pt x="10665" y="566"/>
                    </a:lnTo>
                    <a:lnTo>
                      <a:pt x="10434" y="540"/>
                    </a:lnTo>
                    <a:lnTo>
                      <a:pt x="10177" y="514"/>
                    </a:lnTo>
                    <a:lnTo>
                      <a:pt x="9920" y="514"/>
                    </a:lnTo>
                    <a:lnTo>
                      <a:pt x="9920" y="514"/>
                    </a:lnTo>
                    <a:lnTo>
                      <a:pt x="9534" y="514"/>
                    </a:lnTo>
                    <a:lnTo>
                      <a:pt x="9149" y="566"/>
                    </a:lnTo>
                    <a:lnTo>
                      <a:pt x="9149" y="566"/>
                    </a:lnTo>
                    <a:lnTo>
                      <a:pt x="8532" y="643"/>
                    </a:lnTo>
                    <a:lnTo>
                      <a:pt x="8249" y="720"/>
                    </a:lnTo>
                    <a:lnTo>
                      <a:pt x="7941" y="797"/>
                    </a:lnTo>
                    <a:lnTo>
                      <a:pt x="7658" y="900"/>
                    </a:lnTo>
                    <a:lnTo>
                      <a:pt x="7376" y="1002"/>
                    </a:lnTo>
                    <a:lnTo>
                      <a:pt x="7093" y="1131"/>
                    </a:lnTo>
                    <a:lnTo>
                      <a:pt x="6836" y="1285"/>
                    </a:lnTo>
                    <a:lnTo>
                      <a:pt x="6836" y="1285"/>
                    </a:lnTo>
                    <a:lnTo>
                      <a:pt x="6579" y="1465"/>
                    </a:lnTo>
                    <a:lnTo>
                      <a:pt x="6373" y="1671"/>
                    </a:lnTo>
                    <a:lnTo>
                      <a:pt x="6142" y="1902"/>
                    </a:lnTo>
                    <a:lnTo>
                      <a:pt x="5962" y="2133"/>
                    </a:lnTo>
                    <a:lnTo>
                      <a:pt x="5834" y="2416"/>
                    </a:lnTo>
                    <a:lnTo>
                      <a:pt x="5705" y="2673"/>
                    </a:lnTo>
                    <a:lnTo>
                      <a:pt x="5628" y="2981"/>
                    </a:lnTo>
                    <a:lnTo>
                      <a:pt x="5602" y="3264"/>
                    </a:lnTo>
                    <a:lnTo>
                      <a:pt x="5602" y="3264"/>
                    </a:lnTo>
                    <a:lnTo>
                      <a:pt x="5397" y="3213"/>
                    </a:lnTo>
                    <a:lnTo>
                      <a:pt x="5191" y="3187"/>
                    </a:lnTo>
                    <a:lnTo>
                      <a:pt x="4780" y="3161"/>
                    </a:lnTo>
                    <a:lnTo>
                      <a:pt x="4780" y="3161"/>
                    </a:lnTo>
                    <a:lnTo>
                      <a:pt x="4395" y="3187"/>
                    </a:lnTo>
                    <a:lnTo>
                      <a:pt x="4009" y="3238"/>
                    </a:lnTo>
                    <a:lnTo>
                      <a:pt x="4009" y="3238"/>
                    </a:lnTo>
                    <a:lnTo>
                      <a:pt x="3624" y="3315"/>
                    </a:lnTo>
                    <a:lnTo>
                      <a:pt x="3238" y="3418"/>
                    </a:lnTo>
                    <a:lnTo>
                      <a:pt x="2853" y="3547"/>
                    </a:lnTo>
                    <a:lnTo>
                      <a:pt x="2493" y="3727"/>
                    </a:lnTo>
                    <a:lnTo>
                      <a:pt x="2159" y="3906"/>
                    </a:lnTo>
                    <a:lnTo>
                      <a:pt x="1825" y="4138"/>
                    </a:lnTo>
                    <a:lnTo>
                      <a:pt x="1542" y="4395"/>
                    </a:lnTo>
                    <a:lnTo>
                      <a:pt x="1285" y="4703"/>
                    </a:lnTo>
                    <a:lnTo>
                      <a:pt x="1285" y="4703"/>
                    </a:lnTo>
                    <a:lnTo>
                      <a:pt x="1182" y="4857"/>
                    </a:lnTo>
                    <a:lnTo>
                      <a:pt x="1079" y="5037"/>
                    </a:lnTo>
                    <a:lnTo>
                      <a:pt x="1002" y="5217"/>
                    </a:lnTo>
                    <a:lnTo>
                      <a:pt x="951" y="5423"/>
                    </a:lnTo>
                    <a:lnTo>
                      <a:pt x="899" y="5603"/>
                    </a:lnTo>
                    <a:lnTo>
                      <a:pt x="848" y="5808"/>
                    </a:lnTo>
                    <a:lnTo>
                      <a:pt x="822" y="5988"/>
                    </a:lnTo>
                    <a:lnTo>
                      <a:pt x="822" y="6194"/>
                    </a:lnTo>
                    <a:lnTo>
                      <a:pt x="848" y="6399"/>
                    </a:lnTo>
                    <a:lnTo>
                      <a:pt x="874" y="6579"/>
                    </a:lnTo>
                    <a:lnTo>
                      <a:pt x="925" y="6785"/>
                    </a:lnTo>
                    <a:lnTo>
                      <a:pt x="977" y="6965"/>
                    </a:lnTo>
                    <a:lnTo>
                      <a:pt x="1054" y="7119"/>
                    </a:lnTo>
                    <a:lnTo>
                      <a:pt x="1156" y="7299"/>
                    </a:lnTo>
                    <a:lnTo>
                      <a:pt x="1259" y="7453"/>
                    </a:lnTo>
                    <a:lnTo>
                      <a:pt x="1413" y="7581"/>
                    </a:lnTo>
                    <a:lnTo>
                      <a:pt x="1413" y="7581"/>
                    </a:lnTo>
                    <a:lnTo>
                      <a:pt x="1131" y="7890"/>
                    </a:lnTo>
                    <a:lnTo>
                      <a:pt x="899" y="8198"/>
                    </a:lnTo>
                    <a:lnTo>
                      <a:pt x="668" y="8558"/>
                    </a:lnTo>
                    <a:lnTo>
                      <a:pt x="488" y="8892"/>
                    </a:lnTo>
                    <a:lnTo>
                      <a:pt x="308" y="9278"/>
                    </a:lnTo>
                    <a:lnTo>
                      <a:pt x="180" y="9637"/>
                    </a:lnTo>
                    <a:lnTo>
                      <a:pt x="103" y="10049"/>
                    </a:lnTo>
                    <a:lnTo>
                      <a:pt x="26" y="10434"/>
                    </a:lnTo>
                    <a:lnTo>
                      <a:pt x="26" y="10434"/>
                    </a:lnTo>
                    <a:lnTo>
                      <a:pt x="0" y="10845"/>
                    </a:lnTo>
                    <a:lnTo>
                      <a:pt x="26" y="11231"/>
                    </a:lnTo>
                    <a:lnTo>
                      <a:pt x="77" y="11642"/>
                    </a:lnTo>
                    <a:lnTo>
                      <a:pt x="180" y="12027"/>
                    </a:lnTo>
                    <a:lnTo>
                      <a:pt x="308" y="12413"/>
                    </a:lnTo>
                    <a:lnTo>
                      <a:pt x="488" y="12773"/>
                    </a:lnTo>
                    <a:lnTo>
                      <a:pt x="694" y="13107"/>
                    </a:lnTo>
                    <a:lnTo>
                      <a:pt x="951" y="13415"/>
                    </a:lnTo>
                    <a:lnTo>
                      <a:pt x="951" y="13415"/>
                    </a:lnTo>
                    <a:lnTo>
                      <a:pt x="1156" y="13646"/>
                    </a:lnTo>
                    <a:lnTo>
                      <a:pt x="1388" y="13826"/>
                    </a:lnTo>
                    <a:lnTo>
                      <a:pt x="1645" y="13981"/>
                    </a:lnTo>
                    <a:lnTo>
                      <a:pt x="1927" y="14083"/>
                    </a:lnTo>
                    <a:lnTo>
                      <a:pt x="1927" y="14083"/>
                    </a:lnTo>
                    <a:lnTo>
                      <a:pt x="2159" y="14135"/>
                    </a:lnTo>
                    <a:lnTo>
                      <a:pt x="2159" y="14135"/>
                    </a:lnTo>
                    <a:lnTo>
                      <a:pt x="2133" y="14315"/>
                    </a:lnTo>
                    <a:lnTo>
                      <a:pt x="2159" y="14469"/>
                    </a:lnTo>
                    <a:lnTo>
                      <a:pt x="2159" y="14469"/>
                    </a:lnTo>
                    <a:lnTo>
                      <a:pt x="1850" y="14674"/>
                    </a:lnTo>
                    <a:lnTo>
                      <a:pt x="1593" y="14931"/>
                    </a:lnTo>
                    <a:lnTo>
                      <a:pt x="1388" y="15214"/>
                    </a:lnTo>
                    <a:lnTo>
                      <a:pt x="1285" y="15368"/>
                    </a:lnTo>
                    <a:lnTo>
                      <a:pt x="1208" y="15548"/>
                    </a:lnTo>
                    <a:lnTo>
                      <a:pt x="1156" y="15728"/>
                    </a:lnTo>
                    <a:lnTo>
                      <a:pt x="1105" y="15908"/>
                    </a:lnTo>
                    <a:lnTo>
                      <a:pt x="1079" y="16114"/>
                    </a:lnTo>
                    <a:lnTo>
                      <a:pt x="1054" y="16319"/>
                    </a:lnTo>
                    <a:lnTo>
                      <a:pt x="1054" y="16550"/>
                    </a:lnTo>
                    <a:lnTo>
                      <a:pt x="1054" y="16782"/>
                    </a:lnTo>
                    <a:lnTo>
                      <a:pt x="1131" y="17270"/>
                    </a:lnTo>
                    <a:lnTo>
                      <a:pt x="1131" y="17270"/>
                    </a:lnTo>
                    <a:lnTo>
                      <a:pt x="1182" y="17501"/>
                    </a:lnTo>
                    <a:lnTo>
                      <a:pt x="1259" y="17733"/>
                    </a:lnTo>
                    <a:lnTo>
                      <a:pt x="1362" y="17964"/>
                    </a:lnTo>
                    <a:lnTo>
                      <a:pt x="1465" y="18169"/>
                    </a:lnTo>
                    <a:lnTo>
                      <a:pt x="1593" y="18349"/>
                    </a:lnTo>
                    <a:lnTo>
                      <a:pt x="1748" y="18555"/>
                    </a:lnTo>
                    <a:lnTo>
                      <a:pt x="1902" y="18709"/>
                    </a:lnTo>
                    <a:lnTo>
                      <a:pt x="2082" y="18863"/>
                    </a:lnTo>
                    <a:lnTo>
                      <a:pt x="2262" y="18992"/>
                    </a:lnTo>
                    <a:lnTo>
                      <a:pt x="2467" y="19120"/>
                    </a:lnTo>
                    <a:lnTo>
                      <a:pt x="2673" y="19223"/>
                    </a:lnTo>
                    <a:lnTo>
                      <a:pt x="2878" y="19326"/>
                    </a:lnTo>
                    <a:lnTo>
                      <a:pt x="3110" y="19377"/>
                    </a:lnTo>
                    <a:lnTo>
                      <a:pt x="3341" y="19429"/>
                    </a:lnTo>
                    <a:lnTo>
                      <a:pt x="3572" y="19480"/>
                    </a:lnTo>
                    <a:lnTo>
                      <a:pt x="3803" y="19480"/>
                    </a:lnTo>
                    <a:lnTo>
                      <a:pt x="3803" y="19480"/>
                    </a:lnTo>
                    <a:lnTo>
                      <a:pt x="4060" y="19480"/>
                    </a:lnTo>
                    <a:lnTo>
                      <a:pt x="4343" y="19429"/>
                    </a:lnTo>
                    <a:lnTo>
                      <a:pt x="4343" y="19429"/>
                    </a:lnTo>
                    <a:lnTo>
                      <a:pt x="4574" y="19377"/>
                    </a:lnTo>
                    <a:lnTo>
                      <a:pt x="4806" y="19300"/>
                    </a:lnTo>
                    <a:lnTo>
                      <a:pt x="5011" y="19197"/>
                    </a:lnTo>
                    <a:lnTo>
                      <a:pt x="5217" y="19095"/>
                    </a:lnTo>
                    <a:lnTo>
                      <a:pt x="5423" y="18966"/>
                    </a:lnTo>
                    <a:lnTo>
                      <a:pt x="5602" y="18812"/>
                    </a:lnTo>
                    <a:lnTo>
                      <a:pt x="5757" y="18658"/>
                    </a:lnTo>
                    <a:lnTo>
                      <a:pt x="5911" y="18478"/>
                    </a:lnTo>
                    <a:lnTo>
                      <a:pt x="5911" y="18478"/>
                    </a:lnTo>
                    <a:lnTo>
                      <a:pt x="6168" y="18761"/>
                    </a:lnTo>
                    <a:lnTo>
                      <a:pt x="6425" y="19018"/>
                    </a:lnTo>
                    <a:lnTo>
                      <a:pt x="6682" y="19275"/>
                    </a:lnTo>
                    <a:lnTo>
                      <a:pt x="6964" y="19506"/>
                    </a:lnTo>
                    <a:lnTo>
                      <a:pt x="7247" y="19711"/>
                    </a:lnTo>
                    <a:lnTo>
                      <a:pt x="7556" y="19917"/>
                    </a:lnTo>
                    <a:lnTo>
                      <a:pt x="7864" y="20123"/>
                    </a:lnTo>
                    <a:lnTo>
                      <a:pt x="8172" y="20277"/>
                    </a:lnTo>
                    <a:lnTo>
                      <a:pt x="8506" y="20431"/>
                    </a:lnTo>
                    <a:lnTo>
                      <a:pt x="8841" y="20585"/>
                    </a:lnTo>
                    <a:lnTo>
                      <a:pt x="9200" y="20688"/>
                    </a:lnTo>
                    <a:lnTo>
                      <a:pt x="9560" y="20791"/>
                    </a:lnTo>
                    <a:lnTo>
                      <a:pt x="9946" y="20868"/>
                    </a:lnTo>
                    <a:lnTo>
                      <a:pt x="10331" y="20919"/>
                    </a:lnTo>
                    <a:lnTo>
                      <a:pt x="10717" y="20945"/>
                    </a:lnTo>
                    <a:lnTo>
                      <a:pt x="11128" y="20971"/>
                    </a:lnTo>
                    <a:lnTo>
                      <a:pt x="11128" y="20971"/>
                    </a:lnTo>
                    <a:lnTo>
                      <a:pt x="11590" y="20945"/>
                    </a:lnTo>
                    <a:lnTo>
                      <a:pt x="12079" y="20894"/>
                    </a:lnTo>
                    <a:lnTo>
                      <a:pt x="12567" y="20817"/>
                    </a:lnTo>
                    <a:lnTo>
                      <a:pt x="13081" y="20714"/>
                    </a:lnTo>
                    <a:lnTo>
                      <a:pt x="13081" y="20714"/>
                    </a:lnTo>
                    <a:lnTo>
                      <a:pt x="13492" y="20611"/>
                    </a:lnTo>
                    <a:lnTo>
                      <a:pt x="13878" y="20482"/>
                    </a:lnTo>
                    <a:lnTo>
                      <a:pt x="14289" y="20354"/>
                    </a:lnTo>
                    <a:lnTo>
                      <a:pt x="14700" y="20174"/>
                    </a:lnTo>
                    <a:lnTo>
                      <a:pt x="14700" y="20174"/>
                    </a:lnTo>
                    <a:lnTo>
                      <a:pt x="15214" y="19968"/>
                    </a:lnTo>
                    <a:lnTo>
                      <a:pt x="15702" y="19737"/>
                    </a:lnTo>
                    <a:lnTo>
                      <a:pt x="16216" y="19506"/>
                    </a:lnTo>
                    <a:lnTo>
                      <a:pt x="16705" y="19223"/>
                    </a:lnTo>
                    <a:lnTo>
                      <a:pt x="17167" y="18940"/>
                    </a:lnTo>
                    <a:lnTo>
                      <a:pt x="17604" y="18606"/>
                    </a:lnTo>
                    <a:lnTo>
                      <a:pt x="18041" y="18247"/>
                    </a:lnTo>
                    <a:lnTo>
                      <a:pt x="18426" y="17861"/>
                    </a:lnTo>
                    <a:lnTo>
                      <a:pt x="18426" y="17861"/>
                    </a:lnTo>
                    <a:lnTo>
                      <a:pt x="18709" y="17501"/>
                    </a:lnTo>
                    <a:lnTo>
                      <a:pt x="18966" y="17142"/>
                    </a:lnTo>
                    <a:lnTo>
                      <a:pt x="18966" y="17142"/>
                    </a:lnTo>
                    <a:lnTo>
                      <a:pt x="19223" y="16705"/>
                    </a:lnTo>
                    <a:lnTo>
                      <a:pt x="19454" y="16216"/>
                    </a:lnTo>
                    <a:lnTo>
                      <a:pt x="19634" y="15754"/>
                    </a:lnTo>
                    <a:lnTo>
                      <a:pt x="19763" y="15240"/>
                    </a:lnTo>
                    <a:lnTo>
                      <a:pt x="19840" y="14751"/>
                    </a:lnTo>
                    <a:lnTo>
                      <a:pt x="19891" y="14238"/>
                    </a:lnTo>
                    <a:lnTo>
                      <a:pt x="19891" y="13724"/>
                    </a:lnTo>
                    <a:lnTo>
                      <a:pt x="19866" y="13210"/>
                    </a:lnTo>
                    <a:lnTo>
                      <a:pt x="19866" y="13210"/>
                    </a:lnTo>
                    <a:lnTo>
                      <a:pt x="20097" y="13132"/>
                    </a:lnTo>
                    <a:lnTo>
                      <a:pt x="20328" y="13004"/>
                    </a:lnTo>
                    <a:lnTo>
                      <a:pt x="20534" y="12875"/>
                    </a:lnTo>
                    <a:lnTo>
                      <a:pt x="20714" y="12721"/>
                    </a:lnTo>
                    <a:lnTo>
                      <a:pt x="20893" y="12567"/>
                    </a:lnTo>
                    <a:lnTo>
                      <a:pt x="21048" y="12387"/>
                    </a:lnTo>
                    <a:lnTo>
                      <a:pt x="21202" y="12207"/>
                    </a:lnTo>
                    <a:lnTo>
                      <a:pt x="21330" y="12002"/>
                    </a:lnTo>
                    <a:lnTo>
                      <a:pt x="21433" y="11796"/>
                    </a:lnTo>
                    <a:lnTo>
                      <a:pt x="21536" y="11565"/>
                    </a:lnTo>
                    <a:lnTo>
                      <a:pt x="21587" y="11333"/>
                    </a:lnTo>
                    <a:lnTo>
                      <a:pt x="21639" y="11102"/>
                    </a:lnTo>
                    <a:lnTo>
                      <a:pt x="21690" y="10871"/>
                    </a:lnTo>
                    <a:lnTo>
                      <a:pt x="21690" y="10614"/>
                    </a:lnTo>
                    <a:lnTo>
                      <a:pt x="21664" y="10357"/>
                    </a:lnTo>
                    <a:lnTo>
                      <a:pt x="21639" y="10100"/>
                    </a:lnTo>
                    <a:lnTo>
                      <a:pt x="21639" y="10100"/>
                    </a:lnTo>
                    <a:lnTo>
                      <a:pt x="21562" y="9843"/>
                    </a:lnTo>
                    <a:lnTo>
                      <a:pt x="21485" y="9586"/>
                    </a:lnTo>
                    <a:lnTo>
                      <a:pt x="21356" y="9355"/>
                    </a:lnTo>
                    <a:lnTo>
                      <a:pt x="21228" y="9123"/>
                    </a:lnTo>
                    <a:lnTo>
                      <a:pt x="21073" y="8892"/>
                    </a:lnTo>
                    <a:lnTo>
                      <a:pt x="20893" y="8712"/>
                    </a:lnTo>
                    <a:lnTo>
                      <a:pt x="20688" y="8532"/>
                    </a:lnTo>
                    <a:lnTo>
                      <a:pt x="20482" y="8378"/>
                    </a:lnTo>
                    <a:lnTo>
                      <a:pt x="20482" y="8378"/>
                    </a:lnTo>
                    <a:lnTo>
                      <a:pt x="20637" y="8018"/>
                    </a:lnTo>
                    <a:lnTo>
                      <a:pt x="20765" y="7633"/>
                    </a:lnTo>
                    <a:lnTo>
                      <a:pt x="20842" y="7247"/>
                    </a:lnTo>
                    <a:lnTo>
                      <a:pt x="20868" y="6836"/>
                    </a:lnTo>
                    <a:lnTo>
                      <a:pt x="20868" y="6451"/>
                    </a:lnTo>
                    <a:lnTo>
                      <a:pt x="20842" y="6065"/>
                    </a:lnTo>
                    <a:lnTo>
                      <a:pt x="20765" y="5680"/>
                    </a:lnTo>
                    <a:lnTo>
                      <a:pt x="20637" y="5294"/>
                    </a:lnTo>
                    <a:lnTo>
                      <a:pt x="20637" y="5294"/>
                    </a:lnTo>
                    <a:lnTo>
                      <a:pt x="20534" y="5089"/>
                    </a:lnTo>
                    <a:lnTo>
                      <a:pt x="20431" y="4883"/>
                    </a:lnTo>
                    <a:lnTo>
                      <a:pt x="20302" y="4677"/>
                    </a:lnTo>
                    <a:lnTo>
                      <a:pt x="20148" y="4498"/>
                    </a:lnTo>
                    <a:lnTo>
                      <a:pt x="19994" y="4318"/>
                    </a:lnTo>
                    <a:lnTo>
                      <a:pt x="19840" y="4138"/>
                    </a:lnTo>
                    <a:lnTo>
                      <a:pt x="19660" y="3984"/>
                    </a:lnTo>
                    <a:lnTo>
                      <a:pt x="19480" y="3855"/>
                    </a:lnTo>
                    <a:lnTo>
                      <a:pt x="19274" y="3727"/>
                    </a:lnTo>
                    <a:lnTo>
                      <a:pt x="19095" y="3598"/>
                    </a:lnTo>
                    <a:lnTo>
                      <a:pt x="18863" y="3521"/>
                    </a:lnTo>
                    <a:lnTo>
                      <a:pt x="18658" y="3418"/>
                    </a:lnTo>
                    <a:lnTo>
                      <a:pt x="18426" y="3367"/>
                    </a:lnTo>
                    <a:lnTo>
                      <a:pt x="18221" y="3315"/>
                    </a:lnTo>
                    <a:lnTo>
                      <a:pt x="17989" y="3290"/>
                    </a:lnTo>
                    <a:lnTo>
                      <a:pt x="17758" y="3264"/>
                    </a:lnTo>
                    <a:lnTo>
                      <a:pt x="17758" y="3264"/>
                    </a:lnTo>
                    <a:lnTo>
                      <a:pt x="17604" y="3290"/>
                    </a:lnTo>
                    <a:lnTo>
                      <a:pt x="17604" y="3290"/>
                    </a:lnTo>
                    <a:lnTo>
                      <a:pt x="17604" y="3084"/>
                    </a:lnTo>
                    <a:lnTo>
                      <a:pt x="17578" y="2878"/>
                    </a:lnTo>
                    <a:lnTo>
                      <a:pt x="17553" y="2699"/>
                    </a:lnTo>
                    <a:lnTo>
                      <a:pt x="17475" y="2493"/>
                    </a:lnTo>
                    <a:lnTo>
                      <a:pt x="17347" y="2133"/>
                    </a:lnTo>
                    <a:lnTo>
                      <a:pt x="17141" y="1799"/>
                    </a:lnTo>
                    <a:lnTo>
                      <a:pt x="16884" y="1465"/>
                    </a:lnTo>
                    <a:lnTo>
                      <a:pt x="16602" y="1182"/>
                    </a:lnTo>
                    <a:lnTo>
                      <a:pt x="16293" y="900"/>
                    </a:lnTo>
                    <a:lnTo>
                      <a:pt x="15959" y="668"/>
                    </a:lnTo>
                    <a:lnTo>
                      <a:pt x="15959" y="668"/>
                    </a:lnTo>
                    <a:lnTo>
                      <a:pt x="15728" y="540"/>
                    </a:lnTo>
                    <a:lnTo>
                      <a:pt x="15471" y="411"/>
                    </a:lnTo>
                    <a:lnTo>
                      <a:pt x="15214" y="283"/>
                    </a:lnTo>
                    <a:lnTo>
                      <a:pt x="14957" y="206"/>
                    </a:lnTo>
                    <a:lnTo>
                      <a:pt x="14700" y="103"/>
                    </a:lnTo>
                    <a:lnTo>
                      <a:pt x="14417" y="52"/>
                    </a:lnTo>
                    <a:lnTo>
                      <a:pt x="14160" y="26"/>
                    </a:lnTo>
                    <a:lnTo>
                      <a:pt x="13878" y="0"/>
                    </a:lnTo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71438" dist="47625" dir="4200000" algn="bl" rotWithShape="0">
                  <a:srgbClr val="5E91E0">
                    <a:alpha val="20000"/>
                  </a:srgbClr>
                </a:outerShdw>
              </a:effectLst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22" name="Google Shape;16221;p39">
                <a:extLst>
                  <a:ext uri="{FF2B5EF4-FFF2-40B4-BE49-F238E27FC236}">
                    <a16:creationId xmlns:a16="http://schemas.microsoft.com/office/drawing/2014/main" id="{95C348E5-EACA-2070-E530-A05F7AB2281B}"/>
                  </a:ext>
                </a:extLst>
              </p:cNvPr>
              <p:cNvSpPr/>
              <p:nvPr/>
            </p:nvSpPr>
            <p:spPr>
              <a:xfrm>
                <a:off x="2435100" y="537675"/>
                <a:ext cx="93175" cy="93200"/>
              </a:xfrm>
              <a:custGeom>
                <a:avLst/>
                <a:gdLst/>
                <a:ahLst/>
                <a:cxnLst/>
                <a:rect l="l" t="t" r="r" b="b"/>
                <a:pathLst>
                  <a:path w="3727" h="3728" extrusionOk="0">
                    <a:moveTo>
                      <a:pt x="1851" y="1"/>
                    </a:moveTo>
                    <a:lnTo>
                      <a:pt x="1799" y="52"/>
                    </a:lnTo>
                    <a:lnTo>
                      <a:pt x="1722" y="129"/>
                    </a:lnTo>
                    <a:lnTo>
                      <a:pt x="1671" y="258"/>
                    </a:lnTo>
                    <a:lnTo>
                      <a:pt x="1620" y="438"/>
                    </a:lnTo>
                    <a:lnTo>
                      <a:pt x="1517" y="900"/>
                    </a:lnTo>
                    <a:lnTo>
                      <a:pt x="1465" y="1491"/>
                    </a:lnTo>
                    <a:lnTo>
                      <a:pt x="900" y="1543"/>
                    </a:lnTo>
                    <a:lnTo>
                      <a:pt x="412" y="1620"/>
                    </a:lnTo>
                    <a:lnTo>
                      <a:pt x="232" y="1671"/>
                    </a:lnTo>
                    <a:lnTo>
                      <a:pt x="103" y="1748"/>
                    </a:lnTo>
                    <a:lnTo>
                      <a:pt x="26" y="1800"/>
                    </a:lnTo>
                    <a:lnTo>
                      <a:pt x="1" y="1877"/>
                    </a:lnTo>
                    <a:lnTo>
                      <a:pt x="26" y="1954"/>
                    </a:lnTo>
                    <a:lnTo>
                      <a:pt x="103" y="2005"/>
                    </a:lnTo>
                    <a:lnTo>
                      <a:pt x="232" y="2057"/>
                    </a:lnTo>
                    <a:lnTo>
                      <a:pt x="412" y="2108"/>
                    </a:lnTo>
                    <a:lnTo>
                      <a:pt x="900" y="2211"/>
                    </a:lnTo>
                    <a:lnTo>
                      <a:pt x="1465" y="2262"/>
                    </a:lnTo>
                    <a:lnTo>
                      <a:pt x="1517" y="2853"/>
                    </a:lnTo>
                    <a:lnTo>
                      <a:pt x="1620" y="3316"/>
                    </a:lnTo>
                    <a:lnTo>
                      <a:pt x="1671" y="3496"/>
                    </a:lnTo>
                    <a:lnTo>
                      <a:pt x="1722" y="3624"/>
                    </a:lnTo>
                    <a:lnTo>
                      <a:pt x="1799" y="3701"/>
                    </a:lnTo>
                    <a:lnTo>
                      <a:pt x="1851" y="3727"/>
                    </a:lnTo>
                    <a:lnTo>
                      <a:pt x="1928" y="3701"/>
                    </a:lnTo>
                    <a:lnTo>
                      <a:pt x="1979" y="3624"/>
                    </a:lnTo>
                    <a:lnTo>
                      <a:pt x="2056" y="3496"/>
                    </a:lnTo>
                    <a:lnTo>
                      <a:pt x="2108" y="3316"/>
                    </a:lnTo>
                    <a:lnTo>
                      <a:pt x="2185" y="2853"/>
                    </a:lnTo>
                    <a:lnTo>
                      <a:pt x="2236" y="2262"/>
                    </a:lnTo>
                    <a:lnTo>
                      <a:pt x="2827" y="2211"/>
                    </a:lnTo>
                    <a:lnTo>
                      <a:pt x="3290" y="2108"/>
                    </a:lnTo>
                    <a:lnTo>
                      <a:pt x="3470" y="2057"/>
                    </a:lnTo>
                    <a:lnTo>
                      <a:pt x="3598" y="2005"/>
                    </a:lnTo>
                    <a:lnTo>
                      <a:pt x="3701" y="1954"/>
                    </a:lnTo>
                    <a:lnTo>
                      <a:pt x="3727" y="1877"/>
                    </a:lnTo>
                    <a:lnTo>
                      <a:pt x="3701" y="1800"/>
                    </a:lnTo>
                    <a:lnTo>
                      <a:pt x="3598" y="1748"/>
                    </a:lnTo>
                    <a:lnTo>
                      <a:pt x="3470" y="1671"/>
                    </a:lnTo>
                    <a:lnTo>
                      <a:pt x="3290" y="1620"/>
                    </a:lnTo>
                    <a:lnTo>
                      <a:pt x="2827" y="1543"/>
                    </a:lnTo>
                    <a:lnTo>
                      <a:pt x="2236" y="1491"/>
                    </a:lnTo>
                    <a:lnTo>
                      <a:pt x="2185" y="900"/>
                    </a:lnTo>
                    <a:lnTo>
                      <a:pt x="2108" y="438"/>
                    </a:lnTo>
                    <a:lnTo>
                      <a:pt x="2056" y="258"/>
                    </a:lnTo>
                    <a:lnTo>
                      <a:pt x="1979" y="129"/>
                    </a:lnTo>
                    <a:lnTo>
                      <a:pt x="1928" y="52"/>
                    </a:lnTo>
                    <a:lnTo>
                      <a:pt x="1851" y="1"/>
                    </a:ln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71438" dist="47625" dir="4200000" algn="bl" rotWithShape="0">
                  <a:srgbClr val="5E91E0">
                    <a:alpha val="20000"/>
                  </a:srgbClr>
                </a:outerShdw>
              </a:effectLst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23" name="Google Shape;16222;p39">
                <a:extLst>
                  <a:ext uri="{FF2B5EF4-FFF2-40B4-BE49-F238E27FC236}">
                    <a16:creationId xmlns:a16="http://schemas.microsoft.com/office/drawing/2014/main" id="{938E2B2A-05D6-152D-E639-85E06F2DBF6A}"/>
                  </a:ext>
                </a:extLst>
              </p:cNvPr>
              <p:cNvSpPr/>
              <p:nvPr/>
            </p:nvSpPr>
            <p:spPr>
              <a:xfrm>
                <a:off x="2435100" y="537675"/>
                <a:ext cx="93175" cy="93200"/>
              </a:xfrm>
              <a:custGeom>
                <a:avLst/>
                <a:gdLst/>
                <a:ahLst/>
                <a:cxnLst/>
                <a:rect l="l" t="t" r="r" b="b"/>
                <a:pathLst>
                  <a:path w="3727" h="3728" fill="none" extrusionOk="0">
                    <a:moveTo>
                      <a:pt x="1851" y="1"/>
                    </a:moveTo>
                    <a:lnTo>
                      <a:pt x="1851" y="1"/>
                    </a:lnTo>
                    <a:lnTo>
                      <a:pt x="1799" y="52"/>
                    </a:lnTo>
                    <a:lnTo>
                      <a:pt x="1722" y="129"/>
                    </a:lnTo>
                    <a:lnTo>
                      <a:pt x="1671" y="258"/>
                    </a:lnTo>
                    <a:lnTo>
                      <a:pt x="1620" y="438"/>
                    </a:lnTo>
                    <a:lnTo>
                      <a:pt x="1517" y="900"/>
                    </a:lnTo>
                    <a:lnTo>
                      <a:pt x="1465" y="1491"/>
                    </a:lnTo>
                    <a:lnTo>
                      <a:pt x="1465" y="1491"/>
                    </a:lnTo>
                    <a:lnTo>
                      <a:pt x="900" y="1543"/>
                    </a:lnTo>
                    <a:lnTo>
                      <a:pt x="412" y="1620"/>
                    </a:lnTo>
                    <a:lnTo>
                      <a:pt x="232" y="1671"/>
                    </a:lnTo>
                    <a:lnTo>
                      <a:pt x="103" y="1748"/>
                    </a:lnTo>
                    <a:lnTo>
                      <a:pt x="26" y="1800"/>
                    </a:lnTo>
                    <a:lnTo>
                      <a:pt x="1" y="1877"/>
                    </a:lnTo>
                    <a:lnTo>
                      <a:pt x="1" y="1877"/>
                    </a:lnTo>
                    <a:lnTo>
                      <a:pt x="26" y="1954"/>
                    </a:lnTo>
                    <a:lnTo>
                      <a:pt x="103" y="2005"/>
                    </a:lnTo>
                    <a:lnTo>
                      <a:pt x="232" y="2057"/>
                    </a:lnTo>
                    <a:lnTo>
                      <a:pt x="412" y="2108"/>
                    </a:lnTo>
                    <a:lnTo>
                      <a:pt x="900" y="2211"/>
                    </a:lnTo>
                    <a:lnTo>
                      <a:pt x="1465" y="2262"/>
                    </a:lnTo>
                    <a:lnTo>
                      <a:pt x="1465" y="2262"/>
                    </a:lnTo>
                    <a:lnTo>
                      <a:pt x="1517" y="2853"/>
                    </a:lnTo>
                    <a:lnTo>
                      <a:pt x="1620" y="3316"/>
                    </a:lnTo>
                    <a:lnTo>
                      <a:pt x="1671" y="3496"/>
                    </a:lnTo>
                    <a:lnTo>
                      <a:pt x="1722" y="3624"/>
                    </a:lnTo>
                    <a:lnTo>
                      <a:pt x="1799" y="3701"/>
                    </a:lnTo>
                    <a:lnTo>
                      <a:pt x="1851" y="3727"/>
                    </a:lnTo>
                    <a:lnTo>
                      <a:pt x="1851" y="3727"/>
                    </a:lnTo>
                    <a:lnTo>
                      <a:pt x="1928" y="3701"/>
                    </a:lnTo>
                    <a:lnTo>
                      <a:pt x="1979" y="3624"/>
                    </a:lnTo>
                    <a:lnTo>
                      <a:pt x="2056" y="3496"/>
                    </a:lnTo>
                    <a:lnTo>
                      <a:pt x="2108" y="3316"/>
                    </a:lnTo>
                    <a:lnTo>
                      <a:pt x="2185" y="2853"/>
                    </a:lnTo>
                    <a:lnTo>
                      <a:pt x="2236" y="2262"/>
                    </a:lnTo>
                    <a:lnTo>
                      <a:pt x="2236" y="2262"/>
                    </a:lnTo>
                    <a:lnTo>
                      <a:pt x="2827" y="2211"/>
                    </a:lnTo>
                    <a:lnTo>
                      <a:pt x="3290" y="2108"/>
                    </a:lnTo>
                    <a:lnTo>
                      <a:pt x="3470" y="2057"/>
                    </a:lnTo>
                    <a:lnTo>
                      <a:pt x="3598" y="2005"/>
                    </a:lnTo>
                    <a:lnTo>
                      <a:pt x="3701" y="1954"/>
                    </a:lnTo>
                    <a:lnTo>
                      <a:pt x="3727" y="1877"/>
                    </a:lnTo>
                    <a:lnTo>
                      <a:pt x="3727" y="1877"/>
                    </a:lnTo>
                    <a:lnTo>
                      <a:pt x="3701" y="1800"/>
                    </a:lnTo>
                    <a:lnTo>
                      <a:pt x="3598" y="1748"/>
                    </a:lnTo>
                    <a:lnTo>
                      <a:pt x="3470" y="1671"/>
                    </a:lnTo>
                    <a:lnTo>
                      <a:pt x="3290" y="1620"/>
                    </a:lnTo>
                    <a:lnTo>
                      <a:pt x="2827" y="1543"/>
                    </a:lnTo>
                    <a:lnTo>
                      <a:pt x="2236" y="1491"/>
                    </a:lnTo>
                    <a:lnTo>
                      <a:pt x="2236" y="1491"/>
                    </a:lnTo>
                    <a:lnTo>
                      <a:pt x="2185" y="900"/>
                    </a:lnTo>
                    <a:lnTo>
                      <a:pt x="2108" y="438"/>
                    </a:lnTo>
                    <a:lnTo>
                      <a:pt x="2056" y="258"/>
                    </a:lnTo>
                    <a:lnTo>
                      <a:pt x="1979" y="129"/>
                    </a:lnTo>
                    <a:lnTo>
                      <a:pt x="1928" y="52"/>
                    </a:lnTo>
                    <a:lnTo>
                      <a:pt x="1851" y="1"/>
                    </a:lnTo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71438" dist="47625" dir="4200000" algn="bl" rotWithShape="0">
                  <a:srgbClr val="5E91E0">
                    <a:alpha val="20000"/>
                  </a:srgbClr>
                </a:outerShdw>
              </a:effectLst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24" name="Google Shape;16223;p39">
                <a:extLst>
                  <a:ext uri="{FF2B5EF4-FFF2-40B4-BE49-F238E27FC236}">
                    <a16:creationId xmlns:a16="http://schemas.microsoft.com/office/drawing/2014/main" id="{AB0A98EB-7F7E-26F9-8356-F97F1668EB40}"/>
                  </a:ext>
                </a:extLst>
              </p:cNvPr>
              <p:cNvSpPr/>
              <p:nvPr/>
            </p:nvSpPr>
            <p:spPr>
              <a:xfrm>
                <a:off x="2582225" y="537675"/>
                <a:ext cx="93200" cy="93200"/>
              </a:xfrm>
              <a:custGeom>
                <a:avLst/>
                <a:gdLst/>
                <a:ahLst/>
                <a:cxnLst/>
                <a:rect l="l" t="t" r="r" b="b"/>
                <a:pathLst>
                  <a:path w="3728" h="3728" extrusionOk="0">
                    <a:moveTo>
                      <a:pt x="1851" y="1"/>
                    </a:moveTo>
                    <a:lnTo>
                      <a:pt x="1774" y="52"/>
                    </a:lnTo>
                    <a:lnTo>
                      <a:pt x="1723" y="129"/>
                    </a:lnTo>
                    <a:lnTo>
                      <a:pt x="1671" y="258"/>
                    </a:lnTo>
                    <a:lnTo>
                      <a:pt x="1620" y="438"/>
                    </a:lnTo>
                    <a:lnTo>
                      <a:pt x="1517" y="900"/>
                    </a:lnTo>
                    <a:lnTo>
                      <a:pt x="1466" y="1491"/>
                    </a:lnTo>
                    <a:lnTo>
                      <a:pt x="874" y="1543"/>
                    </a:lnTo>
                    <a:lnTo>
                      <a:pt x="412" y="1620"/>
                    </a:lnTo>
                    <a:lnTo>
                      <a:pt x="232" y="1671"/>
                    </a:lnTo>
                    <a:lnTo>
                      <a:pt x="103" y="1748"/>
                    </a:lnTo>
                    <a:lnTo>
                      <a:pt x="26" y="1800"/>
                    </a:lnTo>
                    <a:lnTo>
                      <a:pt x="1" y="1877"/>
                    </a:lnTo>
                    <a:lnTo>
                      <a:pt x="26" y="1954"/>
                    </a:lnTo>
                    <a:lnTo>
                      <a:pt x="103" y="2005"/>
                    </a:lnTo>
                    <a:lnTo>
                      <a:pt x="232" y="2057"/>
                    </a:lnTo>
                    <a:lnTo>
                      <a:pt x="412" y="2108"/>
                    </a:lnTo>
                    <a:lnTo>
                      <a:pt x="874" y="2211"/>
                    </a:lnTo>
                    <a:lnTo>
                      <a:pt x="1466" y="2262"/>
                    </a:lnTo>
                    <a:lnTo>
                      <a:pt x="1517" y="2853"/>
                    </a:lnTo>
                    <a:lnTo>
                      <a:pt x="1620" y="3316"/>
                    </a:lnTo>
                    <a:lnTo>
                      <a:pt x="1671" y="3496"/>
                    </a:lnTo>
                    <a:lnTo>
                      <a:pt x="1723" y="3624"/>
                    </a:lnTo>
                    <a:lnTo>
                      <a:pt x="1774" y="3701"/>
                    </a:lnTo>
                    <a:lnTo>
                      <a:pt x="1851" y="3727"/>
                    </a:lnTo>
                    <a:lnTo>
                      <a:pt x="1928" y="3701"/>
                    </a:lnTo>
                    <a:lnTo>
                      <a:pt x="1979" y="3624"/>
                    </a:lnTo>
                    <a:lnTo>
                      <a:pt x="2057" y="3496"/>
                    </a:lnTo>
                    <a:lnTo>
                      <a:pt x="2108" y="3316"/>
                    </a:lnTo>
                    <a:lnTo>
                      <a:pt x="2185" y="2853"/>
                    </a:lnTo>
                    <a:lnTo>
                      <a:pt x="2236" y="2262"/>
                    </a:lnTo>
                    <a:lnTo>
                      <a:pt x="2828" y="2211"/>
                    </a:lnTo>
                    <a:lnTo>
                      <a:pt x="3290" y="2108"/>
                    </a:lnTo>
                    <a:lnTo>
                      <a:pt x="3470" y="2057"/>
                    </a:lnTo>
                    <a:lnTo>
                      <a:pt x="3599" y="2005"/>
                    </a:lnTo>
                    <a:lnTo>
                      <a:pt x="3676" y="1954"/>
                    </a:lnTo>
                    <a:lnTo>
                      <a:pt x="3727" y="1877"/>
                    </a:lnTo>
                    <a:lnTo>
                      <a:pt x="3676" y="1800"/>
                    </a:lnTo>
                    <a:lnTo>
                      <a:pt x="3599" y="1748"/>
                    </a:lnTo>
                    <a:lnTo>
                      <a:pt x="3470" y="1671"/>
                    </a:lnTo>
                    <a:lnTo>
                      <a:pt x="3290" y="1620"/>
                    </a:lnTo>
                    <a:lnTo>
                      <a:pt x="2828" y="1543"/>
                    </a:lnTo>
                    <a:lnTo>
                      <a:pt x="2236" y="1491"/>
                    </a:lnTo>
                    <a:lnTo>
                      <a:pt x="2185" y="900"/>
                    </a:lnTo>
                    <a:lnTo>
                      <a:pt x="2108" y="438"/>
                    </a:lnTo>
                    <a:lnTo>
                      <a:pt x="2057" y="258"/>
                    </a:lnTo>
                    <a:lnTo>
                      <a:pt x="1979" y="129"/>
                    </a:lnTo>
                    <a:lnTo>
                      <a:pt x="1928" y="52"/>
                    </a:lnTo>
                    <a:lnTo>
                      <a:pt x="1851" y="1"/>
                    </a:ln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71438" dist="47625" dir="4200000" algn="bl" rotWithShape="0">
                  <a:srgbClr val="5E91E0">
                    <a:alpha val="20000"/>
                  </a:srgbClr>
                </a:outerShdw>
              </a:effectLst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25" name="Google Shape;16224;p39">
                <a:extLst>
                  <a:ext uri="{FF2B5EF4-FFF2-40B4-BE49-F238E27FC236}">
                    <a16:creationId xmlns:a16="http://schemas.microsoft.com/office/drawing/2014/main" id="{F9DA222B-BA7C-782A-7943-F3ABFCD50CE2}"/>
                  </a:ext>
                </a:extLst>
              </p:cNvPr>
              <p:cNvSpPr/>
              <p:nvPr/>
            </p:nvSpPr>
            <p:spPr>
              <a:xfrm>
                <a:off x="2582225" y="537675"/>
                <a:ext cx="93200" cy="93200"/>
              </a:xfrm>
              <a:custGeom>
                <a:avLst/>
                <a:gdLst/>
                <a:ahLst/>
                <a:cxnLst/>
                <a:rect l="l" t="t" r="r" b="b"/>
                <a:pathLst>
                  <a:path w="3728" h="3728" fill="none" extrusionOk="0">
                    <a:moveTo>
                      <a:pt x="1851" y="1"/>
                    </a:moveTo>
                    <a:lnTo>
                      <a:pt x="1851" y="1"/>
                    </a:lnTo>
                    <a:lnTo>
                      <a:pt x="1774" y="52"/>
                    </a:lnTo>
                    <a:lnTo>
                      <a:pt x="1723" y="129"/>
                    </a:lnTo>
                    <a:lnTo>
                      <a:pt x="1671" y="258"/>
                    </a:lnTo>
                    <a:lnTo>
                      <a:pt x="1620" y="438"/>
                    </a:lnTo>
                    <a:lnTo>
                      <a:pt x="1517" y="900"/>
                    </a:lnTo>
                    <a:lnTo>
                      <a:pt x="1466" y="1491"/>
                    </a:lnTo>
                    <a:lnTo>
                      <a:pt x="1466" y="1491"/>
                    </a:lnTo>
                    <a:lnTo>
                      <a:pt x="874" y="1543"/>
                    </a:lnTo>
                    <a:lnTo>
                      <a:pt x="412" y="1620"/>
                    </a:lnTo>
                    <a:lnTo>
                      <a:pt x="232" y="1671"/>
                    </a:lnTo>
                    <a:lnTo>
                      <a:pt x="103" y="1748"/>
                    </a:lnTo>
                    <a:lnTo>
                      <a:pt x="26" y="1800"/>
                    </a:lnTo>
                    <a:lnTo>
                      <a:pt x="1" y="1877"/>
                    </a:lnTo>
                    <a:lnTo>
                      <a:pt x="1" y="1877"/>
                    </a:lnTo>
                    <a:lnTo>
                      <a:pt x="26" y="1954"/>
                    </a:lnTo>
                    <a:lnTo>
                      <a:pt x="103" y="2005"/>
                    </a:lnTo>
                    <a:lnTo>
                      <a:pt x="232" y="2057"/>
                    </a:lnTo>
                    <a:lnTo>
                      <a:pt x="412" y="2108"/>
                    </a:lnTo>
                    <a:lnTo>
                      <a:pt x="874" y="2211"/>
                    </a:lnTo>
                    <a:lnTo>
                      <a:pt x="1466" y="2262"/>
                    </a:lnTo>
                    <a:lnTo>
                      <a:pt x="1466" y="2262"/>
                    </a:lnTo>
                    <a:lnTo>
                      <a:pt x="1517" y="2853"/>
                    </a:lnTo>
                    <a:lnTo>
                      <a:pt x="1620" y="3316"/>
                    </a:lnTo>
                    <a:lnTo>
                      <a:pt x="1671" y="3496"/>
                    </a:lnTo>
                    <a:lnTo>
                      <a:pt x="1723" y="3624"/>
                    </a:lnTo>
                    <a:lnTo>
                      <a:pt x="1774" y="3701"/>
                    </a:lnTo>
                    <a:lnTo>
                      <a:pt x="1851" y="3727"/>
                    </a:lnTo>
                    <a:lnTo>
                      <a:pt x="1851" y="3727"/>
                    </a:lnTo>
                    <a:lnTo>
                      <a:pt x="1928" y="3701"/>
                    </a:lnTo>
                    <a:lnTo>
                      <a:pt x="1979" y="3624"/>
                    </a:lnTo>
                    <a:lnTo>
                      <a:pt x="2057" y="3496"/>
                    </a:lnTo>
                    <a:lnTo>
                      <a:pt x="2108" y="3316"/>
                    </a:lnTo>
                    <a:lnTo>
                      <a:pt x="2185" y="2853"/>
                    </a:lnTo>
                    <a:lnTo>
                      <a:pt x="2236" y="2262"/>
                    </a:lnTo>
                    <a:lnTo>
                      <a:pt x="2236" y="2262"/>
                    </a:lnTo>
                    <a:lnTo>
                      <a:pt x="2828" y="2211"/>
                    </a:lnTo>
                    <a:lnTo>
                      <a:pt x="3290" y="2108"/>
                    </a:lnTo>
                    <a:lnTo>
                      <a:pt x="3470" y="2057"/>
                    </a:lnTo>
                    <a:lnTo>
                      <a:pt x="3599" y="2005"/>
                    </a:lnTo>
                    <a:lnTo>
                      <a:pt x="3676" y="1954"/>
                    </a:lnTo>
                    <a:lnTo>
                      <a:pt x="3727" y="1877"/>
                    </a:lnTo>
                    <a:lnTo>
                      <a:pt x="3727" y="1877"/>
                    </a:lnTo>
                    <a:lnTo>
                      <a:pt x="3676" y="1800"/>
                    </a:lnTo>
                    <a:lnTo>
                      <a:pt x="3599" y="1748"/>
                    </a:lnTo>
                    <a:lnTo>
                      <a:pt x="3470" y="1671"/>
                    </a:lnTo>
                    <a:lnTo>
                      <a:pt x="3290" y="1620"/>
                    </a:lnTo>
                    <a:lnTo>
                      <a:pt x="2828" y="1543"/>
                    </a:lnTo>
                    <a:lnTo>
                      <a:pt x="2236" y="1491"/>
                    </a:lnTo>
                    <a:lnTo>
                      <a:pt x="2236" y="1491"/>
                    </a:lnTo>
                    <a:lnTo>
                      <a:pt x="2185" y="900"/>
                    </a:lnTo>
                    <a:lnTo>
                      <a:pt x="2108" y="438"/>
                    </a:lnTo>
                    <a:lnTo>
                      <a:pt x="2057" y="258"/>
                    </a:lnTo>
                    <a:lnTo>
                      <a:pt x="1979" y="129"/>
                    </a:lnTo>
                    <a:lnTo>
                      <a:pt x="1928" y="52"/>
                    </a:lnTo>
                    <a:lnTo>
                      <a:pt x="1851" y="1"/>
                    </a:lnTo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71438" dist="47625" dir="4200000" algn="bl" rotWithShape="0">
                  <a:srgbClr val="5E91E0">
                    <a:alpha val="20000"/>
                  </a:srgbClr>
                </a:outerShdw>
              </a:effectLst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26" name="Google Shape;16225;p39">
                <a:extLst>
                  <a:ext uri="{FF2B5EF4-FFF2-40B4-BE49-F238E27FC236}">
                    <a16:creationId xmlns:a16="http://schemas.microsoft.com/office/drawing/2014/main" id="{C7F7B54A-9777-F490-17B9-C0893ED39DAA}"/>
                  </a:ext>
                </a:extLst>
              </p:cNvPr>
              <p:cNvSpPr/>
              <p:nvPr/>
            </p:nvSpPr>
            <p:spPr>
              <a:xfrm>
                <a:off x="2504500" y="450300"/>
                <a:ext cx="113100" cy="113100"/>
              </a:xfrm>
              <a:custGeom>
                <a:avLst/>
                <a:gdLst/>
                <a:ahLst/>
                <a:cxnLst/>
                <a:rect l="l" t="t" r="r" b="b"/>
                <a:pathLst>
                  <a:path w="4524" h="4524" extrusionOk="0">
                    <a:moveTo>
                      <a:pt x="2262" y="1"/>
                    </a:moveTo>
                    <a:lnTo>
                      <a:pt x="2236" y="26"/>
                    </a:lnTo>
                    <a:lnTo>
                      <a:pt x="2184" y="52"/>
                    </a:lnTo>
                    <a:lnTo>
                      <a:pt x="2107" y="155"/>
                    </a:lnTo>
                    <a:lnTo>
                      <a:pt x="2030" y="309"/>
                    </a:lnTo>
                    <a:lnTo>
                      <a:pt x="1979" y="515"/>
                    </a:lnTo>
                    <a:lnTo>
                      <a:pt x="1902" y="797"/>
                    </a:lnTo>
                    <a:lnTo>
                      <a:pt x="1876" y="1106"/>
                    </a:lnTo>
                    <a:lnTo>
                      <a:pt x="1799" y="1800"/>
                    </a:lnTo>
                    <a:lnTo>
                      <a:pt x="1105" y="1877"/>
                    </a:lnTo>
                    <a:lnTo>
                      <a:pt x="797" y="1902"/>
                    </a:lnTo>
                    <a:lnTo>
                      <a:pt x="514" y="1979"/>
                    </a:lnTo>
                    <a:lnTo>
                      <a:pt x="308" y="2031"/>
                    </a:lnTo>
                    <a:lnTo>
                      <a:pt x="154" y="2108"/>
                    </a:lnTo>
                    <a:lnTo>
                      <a:pt x="51" y="2185"/>
                    </a:lnTo>
                    <a:lnTo>
                      <a:pt x="26" y="2211"/>
                    </a:lnTo>
                    <a:lnTo>
                      <a:pt x="0" y="2262"/>
                    </a:lnTo>
                    <a:lnTo>
                      <a:pt x="26" y="2313"/>
                    </a:lnTo>
                    <a:lnTo>
                      <a:pt x="51" y="2339"/>
                    </a:lnTo>
                    <a:lnTo>
                      <a:pt x="154" y="2416"/>
                    </a:lnTo>
                    <a:lnTo>
                      <a:pt x="308" y="2493"/>
                    </a:lnTo>
                    <a:lnTo>
                      <a:pt x="514" y="2570"/>
                    </a:lnTo>
                    <a:lnTo>
                      <a:pt x="797" y="2622"/>
                    </a:lnTo>
                    <a:lnTo>
                      <a:pt x="1105" y="2673"/>
                    </a:lnTo>
                    <a:lnTo>
                      <a:pt x="1799" y="2725"/>
                    </a:lnTo>
                    <a:lnTo>
                      <a:pt x="1876" y="3444"/>
                    </a:lnTo>
                    <a:lnTo>
                      <a:pt x="1902" y="3753"/>
                    </a:lnTo>
                    <a:lnTo>
                      <a:pt x="1979" y="4010"/>
                    </a:lnTo>
                    <a:lnTo>
                      <a:pt x="2030" y="4215"/>
                    </a:lnTo>
                    <a:lnTo>
                      <a:pt x="2107" y="4395"/>
                    </a:lnTo>
                    <a:lnTo>
                      <a:pt x="2184" y="4498"/>
                    </a:lnTo>
                    <a:lnTo>
                      <a:pt x="2236" y="4524"/>
                    </a:lnTo>
                    <a:lnTo>
                      <a:pt x="2313" y="4524"/>
                    </a:lnTo>
                    <a:lnTo>
                      <a:pt x="2339" y="4498"/>
                    </a:lnTo>
                    <a:lnTo>
                      <a:pt x="2416" y="4395"/>
                    </a:lnTo>
                    <a:lnTo>
                      <a:pt x="2493" y="4215"/>
                    </a:lnTo>
                    <a:lnTo>
                      <a:pt x="2570" y="4010"/>
                    </a:lnTo>
                    <a:lnTo>
                      <a:pt x="2621" y="3753"/>
                    </a:lnTo>
                    <a:lnTo>
                      <a:pt x="2673" y="3444"/>
                    </a:lnTo>
                    <a:lnTo>
                      <a:pt x="2724" y="2725"/>
                    </a:lnTo>
                    <a:lnTo>
                      <a:pt x="3444" y="2673"/>
                    </a:lnTo>
                    <a:lnTo>
                      <a:pt x="3752" y="2622"/>
                    </a:lnTo>
                    <a:lnTo>
                      <a:pt x="4009" y="2570"/>
                    </a:lnTo>
                    <a:lnTo>
                      <a:pt x="4215" y="2493"/>
                    </a:lnTo>
                    <a:lnTo>
                      <a:pt x="4395" y="2416"/>
                    </a:lnTo>
                    <a:lnTo>
                      <a:pt x="4497" y="2339"/>
                    </a:lnTo>
                    <a:lnTo>
                      <a:pt x="4523" y="2313"/>
                    </a:lnTo>
                    <a:lnTo>
                      <a:pt x="4523" y="2262"/>
                    </a:lnTo>
                    <a:lnTo>
                      <a:pt x="4523" y="2211"/>
                    </a:lnTo>
                    <a:lnTo>
                      <a:pt x="4497" y="2185"/>
                    </a:lnTo>
                    <a:lnTo>
                      <a:pt x="4395" y="2108"/>
                    </a:lnTo>
                    <a:lnTo>
                      <a:pt x="4215" y="2031"/>
                    </a:lnTo>
                    <a:lnTo>
                      <a:pt x="4009" y="1979"/>
                    </a:lnTo>
                    <a:lnTo>
                      <a:pt x="3752" y="1902"/>
                    </a:lnTo>
                    <a:lnTo>
                      <a:pt x="3444" y="1877"/>
                    </a:lnTo>
                    <a:lnTo>
                      <a:pt x="2724" y="1800"/>
                    </a:lnTo>
                    <a:lnTo>
                      <a:pt x="2673" y="1106"/>
                    </a:lnTo>
                    <a:lnTo>
                      <a:pt x="2621" y="797"/>
                    </a:lnTo>
                    <a:lnTo>
                      <a:pt x="2570" y="515"/>
                    </a:lnTo>
                    <a:lnTo>
                      <a:pt x="2493" y="309"/>
                    </a:lnTo>
                    <a:lnTo>
                      <a:pt x="2416" y="155"/>
                    </a:lnTo>
                    <a:lnTo>
                      <a:pt x="2339" y="52"/>
                    </a:lnTo>
                    <a:lnTo>
                      <a:pt x="2313" y="26"/>
                    </a:lnTo>
                    <a:lnTo>
                      <a:pt x="2262" y="1"/>
                    </a:ln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71438" dist="47625" dir="4200000" algn="bl" rotWithShape="0">
                  <a:srgbClr val="5E91E0">
                    <a:alpha val="20000"/>
                  </a:srgbClr>
                </a:outerShdw>
              </a:effectLst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27" name="Google Shape;16226;p39">
                <a:extLst>
                  <a:ext uri="{FF2B5EF4-FFF2-40B4-BE49-F238E27FC236}">
                    <a16:creationId xmlns:a16="http://schemas.microsoft.com/office/drawing/2014/main" id="{C40563AF-79CF-493B-E2D2-9DADCDEC4A2F}"/>
                  </a:ext>
                </a:extLst>
              </p:cNvPr>
              <p:cNvSpPr/>
              <p:nvPr/>
            </p:nvSpPr>
            <p:spPr>
              <a:xfrm>
                <a:off x="2504500" y="450300"/>
                <a:ext cx="113100" cy="113100"/>
              </a:xfrm>
              <a:custGeom>
                <a:avLst/>
                <a:gdLst/>
                <a:ahLst/>
                <a:cxnLst/>
                <a:rect l="l" t="t" r="r" b="b"/>
                <a:pathLst>
                  <a:path w="4524" h="4524" fill="none" extrusionOk="0">
                    <a:moveTo>
                      <a:pt x="2262" y="1"/>
                    </a:moveTo>
                    <a:lnTo>
                      <a:pt x="2262" y="1"/>
                    </a:lnTo>
                    <a:lnTo>
                      <a:pt x="2236" y="26"/>
                    </a:lnTo>
                    <a:lnTo>
                      <a:pt x="2184" y="52"/>
                    </a:lnTo>
                    <a:lnTo>
                      <a:pt x="2107" y="155"/>
                    </a:lnTo>
                    <a:lnTo>
                      <a:pt x="2030" y="309"/>
                    </a:lnTo>
                    <a:lnTo>
                      <a:pt x="1979" y="515"/>
                    </a:lnTo>
                    <a:lnTo>
                      <a:pt x="1902" y="797"/>
                    </a:lnTo>
                    <a:lnTo>
                      <a:pt x="1876" y="1106"/>
                    </a:lnTo>
                    <a:lnTo>
                      <a:pt x="1799" y="1800"/>
                    </a:lnTo>
                    <a:lnTo>
                      <a:pt x="1799" y="1800"/>
                    </a:lnTo>
                    <a:lnTo>
                      <a:pt x="1105" y="1877"/>
                    </a:lnTo>
                    <a:lnTo>
                      <a:pt x="797" y="1902"/>
                    </a:lnTo>
                    <a:lnTo>
                      <a:pt x="514" y="1979"/>
                    </a:lnTo>
                    <a:lnTo>
                      <a:pt x="308" y="2031"/>
                    </a:lnTo>
                    <a:lnTo>
                      <a:pt x="154" y="2108"/>
                    </a:lnTo>
                    <a:lnTo>
                      <a:pt x="51" y="2185"/>
                    </a:lnTo>
                    <a:lnTo>
                      <a:pt x="26" y="2211"/>
                    </a:lnTo>
                    <a:lnTo>
                      <a:pt x="0" y="2262"/>
                    </a:lnTo>
                    <a:lnTo>
                      <a:pt x="0" y="2262"/>
                    </a:lnTo>
                    <a:lnTo>
                      <a:pt x="26" y="2313"/>
                    </a:lnTo>
                    <a:lnTo>
                      <a:pt x="51" y="2339"/>
                    </a:lnTo>
                    <a:lnTo>
                      <a:pt x="154" y="2416"/>
                    </a:lnTo>
                    <a:lnTo>
                      <a:pt x="308" y="2493"/>
                    </a:lnTo>
                    <a:lnTo>
                      <a:pt x="514" y="2570"/>
                    </a:lnTo>
                    <a:lnTo>
                      <a:pt x="797" y="2622"/>
                    </a:lnTo>
                    <a:lnTo>
                      <a:pt x="1105" y="2673"/>
                    </a:lnTo>
                    <a:lnTo>
                      <a:pt x="1799" y="2725"/>
                    </a:lnTo>
                    <a:lnTo>
                      <a:pt x="1799" y="2725"/>
                    </a:lnTo>
                    <a:lnTo>
                      <a:pt x="1876" y="3444"/>
                    </a:lnTo>
                    <a:lnTo>
                      <a:pt x="1902" y="3753"/>
                    </a:lnTo>
                    <a:lnTo>
                      <a:pt x="1979" y="4010"/>
                    </a:lnTo>
                    <a:lnTo>
                      <a:pt x="2030" y="4215"/>
                    </a:lnTo>
                    <a:lnTo>
                      <a:pt x="2107" y="4395"/>
                    </a:lnTo>
                    <a:lnTo>
                      <a:pt x="2184" y="4498"/>
                    </a:lnTo>
                    <a:lnTo>
                      <a:pt x="2236" y="4524"/>
                    </a:lnTo>
                    <a:lnTo>
                      <a:pt x="2262" y="4524"/>
                    </a:lnTo>
                    <a:lnTo>
                      <a:pt x="2262" y="4524"/>
                    </a:lnTo>
                    <a:lnTo>
                      <a:pt x="2313" y="4524"/>
                    </a:lnTo>
                    <a:lnTo>
                      <a:pt x="2339" y="4498"/>
                    </a:lnTo>
                    <a:lnTo>
                      <a:pt x="2416" y="4395"/>
                    </a:lnTo>
                    <a:lnTo>
                      <a:pt x="2493" y="4215"/>
                    </a:lnTo>
                    <a:lnTo>
                      <a:pt x="2570" y="4010"/>
                    </a:lnTo>
                    <a:lnTo>
                      <a:pt x="2621" y="3753"/>
                    </a:lnTo>
                    <a:lnTo>
                      <a:pt x="2673" y="3444"/>
                    </a:lnTo>
                    <a:lnTo>
                      <a:pt x="2724" y="2725"/>
                    </a:lnTo>
                    <a:lnTo>
                      <a:pt x="2724" y="2725"/>
                    </a:lnTo>
                    <a:lnTo>
                      <a:pt x="3444" y="2673"/>
                    </a:lnTo>
                    <a:lnTo>
                      <a:pt x="3752" y="2622"/>
                    </a:lnTo>
                    <a:lnTo>
                      <a:pt x="4009" y="2570"/>
                    </a:lnTo>
                    <a:lnTo>
                      <a:pt x="4215" y="2493"/>
                    </a:lnTo>
                    <a:lnTo>
                      <a:pt x="4395" y="2416"/>
                    </a:lnTo>
                    <a:lnTo>
                      <a:pt x="4497" y="2339"/>
                    </a:lnTo>
                    <a:lnTo>
                      <a:pt x="4523" y="2313"/>
                    </a:lnTo>
                    <a:lnTo>
                      <a:pt x="4523" y="2262"/>
                    </a:lnTo>
                    <a:lnTo>
                      <a:pt x="4523" y="2262"/>
                    </a:lnTo>
                    <a:lnTo>
                      <a:pt x="4523" y="2211"/>
                    </a:lnTo>
                    <a:lnTo>
                      <a:pt x="4497" y="2185"/>
                    </a:lnTo>
                    <a:lnTo>
                      <a:pt x="4395" y="2108"/>
                    </a:lnTo>
                    <a:lnTo>
                      <a:pt x="4215" y="2031"/>
                    </a:lnTo>
                    <a:lnTo>
                      <a:pt x="4009" y="1979"/>
                    </a:lnTo>
                    <a:lnTo>
                      <a:pt x="3752" y="1902"/>
                    </a:lnTo>
                    <a:lnTo>
                      <a:pt x="3444" y="1877"/>
                    </a:lnTo>
                    <a:lnTo>
                      <a:pt x="2724" y="1800"/>
                    </a:lnTo>
                    <a:lnTo>
                      <a:pt x="2724" y="1800"/>
                    </a:lnTo>
                    <a:lnTo>
                      <a:pt x="2673" y="1106"/>
                    </a:lnTo>
                    <a:lnTo>
                      <a:pt x="2621" y="797"/>
                    </a:lnTo>
                    <a:lnTo>
                      <a:pt x="2570" y="515"/>
                    </a:lnTo>
                    <a:lnTo>
                      <a:pt x="2493" y="309"/>
                    </a:lnTo>
                    <a:lnTo>
                      <a:pt x="2416" y="155"/>
                    </a:lnTo>
                    <a:lnTo>
                      <a:pt x="2339" y="52"/>
                    </a:lnTo>
                    <a:lnTo>
                      <a:pt x="2313" y="26"/>
                    </a:lnTo>
                    <a:lnTo>
                      <a:pt x="2262" y="1"/>
                    </a:lnTo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71438" dist="47625" dir="4200000" algn="bl" rotWithShape="0">
                  <a:srgbClr val="5E91E0">
                    <a:alpha val="20000"/>
                  </a:srgbClr>
                </a:outerShdw>
              </a:effectLst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28" name="Google Shape;16227;p39">
                <a:extLst>
                  <a:ext uri="{FF2B5EF4-FFF2-40B4-BE49-F238E27FC236}">
                    <a16:creationId xmlns:a16="http://schemas.microsoft.com/office/drawing/2014/main" id="{791FA0C3-824C-43E6-1625-CE5C9D83E481}"/>
                  </a:ext>
                </a:extLst>
              </p:cNvPr>
              <p:cNvSpPr/>
              <p:nvPr/>
            </p:nvSpPr>
            <p:spPr>
              <a:xfrm>
                <a:off x="2975425" y="-37975"/>
                <a:ext cx="84200" cy="84175"/>
              </a:xfrm>
              <a:custGeom>
                <a:avLst/>
                <a:gdLst/>
                <a:ahLst/>
                <a:cxnLst/>
                <a:rect l="l" t="t" r="r" b="b"/>
                <a:pathLst>
                  <a:path w="3368" h="3367" extrusionOk="0">
                    <a:moveTo>
                      <a:pt x="1697" y="0"/>
                    </a:moveTo>
                    <a:lnTo>
                      <a:pt x="1620" y="26"/>
                    </a:lnTo>
                    <a:lnTo>
                      <a:pt x="1568" y="103"/>
                    </a:lnTo>
                    <a:lnTo>
                      <a:pt x="1517" y="231"/>
                    </a:lnTo>
                    <a:lnTo>
                      <a:pt x="1465" y="386"/>
                    </a:lnTo>
                    <a:lnTo>
                      <a:pt x="1388" y="823"/>
                    </a:lnTo>
                    <a:lnTo>
                      <a:pt x="1337" y="1362"/>
                    </a:lnTo>
                    <a:lnTo>
                      <a:pt x="823" y="1388"/>
                    </a:lnTo>
                    <a:lnTo>
                      <a:pt x="386" y="1465"/>
                    </a:lnTo>
                    <a:lnTo>
                      <a:pt x="232" y="1516"/>
                    </a:lnTo>
                    <a:lnTo>
                      <a:pt x="103" y="1568"/>
                    </a:lnTo>
                    <a:lnTo>
                      <a:pt x="26" y="1619"/>
                    </a:lnTo>
                    <a:lnTo>
                      <a:pt x="1" y="1696"/>
                    </a:lnTo>
                    <a:lnTo>
                      <a:pt x="26" y="1748"/>
                    </a:lnTo>
                    <a:lnTo>
                      <a:pt x="103" y="1799"/>
                    </a:lnTo>
                    <a:lnTo>
                      <a:pt x="232" y="1876"/>
                    </a:lnTo>
                    <a:lnTo>
                      <a:pt x="386" y="1902"/>
                    </a:lnTo>
                    <a:lnTo>
                      <a:pt x="823" y="1979"/>
                    </a:lnTo>
                    <a:lnTo>
                      <a:pt x="1337" y="2030"/>
                    </a:lnTo>
                    <a:lnTo>
                      <a:pt x="1388" y="2570"/>
                    </a:lnTo>
                    <a:lnTo>
                      <a:pt x="1465" y="2981"/>
                    </a:lnTo>
                    <a:lnTo>
                      <a:pt x="1517" y="3161"/>
                    </a:lnTo>
                    <a:lnTo>
                      <a:pt x="1568" y="3264"/>
                    </a:lnTo>
                    <a:lnTo>
                      <a:pt x="1620" y="3341"/>
                    </a:lnTo>
                    <a:lnTo>
                      <a:pt x="1697" y="3367"/>
                    </a:lnTo>
                    <a:lnTo>
                      <a:pt x="1748" y="3341"/>
                    </a:lnTo>
                    <a:lnTo>
                      <a:pt x="1800" y="3264"/>
                    </a:lnTo>
                    <a:lnTo>
                      <a:pt x="1851" y="3161"/>
                    </a:lnTo>
                    <a:lnTo>
                      <a:pt x="1902" y="2981"/>
                    </a:lnTo>
                    <a:lnTo>
                      <a:pt x="1979" y="2570"/>
                    </a:lnTo>
                    <a:lnTo>
                      <a:pt x="2031" y="2030"/>
                    </a:lnTo>
                    <a:lnTo>
                      <a:pt x="2571" y="1979"/>
                    </a:lnTo>
                    <a:lnTo>
                      <a:pt x="2982" y="1902"/>
                    </a:lnTo>
                    <a:lnTo>
                      <a:pt x="3162" y="1876"/>
                    </a:lnTo>
                    <a:lnTo>
                      <a:pt x="3264" y="1799"/>
                    </a:lnTo>
                    <a:lnTo>
                      <a:pt x="3342" y="1748"/>
                    </a:lnTo>
                    <a:lnTo>
                      <a:pt x="3367" y="1696"/>
                    </a:lnTo>
                    <a:lnTo>
                      <a:pt x="3342" y="1619"/>
                    </a:lnTo>
                    <a:lnTo>
                      <a:pt x="3264" y="1568"/>
                    </a:lnTo>
                    <a:lnTo>
                      <a:pt x="3162" y="1516"/>
                    </a:lnTo>
                    <a:lnTo>
                      <a:pt x="2982" y="1465"/>
                    </a:lnTo>
                    <a:lnTo>
                      <a:pt x="2571" y="1388"/>
                    </a:lnTo>
                    <a:lnTo>
                      <a:pt x="2031" y="1362"/>
                    </a:lnTo>
                    <a:lnTo>
                      <a:pt x="1979" y="823"/>
                    </a:lnTo>
                    <a:lnTo>
                      <a:pt x="1902" y="386"/>
                    </a:lnTo>
                    <a:lnTo>
                      <a:pt x="1851" y="231"/>
                    </a:lnTo>
                    <a:lnTo>
                      <a:pt x="1800" y="103"/>
                    </a:lnTo>
                    <a:lnTo>
                      <a:pt x="1748" y="26"/>
                    </a:lnTo>
                    <a:lnTo>
                      <a:pt x="1697" y="0"/>
                    </a:ln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71438" dist="47625" dir="4200000" algn="bl" rotWithShape="0">
                  <a:srgbClr val="5E91E0">
                    <a:alpha val="20000"/>
                  </a:srgbClr>
                </a:outerShdw>
              </a:effectLst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29" name="Google Shape;16228;p39">
                <a:extLst>
                  <a:ext uri="{FF2B5EF4-FFF2-40B4-BE49-F238E27FC236}">
                    <a16:creationId xmlns:a16="http://schemas.microsoft.com/office/drawing/2014/main" id="{540F6FAD-9B6B-8415-E61A-0315A570F426}"/>
                  </a:ext>
                </a:extLst>
              </p:cNvPr>
              <p:cNvSpPr/>
              <p:nvPr/>
            </p:nvSpPr>
            <p:spPr>
              <a:xfrm>
                <a:off x="2975425" y="-37975"/>
                <a:ext cx="84200" cy="84175"/>
              </a:xfrm>
              <a:custGeom>
                <a:avLst/>
                <a:gdLst/>
                <a:ahLst/>
                <a:cxnLst/>
                <a:rect l="l" t="t" r="r" b="b"/>
                <a:pathLst>
                  <a:path w="3368" h="3367" fill="none" extrusionOk="0">
                    <a:moveTo>
                      <a:pt x="1697" y="0"/>
                    </a:moveTo>
                    <a:lnTo>
                      <a:pt x="1697" y="0"/>
                    </a:lnTo>
                    <a:lnTo>
                      <a:pt x="1620" y="26"/>
                    </a:lnTo>
                    <a:lnTo>
                      <a:pt x="1568" y="103"/>
                    </a:lnTo>
                    <a:lnTo>
                      <a:pt x="1517" y="231"/>
                    </a:lnTo>
                    <a:lnTo>
                      <a:pt x="1465" y="386"/>
                    </a:lnTo>
                    <a:lnTo>
                      <a:pt x="1388" y="823"/>
                    </a:lnTo>
                    <a:lnTo>
                      <a:pt x="1337" y="1362"/>
                    </a:lnTo>
                    <a:lnTo>
                      <a:pt x="1337" y="1362"/>
                    </a:lnTo>
                    <a:lnTo>
                      <a:pt x="823" y="1388"/>
                    </a:lnTo>
                    <a:lnTo>
                      <a:pt x="386" y="1465"/>
                    </a:lnTo>
                    <a:lnTo>
                      <a:pt x="232" y="1516"/>
                    </a:lnTo>
                    <a:lnTo>
                      <a:pt x="103" y="1568"/>
                    </a:lnTo>
                    <a:lnTo>
                      <a:pt x="26" y="1619"/>
                    </a:lnTo>
                    <a:lnTo>
                      <a:pt x="1" y="1696"/>
                    </a:lnTo>
                    <a:lnTo>
                      <a:pt x="1" y="1696"/>
                    </a:lnTo>
                    <a:lnTo>
                      <a:pt x="26" y="1748"/>
                    </a:lnTo>
                    <a:lnTo>
                      <a:pt x="103" y="1799"/>
                    </a:lnTo>
                    <a:lnTo>
                      <a:pt x="232" y="1876"/>
                    </a:lnTo>
                    <a:lnTo>
                      <a:pt x="386" y="1902"/>
                    </a:lnTo>
                    <a:lnTo>
                      <a:pt x="823" y="1979"/>
                    </a:lnTo>
                    <a:lnTo>
                      <a:pt x="1337" y="2030"/>
                    </a:lnTo>
                    <a:lnTo>
                      <a:pt x="1337" y="2030"/>
                    </a:lnTo>
                    <a:lnTo>
                      <a:pt x="1388" y="2570"/>
                    </a:lnTo>
                    <a:lnTo>
                      <a:pt x="1465" y="2981"/>
                    </a:lnTo>
                    <a:lnTo>
                      <a:pt x="1517" y="3161"/>
                    </a:lnTo>
                    <a:lnTo>
                      <a:pt x="1568" y="3264"/>
                    </a:lnTo>
                    <a:lnTo>
                      <a:pt x="1620" y="3341"/>
                    </a:lnTo>
                    <a:lnTo>
                      <a:pt x="1697" y="3367"/>
                    </a:lnTo>
                    <a:lnTo>
                      <a:pt x="1697" y="3367"/>
                    </a:lnTo>
                    <a:lnTo>
                      <a:pt x="1748" y="3341"/>
                    </a:lnTo>
                    <a:lnTo>
                      <a:pt x="1800" y="3264"/>
                    </a:lnTo>
                    <a:lnTo>
                      <a:pt x="1851" y="3161"/>
                    </a:lnTo>
                    <a:lnTo>
                      <a:pt x="1902" y="2981"/>
                    </a:lnTo>
                    <a:lnTo>
                      <a:pt x="1979" y="2570"/>
                    </a:lnTo>
                    <a:lnTo>
                      <a:pt x="2031" y="2030"/>
                    </a:lnTo>
                    <a:lnTo>
                      <a:pt x="2031" y="2030"/>
                    </a:lnTo>
                    <a:lnTo>
                      <a:pt x="2571" y="1979"/>
                    </a:lnTo>
                    <a:lnTo>
                      <a:pt x="2982" y="1902"/>
                    </a:lnTo>
                    <a:lnTo>
                      <a:pt x="3162" y="1876"/>
                    </a:lnTo>
                    <a:lnTo>
                      <a:pt x="3264" y="1799"/>
                    </a:lnTo>
                    <a:lnTo>
                      <a:pt x="3342" y="1748"/>
                    </a:lnTo>
                    <a:lnTo>
                      <a:pt x="3367" y="1696"/>
                    </a:lnTo>
                    <a:lnTo>
                      <a:pt x="3367" y="1696"/>
                    </a:lnTo>
                    <a:lnTo>
                      <a:pt x="3342" y="1619"/>
                    </a:lnTo>
                    <a:lnTo>
                      <a:pt x="3264" y="1568"/>
                    </a:lnTo>
                    <a:lnTo>
                      <a:pt x="3162" y="1516"/>
                    </a:lnTo>
                    <a:lnTo>
                      <a:pt x="2982" y="1465"/>
                    </a:lnTo>
                    <a:lnTo>
                      <a:pt x="2571" y="1388"/>
                    </a:lnTo>
                    <a:lnTo>
                      <a:pt x="2031" y="1362"/>
                    </a:lnTo>
                    <a:lnTo>
                      <a:pt x="2031" y="1362"/>
                    </a:lnTo>
                    <a:lnTo>
                      <a:pt x="1979" y="823"/>
                    </a:lnTo>
                    <a:lnTo>
                      <a:pt x="1902" y="386"/>
                    </a:lnTo>
                    <a:lnTo>
                      <a:pt x="1851" y="231"/>
                    </a:lnTo>
                    <a:lnTo>
                      <a:pt x="1800" y="103"/>
                    </a:lnTo>
                    <a:lnTo>
                      <a:pt x="1748" y="26"/>
                    </a:lnTo>
                    <a:lnTo>
                      <a:pt x="1697" y="0"/>
                    </a:lnTo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71438" dist="47625" dir="4200000" algn="bl" rotWithShape="0">
                  <a:srgbClr val="5E91E0">
                    <a:alpha val="20000"/>
                  </a:srgbClr>
                </a:outerShdw>
              </a:effectLst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30" name="Google Shape;16229;p39">
                <a:extLst>
                  <a:ext uri="{FF2B5EF4-FFF2-40B4-BE49-F238E27FC236}">
                    <a16:creationId xmlns:a16="http://schemas.microsoft.com/office/drawing/2014/main" id="{040835E2-CE6F-82EE-874B-4FFB0D45EA00}"/>
                  </a:ext>
                </a:extLst>
              </p:cNvPr>
              <p:cNvSpPr/>
              <p:nvPr/>
            </p:nvSpPr>
            <p:spPr>
              <a:xfrm>
                <a:off x="3012700" y="33975"/>
                <a:ext cx="102175" cy="102175"/>
              </a:xfrm>
              <a:custGeom>
                <a:avLst/>
                <a:gdLst/>
                <a:ahLst/>
                <a:cxnLst/>
                <a:rect l="l" t="t" r="r" b="b"/>
                <a:pathLst>
                  <a:path w="4087" h="4087" extrusionOk="0">
                    <a:moveTo>
                      <a:pt x="2030" y="0"/>
                    </a:moveTo>
                    <a:lnTo>
                      <a:pt x="1953" y="26"/>
                    </a:lnTo>
                    <a:lnTo>
                      <a:pt x="1902" y="129"/>
                    </a:lnTo>
                    <a:lnTo>
                      <a:pt x="1825" y="283"/>
                    </a:lnTo>
                    <a:lnTo>
                      <a:pt x="1773" y="463"/>
                    </a:lnTo>
                    <a:lnTo>
                      <a:pt x="1722" y="720"/>
                    </a:lnTo>
                    <a:lnTo>
                      <a:pt x="1671" y="977"/>
                    </a:lnTo>
                    <a:lnTo>
                      <a:pt x="1619" y="1645"/>
                    </a:lnTo>
                    <a:lnTo>
                      <a:pt x="977" y="1697"/>
                    </a:lnTo>
                    <a:lnTo>
                      <a:pt x="694" y="1722"/>
                    </a:lnTo>
                    <a:lnTo>
                      <a:pt x="463" y="1774"/>
                    </a:lnTo>
                    <a:lnTo>
                      <a:pt x="257" y="1851"/>
                    </a:lnTo>
                    <a:lnTo>
                      <a:pt x="103" y="1902"/>
                    </a:lnTo>
                    <a:lnTo>
                      <a:pt x="26" y="1979"/>
                    </a:lnTo>
                    <a:lnTo>
                      <a:pt x="0" y="2056"/>
                    </a:lnTo>
                    <a:lnTo>
                      <a:pt x="26" y="2134"/>
                    </a:lnTo>
                    <a:lnTo>
                      <a:pt x="103" y="2185"/>
                    </a:lnTo>
                    <a:lnTo>
                      <a:pt x="257" y="2262"/>
                    </a:lnTo>
                    <a:lnTo>
                      <a:pt x="463" y="2313"/>
                    </a:lnTo>
                    <a:lnTo>
                      <a:pt x="694" y="2365"/>
                    </a:lnTo>
                    <a:lnTo>
                      <a:pt x="977" y="2416"/>
                    </a:lnTo>
                    <a:lnTo>
                      <a:pt x="1619" y="2468"/>
                    </a:lnTo>
                    <a:lnTo>
                      <a:pt x="1671" y="3110"/>
                    </a:lnTo>
                    <a:lnTo>
                      <a:pt x="1722" y="3393"/>
                    </a:lnTo>
                    <a:lnTo>
                      <a:pt x="1773" y="3624"/>
                    </a:lnTo>
                    <a:lnTo>
                      <a:pt x="1825" y="3830"/>
                    </a:lnTo>
                    <a:lnTo>
                      <a:pt x="1902" y="3958"/>
                    </a:lnTo>
                    <a:lnTo>
                      <a:pt x="1953" y="4061"/>
                    </a:lnTo>
                    <a:lnTo>
                      <a:pt x="2030" y="4087"/>
                    </a:lnTo>
                    <a:lnTo>
                      <a:pt x="2107" y="4061"/>
                    </a:lnTo>
                    <a:lnTo>
                      <a:pt x="2185" y="3958"/>
                    </a:lnTo>
                    <a:lnTo>
                      <a:pt x="2236" y="3830"/>
                    </a:lnTo>
                    <a:lnTo>
                      <a:pt x="2313" y="3624"/>
                    </a:lnTo>
                    <a:lnTo>
                      <a:pt x="2364" y="3393"/>
                    </a:lnTo>
                    <a:lnTo>
                      <a:pt x="2390" y="3110"/>
                    </a:lnTo>
                    <a:lnTo>
                      <a:pt x="2442" y="2468"/>
                    </a:lnTo>
                    <a:lnTo>
                      <a:pt x="3084" y="2416"/>
                    </a:lnTo>
                    <a:lnTo>
                      <a:pt x="3367" y="2365"/>
                    </a:lnTo>
                    <a:lnTo>
                      <a:pt x="3624" y="2313"/>
                    </a:lnTo>
                    <a:lnTo>
                      <a:pt x="3804" y="2262"/>
                    </a:lnTo>
                    <a:lnTo>
                      <a:pt x="3958" y="2185"/>
                    </a:lnTo>
                    <a:lnTo>
                      <a:pt x="4061" y="2134"/>
                    </a:lnTo>
                    <a:lnTo>
                      <a:pt x="4086" y="2056"/>
                    </a:lnTo>
                    <a:lnTo>
                      <a:pt x="4061" y="1979"/>
                    </a:lnTo>
                    <a:lnTo>
                      <a:pt x="3958" y="1902"/>
                    </a:lnTo>
                    <a:lnTo>
                      <a:pt x="3804" y="1851"/>
                    </a:lnTo>
                    <a:lnTo>
                      <a:pt x="3624" y="1774"/>
                    </a:lnTo>
                    <a:lnTo>
                      <a:pt x="3367" y="1722"/>
                    </a:lnTo>
                    <a:lnTo>
                      <a:pt x="3084" y="1697"/>
                    </a:lnTo>
                    <a:lnTo>
                      <a:pt x="2442" y="1645"/>
                    </a:lnTo>
                    <a:lnTo>
                      <a:pt x="2390" y="977"/>
                    </a:lnTo>
                    <a:lnTo>
                      <a:pt x="2364" y="720"/>
                    </a:lnTo>
                    <a:lnTo>
                      <a:pt x="2313" y="463"/>
                    </a:lnTo>
                    <a:lnTo>
                      <a:pt x="2236" y="283"/>
                    </a:lnTo>
                    <a:lnTo>
                      <a:pt x="2185" y="129"/>
                    </a:lnTo>
                    <a:lnTo>
                      <a:pt x="2107" y="26"/>
                    </a:lnTo>
                    <a:lnTo>
                      <a:pt x="2030" y="0"/>
                    </a:ln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71438" dist="47625" dir="4200000" algn="bl" rotWithShape="0">
                  <a:srgbClr val="5E91E0">
                    <a:alpha val="20000"/>
                  </a:srgbClr>
                </a:outerShdw>
              </a:effectLst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31" name="Google Shape;16230;p39">
                <a:extLst>
                  <a:ext uri="{FF2B5EF4-FFF2-40B4-BE49-F238E27FC236}">
                    <a16:creationId xmlns:a16="http://schemas.microsoft.com/office/drawing/2014/main" id="{096DA488-01A6-3C7F-6865-D60C14297F5D}"/>
                  </a:ext>
                </a:extLst>
              </p:cNvPr>
              <p:cNvSpPr/>
              <p:nvPr/>
            </p:nvSpPr>
            <p:spPr>
              <a:xfrm>
                <a:off x="3012700" y="33975"/>
                <a:ext cx="102175" cy="102175"/>
              </a:xfrm>
              <a:custGeom>
                <a:avLst/>
                <a:gdLst/>
                <a:ahLst/>
                <a:cxnLst/>
                <a:rect l="l" t="t" r="r" b="b"/>
                <a:pathLst>
                  <a:path w="4087" h="4087" fill="none" extrusionOk="0">
                    <a:moveTo>
                      <a:pt x="2030" y="0"/>
                    </a:moveTo>
                    <a:lnTo>
                      <a:pt x="2030" y="0"/>
                    </a:lnTo>
                    <a:lnTo>
                      <a:pt x="1953" y="26"/>
                    </a:lnTo>
                    <a:lnTo>
                      <a:pt x="1902" y="129"/>
                    </a:lnTo>
                    <a:lnTo>
                      <a:pt x="1825" y="283"/>
                    </a:lnTo>
                    <a:lnTo>
                      <a:pt x="1773" y="463"/>
                    </a:lnTo>
                    <a:lnTo>
                      <a:pt x="1722" y="720"/>
                    </a:lnTo>
                    <a:lnTo>
                      <a:pt x="1671" y="977"/>
                    </a:lnTo>
                    <a:lnTo>
                      <a:pt x="1619" y="1645"/>
                    </a:lnTo>
                    <a:lnTo>
                      <a:pt x="1619" y="1645"/>
                    </a:lnTo>
                    <a:lnTo>
                      <a:pt x="977" y="1697"/>
                    </a:lnTo>
                    <a:lnTo>
                      <a:pt x="694" y="1722"/>
                    </a:lnTo>
                    <a:lnTo>
                      <a:pt x="463" y="1774"/>
                    </a:lnTo>
                    <a:lnTo>
                      <a:pt x="257" y="1851"/>
                    </a:lnTo>
                    <a:lnTo>
                      <a:pt x="103" y="1902"/>
                    </a:lnTo>
                    <a:lnTo>
                      <a:pt x="26" y="1979"/>
                    </a:lnTo>
                    <a:lnTo>
                      <a:pt x="0" y="2056"/>
                    </a:lnTo>
                    <a:lnTo>
                      <a:pt x="0" y="2056"/>
                    </a:lnTo>
                    <a:lnTo>
                      <a:pt x="26" y="2134"/>
                    </a:lnTo>
                    <a:lnTo>
                      <a:pt x="103" y="2185"/>
                    </a:lnTo>
                    <a:lnTo>
                      <a:pt x="257" y="2262"/>
                    </a:lnTo>
                    <a:lnTo>
                      <a:pt x="463" y="2313"/>
                    </a:lnTo>
                    <a:lnTo>
                      <a:pt x="694" y="2365"/>
                    </a:lnTo>
                    <a:lnTo>
                      <a:pt x="977" y="2416"/>
                    </a:lnTo>
                    <a:lnTo>
                      <a:pt x="1619" y="2468"/>
                    </a:lnTo>
                    <a:lnTo>
                      <a:pt x="1619" y="2468"/>
                    </a:lnTo>
                    <a:lnTo>
                      <a:pt x="1671" y="3110"/>
                    </a:lnTo>
                    <a:lnTo>
                      <a:pt x="1722" y="3393"/>
                    </a:lnTo>
                    <a:lnTo>
                      <a:pt x="1773" y="3624"/>
                    </a:lnTo>
                    <a:lnTo>
                      <a:pt x="1825" y="3830"/>
                    </a:lnTo>
                    <a:lnTo>
                      <a:pt x="1902" y="3958"/>
                    </a:lnTo>
                    <a:lnTo>
                      <a:pt x="1953" y="4061"/>
                    </a:lnTo>
                    <a:lnTo>
                      <a:pt x="2030" y="4087"/>
                    </a:lnTo>
                    <a:lnTo>
                      <a:pt x="2030" y="4087"/>
                    </a:lnTo>
                    <a:lnTo>
                      <a:pt x="2107" y="4061"/>
                    </a:lnTo>
                    <a:lnTo>
                      <a:pt x="2185" y="3958"/>
                    </a:lnTo>
                    <a:lnTo>
                      <a:pt x="2236" y="3830"/>
                    </a:lnTo>
                    <a:lnTo>
                      <a:pt x="2313" y="3624"/>
                    </a:lnTo>
                    <a:lnTo>
                      <a:pt x="2364" y="3393"/>
                    </a:lnTo>
                    <a:lnTo>
                      <a:pt x="2390" y="3110"/>
                    </a:lnTo>
                    <a:lnTo>
                      <a:pt x="2442" y="2468"/>
                    </a:lnTo>
                    <a:lnTo>
                      <a:pt x="2442" y="2468"/>
                    </a:lnTo>
                    <a:lnTo>
                      <a:pt x="3084" y="2416"/>
                    </a:lnTo>
                    <a:lnTo>
                      <a:pt x="3367" y="2365"/>
                    </a:lnTo>
                    <a:lnTo>
                      <a:pt x="3624" y="2313"/>
                    </a:lnTo>
                    <a:lnTo>
                      <a:pt x="3804" y="2262"/>
                    </a:lnTo>
                    <a:lnTo>
                      <a:pt x="3958" y="2185"/>
                    </a:lnTo>
                    <a:lnTo>
                      <a:pt x="4061" y="2134"/>
                    </a:lnTo>
                    <a:lnTo>
                      <a:pt x="4086" y="2056"/>
                    </a:lnTo>
                    <a:lnTo>
                      <a:pt x="4086" y="2056"/>
                    </a:lnTo>
                    <a:lnTo>
                      <a:pt x="4061" y="1979"/>
                    </a:lnTo>
                    <a:lnTo>
                      <a:pt x="3958" y="1902"/>
                    </a:lnTo>
                    <a:lnTo>
                      <a:pt x="3804" y="1851"/>
                    </a:lnTo>
                    <a:lnTo>
                      <a:pt x="3624" y="1774"/>
                    </a:lnTo>
                    <a:lnTo>
                      <a:pt x="3367" y="1722"/>
                    </a:lnTo>
                    <a:lnTo>
                      <a:pt x="3084" y="1697"/>
                    </a:lnTo>
                    <a:lnTo>
                      <a:pt x="2442" y="1645"/>
                    </a:lnTo>
                    <a:lnTo>
                      <a:pt x="2442" y="1645"/>
                    </a:lnTo>
                    <a:lnTo>
                      <a:pt x="2390" y="977"/>
                    </a:lnTo>
                    <a:lnTo>
                      <a:pt x="2364" y="720"/>
                    </a:lnTo>
                    <a:lnTo>
                      <a:pt x="2313" y="463"/>
                    </a:lnTo>
                    <a:lnTo>
                      <a:pt x="2236" y="283"/>
                    </a:lnTo>
                    <a:lnTo>
                      <a:pt x="2185" y="129"/>
                    </a:lnTo>
                    <a:lnTo>
                      <a:pt x="2107" y="26"/>
                    </a:lnTo>
                    <a:lnTo>
                      <a:pt x="2030" y="0"/>
                    </a:lnTo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71438" dist="47625" dir="4200000" algn="bl" rotWithShape="0">
                  <a:srgbClr val="5E91E0">
                    <a:alpha val="20000"/>
                  </a:srgbClr>
                </a:outerShdw>
              </a:effectLst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32" name="Google Shape;16231;p39">
                <a:extLst>
                  <a:ext uri="{FF2B5EF4-FFF2-40B4-BE49-F238E27FC236}">
                    <a16:creationId xmlns:a16="http://schemas.microsoft.com/office/drawing/2014/main" id="{E1D2F081-2B95-08E1-F94F-F5678F63A287}"/>
                  </a:ext>
                </a:extLst>
              </p:cNvPr>
              <p:cNvSpPr/>
              <p:nvPr/>
            </p:nvSpPr>
            <p:spPr>
              <a:xfrm>
                <a:off x="2152400" y="-37975"/>
                <a:ext cx="84200" cy="84175"/>
              </a:xfrm>
              <a:custGeom>
                <a:avLst/>
                <a:gdLst/>
                <a:ahLst/>
                <a:cxnLst/>
                <a:rect l="l" t="t" r="r" b="b"/>
                <a:pathLst>
                  <a:path w="3368" h="3367" extrusionOk="0">
                    <a:moveTo>
                      <a:pt x="1697" y="0"/>
                    </a:moveTo>
                    <a:lnTo>
                      <a:pt x="1620" y="26"/>
                    </a:lnTo>
                    <a:lnTo>
                      <a:pt x="1569" y="103"/>
                    </a:lnTo>
                    <a:lnTo>
                      <a:pt x="1517" y="231"/>
                    </a:lnTo>
                    <a:lnTo>
                      <a:pt x="1466" y="386"/>
                    </a:lnTo>
                    <a:lnTo>
                      <a:pt x="1389" y="823"/>
                    </a:lnTo>
                    <a:lnTo>
                      <a:pt x="1337" y="1362"/>
                    </a:lnTo>
                    <a:lnTo>
                      <a:pt x="823" y="1388"/>
                    </a:lnTo>
                    <a:lnTo>
                      <a:pt x="386" y="1465"/>
                    </a:lnTo>
                    <a:lnTo>
                      <a:pt x="232" y="1516"/>
                    </a:lnTo>
                    <a:lnTo>
                      <a:pt x="104" y="1568"/>
                    </a:lnTo>
                    <a:lnTo>
                      <a:pt x="27" y="1619"/>
                    </a:lnTo>
                    <a:lnTo>
                      <a:pt x="1" y="1696"/>
                    </a:lnTo>
                    <a:lnTo>
                      <a:pt x="27" y="1748"/>
                    </a:lnTo>
                    <a:lnTo>
                      <a:pt x="104" y="1799"/>
                    </a:lnTo>
                    <a:lnTo>
                      <a:pt x="232" y="1876"/>
                    </a:lnTo>
                    <a:lnTo>
                      <a:pt x="386" y="1902"/>
                    </a:lnTo>
                    <a:lnTo>
                      <a:pt x="823" y="1979"/>
                    </a:lnTo>
                    <a:lnTo>
                      <a:pt x="1337" y="2030"/>
                    </a:lnTo>
                    <a:lnTo>
                      <a:pt x="1389" y="2570"/>
                    </a:lnTo>
                    <a:lnTo>
                      <a:pt x="1466" y="2981"/>
                    </a:lnTo>
                    <a:lnTo>
                      <a:pt x="1517" y="3161"/>
                    </a:lnTo>
                    <a:lnTo>
                      <a:pt x="1569" y="3264"/>
                    </a:lnTo>
                    <a:lnTo>
                      <a:pt x="1620" y="3341"/>
                    </a:lnTo>
                    <a:lnTo>
                      <a:pt x="1697" y="3367"/>
                    </a:lnTo>
                    <a:lnTo>
                      <a:pt x="1748" y="3341"/>
                    </a:lnTo>
                    <a:lnTo>
                      <a:pt x="1800" y="3264"/>
                    </a:lnTo>
                    <a:lnTo>
                      <a:pt x="1851" y="3161"/>
                    </a:lnTo>
                    <a:lnTo>
                      <a:pt x="1903" y="2981"/>
                    </a:lnTo>
                    <a:lnTo>
                      <a:pt x="1980" y="2570"/>
                    </a:lnTo>
                    <a:lnTo>
                      <a:pt x="2031" y="2030"/>
                    </a:lnTo>
                    <a:lnTo>
                      <a:pt x="2571" y="1979"/>
                    </a:lnTo>
                    <a:lnTo>
                      <a:pt x="2982" y="1902"/>
                    </a:lnTo>
                    <a:lnTo>
                      <a:pt x="3162" y="1876"/>
                    </a:lnTo>
                    <a:lnTo>
                      <a:pt x="3265" y="1799"/>
                    </a:lnTo>
                    <a:lnTo>
                      <a:pt x="3342" y="1748"/>
                    </a:lnTo>
                    <a:lnTo>
                      <a:pt x="3367" y="1696"/>
                    </a:lnTo>
                    <a:lnTo>
                      <a:pt x="3342" y="1619"/>
                    </a:lnTo>
                    <a:lnTo>
                      <a:pt x="3265" y="1568"/>
                    </a:lnTo>
                    <a:lnTo>
                      <a:pt x="3162" y="1516"/>
                    </a:lnTo>
                    <a:lnTo>
                      <a:pt x="2982" y="1465"/>
                    </a:lnTo>
                    <a:lnTo>
                      <a:pt x="2571" y="1388"/>
                    </a:lnTo>
                    <a:lnTo>
                      <a:pt x="2031" y="1362"/>
                    </a:lnTo>
                    <a:lnTo>
                      <a:pt x="1980" y="823"/>
                    </a:lnTo>
                    <a:lnTo>
                      <a:pt x="1903" y="386"/>
                    </a:lnTo>
                    <a:lnTo>
                      <a:pt x="1851" y="231"/>
                    </a:lnTo>
                    <a:lnTo>
                      <a:pt x="1800" y="103"/>
                    </a:lnTo>
                    <a:lnTo>
                      <a:pt x="1748" y="26"/>
                    </a:lnTo>
                    <a:lnTo>
                      <a:pt x="1697" y="0"/>
                    </a:ln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71438" dist="47625" dir="4200000" algn="bl" rotWithShape="0">
                  <a:srgbClr val="5E91E0">
                    <a:alpha val="20000"/>
                  </a:srgbClr>
                </a:outerShdw>
              </a:effectLst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33" name="Google Shape;16232;p39">
                <a:extLst>
                  <a:ext uri="{FF2B5EF4-FFF2-40B4-BE49-F238E27FC236}">
                    <a16:creationId xmlns:a16="http://schemas.microsoft.com/office/drawing/2014/main" id="{14B43E0E-110B-09C7-5CE5-AB8183038D60}"/>
                  </a:ext>
                </a:extLst>
              </p:cNvPr>
              <p:cNvSpPr/>
              <p:nvPr/>
            </p:nvSpPr>
            <p:spPr>
              <a:xfrm>
                <a:off x="2152400" y="-37975"/>
                <a:ext cx="84200" cy="84175"/>
              </a:xfrm>
              <a:custGeom>
                <a:avLst/>
                <a:gdLst/>
                <a:ahLst/>
                <a:cxnLst/>
                <a:rect l="l" t="t" r="r" b="b"/>
                <a:pathLst>
                  <a:path w="3368" h="3367" fill="none" extrusionOk="0">
                    <a:moveTo>
                      <a:pt x="1697" y="0"/>
                    </a:moveTo>
                    <a:lnTo>
                      <a:pt x="1697" y="0"/>
                    </a:lnTo>
                    <a:lnTo>
                      <a:pt x="1620" y="26"/>
                    </a:lnTo>
                    <a:lnTo>
                      <a:pt x="1569" y="103"/>
                    </a:lnTo>
                    <a:lnTo>
                      <a:pt x="1517" y="231"/>
                    </a:lnTo>
                    <a:lnTo>
                      <a:pt x="1466" y="386"/>
                    </a:lnTo>
                    <a:lnTo>
                      <a:pt x="1389" y="823"/>
                    </a:lnTo>
                    <a:lnTo>
                      <a:pt x="1337" y="1362"/>
                    </a:lnTo>
                    <a:lnTo>
                      <a:pt x="1337" y="1362"/>
                    </a:lnTo>
                    <a:lnTo>
                      <a:pt x="823" y="1388"/>
                    </a:lnTo>
                    <a:lnTo>
                      <a:pt x="386" y="1465"/>
                    </a:lnTo>
                    <a:lnTo>
                      <a:pt x="232" y="1516"/>
                    </a:lnTo>
                    <a:lnTo>
                      <a:pt x="104" y="1568"/>
                    </a:lnTo>
                    <a:lnTo>
                      <a:pt x="27" y="1619"/>
                    </a:lnTo>
                    <a:lnTo>
                      <a:pt x="1" y="1696"/>
                    </a:lnTo>
                    <a:lnTo>
                      <a:pt x="1" y="1696"/>
                    </a:lnTo>
                    <a:lnTo>
                      <a:pt x="27" y="1748"/>
                    </a:lnTo>
                    <a:lnTo>
                      <a:pt x="104" y="1799"/>
                    </a:lnTo>
                    <a:lnTo>
                      <a:pt x="232" y="1876"/>
                    </a:lnTo>
                    <a:lnTo>
                      <a:pt x="386" y="1902"/>
                    </a:lnTo>
                    <a:lnTo>
                      <a:pt x="823" y="1979"/>
                    </a:lnTo>
                    <a:lnTo>
                      <a:pt x="1337" y="2030"/>
                    </a:lnTo>
                    <a:lnTo>
                      <a:pt x="1337" y="2030"/>
                    </a:lnTo>
                    <a:lnTo>
                      <a:pt x="1389" y="2570"/>
                    </a:lnTo>
                    <a:lnTo>
                      <a:pt x="1466" y="2981"/>
                    </a:lnTo>
                    <a:lnTo>
                      <a:pt x="1517" y="3161"/>
                    </a:lnTo>
                    <a:lnTo>
                      <a:pt x="1569" y="3264"/>
                    </a:lnTo>
                    <a:lnTo>
                      <a:pt x="1620" y="3341"/>
                    </a:lnTo>
                    <a:lnTo>
                      <a:pt x="1697" y="3367"/>
                    </a:lnTo>
                    <a:lnTo>
                      <a:pt x="1697" y="3367"/>
                    </a:lnTo>
                    <a:lnTo>
                      <a:pt x="1748" y="3341"/>
                    </a:lnTo>
                    <a:lnTo>
                      <a:pt x="1800" y="3264"/>
                    </a:lnTo>
                    <a:lnTo>
                      <a:pt x="1851" y="3161"/>
                    </a:lnTo>
                    <a:lnTo>
                      <a:pt x="1903" y="2981"/>
                    </a:lnTo>
                    <a:lnTo>
                      <a:pt x="1980" y="2570"/>
                    </a:lnTo>
                    <a:lnTo>
                      <a:pt x="2031" y="2030"/>
                    </a:lnTo>
                    <a:lnTo>
                      <a:pt x="2031" y="2030"/>
                    </a:lnTo>
                    <a:lnTo>
                      <a:pt x="2571" y="1979"/>
                    </a:lnTo>
                    <a:lnTo>
                      <a:pt x="2982" y="1902"/>
                    </a:lnTo>
                    <a:lnTo>
                      <a:pt x="3162" y="1876"/>
                    </a:lnTo>
                    <a:lnTo>
                      <a:pt x="3265" y="1799"/>
                    </a:lnTo>
                    <a:lnTo>
                      <a:pt x="3342" y="1748"/>
                    </a:lnTo>
                    <a:lnTo>
                      <a:pt x="3367" y="1696"/>
                    </a:lnTo>
                    <a:lnTo>
                      <a:pt x="3367" y="1696"/>
                    </a:lnTo>
                    <a:lnTo>
                      <a:pt x="3342" y="1619"/>
                    </a:lnTo>
                    <a:lnTo>
                      <a:pt x="3265" y="1568"/>
                    </a:lnTo>
                    <a:lnTo>
                      <a:pt x="3162" y="1516"/>
                    </a:lnTo>
                    <a:lnTo>
                      <a:pt x="2982" y="1465"/>
                    </a:lnTo>
                    <a:lnTo>
                      <a:pt x="2571" y="1388"/>
                    </a:lnTo>
                    <a:lnTo>
                      <a:pt x="2031" y="1362"/>
                    </a:lnTo>
                    <a:lnTo>
                      <a:pt x="2031" y="1362"/>
                    </a:lnTo>
                    <a:lnTo>
                      <a:pt x="1980" y="823"/>
                    </a:lnTo>
                    <a:lnTo>
                      <a:pt x="1903" y="386"/>
                    </a:lnTo>
                    <a:lnTo>
                      <a:pt x="1851" y="231"/>
                    </a:lnTo>
                    <a:lnTo>
                      <a:pt x="1800" y="103"/>
                    </a:lnTo>
                    <a:lnTo>
                      <a:pt x="1748" y="26"/>
                    </a:lnTo>
                    <a:lnTo>
                      <a:pt x="1697" y="0"/>
                    </a:lnTo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71438" dist="47625" dir="4200000" algn="bl" rotWithShape="0">
                  <a:srgbClr val="5E91E0">
                    <a:alpha val="20000"/>
                  </a:srgbClr>
                </a:outerShdw>
              </a:effectLst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34" name="Google Shape;16233;p39">
                <a:extLst>
                  <a:ext uri="{FF2B5EF4-FFF2-40B4-BE49-F238E27FC236}">
                    <a16:creationId xmlns:a16="http://schemas.microsoft.com/office/drawing/2014/main" id="{9A63FD6F-8698-9B06-B049-18C1AABB177F}"/>
                  </a:ext>
                </a:extLst>
              </p:cNvPr>
              <p:cNvSpPr/>
              <p:nvPr/>
            </p:nvSpPr>
            <p:spPr>
              <a:xfrm>
                <a:off x="2097800" y="33975"/>
                <a:ext cx="102175" cy="102175"/>
              </a:xfrm>
              <a:custGeom>
                <a:avLst/>
                <a:gdLst/>
                <a:ahLst/>
                <a:cxnLst/>
                <a:rect l="l" t="t" r="r" b="b"/>
                <a:pathLst>
                  <a:path w="4087" h="4087" extrusionOk="0">
                    <a:moveTo>
                      <a:pt x="2031" y="0"/>
                    </a:moveTo>
                    <a:lnTo>
                      <a:pt x="1954" y="26"/>
                    </a:lnTo>
                    <a:lnTo>
                      <a:pt x="1876" y="129"/>
                    </a:lnTo>
                    <a:lnTo>
                      <a:pt x="1825" y="283"/>
                    </a:lnTo>
                    <a:lnTo>
                      <a:pt x="1774" y="463"/>
                    </a:lnTo>
                    <a:lnTo>
                      <a:pt x="1722" y="720"/>
                    </a:lnTo>
                    <a:lnTo>
                      <a:pt x="1671" y="977"/>
                    </a:lnTo>
                    <a:lnTo>
                      <a:pt x="1619" y="1645"/>
                    </a:lnTo>
                    <a:lnTo>
                      <a:pt x="977" y="1697"/>
                    </a:lnTo>
                    <a:lnTo>
                      <a:pt x="694" y="1722"/>
                    </a:lnTo>
                    <a:lnTo>
                      <a:pt x="463" y="1774"/>
                    </a:lnTo>
                    <a:lnTo>
                      <a:pt x="257" y="1851"/>
                    </a:lnTo>
                    <a:lnTo>
                      <a:pt x="103" y="1902"/>
                    </a:lnTo>
                    <a:lnTo>
                      <a:pt x="26" y="1979"/>
                    </a:lnTo>
                    <a:lnTo>
                      <a:pt x="0" y="2056"/>
                    </a:lnTo>
                    <a:lnTo>
                      <a:pt x="26" y="2134"/>
                    </a:lnTo>
                    <a:lnTo>
                      <a:pt x="103" y="2185"/>
                    </a:lnTo>
                    <a:lnTo>
                      <a:pt x="257" y="2262"/>
                    </a:lnTo>
                    <a:lnTo>
                      <a:pt x="463" y="2313"/>
                    </a:lnTo>
                    <a:lnTo>
                      <a:pt x="694" y="2365"/>
                    </a:lnTo>
                    <a:lnTo>
                      <a:pt x="977" y="2416"/>
                    </a:lnTo>
                    <a:lnTo>
                      <a:pt x="1619" y="2468"/>
                    </a:lnTo>
                    <a:lnTo>
                      <a:pt x="1671" y="3110"/>
                    </a:lnTo>
                    <a:lnTo>
                      <a:pt x="1722" y="3393"/>
                    </a:lnTo>
                    <a:lnTo>
                      <a:pt x="1774" y="3624"/>
                    </a:lnTo>
                    <a:lnTo>
                      <a:pt x="1825" y="3830"/>
                    </a:lnTo>
                    <a:lnTo>
                      <a:pt x="1876" y="3958"/>
                    </a:lnTo>
                    <a:lnTo>
                      <a:pt x="1954" y="4061"/>
                    </a:lnTo>
                    <a:lnTo>
                      <a:pt x="2031" y="4087"/>
                    </a:lnTo>
                    <a:lnTo>
                      <a:pt x="2108" y="4061"/>
                    </a:lnTo>
                    <a:lnTo>
                      <a:pt x="2185" y="3958"/>
                    </a:lnTo>
                    <a:lnTo>
                      <a:pt x="2236" y="3830"/>
                    </a:lnTo>
                    <a:lnTo>
                      <a:pt x="2313" y="3624"/>
                    </a:lnTo>
                    <a:lnTo>
                      <a:pt x="2365" y="3393"/>
                    </a:lnTo>
                    <a:lnTo>
                      <a:pt x="2390" y="3110"/>
                    </a:lnTo>
                    <a:lnTo>
                      <a:pt x="2442" y="2468"/>
                    </a:lnTo>
                    <a:lnTo>
                      <a:pt x="3084" y="2416"/>
                    </a:lnTo>
                    <a:lnTo>
                      <a:pt x="3367" y="2365"/>
                    </a:lnTo>
                    <a:lnTo>
                      <a:pt x="3624" y="2313"/>
                    </a:lnTo>
                    <a:lnTo>
                      <a:pt x="3804" y="2262"/>
                    </a:lnTo>
                    <a:lnTo>
                      <a:pt x="3958" y="2185"/>
                    </a:lnTo>
                    <a:lnTo>
                      <a:pt x="4035" y="2134"/>
                    </a:lnTo>
                    <a:lnTo>
                      <a:pt x="4087" y="2056"/>
                    </a:lnTo>
                    <a:lnTo>
                      <a:pt x="4035" y="1979"/>
                    </a:lnTo>
                    <a:lnTo>
                      <a:pt x="3958" y="1902"/>
                    </a:lnTo>
                    <a:lnTo>
                      <a:pt x="3804" y="1851"/>
                    </a:lnTo>
                    <a:lnTo>
                      <a:pt x="3624" y="1774"/>
                    </a:lnTo>
                    <a:lnTo>
                      <a:pt x="3367" y="1722"/>
                    </a:lnTo>
                    <a:lnTo>
                      <a:pt x="3084" y="1697"/>
                    </a:lnTo>
                    <a:lnTo>
                      <a:pt x="2442" y="1645"/>
                    </a:lnTo>
                    <a:lnTo>
                      <a:pt x="2390" y="977"/>
                    </a:lnTo>
                    <a:lnTo>
                      <a:pt x="2365" y="720"/>
                    </a:lnTo>
                    <a:lnTo>
                      <a:pt x="2313" y="463"/>
                    </a:lnTo>
                    <a:lnTo>
                      <a:pt x="2236" y="283"/>
                    </a:lnTo>
                    <a:lnTo>
                      <a:pt x="2185" y="129"/>
                    </a:lnTo>
                    <a:lnTo>
                      <a:pt x="2108" y="26"/>
                    </a:lnTo>
                    <a:lnTo>
                      <a:pt x="2031" y="0"/>
                    </a:ln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71438" dist="47625" dir="4200000" algn="bl" rotWithShape="0">
                  <a:srgbClr val="5E91E0">
                    <a:alpha val="20000"/>
                  </a:srgbClr>
                </a:outerShdw>
              </a:effectLst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35" name="Google Shape;16234;p39">
                <a:extLst>
                  <a:ext uri="{FF2B5EF4-FFF2-40B4-BE49-F238E27FC236}">
                    <a16:creationId xmlns:a16="http://schemas.microsoft.com/office/drawing/2014/main" id="{412FD674-6DE0-301C-8145-9B100380D89B}"/>
                  </a:ext>
                </a:extLst>
              </p:cNvPr>
              <p:cNvSpPr/>
              <p:nvPr/>
            </p:nvSpPr>
            <p:spPr>
              <a:xfrm>
                <a:off x="2097800" y="33975"/>
                <a:ext cx="102175" cy="102175"/>
              </a:xfrm>
              <a:custGeom>
                <a:avLst/>
                <a:gdLst/>
                <a:ahLst/>
                <a:cxnLst/>
                <a:rect l="l" t="t" r="r" b="b"/>
                <a:pathLst>
                  <a:path w="4087" h="4087" fill="none" extrusionOk="0">
                    <a:moveTo>
                      <a:pt x="2031" y="0"/>
                    </a:moveTo>
                    <a:lnTo>
                      <a:pt x="2031" y="0"/>
                    </a:lnTo>
                    <a:lnTo>
                      <a:pt x="1954" y="26"/>
                    </a:lnTo>
                    <a:lnTo>
                      <a:pt x="1876" y="129"/>
                    </a:lnTo>
                    <a:lnTo>
                      <a:pt x="1825" y="283"/>
                    </a:lnTo>
                    <a:lnTo>
                      <a:pt x="1774" y="463"/>
                    </a:lnTo>
                    <a:lnTo>
                      <a:pt x="1722" y="720"/>
                    </a:lnTo>
                    <a:lnTo>
                      <a:pt x="1671" y="977"/>
                    </a:lnTo>
                    <a:lnTo>
                      <a:pt x="1619" y="1645"/>
                    </a:lnTo>
                    <a:lnTo>
                      <a:pt x="1619" y="1645"/>
                    </a:lnTo>
                    <a:lnTo>
                      <a:pt x="977" y="1697"/>
                    </a:lnTo>
                    <a:lnTo>
                      <a:pt x="694" y="1722"/>
                    </a:lnTo>
                    <a:lnTo>
                      <a:pt x="463" y="1774"/>
                    </a:lnTo>
                    <a:lnTo>
                      <a:pt x="257" y="1851"/>
                    </a:lnTo>
                    <a:lnTo>
                      <a:pt x="103" y="1902"/>
                    </a:lnTo>
                    <a:lnTo>
                      <a:pt x="26" y="1979"/>
                    </a:lnTo>
                    <a:lnTo>
                      <a:pt x="0" y="2056"/>
                    </a:lnTo>
                    <a:lnTo>
                      <a:pt x="0" y="2056"/>
                    </a:lnTo>
                    <a:lnTo>
                      <a:pt x="26" y="2134"/>
                    </a:lnTo>
                    <a:lnTo>
                      <a:pt x="103" y="2185"/>
                    </a:lnTo>
                    <a:lnTo>
                      <a:pt x="257" y="2262"/>
                    </a:lnTo>
                    <a:lnTo>
                      <a:pt x="463" y="2313"/>
                    </a:lnTo>
                    <a:lnTo>
                      <a:pt x="694" y="2365"/>
                    </a:lnTo>
                    <a:lnTo>
                      <a:pt x="977" y="2416"/>
                    </a:lnTo>
                    <a:lnTo>
                      <a:pt x="1619" y="2468"/>
                    </a:lnTo>
                    <a:lnTo>
                      <a:pt x="1619" y="2468"/>
                    </a:lnTo>
                    <a:lnTo>
                      <a:pt x="1671" y="3110"/>
                    </a:lnTo>
                    <a:lnTo>
                      <a:pt x="1722" y="3393"/>
                    </a:lnTo>
                    <a:lnTo>
                      <a:pt x="1774" y="3624"/>
                    </a:lnTo>
                    <a:lnTo>
                      <a:pt x="1825" y="3830"/>
                    </a:lnTo>
                    <a:lnTo>
                      <a:pt x="1876" y="3958"/>
                    </a:lnTo>
                    <a:lnTo>
                      <a:pt x="1954" y="4061"/>
                    </a:lnTo>
                    <a:lnTo>
                      <a:pt x="2031" y="4087"/>
                    </a:lnTo>
                    <a:lnTo>
                      <a:pt x="2031" y="4087"/>
                    </a:lnTo>
                    <a:lnTo>
                      <a:pt x="2108" y="4061"/>
                    </a:lnTo>
                    <a:lnTo>
                      <a:pt x="2185" y="3958"/>
                    </a:lnTo>
                    <a:lnTo>
                      <a:pt x="2236" y="3830"/>
                    </a:lnTo>
                    <a:lnTo>
                      <a:pt x="2313" y="3624"/>
                    </a:lnTo>
                    <a:lnTo>
                      <a:pt x="2365" y="3393"/>
                    </a:lnTo>
                    <a:lnTo>
                      <a:pt x="2390" y="3110"/>
                    </a:lnTo>
                    <a:lnTo>
                      <a:pt x="2442" y="2468"/>
                    </a:lnTo>
                    <a:lnTo>
                      <a:pt x="2442" y="2468"/>
                    </a:lnTo>
                    <a:lnTo>
                      <a:pt x="3084" y="2416"/>
                    </a:lnTo>
                    <a:lnTo>
                      <a:pt x="3367" y="2365"/>
                    </a:lnTo>
                    <a:lnTo>
                      <a:pt x="3624" y="2313"/>
                    </a:lnTo>
                    <a:lnTo>
                      <a:pt x="3804" y="2262"/>
                    </a:lnTo>
                    <a:lnTo>
                      <a:pt x="3958" y="2185"/>
                    </a:lnTo>
                    <a:lnTo>
                      <a:pt x="4035" y="2134"/>
                    </a:lnTo>
                    <a:lnTo>
                      <a:pt x="4087" y="2056"/>
                    </a:lnTo>
                    <a:lnTo>
                      <a:pt x="4087" y="2056"/>
                    </a:lnTo>
                    <a:lnTo>
                      <a:pt x="4035" y="1979"/>
                    </a:lnTo>
                    <a:lnTo>
                      <a:pt x="3958" y="1902"/>
                    </a:lnTo>
                    <a:lnTo>
                      <a:pt x="3804" y="1851"/>
                    </a:lnTo>
                    <a:lnTo>
                      <a:pt x="3624" y="1774"/>
                    </a:lnTo>
                    <a:lnTo>
                      <a:pt x="3367" y="1722"/>
                    </a:lnTo>
                    <a:lnTo>
                      <a:pt x="3084" y="1697"/>
                    </a:lnTo>
                    <a:lnTo>
                      <a:pt x="2442" y="1645"/>
                    </a:lnTo>
                    <a:lnTo>
                      <a:pt x="2442" y="1645"/>
                    </a:lnTo>
                    <a:lnTo>
                      <a:pt x="2390" y="977"/>
                    </a:lnTo>
                    <a:lnTo>
                      <a:pt x="2365" y="720"/>
                    </a:lnTo>
                    <a:lnTo>
                      <a:pt x="2313" y="463"/>
                    </a:lnTo>
                    <a:lnTo>
                      <a:pt x="2236" y="283"/>
                    </a:lnTo>
                    <a:lnTo>
                      <a:pt x="2185" y="129"/>
                    </a:lnTo>
                    <a:lnTo>
                      <a:pt x="2108" y="26"/>
                    </a:lnTo>
                    <a:lnTo>
                      <a:pt x="2031" y="0"/>
                    </a:lnTo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71438" dist="47625" dir="4200000" algn="bl" rotWithShape="0">
                  <a:srgbClr val="5E91E0">
                    <a:alpha val="20000"/>
                  </a:srgbClr>
                </a:outerShdw>
              </a:effectLst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36" name="Google Shape;16235;p39">
                <a:extLst>
                  <a:ext uri="{FF2B5EF4-FFF2-40B4-BE49-F238E27FC236}">
                    <a16:creationId xmlns:a16="http://schemas.microsoft.com/office/drawing/2014/main" id="{CBE288AC-5679-5891-6680-B16AE3B9E391}"/>
                  </a:ext>
                </a:extLst>
              </p:cNvPr>
              <p:cNvSpPr/>
              <p:nvPr/>
            </p:nvSpPr>
            <p:spPr>
              <a:xfrm>
                <a:off x="2113850" y="-381700"/>
                <a:ext cx="791575" cy="644425"/>
              </a:xfrm>
              <a:custGeom>
                <a:avLst/>
                <a:gdLst/>
                <a:ahLst/>
                <a:cxnLst/>
                <a:rect l="l" t="t" r="r" b="b"/>
                <a:pathLst>
                  <a:path w="31663" h="25777" extrusionOk="0">
                    <a:moveTo>
                      <a:pt x="14007" y="10203"/>
                    </a:moveTo>
                    <a:lnTo>
                      <a:pt x="13673" y="10434"/>
                    </a:lnTo>
                    <a:lnTo>
                      <a:pt x="13339" y="10717"/>
                    </a:lnTo>
                    <a:lnTo>
                      <a:pt x="13030" y="10999"/>
                    </a:lnTo>
                    <a:lnTo>
                      <a:pt x="12953" y="11051"/>
                    </a:lnTo>
                    <a:lnTo>
                      <a:pt x="13030" y="10408"/>
                    </a:lnTo>
                    <a:lnTo>
                      <a:pt x="14007" y="10203"/>
                    </a:lnTo>
                    <a:close/>
                    <a:moveTo>
                      <a:pt x="12182" y="0"/>
                    </a:moveTo>
                    <a:lnTo>
                      <a:pt x="11925" y="51"/>
                    </a:lnTo>
                    <a:lnTo>
                      <a:pt x="1826" y="2313"/>
                    </a:lnTo>
                    <a:lnTo>
                      <a:pt x="1594" y="2390"/>
                    </a:lnTo>
                    <a:lnTo>
                      <a:pt x="1389" y="2467"/>
                    </a:lnTo>
                    <a:lnTo>
                      <a:pt x="1183" y="2570"/>
                    </a:lnTo>
                    <a:lnTo>
                      <a:pt x="977" y="2699"/>
                    </a:lnTo>
                    <a:lnTo>
                      <a:pt x="798" y="2827"/>
                    </a:lnTo>
                    <a:lnTo>
                      <a:pt x="643" y="2981"/>
                    </a:lnTo>
                    <a:lnTo>
                      <a:pt x="489" y="3161"/>
                    </a:lnTo>
                    <a:lnTo>
                      <a:pt x="361" y="3341"/>
                    </a:lnTo>
                    <a:lnTo>
                      <a:pt x="258" y="3547"/>
                    </a:lnTo>
                    <a:lnTo>
                      <a:pt x="181" y="3726"/>
                    </a:lnTo>
                    <a:lnTo>
                      <a:pt x="104" y="3958"/>
                    </a:lnTo>
                    <a:lnTo>
                      <a:pt x="52" y="4163"/>
                    </a:lnTo>
                    <a:lnTo>
                      <a:pt x="27" y="4395"/>
                    </a:lnTo>
                    <a:lnTo>
                      <a:pt x="1" y="4626"/>
                    </a:lnTo>
                    <a:lnTo>
                      <a:pt x="27" y="4857"/>
                    </a:lnTo>
                    <a:lnTo>
                      <a:pt x="78" y="5089"/>
                    </a:lnTo>
                    <a:lnTo>
                      <a:pt x="1312" y="10665"/>
                    </a:lnTo>
                    <a:lnTo>
                      <a:pt x="1389" y="10871"/>
                    </a:lnTo>
                    <a:lnTo>
                      <a:pt x="1440" y="11051"/>
                    </a:lnTo>
                    <a:lnTo>
                      <a:pt x="1543" y="11231"/>
                    </a:lnTo>
                    <a:lnTo>
                      <a:pt x="1620" y="11411"/>
                    </a:lnTo>
                    <a:lnTo>
                      <a:pt x="1748" y="11565"/>
                    </a:lnTo>
                    <a:lnTo>
                      <a:pt x="1877" y="11719"/>
                    </a:lnTo>
                    <a:lnTo>
                      <a:pt x="2005" y="11847"/>
                    </a:lnTo>
                    <a:lnTo>
                      <a:pt x="2134" y="11976"/>
                    </a:lnTo>
                    <a:lnTo>
                      <a:pt x="2314" y="12104"/>
                    </a:lnTo>
                    <a:lnTo>
                      <a:pt x="2468" y="12182"/>
                    </a:lnTo>
                    <a:lnTo>
                      <a:pt x="2648" y="12284"/>
                    </a:lnTo>
                    <a:lnTo>
                      <a:pt x="2828" y="12361"/>
                    </a:lnTo>
                    <a:lnTo>
                      <a:pt x="3008" y="12413"/>
                    </a:lnTo>
                    <a:lnTo>
                      <a:pt x="3188" y="12439"/>
                    </a:lnTo>
                    <a:lnTo>
                      <a:pt x="3393" y="12464"/>
                    </a:lnTo>
                    <a:lnTo>
                      <a:pt x="3573" y="12490"/>
                    </a:lnTo>
                    <a:lnTo>
                      <a:pt x="3830" y="12464"/>
                    </a:lnTo>
                    <a:lnTo>
                      <a:pt x="4087" y="12413"/>
                    </a:lnTo>
                    <a:lnTo>
                      <a:pt x="11103" y="10845"/>
                    </a:lnTo>
                    <a:lnTo>
                      <a:pt x="12388" y="11668"/>
                    </a:lnTo>
                    <a:lnTo>
                      <a:pt x="12182" y="11899"/>
                    </a:lnTo>
                    <a:lnTo>
                      <a:pt x="12080" y="12053"/>
                    </a:lnTo>
                    <a:lnTo>
                      <a:pt x="11874" y="12336"/>
                    </a:lnTo>
                    <a:lnTo>
                      <a:pt x="11797" y="12464"/>
                    </a:lnTo>
                    <a:lnTo>
                      <a:pt x="11540" y="12850"/>
                    </a:lnTo>
                    <a:lnTo>
                      <a:pt x="11514" y="12901"/>
                    </a:lnTo>
                    <a:lnTo>
                      <a:pt x="11514" y="12927"/>
                    </a:lnTo>
                    <a:lnTo>
                      <a:pt x="11257" y="13364"/>
                    </a:lnTo>
                    <a:lnTo>
                      <a:pt x="11180" y="13518"/>
                    </a:lnTo>
                    <a:lnTo>
                      <a:pt x="11052" y="13826"/>
                    </a:lnTo>
                    <a:lnTo>
                      <a:pt x="10949" y="14006"/>
                    </a:lnTo>
                    <a:lnTo>
                      <a:pt x="10897" y="14135"/>
                    </a:lnTo>
                    <a:lnTo>
                      <a:pt x="10846" y="14315"/>
                    </a:lnTo>
                    <a:lnTo>
                      <a:pt x="10769" y="14469"/>
                    </a:lnTo>
                    <a:lnTo>
                      <a:pt x="10640" y="14931"/>
                    </a:lnTo>
                    <a:lnTo>
                      <a:pt x="10615" y="14957"/>
                    </a:lnTo>
                    <a:lnTo>
                      <a:pt x="10615" y="15008"/>
                    </a:lnTo>
                    <a:lnTo>
                      <a:pt x="10512" y="15394"/>
                    </a:lnTo>
                    <a:lnTo>
                      <a:pt x="10126" y="15343"/>
                    </a:lnTo>
                    <a:lnTo>
                      <a:pt x="9741" y="15317"/>
                    </a:lnTo>
                    <a:lnTo>
                      <a:pt x="9510" y="15317"/>
                    </a:lnTo>
                    <a:lnTo>
                      <a:pt x="9253" y="15343"/>
                    </a:lnTo>
                    <a:lnTo>
                      <a:pt x="9047" y="15394"/>
                    </a:lnTo>
                    <a:lnTo>
                      <a:pt x="8816" y="15445"/>
                    </a:lnTo>
                    <a:lnTo>
                      <a:pt x="8610" y="15522"/>
                    </a:lnTo>
                    <a:lnTo>
                      <a:pt x="8405" y="15625"/>
                    </a:lnTo>
                    <a:lnTo>
                      <a:pt x="8199" y="15754"/>
                    </a:lnTo>
                    <a:lnTo>
                      <a:pt x="8019" y="15882"/>
                    </a:lnTo>
                    <a:lnTo>
                      <a:pt x="7839" y="16036"/>
                    </a:lnTo>
                    <a:lnTo>
                      <a:pt x="7685" y="16216"/>
                    </a:lnTo>
                    <a:lnTo>
                      <a:pt x="7531" y="16422"/>
                    </a:lnTo>
                    <a:lnTo>
                      <a:pt x="7402" y="16653"/>
                    </a:lnTo>
                    <a:lnTo>
                      <a:pt x="7274" y="16884"/>
                    </a:lnTo>
                    <a:lnTo>
                      <a:pt x="7171" y="17167"/>
                    </a:lnTo>
                    <a:lnTo>
                      <a:pt x="7094" y="17450"/>
                    </a:lnTo>
                    <a:lnTo>
                      <a:pt x="7017" y="17784"/>
                    </a:lnTo>
                    <a:lnTo>
                      <a:pt x="6991" y="18067"/>
                    </a:lnTo>
                    <a:lnTo>
                      <a:pt x="6965" y="18375"/>
                    </a:lnTo>
                    <a:lnTo>
                      <a:pt x="6991" y="18683"/>
                    </a:lnTo>
                    <a:lnTo>
                      <a:pt x="7042" y="18966"/>
                    </a:lnTo>
                    <a:lnTo>
                      <a:pt x="7120" y="19249"/>
                    </a:lnTo>
                    <a:lnTo>
                      <a:pt x="7222" y="19506"/>
                    </a:lnTo>
                    <a:lnTo>
                      <a:pt x="7325" y="19763"/>
                    </a:lnTo>
                    <a:lnTo>
                      <a:pt x="7479" y="20020"/>
                    </a:lnTo>
                    <a:lnTo>
                      <a:pt x="7659" y="20251"/>
                    </a:lnTo>
                    <a:lnTo>
                      <a:pt x="7865" y="20457"/>
                    </a:lnTo>
                    <a:lnTo>
                      <a:pt x="8070" y="20637"/>
                    </a:lnTo>
                    <a:lnTo>
                      <a:pt x="8302" y="20816"/>
                    </a:lnTo>
                    <a:lnTo>
                      <a:pt x="8559" y="20971"/>
                    </a:lnTo>
                    <a:lnTo>
                      <a:pt x="8816" y="21099"/>
                    </a:lnTo>
                    <a:lnTo>
                      <a:pt x="9098" y="21202"/>
                    </a:lnTo>
                    <a:lnTo>
                      <a:pt x="9407" y="21279"/>
                    </a:lnTo>
                    <a:lnTo>
                      <a:pt x="9690" y="21305"/>
                    </a:lnTo>
                    <a:lnTo>
                      <a:pt x="9947" y="21330"/>
                    </a:lnTo>
                    <a:lnTo>
                      <a:pt x="10306" y="21305"/>
                    </a:lnTo>
                    <a:lnTo>
                      <a:pt x="10640" y="21228"/>
                    </a:lnTo>
                    <a:lnTo>
                      <a:pt x="10974" y="21151"/>
                    </a:lnTo>
                    <a:lnTo>
                      <a:pt x="11309" y="20996"/>
                    </a:lnTo>
                    <a:lnTo>
                      <a:pt x="11591" y="21510"/>
                    </a:lnTo>
                    <a:lnTo>
                      <a:pt x="11900" y="21973"/>
                    </a:lnTo>
                    <a:lnTo>
                      <a:pt x="12259" y="22435"/>
                    </a:lnTo>
                    <a:lnTo>
                      <a:pt x="12619" y="22872"/>
                    </a:lnTo>
                    <a:lnTo>
                      <a:pt x="13030" y="23284"/>
                    </a:lnTo>
                    <a:lnTo>
                      <a:pt x="13442" y="23669"/>
                    </a:lnTo>
                    <a:lnTo>
                      <a:pt x="13878" y="24029"/>
                    </a:lnTo>
                    <a:lnTo>
                      <a:pt x="14341" y="24363"/>
                    </a:lnTo>
                    <a:lnTo>
                      <a:pt x="14906" y="24671"/>
                    </a:lnTo>
                    <a:lnTo>
                      <a:pt x="15420" y="24928"/>
                    </a:lnTo>
                    <a:lnTo>
                      <a:pt x="15934" y="25160"/>
                    </a:lnTo>
                    <a:lnTo>
                      <a:pt x="16474" y="25340"/>
                    </a:lnTo>
                    <a:lnTo>
                      <a:pt x="17014" y="25494"/>
                    </a:lnTo>
                    <a:lnTo>
                      <a:pt x="17553" y="25622"/>
                    </a:lnTo>
                    <a:lnTo>
                      <a:pt x="18119" y="25699"/>
                    </a:lnTo>
                    <a:lnTo>
                      <a:pt x="18684" y="25751"/>
                    </a:lnTo>
                    <a:lnTo>
                      <a:pt x="19250" y="25776"/>
                    </a:lnTo>
                    <a:lnTo>
                      <a:pt x="19635" y="25776"/>
                    </a:lnTo>
                    <a:lnTo>
                      <a:pt x="20021" y="25751"/>
                    </a:lnTo>
                    <a:lnTo>
                      <a:pt x="20406" y="25699"/>
                    </a:lnTo>
                    <a:lnTo>
                      <a:pt x="20792" y="25648"/>
                    </a:lnTo>
                    <a:lnTo>
                      <a:pt x="21177" y="25571"/>
                    </a:lnTo>
                    <a:lnTo>
                      <a:pt x="21537" y="25494"/>
                    </a:lnTo>
                    <a:lnTo>
                      <a:pt x="21922" y="25391"/>
                    </a:lnTo>
                    <a:lnTo>
                      <a:pt x="22282" y="25262"/>
                    </a:lnTo>
                    <a:lnTo>
                      <a:pt x="22745" y="25083"/>
                    </a:lnTo>
                    <a:lnTo>
                      <a:pt x="23182" y="24877"/>
                    </a:lnTo>
                    <a:lnTo>
                      <a:pt x="23593" y="24646"/>
                    </a:lnTo>
                    <a:lnTo>
                      <a:pt x="24004" y="24389"/>
                    </a:lnTo>
                    <a:lnTo>
                      <a:pt x="24210" y="24286"/>
                    </a:lnTo>
                    <a:lnTo>
                      <a:pt x="24724" y="23900"/>
                    </a:lnTo>
                    <a:lnTo>
                      <a:pt x="25212" y="23489"/>
                    </a:lnTo>
                    <a:lnTo>
                      <a:pt x="25674" y="23027"/>
                    </a:lnTo>
                    <a:lnTo>
                      <a:pt x="26086" y="22564"/>
                    </a:lnTo>
                    <a:lnTo>
                      <a:pt x="26497" y="22050"/>
                    </a:lnTo>
                    <a:lnTo>
                      <a:pt x="26857" y="21510"/>
                    </a:lnTo>
                    <a:lnTo>
                      <a:pt x="27165" y="20971"/>
                    </a:lnTo>
                    <a:lnTo>
                      <a:pt x="27448" y="20380"/>
                    </a:lnTo>
                    <a:lnTo>
                      <a:pt x="27730" y="20508"/>
                    </a:lnTo>
                    <a:lnTo>
                      <a:pt x="28039" y="20585"/>
                    </a:lnTo>
                    <a:lnTo>
                      <a:pt x="28373" y="20637"/>
                    </a:lnTo>
                    <a:lnTo>
                      <a:pt x="29015" y="20637"/>
                    </a:lnTo>
                    <a:lnTo>
                      <a:pt x="29349" y="20559"/>
                    </a:lnTo>
                    <a:lnTo>
                      <a:pt x="29709" y="20482"/>
                    </a:lnTo>
                    <a:lnTo>
                      <a:pt x="30018" y="20328"/>
                    </a:lnTo>
                    <a:lnTo>
                      <a:pt x="30300" y="20174"/>
                    </a:lnTo>
                    <a:lnTo>
                      <a:pt x="30532" y="19994"/>
                    </a:lnTo>
                    <a:lnTo>
                      <a:pt x="30763" y="19814"/>
                    </a:lnTo>
                    <a:lnTo>
                      <a:pt x="30968" y="19583"/>
                    </a:lnTo>
                    <a:lnTo>
                      <a:pt x="31123" y="19352"/>
                    </a:lnTo>
                    <a:lnTo>
                      <a:pt x="31277" y="19120"/>
                    </a:lnTo>
                    <a:lnTo>
                      <a:pt x="31405" y="18863"/>
                    </a:lnTo>
                    <a:lnTo>
                      <a:pt x="31508" y="18581"/>
                    </a:lnTo>
                    <a:lnTo>
                      <a:pt x="31585" y="18324"/>
                    </a:lnTo>
                    <a:lnTo>
                      <a:pt x="31637" y="18041"/>
                    </a:lnTo>
                    <a:lnTo>
                      <a:pt x="31662" y="17733"/>
                    </a:lnTo>
                    <a:lnTo>
                      <a:pt x="31662" y="17450"/>
                    </a:lnTo>
                    <a:lnTo>
                      <a:pt x="31637" y="17167"/>
                    </a:lnTo>
                    <a:lnTo>
                      <a:pt x="31560" y="16884"/>
                    </a:lnTo>
                    <a:lnTo>
                      <a:pt x="31457" y="16602"/>
                    </a:lnTo>
                    <a:lnTo>
                      <a:pt x="31354" y="16319"/>
                    </a:lnTo>
                    <a:lnTo>
                      <a:pt x="31097" y="15882"/>
                    </a:lnTo>
                    <a:lnTo>
                      <a:pt x="30840" y="15522"/>
                    </a:lnTo>
                    <a:lnTo>
                      <a:pt x="30557" y="15214"/>
                    </a:lnTo>
                    <a:lnTo>
                      <a:pt x="30249" y="14983"/>
                    </a:lnTo>
                    <a:lnTo>
                      <a:pt x="29915" y="14803"/>
                    </a:lnTo>
                    <a:lnTo>
                      <a:pt x="29581" y="14674"/>
                    </a:lnTo>
                    <a:lnTo>
                      <a:pt x="29247" y="14597"/>
                    </a:lnTo>
                    <a:lnTo>
                      <a:pt x="28913" y="14572"/>
                    </a:lnTo>
                    <a:lnTo>
                      <a:pt x="28656" y="14597"/>
                    </a:lnTo>
                    <a:lnTo>
                      <a:pt x="28399" y="14623"/>
                    </a:lnTo>
                    <a:lnTo>
                      <a:pt x="28142" y="14674"/>
                    </a:lnTo>
                    <a:lnTo>
                      <a:pt x="27885" y="14751"/>
                    </a:lnTo>
                    <a:lnTo>
                      <a:pt x="27859" y="14623"/>
                    </a:lnTo>
                    <a:lnTo>
                      <a:pt x="27756" y="14289"/>
                    </a:lnTo>
                    <a:lnTo>
                      <a:pt x="27705" y="14160"/>
                    </a:lnTo>
                    <a:lnTo>
                      <a:pt x="27550" y="13723"/>
                    </a:lnTo>
                    <a:lnTo>
                      <a:pt x="27499" y="13621"/>
                    </a:lnTo>
                    <a:lnTo>
                      <a:pt x="27345" y="13287"/>
                    </a:lnTo>
                    <a:lnTo>
                      <a:pt x="27268" y="13132"/>
                    </a:lnTo>
                    <a:lnTo>
                      <a:pt x="27139" y="12850"/>
                    </a:lnTo>
                    <a:lnTo>
                      <a:pt x="27037" y="12695"/>
                    </a:lnTo>
                    <a:lnTo>
                      <a:pt x="26882" y="12413"/>
                    </a:lnTo>
                    <a:lnTo>
                      <a:pt x="26805" y="12310"/>
                    </a:lnTo>
                    <a:lnTo>
                      <a:pt x="26523" y="11899"/>
                    </a:lnTo>
                    <a:lnTo>
                      <a:pt x="26163" y="11488"/>
                    </a:lnTo>
                    <a:lnTo>
                      <a:pt x="25803" y="11076"/>
                    </a:lnTo>
                    <a:lnTo>
                      <a:pt x="25392" y="10717"/>
                    </a:lnTo>
                    <a:lnTo>
                      <a:pt x="24955" y="10357"/>
                    </a:lnTo>
                    <a:lnTo>
                      <a:pt x="24518" y="10048"/>
                    </a:lnTo>
                    <a:lnTo>
                      <a:pt x="24030" y="9766"/>
                    </a:lnTo>
                    <a:lnTo>
                      <a:pt x="23541" y="9509"/>
                    </a:lnTo>
                    <a:lnTo>
                      <a:pt x="23053" y="9278"/>
                    </a:lnTo>
                    <a:lnTo>
                      <a:pt x="22616" y="9098"/>
                    </a:lnTo>
                    <a:lnTo>
                      <a:pt x="22179" y="8969"/>
                    </a:lnTo>
                    <a:lnTo>
                      <a:pt x="21742" y="8841"/>
                    </a:lnTo>
                    <a:lnTo>
                      <a:pt x="21306" y="8738"/>
                    </a:lnTo>
                    <a:lnTo>
                      <a:pt x="20843" y="8635"/>
                    </a:lnTo>
                    <a:lnTo>
                      <a:pt x="20355" y="8584"/>
                    </a:lnTo>
                    <a:lnTo>
                      <a:pt x="19866" y="8558"/>
                    </a:lnTo>
                    <a:lnTo>
                      <a:pt x="19404" y="8532"/>
                    </a:lnTo>
                    <a:lnTo>
                      <a:pt x="18890" y="8558"/>
                    </a:lnTo>
                    <a:lnTo>
                      <a:pt x="18376" y="8584"/>
                    </a:lnTo>
                    <a:lnTo>
                      <a:pt x="17888" y="8661"/>
                    </a:lnTo>
                    <a:lnTo>
                      <a:pt x="17399" y="8738"/>
                    </a:lnTo>
                    <a:lnTo>
                      <a:pt x="16911" y="8866"/>
                    </a:lnTo>
                    <a:lnTo>
                      <a:pt x="16423" y="8995"/>
                    </a:lnTo>
                    <a:lnTo>
                      <a:pt x="15934" y="9175"/>
                    </a:lnTo>
                    <a:lnTo>
                      <a:pt x="15472" y="9355"/>
                    </a:lnTo>
                    <a:lnTo>
                      <a:pt x="15626" y="9149"/>
                    </a:lnTo>
                    <a:lnTo>
                      <a:pt x="15755" y="8943"/>
                    </a:lnTo>
                    <a:lnTo>
                      <a:pt x="15857" y="8686"/>
                    </a:lnTo>
                    <a:lnTo>
                      <a:pt x="15934" y="8455"/>
                    </a:lnTo>
                    <a:lnTo>
                      <a:pt x="15986" y="8198"/>
                    </a:lnTo>
                    <a:lnTo>
                      <a:pt x="16012" y="7915"/>
                    </a:lnTo>
                    <a:lnTo>
                      <a:pt x="15986" y="7658"/>
                    </a:lnTo>
                    <a:lnTo>
                      <a:pt x="15960" y="7376"/>
                    </a:lnTo>
                    <a:lnTo>
                      <a:pt x="14701" y="1799"/>
                    </a:lnTo>
                    <a:lnTo>
                      <a:pt x="14649" y="1593"/>
                    </a:lnTo>
                    <a:lnTo>
                      <a:pt x="14572" y="1414"/>
                    </a:lnTo>
                    <a:lnTo>
                      <a:pt x="14495" y="1234"/>
                    </a:lnTo>
                    <a:lnTo>
                      <a:pt x="14392" y="1054"/>
                    </a:lnTo>
                    <a:lnTo>
                      <a:pt x="14290" y="900"/>
                    </a:lnTo>
                    <a:lnTo>
                      <a:pt x="14161" y="745"/>
                    </a:lnTo>
                    <a:lnTo>
                      <a:pt x="14033" y="617"/>
                    </a:lnTo>
                    <a:lnTo>
                      <a:pt x="13878" y="488"/>
                    </a:lnTo>
                    <a:lnTo>
                      <a:pt x="13724" y="386"/>
                    </a:lnTo>
                    <a:lnTo>
                      <a:pt x="13544" y="283"/>
                    </a:lnTo>
                    <a:lnTo>
                      <a:pt x="13390" y="206"/>
                    </a:lnTo>
                    <a:lnTo>
                      <a:pt x="13210" y="129"/>
                    </a:lnTo>
                    <a:lnTo>
                      <a:pt x="13030" y="77"/>
                    </a:lnTo>
                    <a:lnTo>
                      <a:pt x="12825" y="26"/>
                    </a:lnTo>
                    <a:lnTo>
                      <a:pt x="12645" y="0"/>
                    </a:ln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71438" dist="47625" dir="4200000" algn="bl" rotWithShape="0">
                  <a:srgbClr val="5E91E0">
                    <a:alpha val="20000"/>
                  </a:srgbClr>
                </a:outerShdw>
              </a:effectLst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37" name="Google Shape;16236;p39">
                <a:extLst>
                  <a:ext uri="{FF2B5EF4-FFF2-40B4-BE49-F238E27FC236}">
                    <a16:creationId xmlns:a16="http://schemas.microsoft.com/office/drawing/2014/main" id="{88F394E7-2D73-EC89-A1C1-CB3401CA8C4B}"/>
                  </a:ext>
                </a:extLst>
              </p:cNvPr>
              <p:cNvSpPr/>
              <p:nvPr/>
            </p:nvSpPr>
            <p:spPr>
              <a:xfrm>
                <a:off x="2437675" y="-126650"/>
                <a:ext cx="26350" cy="21225"/>
              </a:xfrm>
              <a:custGeom>
                <a:avLst/>
                <a:gdLst/>
                <a:ahLst/>
                <a:cxnLst/>
                <a:rect l="l" t="t" r="r" b="b"/>
                <a:pathLst>
                  <a:path w="1054" h="849" fill="none" extrusionOk="0">
                    <a:moveTo>
                      <a:pt x="0" y="849"/>
                    </a:moveTo>
                    <a:lnTo>
                      <a:pt x="77" y="206"/>
                    </a:lnTo>
                    <a:lnTo>
                      <a:pt x="1054" y="1"/>
                    </a:lnTo>
                    <a:lnTo>
                      <a:pt x="1054" y="1"/>
                    </a:lnTo>
                    <a:lnTo>
                      <a:pt x="720" y="232"/>
                    </a:lnTo>
                    <a:lnTo>
                      <a:pt x="720" y="232"/>
                    </a:lnTo>
                    <a:lnTo>
                      <a:pt x="386" y="515"/>
                    </a:lnTo>
                    <a:lnTo>
                      <a:pt x="77" y="797"/>
                    </a:lnTo>
                    <a:lnTo>
                      <a:pt x="77" y="797"/>
                    </a:lnTo>
                    <a:lnTo>
                      <a:pt x="0" y="849"/>
                    </a:lnTo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71438" dist="47625" dir="4200000" algn="bl" rotWithShape="0">
                  <a:srgbClr val="5E91E0">
                    <a:alpha val="20000"/>
                  </a:srgbClr>
                </a:outerShdw>
              </a:effectLst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38" name="Google Shape;16237;p39">
                <a:extLst>
                  <a:ext uri="{FF2B5EF4-FFF2-40B4-BE49-F238E27FC236}">
                    <a16:creationId xmlns:a16="http://schemas.microsoft.com/office/drawing/2014/main" id="{44482F02-8194-8FAE-0481-067D40931072}"/>
                  </a:ext>
                </a:extLst>
              </p:cNvPr>
              <p:cNvSpPr/>
              <p:nvPr/>
            </p:nvSpPr>
            <p:spPr>
              <a:xfrm>
                <a:off x="2113850" y="-381700"/>
                <a:ext cx="791575" cy="644425"/>
              </a:xfrm>
              <a:custGeom>
                <a:avLst/>
                <a:gdLst/>
                <a:ahLst/>
                <a:cxnLst/>
                <a:rect l="l" t="t" r="r" b="b"/>
                <a:pathLst>
                  <a:path w="31663" h="25777" fill="none" extrusionOk="0">
                    <a:moveTo>
                      <a:pt x="12439" y="0"/>
                    </a:moveTo>
                    <a:lnTo>
                      <a:pt x="12439" y="0"/>
                    </a:lnTo>
                    <a:lnTo>
                      <a:pt x="12182" y="0"/>
                    </a:lnTo>
                    <a:lnTo>
                      <a:pt x="11925" y="51"/>
                    </a:lnTo>
                    <a:lnTo>
                      <a:pt x="1826" y="2313"/>
                    </a:lnTo>
                    <a:lnTo>
                      <a:pt x="1826" y="2313"/>
                    </a:lnTo>
                    <a:lnTo>
                      <a:pt x="1594" y="2390"/>
                    </a:lnTo>
                    <a:lnTo>
                      <a:pt x="1389" y="2467"/>
                    </a:lnTo>
                    <a:lnTo>
                      <a:pt x="1183" y="2570"/>
                    </a:lnTo>
                    <a:lnTo>
                      <a:pt x="977" y="2699"/>
                    </a:lnTo>
                    <a:lnTo>
                      <a:pt x="798" y="2827"/>
                    </a:lnTo>
                    <a:lnTo>
                      <a:pt x="643" y="2981"/>
                    </a:lnTo>
                    <a:lnTo>
                      <a:pt x="489" y="3161"/>
                    </a:lnTo>
                    <a:lnTo>
                      <a:pt x="361" y="3341"/>
                    </a:lnTo>
                    <a:lnTo>
                      <a:pt x="258" y="3547"/>
                    </a:lnTo>
                    <a:lnTo>
                      <a:pt x="181" y="3726"/>
                    </a:lnTo>
                    <a:lnTo>
                      <a:pt x="104" y="3958"/>
                    </a:lnTo>
                    <a:lnTo>
                      <a:pt x="52" y="4163"/>
                    </a:lnTo>
                    <a:lnTo>
                      <a:pt x="27" y="4395"/>
                    </a:lnTo>
                    <a:lnTo>
                      <a:pt x="1" y="4626"/>
                    </a:lnTo>
                    <a:lnTo>
                      <a:pt x="27" y="4857"/>
                    </a:lnTo>
                    <a:lnTo>
                      <a:pt x="78" y="5089"/>
                    </a:lnTo>
                    <a:lnTo>
                      <a:pt x="1312" y="10665"/>
                    </a:lnTo>
                    <a:lnTo>
                      <a:pt x="1312" y="10665"/>
                    </a:lnTo>
                    <a:lnTo>
                      <a:pt x="1389" y="10871"/>
                    </a:lnTo>
                    <a:lnTo>
                      <a:pt x="1440" y="11051"/>
                    </a:lnTo>
                    <a:lnTo>
                      <a:pt x="1543" y="11231"/>
                    </a:lnTo>
                    <a:lnTo>
                      <a:pt x="1620" y="11411"/>
                    </a:lnTo>
                    <a:lnTo>
                      <a:pt x="1748" y="11565"/>
                    </a:lnTo>
                    <a:lnTo>
                      <a:pt x="1877" y="11719"/>
                    </a:lnTo>
                    <a:lnTo>
                      <a:pt x="2005" y="11847"/>
                    </a:lnTo>
                    <a:lnTo>
                      <a:pt x="2134" y="11976"/>
                    </a:lnTo>
                    <a:lnTo>
                      <a:pt x="2314" y="12104"/>
                    </a:lnTo>
                    <a:lnTo>
                      <a:pt x="2468" y="12182"/>
                    </a:lnTo>
                    <a:lnTo>
                      <a:pt x="2648" y="12284"/>
                    </a:lnTo>
                    <a:lnTo>
                      <a:pt x="2828" y="12361"/>
                    </a:lnTo>
                    <a:lnTo>
                      <a:pt x="3008" y="12413"/>
                    </a:lnTo>
                    <a:lnTo>
                      <a:pt x="3188" y="12439"/>
                    </a:lnTo>
                    <a:lnTo>
                      <a:pt x="3393" y="12464"/>
                    </a:lnTo>
                    <a:lnTo>
                      <a:pt x="3573" y="12490"/>
                    </a:lnTo>
                    <a:lnTo>
                      <a:pt x="3573" y="12490"/>
                    </a:lnTo>
                    <a:lnTo>
                      <a:pt x="3830" y="12464"/>
                    </a:lnTo>
                    <a:lnTo>
                      <a:pt x="4087" y="12413"/>
                    </a:lnTo>
                    <a:lnTo>
                      <a:pt x="11103" y="10845"/>
                    </a:lnTo>
                    <a:lnTo>
                      <a:pt x="12388" y="11668"/>
                    </a:lnTo>
                    <a:lnTo>
                      <a:pt x="12388" y="11668"/>
                    </a:lnTo>
                    <a:lnTo>
                      <a:pt x="12182" y="11899"/>
                    </a:lnTo>
                    <a:lnTo>
                      <a:pt x="12182" y="11899"/>
                    </a:lnTo>
                    <a:lnTo>
                      <a:pt x="12080" y="12053"/>
                    </a:lnTo>
                    <a:lnTo>
                      <a:pt x="12080" y="12053"/>
                    </a:lnTo>
                    <a:lnTo>
                      <a:pt x="11874" y="12336"/>
                    </a:lnTo>
                    <a:lnTo>
                      <a:pt x="11874" y="12336"/>
                    </a:lnTo>
                    <a:lnTo>
                      <a:pt x="11797" y="12464"/>
                    </a:lnTo>
                    <a:lnTo>
                      <a:pt x="11797" y="12464"/>
                    </a:lnTo>
                    <a:lnTo>
                      <a:pt x="11540" y="12850"/>
                    </a:lnTo>
                    <a:lnTo>
                      <a:pt x="11540" y="12850"/>
                    </a:lnTo>
                    <a:lnTo>
                      <a:pt x="11514" y="12901"/>
                    </a:lnTo>
                    <a:lnTo>
                      <a:pt x="11514" y="12927"/>
                    </a:lnTo>
                    <a:lnTo>
                      <a:pt x="11514" y="12927"/>
                    </a:lnTo>
                    <a:lnTo>
                      <a:pt x="11257" y="13364"/>
                    </a:lnTo>
                    <a:lnTo>
                      <a:pt x="11257" y="13364"/>
                    </a:lnTo>
                    <a:lnTo>
                      <a:pt x="11180" y="13518"/>
                    </a:lnTo>
                    <a:lnTo>
                      <a:pt x="11180" y="13518"/>
                    </a:lnTo>
                    <a:lnTo>
                      <a:pt x="11052" y="13826"/>
                    </a:lnTo>
                    <a:lnTo>
                      <a:pt x="11052" y="13826"/>
                    </a:lnTo>
                    <a:lnTo>
                      <a:pt x="10949" y="14006"/>
                    </a:lnTo>
                    <a:lnTo>
                      <a:pt x="10949" y="14006"/>
                    </a:lnTo>
                    <a:lnTo>
                      <a:pt x="10897" y="14135"/>
                    </a:lnTo>
                    <a:lnTo>
                      <a:pt x="10897" y="14135"/>
                    </a:lnTo>
                    <a:lnTo>
                      <a:pt x="10897" y="14135"/>
                    </a:lnTo>
                    <a:lnTo>
                      <a:pt x="10846" y="14315"/>
                    </a:lnTo>
                    <a:lnTo>
                      <a:pt x="10846" y="14315"/>
                    </a:lnTo>
                    <a:lnTo>
                      <a:pt x="10769" y="14469"/>
                    </a:lnTo>
                    <a:lnTo>
                      <a:pt x="10769" y="14469"/>
                    </a:lnTo>
                    <a:lnTo>
                      <a:pt x="10640" y="14931"/>
                    </a:lnTo>
                    <a:lnTo>
                      <a:pt x="10640" y="14931"/>
                    </a:lnTo>
                    <a:lnTo>
                      <a:pt x="10615" y="14957"/>
                    </a:lnTo>
                    <a:lnTo>
                      <a:pt x="10615" y="14957"/>
                    </a:lnTo>
                    <a:lnTo>
                      <a:pt x="10615" y="14957"/>
                    </a:lnTo>
                    <a:lnTo>
                      <a:pt x="10615" y="14957"/>
                    </a:lnTo>
                    <a:lnTo>
                      <a:pt x="10615" y="15008"/>
                    </a:lnTo>
                    <a:lnTo>
                      <a:pt x="10615" y="15008"/>
                    </a:lnTo>
                    <a:lnTo>
                      <a:pt x="10512" y="15394"/>
                    </a:lnTo>
                    <a:lnTo>
                      <a:pt x="10512" y="15394"/>
                    </a:lnTo>
                    <a:lnTo>
                      <a:pt x="10126" y="15343"/>
                    </a:lnTo>
                    <a:lnTo>
                      <a:pt x="9741" y="15317"/>
                    </a:lnTo>
                    <a:lnTo>
                      <a:pt x="9741" y="15317"/>
                    </a:lnTo>
                    <a:lnTo>
                      <a:pt x="9510" y="15317"/>
                    </a:lnTo>
                    <a:lnTo>
                      <a:pt x="9253" y="15343"/>
                    </a:lnTo>
                    <a:lnTo>
                      <a:pt x="9047" y="15394"/>
                    </a:lnTo>
                    <a:lnTo>
                      <a:pt x="8816" y="15445"/>
                    </a:lnTo>
                    <a:lnTo>
                      <a:pt x="8610" y="15522"/>
                    </a:lnTo>
                    <a:lnTo>
                      <a:pt x="8405" y="15625"/>
                    </a:lnTo>
                    <a:lnTo>
                      <a:pt x="8199" y="15754"/>
                    </a:lnTo>
                    <a:lnTo>
                      <a:pt x="8019" y="15882"/>
                    </a:lnTo>
                    <a:lnTo>
                      <a:pt x="7839" y="16036"/>
                    </a:lnTo>
                    <a:lnTo>
                      <a:pt x="7685" y="16216"/>
                    </a:lnTo>
                    <a:lnTo>
                      <a:pt x="7531" y="16422"/>
                    </a:lnTo>
                    <a:lnTo>
                      <a:pt x="7402" y="16653"/>
                    </a:lnTo>
                    <a:lnTo>
                      <a:pt x="7274" y="16884"/>
                    </a:lnTo>
                    <a:lnTo>
                      <a:pt x="7171" y="17167"/>
                    </a:lnTo>
                    <a:lnTo>
                      <a:pt x="7094" y="17450"/>
                    </a:lnTo>
                    <a:lnTo>
                      <a:pt x="7017" y="17784"/>
                    </a:lnTo>
                    <a:lnTo>
                      <a:pt x="7017" y="17784"/>
                    </a:lnTo>
                    <a:lnTo>
                      <a:pt x="6991" y="18067"/>
                    </a:lnTo>
                    <a:lnTo>
                      <a:pt x="6965" y="18375"/>
                    </a:lnTo>
                    <a:lnTo>
                      <a:pt x="6991" y="18683"/>
                    </a:lnTo>
                    <a:lnTo>
                      <a:pt x="7042" y="18966"/>
                    </a:lnTo>
                    <a:lnTo>
                      <a:pt x="7120" y="19249"/>
                    </a:lnTo>
                    <a:lnTo>
                      <a:pt x="7222" y="19506"/>
                    </a:lnTo>
                    <a:lnTo>
                      <a:pt x="7325" y="19763"/>
                    </a:lnTo>
                    <a:lnTo>
                      <a:pt x="7479" y="20020"/>
                    </a:lnTo>
                    <a:lnTo>
                      <a:pt x="7659" y="20251"/>
                    </a:lnTo>
                    <a:lnTo>
                      <a:pt x="7865" y="20457"/>
                    </a:lnTo>
                    <a:lnTo>
                      <a:pt x="8070" y="20637"/>
                    </a:lnTo>
                    <a:lnTo>
                      <a:pt x="8302" y="20816"/>
                    </a:lnTo>
                    <a:lnTo>
                      <a:pt x="8559" y="20971"/>
                    </a:lnTo>
                    <a:lnTo>
                      <a:pt x="8816" y="21099"/>
                    </a:lnTo>
                    <a:lnTo>
                      <a:pt x="9098" y="21202"/>
                    </a:lnTo>
                    <a:lnTo>
                      <a:pt x="9407" y="21279"/>
                    </a:lnTo>
                    <a:lnTo>
                      <a:pt x="9407" y="21279"/>
                    </a:lnTo>
                    <a:lnTo>
                      <a:pt x="9690" y="21305"/>
                    </a:lnTo>
                    <a:lnTo>
                      <a:pt x="9947" y="21330"/>
                    </a:lnTo>
                    <a:lnTo>
                      <a:pt x="9947" y="21330"/>
                    </a:lnTo>
                    <a:lnTo>
                      <a:pt x="10306" y="21305"/>
                    </a:lnTo>
                    <a:lnTo>
                      <a:pt x="10640" y="21228"/>
                    </a:lnTo>
                    <a:lnTo>
                      <a:pt x="10974" y="21151"/>
                    </a:lnTo>
                    <a:lnTo>
                      <a:pt x="11309" y="20996"/>
                    </a:lnTo>
                    <a:lnTo>
                      <a:pt x="11309" y="20996"/>
                    </a:lnTo>
                    <a:lnTo>
                      <a:pt x="11591" y="21510"/>
                    </a:lnTo>
                    <a:lnTo>
                      <a:pt x="11900" y="21973"/>
                    </a:lnTo>
                    <a:lnTo>
                      <a:pt x="12259" y="22435"/>
                    </a:lnTo>
                    <a:lnTo>
                      <a:pt x="12619" y="22872"/>
                    </a:lnTo>
                    <a:lnTo>
                      <a:pt x="13030" y="23284"/>
                    </a:lnTo>
                    <a:lnTo>
                      <a:pt x="13442" y="23669"/>
                    </a:lnTo>
                    <a:lnTo>
                      <a:pt x="13878" y="24029"/>
                    </a:lnTo>
                    <a:lnTo>
                      <a:pt x="14341" y="24363"/>
                    </a:lnTo>
                    <a:lnTo>
                      <a:pt x="14341" y="24363"/>
                    </a:lnTo>
                    <a:lnTo>
                      <a:pt x="14906" y="24671"/>
                    </a:lnTo>
                    <a:lnTo>
                      <a:pt x="14906" y="24671"/>
                    </a:lnTo>
                    <a:lnTo>
                      <a:pt x="15420" y="24928"/>
                    </a:lnTo>
                    <a:lnTo>
                      <a:pt x="15934" y="25160"/>
                    </a:lnTo>
                    <a:lnTo>
                      <a:pt x="16474" y="25340"/>
                    </a:lnTo>
                    <a:lnTo>
                      <a:pt x="17014" y="25494"/>
                    </a:lnTo>
                    <a:lnTo>
                      <a:pt x="17553" y="25622"/>
                    </a:lnTo>
                    <a:lnTo>
                      <a:pt x="18119" y="25699"/>
                    </a:lnTo>
                    <a:lnTo>
                      <a:pt x="18684" y="25751"/>
                    </a:lnTo>
                    <a:lnTo>
                      <a:pt x="19250" y="25776"/>
                    </a:lnTo>
                    <a:lnTo>
                      <a:pt x="19250" y="25776"/>
                    </a:lnTo>
                    <a:lnTo>
                      <a:pt x="19635" y="25776"/>
                    </a:lnTo>
                    <a:lnTo>
                      <a:pt x="20021" y="25751"/>
                    </a:lnTo>
                    <a:lnTo>
                      <a:pt x="20406" y="25699"/>
                    </a:lnTo>
                    <a:lnTo>
                      <a:pt x="20792" y="25648"/>
                    </a:lnTo>
                    <a:lnTo>
                      <a:pt x="21177" y="25571"/>
                    </a:lnTo>
                    <a:lnTo>
                      <a:pt x="21537" y="25494"/>
                    </a:lnTo>
                    <a:lnTo>
                      <a:pt x="21922" y="25391"/>
                    </a:lnTo>
                    <a:lnTo>
                      <a:pt x="22282" y="25262"/>
                    </a:lnTo>
                    <a:lnTo>
                      <a:pt x="22282" y="25262"/>
                    </a:lnTo>
                    <a:lnTo>
                      <a:pt x="22745" y="25083"/>
                    </a:lnTo>
                    <a:lnTo>
                      <a:pt x="23182" y="24877"/>
                    </a:lnTo>
                    <a:lnTo>
                      <a:pt x="23593" y="24646"/>
                    </a:lnTo>
                    <a:lnTo>
                      <a:pt x="24004" y="24389"/>
                    </a:lnTo>
                    <a:lnTo>
                      <a:pt x="24004" y="24389"/>
                    </a:lnTo>
                    <a:lnTo>
                      <a:pt x="24210" y="24286"/>
                    </a:lnTo>
                    <a:lnTo>
                      <a:pt x="24210" y="24286"/>
                    </a:lnTo>
                    <a:lnTo>
                      <a:pt x="24724" y="23900"/>
                    </a:lnTo>
                    <a:lnTo>
                      <a:pt x="25212" y="23489"/>
                    </a:lnTo>
                    <a:lnTo>
                      <a:pt x="25674" y="23027"/>
                    </a:lnTo>
                    <a:lnTo>
                      <a:pt x="26086" y="22564"/>
                    </a:lnTo>
                    <a:lnTo>
                      <a:pt x="26497" y="22050"/>
                    </a:lnTo>
                    <a:lnTo>
                      <a:pt x="26857" y="21510"/>
                    </a:lnTo>
                    <a:lnTo>
                      <a:pt x="27165" y="20971"/>
                    </a:lnTo>
                    <a:lnTo>
                      <a:pt x="27448" y="20380"/>
                    </a:lnTo>
                    <a:lnTo>
                      <a:pt x="27448" y="20380"/>
                    </a:lnTo>
                    <a:lnTo>
                      <a:pt x="27730" y="20508"/>
                    </a:lnTo>
                    <a:lnTo>
                      <a:pt x="28039" y="20585"/>
                    </a:lnTo>
                    <a:lnTo>
                      <a:pt x="28373" y="20637"/>
                    </a:lnTo>
                    <a:lnTo>
                      <a:pt x="28681" y="20637"/>
                    </a:lnTo>
                    <a:lnTo>
                      <a:pt x="28681" y="20637"/>
                    </a:lnTo>
                    <a:lnTo>
                      <a:pt x="29015" y="20637"/>
                    </a:lnTo>
                    <a:lnTo>
                      <a:pt x="29349" y="20559"/>
                    </a:lnTo>
                    <a:lnTo>
                      <a:pt x="29709" y="20482"/>
                    </a:lnTo>
                    <a:lnTo>
                      <a:pt x="30018" y="20328"/>
                    </a:lnTo>
                    <a:lnTo>
                      <a:pt x="30018" y="20328"/>
                    </a:lnTo>
                    <a:lnTo>
                      <a:pt x="30300" y="20174"/>
                    </a:lnTo>
                    <a:lnTo>
                      <a:pt x="30532" y="19994"/>
                    </a:lnTo>
                    <a:lnTo>
                      <a:pt x="30763" y="19814"/>
                    </a:lnTo>
                    <a:lnTo>
                      <a:pt x="30968" y="19583"/>
                    </a:lnTo>
                    <a:lnTo>
                      <a:pt x="31123" y="19352"/>
                    </a:lnTo>
                    <a:lnTo>
                      <a:pt x="31277" y="19120"/>
                    </a:lnTo>
                    <a:lnTo>
                      <a:pt x="31405" y="18863"/>
                    </a:lnTo>
                    <a:lnTo>
                      <a:pt x="31508" y="18581"/>
                    </a:lnTo>
                    <a:lnTo>
                      <a:pt x="31585" y="18324"/>
                    </a:lnTo>
                    <a:lnTo>
                      <a:pt x="31637" y="18041"/>
                    </a:lnTo>
                    <a:lnTo>
                      <a:pt x="31662" y="17733"/>
                    </a:lnTo>
                    <a:lnTo>
                      <a:pt x="31662" y="17450"/>
                    </a:lnTo>
                    <a:lnTo>
                      <a:pt x="31637" y="17167"/>
                    </a:lnTo>
                    <a:lnTo>
                      <a:pt x="31560" y="16884"/>
                    </a:lnTo>
                    <a:lnTo>
                      <a:pt x="31457" y="16602"/>
                    </a:lnTo>
                    <a:lnTo>
                      <a:pt x="31354" y="16319"/>
                    </a:lnTo>
                    <a:lnTo>
                      <a:pt x="31354" y="16319"/>
                    </a:lnTo>
                    <a:lnTo>
                      <a:pt x="31097" y="15882"/>
                    </a:lnTo>
                    <a:lnTo>
                      <a:pt x="30840" y="15522"/>
                    </a:lnTo>
                    <a:lnTo>
                      <a:pt x="30557" y="15214"/>
                    </a:lnTo>
                    <a:lnTo>
                      <a:pt x="30249" y="14983"/>
                    </a:lnTo>
                    <a:lnTo>
                      <a:pt x="29915" y="14803"/>
                    </a:lnTo>
                    <a:lnTo>
                      <a:pt x="29581" y="14674"/>
                    </a:lnTo>
                    <a:lnTo>
                      <a:pt x="29247" y="14597"/>
                    </a:lnTo>
                    <a:lnTo>
                      <a:pt x="28913" y="14572"/>
                    </a:lnTo>
                    <a:lnTo>
                      <a:pt x="28913" y="14572"/>
                    </a:lnTo>
                    <a:lnTo>
                      <a:pt x="28656" y="14597"/>
                    </a:lnTo>
                    <a:lnTo>
                      <a:pt x="28399" y="14623"/>
                    </a:lnTo>
                    <a:lnTo>
                      <a:pt x="28142" y="14674"/>
                    </a:lnTo>
                    <a:lnTo>
                      <a:pt x="27885" y="14751"/>
                    </a:lnTo>
                    <a:lnTo>
                      <a:pt x="27885" y="14751"/>
                    </a:lnTo>
                    <a:lnTo>
                      <a:pt x="27859" y="14623"/>
                    </a:lnTo>
                    <a:lnTo>
                      <a:pt x="27859" y="14623"/>
                    </a:lnTo>
                    <a:lnTo>
                      <a:pt x="27756" y="14289"/>
                    </a:lnTo>
                    <a:lnTo>
                      <a:pt x="27756" y="14289"/>
                    </a:lnTo>
                    <a:lnTo>
                      <a:pt x="27705" y="14160"/>
                    </a:lnTo>
                    <a:lnTo>
                      <a:pt x="27705" y="14160"/>
                    </a:lnTo>
                    <a:lnTo>
                      <a:pt x="27550" y="13723"/>
                    </a:lnTo>
                    <a:lnTo>
                      <a:pt x="27550" y="13723"/>
                    </a:lnTo>
                    <a:lnTo>
                      <a:pt x="27499" y="13621"/>
                    </a:lnTo>
                    <a:lnTo>
                      <a:pt x="27499" y="13621"/>
                    </a:lnTo>
                    <a:lnTo>
                      <a:pt x="27345" y="13287"/>
                    </a:lnTo>
                    <a:lnTo>
                      <a:pt x="27345" y="13287"/>
                    </a:lnTo>
                    <a:lnTo>
                      <a:pt x="27268" y="13132"/>
                    </a:lnTo>
                    <a:lnTo>
                      <a:pt x="27268" y="13132"/>
                    </a:lnTo>
                    <a:lnTo>
                      <a:pt x="27139" y="12850"/>
                    </a:lnTo>
                    <a:lnTo>
                      <a:pt x="27139" y="12850"/>
                    </a:lnTo>
                    <a:lnTo>
                      <a:pt x="27037" y="12695"/>
                    </a:lnTo>
                    <a:lnTo>
                      <a:pt x="27037" y="12695"/>
                    </a:lnTo>
                    <a:lnTo>
                      <a:pt x="26882" y="12413"/>
                    </a:lnTo>
                    <a:lnTo>
                      <a:pt x="26882" y="12413"/>
                    </a:lnTo>
                    <a:lnTo>
                      <a:pt x="26805" y="12310"/>
                    </a:lnTo>
                    <a:lnTo>
                      <a:pt x="26805" y="12310"/>
                    </a:lnTo>
                    <a:lnTo>
                      <a:pt x="26523" y="11899"/>
                    </a:lnTo>
                    <a:lnTo>
                      <a:pt x="26523" y="11899"/>
                    </a:lnTo>
                    <a:lnTo>
                      <a:pt x="26163" y="11488"/>
                    </a:lnTo>
                    <a:lnTo>
                      <a:pt x="25803" y="11076"/>
                    </a:lnTo>
                    <a:lnTo>
                      <a:pt x="25392" y="10717"/>
                    </a:lnTo>
                    <a:lnTo>
                      <a:pt x="24955" y="10357"/>
                    </a:lnTo>
                    <a:lnTo>
                      <a:pt x="24518" y="10048"/>
                    </a:lnTo>
                    <a:lnTo>
                      <a:pt x="24030" y="9766"/>
                    </a:lnTo>
                    <a:lnTo>
                      <a:pt x="23541" y="9509"/>
                    </a:lnTo>
                    <a:lnTo>
                      <a:pt x="23053" y="9278"/>
                    </a:lnTo>
                    <a:lnTo>
                      <a:pt x="23053" y="9278"/>
                    </a:lnTo>
                    <a:lnTo>
                      <a:pt x="22616" y="9098"/>
                    </a:lnTo>
                    <a:lnTo>
                      <a:pt x="22179" y="8969"/>
                    </a:lnTo>
                    <a:lnTo>
                      <a:pt x="21742" y="8841"/>
                    </a:lnTo>
                    <a:lnTo>
                      <a:pt x="21306" y="8738"/>
                    </a:lnTo>
                    <a:lnTo>
                      <a:pt x="21306" y="8738"/>
                    </a:lnTo>
                    <a:lnTo>
                      <a:pt x="20843" y="8635"/>
                    </a:lnTo>
                    <a:lnTo>
                      <a:pt x="20355" y="8584"/>
                    </a:lnTo>
                    <a:lnTo>
                      <a:pt x="19866" y="8558"/>
                    </a:lnTo>
                    <a:lnTo>
                      <a:pt x="19404" y="8532"/>
                    </a:lnTo>
                    <a:lnTo>
                      <a:pt x="19404" y="8532"/>
                    </a:lnTo>
                    <a:lnTo>
                      <a:pt x="18890" y="8558"/>
                    </a:lnTo>
                    <a:lnTo>
                      <a:pt x="18376" y="8584"/>
                    </a:lnTo>
                    <a:lnTo>
                      <a:pt x="17888" y="8661"/>
                    </a:lnTo>
                    <a:lnTo>
                      <a:pt x="17399" y="8738"/>
                    </a:lnTo>
                    <a:lnTo>
                      <a:pt x="16911" y="8866"/>
                    </a:lnTo>
                    <a:lnTo>
                      <a:pt x="16423" y="8995"/>
                    </a:lnTo>
                    <a:lnTo>
                      <a:pt x="15934" y="9175"/>
                    </a:lnTo>
                    <a:lnTo>
                      <a:pt x="15472" y="9355"/>
                    </a:lnTo>
                    <a:lnTo>
                      <a:pt x="15472" y="9355"/>
                    </a:lnTo>
                    <a:lnTo>
                      <a:pt x="15626" y="9149"/>
                    </a:lnTo>
                    <a:lnTo>
                      <a:pt x="15755" y="8943"/>
                    </a:lnTo>
                    <a:lnTo>
                      <a:pt x="15857" y="8686"/>
                    </a:lnTo>
                    <a:lnTo>
                      <a:pt x="15934" y="8455"/>
                    </a:lnTo>
                    <a:lnTo>
                      <a:pt x="15986" y="8198"/>
                    </a:lnTo>
                    <a:lnTo>
                      <a:pt x="16012" y="7915"/>
                    </a:lnTo>
                    <a:lnTo>
                      <a:pt x="15986" y="7658"/>
                    </a:lnTo>
                    <a:lnTo>
                      <a:pt x="15960" y="7376"/>
                    </a:lnTo>
                    <a:lnTo>
                      <a:pt x="14701" y="1799"/>
                    </a:lnTo>
                    <a:lnTo>
                      <a:pt x="14701" y="1799"/>
                    </a:lnTo>
                    <a:lnTo>
                      <a:pt x="14649" y="1593"/>
                    </a:lnTo>
                    <a:lnTo>
                      <a:pt x="14572" y="1414"/>
                    </a:lnTo>
                    <a:lnTo>
                      <a:pt x="14495" y="1234"/>
                    </a:lnTo>
                    <a:lnTo>
                      <a:pt x="14392" y="1054"/>
                    </a:lnTo>
                    <a:lnTo>
                      <a:pt x="14290" y="900"/>
                    </a:lnTo>
                    <a:lnTo>
                      <a:pt x="14161" y="745"/>
                    </a:lnTo>
                    <a:lnTo>
                      <a:pt x="14033" y="617"/>
                    </a:lnTo>
                    <a:lnTo>
                      <a:pt x="13878" y="488"/>
                    </a:lnTo>
                    <a:lnTo>
                      <a:pt x="13724" y="386"/>
                    </a:lnTo>
                    <a:lnTo>
                      <a:pt x="13544" y="283"/>
                    </a:lnTo>
                    <a:lnTo>
                      <a:pt x="13390" y="206"/>
                    </a:lnTo>
                    <a:lnTo>
                      <a:pt x="13210" y="129"/>
                    </a:lnTo>
                    <a:lnTo>
                      <a:pt x="13030" y="77"/>
                    </a:lnTo>
                    <a:lnTo>
                      <a:pt x="12825" y="26"/>
                    </a:lnTo>
                    <a:lnTo>
                      <a:pt x="12645" y="0"/>
                    </a:lnTo>
                    <a:lnTo>
                      <a:pt x="12439" y="0"/>
                    </a:lnTo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71438" dist="47625" dir="4200000" algn="bl" rotWithShape="0">
                  <a:srgbClr val="5E91E0">
                    <a:alpha val="20000"/>
                  </a:srgbClr>
                </a:outerShdw>
              </a:effectLst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39" name="Google Shape;16238;p39">
                <a:extLst>
                  <a:ext uri="{FF2B5EF4-FFF2-40B4-BE49-F238E27FC236}">
                    <a16:creationId xmlns:a16="http://schemas.microsoft.com/office/drawing/2014/main" id="{3BEDCEBB-746E-21B7-0106-189E20E4CF1F}"/>
                  </a:ext>
                </a:extLst>
              </p:cNvPr>
              <p:cNvSpPr/>
              <p:nvPr/>
            </p:nvSpPr>
            <p:spPr>
              <a:xfrm>
                <a:off x="2582225" y="110425"/>
                <a:ext cx="855825" cy="526225"/>
              </a:xfrm>
              <a:custGeom>
                <a:avLst/>
                <a:gdLst/>
                <a:ahLst/>
                <a:cxnLst/>
                <a:rect l="l" t="t" r="r" b="b"/>
                <a:pathLst>
                  <a:path w="34233" h="21049" extrusionOk="0">
                    <a:moveTo>
                      <a:pt x="26599" y="1"/>
                    </a:moveTo>
                    <a:lnTo>
                      <a:pt x="26265" y="26"/>
                    </a:lnTo>
                    <a:lnTo>
                      <a:pt x="25957" y="78"/>
                    </a:lnTo>
                    <a:lnTo>
                      <a:pt x="25623" y="155"/>
                    </a:lnTo>
                    <a:lnTo>
                      <a:pt x="25314" y="283"/>
                    </a:lnTo>
                    <a:lnTo>
                      <a:pt x="25032" y="438"/>
                    </a:lnTo>
                    <a:lnTo>
                      <a:pt x="24749" y="617"/>
                    </a:lnTo>
                    <a:lnTo>
                      <a:pt x="24466" y="849"/>
                    </a:lnTo>
                    <a:lnTo>
                      <a:pt x="24235" y="1106"/>
                    </a:lnTo>
                    <a:lnTo>
                      <a:pt x="24004" y="1414"/>
                    </a:lnTo>
                    <a:lnTo>
                      <a:pt x="23695" y="1363"/>
                    </a:lnTo>
                    <a:lnTo>
                      <a:pt x="23053" y="1363"/>
                    </a:lnTo>
                    <a:lnTo>
                      <a:pt x="22719" y="1414"/>
                    </a:lnTo>
                    <a:lnTo>
                      <a:pt x="22410" y="1517"/>
                    </a:lnTo>
                    <a:lnTo>
                      <a:pt x="22102" y="1620"/>
                    </a:lnTo>
                    <a:lnTo>
                      <a:pt x="21794" y="1774"/>
                    </a:lnTo>
                    <a:lnTo>
                      <a:pt x="21511" y="1954"/>
                    </a:lnTo>
                    <a:lnTo>
                      <a:pt x="21254" y="2185"/>
                    </a:lnTo>
                    <a:lnTo>
                      <a:pt x="20997" y="2442"/>
                    </a:lnTo>
                    <a:lnTo>
                      <a:pt x="20868" y="2622"/>
                    </a:lnTo>
                    <a:lnTo>
                      <a:pt x="20586" y="2391"/>
                    </a:lnTo>
                    <a:lnTo>
                      <a:pt x="20303" y="2159"/>
                    </a:lnTo>
                    <a:lnTo>
                      <a:pt x="19995" y="1954"/>
                    </a:lnTo>
                    <a:lnTo>
                      <a:pt x="19686" y="1748"/>
                    </a:lnTo>
                    <a:lnTo>
                      <a:pt x="19378" y="1568"/>
                    </a:lnTo>
                    <a:lnTo>
                      <a:pt x="19044" y="1414"/>
                    </a:lnTo>
                    <a:lnTo>
                      <a:pt x="18735" y="1286"/>
                    </a:lnTo>
                    <a:lnTo>
                      <a:pt x="18427" y="1183"/>
                    </a:lnTo>
                    <a:lnTo>
                      <a:pt x="17964" y="1054"/>
                    </a:lnTo>
                    <a:lnTo>
                      <a:pt x="17502" y="952"/>
                    </a:lnTo>
                    <a:lnTo>
                      <a:pt x="16988" y="900"/>
                    </a:lnTo>
                    <a:lnTo>
                      <a:pt x="16474" y="874"/>
                    </a:lnTo>
                    <a:lnTo>
                      <a:pt x="16063" y="900"/>
                    </a:lnTo>
                    <a:lnTo>
                      <a:pt x="15651" y="926"/>
                    </a:lnTo>
                    <a:lnTo>
                      <a:pt x="15240" y="977"/>
                    </a:lnTo>
                    <a:lnTo>
                      <a:pt x="14855" y="1054"/>
                    </a:lnTo>
                    <a:lnTo>
                      <a:pt x="14469" y="1183"/>
                    </a:lnTo>
                    <a:lnTo>
                      <a:pt x="14084" y="1311"/>
                    </a:lnTo>
                    <a:lnTo>
                      <a:pt x="13750" y="1466"/>
                    </a:lnTo>
                    <a:lnTo>
                      <a:pt x="13390" y="1645"/>
                    </a:lnTo>
                    <a:lnTo>
                      <a:pt x="13082" y="1851"/>
                    </a:lnTo>
                    <a:lnTo>
                      <a:pt x="12799" y="2108"/>
                    </a:lnTo>
                    <a:lnTo>
                      <a:pt x="12568" y="2365"/>
                    </a:lnTo>
                    <a:lnTo>
                      <a:pt x="12336" y="2673"/>
                    </a:lnTo>
                    <a:lnTo>
                      <a:pt x="12182" y="2982"/>
                    </a:lnTo>
                    <a:lnTo>
                      <a:pt x="12028" y="3342"/>
                    </a:lnTo>
                    <a:lnTo>
                      <a:pt x="11951" y="3753"/>
                    </a:lnTo>
                    <a:lnTo>
                      <a:pt x="11925" y="4164"/>
                    </a:lnTo>
                    <a:lnTo>
                      <a:pt x="11925" y="4370"/>
                    </a:lnTo>
                    <a:lnTo>
                      <a:pt x="11951" y="4601"/>
                    </a:lnTo>
                    <a:lnTo>
                      <a:pt x="11617" y="4575"/>
                    </a:lnTo>
                    <a:lnTo>
                      <a:pt x="11206" y="4601"/>
                    </a:lnTo>
                    <a:lnTo>
                      <a:pt x="10769" y="4627"/>
                    </a:lnTo>
                    <a:lnTo>
                      <a:pt x="10332" y="4678"/>
                    </a:lnTo>
                    <a:lnTo>
                      <a:pt x="9921" y="4755"/>
                    </a:lnTo>
                    <a:lnTo>
                      <a:pt x="9792" y="4755"/>
                    </a:lnTo>
                    <a:lnTo>
                      <a:pt x="9432" y="4858"/>
                    </a:lnTo>
                    <a:lnTo>
                      <a:pt x="9072" y="4961"/>
                    </a:lnTo>
                    <a:lnTo>
                      <a:pt x="8713" y="5089"/>
                    </a:lnTo>
                    <a:lnTo>
                      <a:pt x="8353" y="5218"/>
                    </a:lnTo>
                    <a:lnTo>
                      <a:pt x="7942" y="5398"/>
                    </a:lnTo>
                    <a:lnTo>
                      <a:pt x="7531" y="5603"/>
                    </a:lnTo>
                    <a:lnTo>
                      <a:pt x="7145" y="5834"/>
                    </a:lnTo>
                    <a:lnTo>
                      <a:pt x="6760" y="6091"/>
                    </a:lnTo>
                    <a:lnTo>
                      <a:pt x="6400" y="6348"/>
                    </a:lnTo>
                    <a:lnTo>
                      <a:pt x="6040" y="6631"/>
                    </a:lnTo>
                    <a:lnTo>
                      <a:pt x="5706" y="6939"/>
                    </a:lnTo>
                    <a:lnTo>
                      <a:pt x="5372" y="7248"/>
                    </a:lnTo>
                    <a:lnTo>
                      <a:pt x="4986" y="7685"/>
                    </a:lnTo>
                    <a:lnTo>
                      <a:pt x="4627" y="8173"/>
                    </a:lnTo>
                    <a:lnTo>
                      <a:pt x="4395" y="8481"/>
                    </a:lnTo>
                    <a:lnTo>
                      <a:pt x="4190" y="8816"/>
                    </a:lnTo>
                    <a:lnTo>
                      <a:pt x="4010" y="9175"/>
                    </a:lnTo>
                    <a:lnTo>
                      <a:pt x="3830" y="9509"/>
                    </a:lnTo>
                    <a:lnTo>
                      <a:pt x="3521" y="9407"/>
                    </a:lnTo>
                    <a:lnTo>
                      <a:pt x="3213" y="9355"/>
                    </a:lnTo>
                    <a:lnTo>
                      <a:pt x="2930" y="9304"/>
                    </a:lnTo>
                    <a:lnTo>
                      <a:pt x="2622" y="9278"/>
                    </a:lnTo>
                    <a:lnTo>
                      <a:pt x="2262" y="9304"/>
                    </a:lnTo>
                    <a:lnTo>
                      <a:pt x="1902" y="9381"/>
                    </a:lnTo>
                    <a:lnTo>
                      <a:pt x="1568" y="9509"/>
                    </a:lnTo>
                    <a:lnTo>
                      <a:pt x="1414" y="9612"/>
                    </a:lnTo>
                    <a:lnTo>
                      <a:pt x="1260" y="9715"/>
                    </a:lnTo>
                    <a:lnTo>
                      <a:pt x="1106" y="9843"/>
                    </a:lnTo>
                    <a:lnTo>
                      <a:pt x="952" y="9972"/>
                    </a:lnTo>
                    <a:lnTo>
                      <a:pt x="823" y="10126"/>
                    </a:lnTo>
                    <a:lnTo>
                      <a:pt x="669" y="10280"/>
                    </a:lnTo>
                    <a:lnTo>
                      <a:pt x="566" y="10486"/>
                    </a:lnTo>
                    <a:lnTo>
                      <a:pt x="438" y="10692"/>
                    </a:lnTo>
                    <a:lnTo>
                      <a:pt x="232" y="11128"/>
                    </a:lnTo>
                    <a:lnTo>
                      <a:pt x="129" y="11411"/>
                    </a:lnTo>
                    <a:lnTo>
                      <a:pt x="52" y="11694"/>
                    </a:lnTo>
                    <a:lnTo>
                      <a:pt x="26" y="11977"/>
                    </a:lnTo>
                    <a:lnTo>
                      <a:pt x="1" y="12259"/>
                    </a:lnTo>
                    <a:lnTo>
                      <a:pt x="26" y="12542"/>
                    </a:lnTo>
                    <a:lnTo>
                      <a:pt x="78" y="12799"/>
                    </a:lnTo>
                    <a:lnTo>
                      <a:pt x="155" y="13056"/>
                    </a:lnTo>
                    <a:lnTo>
                      <a:pt x="232" y="13313"/>
                    </a:lnTo>
                    <a:lnTo>
                      <a:pt x="360" y="13570"/>
                    </a:lnTo>
                    <a:lnTo>
                      <a:pt x="515" y="13801"/>
                    </a:lnTo>
                    <a:lnTo>
                      <a:pt x="669" y="14032"/>
                    </a:lnTo>
                    <a:lnTo>
                      <a:pt x="849" y="14238"/>
                    </a:lnTo>
                    <a:lnTo>
                      <a:pt x="1054" y="14418"/>
                    </a:lnTo>
                    <a:lnTo>
                      <a:pt x="1286" y="14572"/>
                    </a:lnTo>
                    <a:lnTo>
                      <a:pt x="1543" y="14726"/>
                    </a:lnTo>
                    <a:lnTo>
                      <a:pt x="1800" y="14855"/>
                    </a:lnTo>
                    <a:lnTo>
                      <a:pt x="2057" y="14932"/>
                    </a:lnTo>
                    <a:lnTo>
                      <a:pt x="2339" y="15009"/>
                    </a:lnTo>
                    <a:lnTo>
                      <a:pt x="2596" y="15035"/>
                    </a:lnTo>
                    <a:lnTo>
                      <a:pt x="2853" y="15060"/>
                    </a:lnTo>
                    <a:lnTo>
                      <a:pt x="3213" y="15035"/>
                    </a:lnTo>
                    <a:lnTo>
                      <a:pt x="3547" y="14983"/>
                    </a:lnTo>
                    <a:lnTo>
                      <a:pt x="3727" y="15497"/>
                    </a:lnTo>
                    <a:lnTo>
                      <a:pt x="3933" y="15986"/>
                    </a:lnTo>
                    <a:lnTo>
                      <a:pt x="4164" y="16474"/>
                    </a:lnTo>
                    <a:lnTo>
                      <a:pt x="4447" y="16962"/>
                    </a:lnTo>
                    <a:lnTo>
                      <a:pt x="4729" y="17425"/>
                    </a:lnTo>
                    <a:lnTo>
                      <a:pt x="5063" y="17836"/>
                    </a:lnTo>
                    <a:lnTo>
                      <a:pt x="5397" y="18247"/>
                    </a:lnTo>
                    <a:lnTo>
                      <a:pt x="5783" y="18633"/>
                    </a:lnTo>
                    <a:lnTo>
                      <a:pt x="6091" y="18941"/>
                    </a:lnTo>
                    <a:lnTo>
                      <a:pt x="6425" y="19198"/>
                    </a:lnTo>
                    <a:lnTo>
                      <a:pt x="6760" y="19455"/>
                    </a:lnTo>
                    <a:lnTo>
                      <a:pt x="7119" y="19712"/>
                    </a:lnTo>
                    <a:lnTo>
                      <a:pt x="7659" y="20020"/>
                    </a:lnTo>
                    <a:lnTo>
                      <a:pt x="8199" y="20277"/>
                    </a:lnTo>
                    <a:lnTo>
                      <a:pt x="8764" y="20509"/>
                    </a:lnTo>
                    <a:lnTo>
                      <a:pt x="9355" y="20714"/>
                    </a:lnTo>
                    <a:lnTo>
                      <a:pt x="9946" y="20843"/>
                    </a:lnTo>
                    <a:lnTo>
                      <a:pt x="10563" y="20971"/>
                    </a:lnTo>
                    <a:lnTo>
                      <a:pt x="11154" y="21023"/>
                    </a:lnTo>
                    <a:lnTo>
                      <a:pt x="11771" y="21048"/>
                    </a:lnTo>
                    <a:lnTo>
                      <a:pt x="12439" y="21023"/>
                    </a:lnTo>
                    <a:lnTo>
                      <a:pt x="13056" y="20946"/>
                    </a:lnTo>
                    <a:lnTo>
                      <a:pt x="13544" y="20868"/>
                    </a:lnTo>
                    <a:lnTo>
                      <a:pt x="14058" y="20740"/>
                    </a:lnTo>
                    <a:lnTo>
                      <a:pt x="14546" y="20560"/>
                    </a:lnTo>
                    <a:lnTo>
                      <a:pt x="15009" y="20380"/>
                    </a:lnTo>
                    <a:lnTo>
                      <a:pt x="15395" y="20226"/>
                    </a:lnTo>
                    <a:lnTo>
                      <a:pt x="15754" y="20020"/>
                    </a:lnTo>
                    <a:lnTo>
                      <a:pt x="16140" y="19815"/>
                    </a:lnTo>
                    <a:lnTo>
                      <a:pt x="16474" y="19583"/>
                    </a:lnTo>
                    <a:lnTo>
                      <a:pt x="16808" y="19352"/>
                    </a:lnTo>
                    <a:lnTo>
                      <a:pt x="17142" y="19095"/>
                    </a:lnTo>
                    <a:lnTo>
                      <a:pt x="17450" y="18838"/>
                    </a:lnTo>
                    <a:lnTo>
                      <a:pt x="17759" y="18556"/>
                    </a:lnTo>
                    <a:lnTo>
                      <a:pt x="18093" y="18658"/>
                    </a:lnTo>
                    <a:lnTo>
                      <a:pt x="18684" y="18838"/>
                    </a:lnTo>
                    <a:lnTo>
                      <a:pt x="19301" y="18967"/>
                    </a:lnTo>
                    <a:lnTo>
                      <a:pt x="19918" y="19018"/>
                    </a:lnTo>
                    <a:lnTo>
                      <a:pt x="20534" y="19044"/>
                    </a:lnTo>
                    <a:lnTo>
                      <a:pt x="21048" y="19044"/>
                    </a:lnTo>
                    <a:lnTo>
                      <a:pt x="21562" y="18992"/>
                    </a:lnTo>
                    <a:lnTo>
                      <a:pt x="22076" y="18890"/>
                    </a:lnTo>
                    <a:lnTo>
                      <a:pt x="22590" y="18787"/>
                    </a:lnTo>
                    <a:lnTo>
                      <a:pt x="23104" y="18633"/>
                    </a:lnTo>
                    <a:lnTo>
                      <a:pt x="23593" y="18453"/>
                    </a:lnTo>
                    <a:lnTo>
                      <a:pt x="24055" y="18221"/>
                    </a:lnTo>
                    <a:lnTo>
                      <a:pt x="24518" y="17964"/>
                    </a:lnTo>
                    <a:lnTo>
                      <a:pt x="24903" y="17707"/>
                    </a:lnTo>
                    <a:lnTo>
                      <a:pt x="25263" y="17425"/>
                    </a:lnTo>
                    <a:lnTo>
                      <a:pt x="25597" y="17116"/>
                    </a:lnTo>
                    <a:lnTo>
                      <a:pt x="25906" y="16757"/>
                    </a:lnTo>
                    <a:lnTo>
                      <a:pt x="26137" y="16371"/>
                    </a:lnTo>
                    <a:lnTo>
                      <a:pt x="26240" y="16191"/>
                    </a:lnTo>
                    <a:lnTo>
                      <a:pt x="26342" y="15986"/>
                    </a:lnTo>
                    <a:lnTo>
                      <a:pt x="26419" y="15754"/>
                    </a:lnTo>
                    <a:lnTo>
                      <a:pt x="26471" y="15549"/>
                    </a:lnTo>
                    <a:lnTo>
                      <a:pt x="26522" y="15317"/>
                    </a:lnTo>
                    <a:lnTo>
                      <a:pt x="26548" y="15086"/>
                    </a:lnTo>
                    <a:lnTo>
                      <a:pt x="26548" y="14829"/>
                    </a:lnTo>
                    <a:lnTo>
                      <a:pt x="26548" y="14572"/>
                    </a:lnTo>
                    <a:lnTo>
                      <a:pt x="26497" y="14341"/>
                    </a:lnTo>
                    <a:lnTo>
                      <a:pt x="26445" y="14110"/>
                    </a:lnTo>
                    <a:lnTo>
                      <a:pt x="26368" y="13878"/>
                    </a:lnTo>
                    <a:lnTo>
                      <a:pt x="26291" y="13647"/>
                    </a:lnTo>
                    <a:lnTo>
                      <a:pt x="26162" y="13416"/>
                    </a:lnTo>
                    <a:lnTo>
                      <a:pt x="26034" y="13184"/>
                    </a:lnTo>
                    <a:lnTo>
                      <a:pt x="25880" y="12979"/>
                    </a:lnTo>
                    <a:lnTo>
                      <a:pt x="25726" y="12773"/>
                    </a:lnTo>
                    <a:lnTo>
                      <a:pt x="25366" y="12413"/>
                    </a:lnTo>
                    <a:lnTo>
                      <a:pt x="24980" y="12054"/>
                    </a:lnTo>
                    <a:lnTo>
                      <a:pt x="24569" y="11720"/>
                    </a:lnTo>
                    <a:lnTo>
                      <a:pt x="24132" y="11437"/>
                    </a:lnTo>
                    <a:lnTo>
                      <a:pt x="23695" y="11128"/>
                    </a:lnTo>
                    <a:lnTo>
                      <a:pt x="23387" y="10949"/>
                    </a:lnTo>
                    <a:lnTo>
                      <a:pt x="23079" y="10717"/>
                    </a:lnTo>
                    <a:lnTo>
                      <a:pt x="22796" y="10486"/>
                    </a:lnTo>
                    <a:lnTo>
                      <a:pt x="22513" y="10229"/>
                    </a:lnTo>
                    <a:lnTo>
                      <a:pt x="22282" y="9972"/>
                    </a:lnTo>
                    <a:lnTo>
                      <a:pt x="22076" y="9664"/>
                    </a:lnTo>
                    <a:lnTo>
                      <a:pt x="21896" y="9329"/>
                    </a:lnTo>
                    <a:lnTo>
                      <a:pt x="21845" y="9150"/>
                    </a:lnTo>
                    <a:lnTo>
                      <a:pt x="21794" y="8970"/>
                    </a:lnTo>
                    <a:lnTo>
                      <a:pt x="21768" y="8738"/>
                    </a:lnTo>
                    <a:lnTo>
                      <a:pt x="21742" y="8533"/>
                    </a:lnTo>
                    <a:lnTo>
                      <a:pt x="21742" y="8327"/>
                    </a:lnTo>
                    <a:lnTo>
                      <a:pt x="21768" y="8096"/>
                    </a:lnTo>
                    <a:lnTo>
                      <a:pt x="21845" y="7685"/>
                    </a:lnTo>
                    <a:lnTo>
                      <a:pt x="21974" y="7248"/>
                    </a:lnTo>
                    <a:lnTo>
                      <a:pt x="22359" y="7402"/>
                    </a:lnTo>
                    <a:lnTo>
                      <a:pt x="22770" y="7531"/>
                    </a:lnTo>
                    <a:lnTo>
                      <a:pt x="22796" y="7813"/>
                    </a:lnTo>
                    <a:lnTo>
                      <a:pt x="22873" y="8122"/>
                    </a:lnTo>
                    <a:lnTo>
                      <a:pt x="22950" y="8404"/>
                    </a:lnTo>
                    <a:lnTo>
                      <a:pt x="23079" y="8687"/>
                    </a:lnTo>
                    <a:lnTo>
                      <a:pt x="23233" y="8944"/>
                    </a:lnTo>
                    <a:lnTo>
                      <a:pt x="23413" y="9201"/>
                    </a:lnTo>
                    <a:lnTo>
                      <a:pt x="23618" y="9432"/>
                    </a:lnTo>
                    <a:lnTo>
                      <a:pt x="23850" y="9664"/>
                    </a:lnTo>
                    <a:lnTo>
                      <a:pt x="24055" y="9843"/>
                    </a:lnTo>
                    <a:lnTo>
                      <a:pt x="24312" y="9998"/>
                    </a:lnTo>
                    <a:lnTo>
                      <a:pt x="24543" y="10126"/>
                    </a:lnTo>
                    <a:lnTo>
                      <a:pt x="24800" y="10229"/>
                    </a:lnTo>
                    <a:lnTo>
                      <a:pt x="25057" y="10306"/>
                    </a:lnTo>
                    <a:lnTo>
                      <a:pt x="25340" y="10357"/>
                    </a:lnTo>
                    <a:lnTo>
                      <a:pt x="25597" y="10383"/>
                    </a:lnTo>
                    <a:lnTo>
                      <a:pt x="25854" y="10409"/>
                    </a:lnTo>
                    <a:lnTo>
                      <a:pt x="26291" y="10383"/>
                    </a:lnTo>
                    <a:lnTo>
                      <a:pt x="26394" y="10666"/>
                    </a:lnTo>
                    <a:lnTo>
                      <a:pt x="26522" y="10949"/>
                    </a:lnTo>
                    <a:lnTo>
                      <a:pt x="26676" y="11206"/>
                    </a:lnTo>
                    <a:lnTo>
                      <a:pt x="26856" y="11463"/>
                    </a:lnTo>
                    <a:lnTo>
                      <a:pt x="26702" y="11514"/>
                    </a:lnTo>
                    <a:lnTo>
                      <a:pt x="26548" y="11565"/>
                    </a:lnTo>
                    <a:lnTo>
                      <a:pt x="26419" y="11642"/>
                    </a:lnTo>
                    <a:lnTo>
                      <a:pt x="26291" y="11771"/>
                    </a:lnTo>
                    <a:lnTo>
                      <a:pt x="26188" y="11899"/>
                    </a:lnTo>
                    <a:lnTo>
                      <a:pt x="26137" y="12054"/>
                    </a:lnTo>
                    <a:lnTo>
                      <a:pt x="26085" y="12208"/>
                    </a:lnTo>
                    <a:lnTo>
                      <a:pt x="26085" y="12362"/>
                    </a:lnTo>
                    <a:lnTo>
                      <a:pt x="26111" y="12516"/>
                    </a:lnTo>
                    <a:lnTo>
                      <a:pt x="26188" y="12670"/>
                    </a:lnTo>
                    <a:lnTo>
                      <a:pt x="26265" y="12825"/>
                    </a:lnTo>
                    <a:lnTo>
                      <a:pt x="26394" y="12953"/>
                    </a:lnTo>
                    <a:lnTo>
                      <a:pt x="26497" y="13030"/>
                    </a:lnTo>
                    <a:lnTo>
                      <a:pt x="26651" y="13082"/>
                    </a:lnTo>
                    <a:lnTo>
                      <a:pt x="26779" y="13133"/>
                    </a:lnTo>
                    <a:lnTo>
                      <a:pt x="27113" y="13133"/>
                    </a:lnTo>
                    <a:lnTo>
                      <a:pt x="27268" y="13082"/>
                    </a:lnTo>
                    <a:lnTo>
                      <a:pt x="27422" y="12979"/>
                    </a:lnTo>
                    <a:lnTo>
                      <a:pt x="27550" y="12850"/>
                    </a:lnTo>
                    <a:lnTo>
                      <a:pt x="27653" y="12722"/>
                    </a:lnTo>
                    <a:lnTo>
                      <a:pt x="27730" y="12568"/>
                    </a:lnTo>
                    <a:lnTo>
                      <a:pt x="27756" y="12413"/>
                    </a:lnTo>
                    <a:lnTo>
                      <a:pt x="27756" y="12259"/>
                    </a:lnTo>
                    <a:lnTo>
                      <a:pt x="28116" y="12439"/>
                    </a:lnTo>
                    <a:lnTo>
                      <a:pt x="28501" y="12568"/>
                    </a:lnTo>
                    <a:lnTo>
                      <a:pt x="28887" y="12645"/>
                    </a:lnTo>
                    <a:lnTo>
                      <a:pt x="29298" y="12670"/>
                    </a:lnTo>
                    <a:lnTo>
                      <a:pt x="29555" y="12645"/>
                    </a:lnTo>
                    <a:lnTo>
                      <a:pt x="29812" y="12619"/>
                    </a:lnTo>
                    <a:lnTo>
                      <a:pt x="30069" y="12568"/>
                    </a:lnTo>
                    <a:lnTo>
                      <a:pt x="30326" y="12490"/>
                    </a:lnTo>
                    <a:lnTo>
                      <a:pt x="30583" y="12388"/>
                    </a:lnTo>
                    <a:lnTo>
                      <a:pt x="30814" y="12259"/>
                    </a:lnTo>
                    <a:lnTo>
                      <a:pt x="31045" y="12131"/>
                    </a:lnTo>
                    <a:lnTo>
                      <a:pt x="31277" y="11951"/>
                    </a:lnTo>
                    <a:lnTo>
                      <a:pt x="31457" y="12028"/>
                    </a:lnTo>
                    <a:lnTo>
                      <a:pt x="31662" y="12079"/>
                    </a:lnTo>
                    <a:lnTo>
                      <a:pt x="31893" y="12105"/>
                    </a:lnTo>
                    <a:lnTo>
                      <a:pt x="32099" y="12131"/>
                    </a:lnTo>
                    <a:lnTo>
                      <a:pt x="32305" y="12105"/>
                    </a:lnTo>
                    <a:lnTo>
                      <a:pt x="32536" y="12079"/>
                    </a:lnTo>
                    <a:lnTo>
                      <a:pt x="32767" y="12028"/>
                    </a:lnTo>
                    <a:lnTo>
                      <a:pt x="32973" y="11925"/>
                    </a:lnTo>
                    <a:lnTo>
                      <a:pt x="33178" y="11822"/>
                    </a:lnTo>
                    <a:lnTo>
                      <a:pt x="33358" y="11694"/>
                    </a:lnTo>
                    <a:lnTo>
                      <a:pt x="33538" y="11540"/>
                    </a:lnTo>
                    <a:lnTo>
                      <a:pt x="33718" y="11385"/>
                    </a:lnTo>
                    <a:lnTo>
                      <a:pt x="33821" y="11231"/>
                    </a:lnTo>
                    <a:lnTo>
                      <a:pt x="33924" y="11077"/>
                    </a:lnTo>
                    <a:lnTo>
                      <a:pt x="34078" y="10769"/>
                    </a:lnTo>
                    <a:lnTo>
                      <a:pt x="34181" y="10435"/>
                    </a:lnTo>
                    <a:lnTo>
                      <a:pt x="34232" y="10075"/>
                    </a:lnTo>
                    <a:lnTo>
                      <a:pt x="34232" y="9741"/>
                    </a:lnTo>
                    <a:lnTo>
                      <a:pt x="34155" y="9407"/>
                    </a:lnTo>
                    <a:lnTo>
                      <a:pt x="34026" y="9073"/>
                    </a:lnTo>
                    <a:lnTo>
                      <a:pt x="33872" y="8764"/>
                    </a:lnTo>
                    <a:lnTo>
                      <a:pt x="33949" y="8533"/>
                    </a:lnTo>
                    <a:lnTo>
                      <a:pt x="34001" y="8302"/>
                    </a:lnTo>
                    <a:lnTo>
                      <a:pt x="34052" y="8070"/>
                    </a:lnTo>
                    <a:lnTo>
                      <a:pt x="34078" y="7839"/>
                    </a:lnTo>
                    <a:lnTo>
                      <a:pt x="34104" y="7582"/>
                    </a:lnTo>
                    <a:lnTo>
                      <a:pt x="34104" y="7351"/>
                    </a:lnTo>
                    <a:lnTo>
                      <a:pt x="34052" y="7119"/>
                    </a:lnTo>
                    <a:lnTo>
                      <a:pt x="34026" y="6888"/>
                    </a:lnTo>
                    <a:lnTo>
                      <a:pt x="33949" y="6657"/>
                    </a:lnTo>
                    <a:lnTo>
                      <a:pt x="33872" y="6425"/>
                    </a:lnTo>
                    <a:lnTo>
                      <a:pt x="33769" y="6194"/>
                    </a:lnTo>
                    <a:lnTo>
                      <a:pt x="33667" y="5989"/>
                    </a:lnTo>
                    <a:lnTo>
                      <a:pt x="33512" y="5783"/>
                    </a:lnTo>
                    <a:lnTo>
                      <a:pt x="33384" y="5577"/>
                    </a:lnTo>
                    <a:lnTo>
                      <a:pt x="33204" y="5398"/>
                    </a:lnTo>
                    <a:lnTo>
                      <a:pt x="33024" y="5218"/>
                    </a:lnTo>
                    <a:lnTo>
                      <a:pt x="32844" y="5063"/>
                    </a:lnTo>
                    <a:lnTo>
                      <a:pt x="32639" y="4935"/>
                    </a:lnTo>
                    <a:lnTo>
                      <a:pt x="32459" y="4832"/>
                    </a:lnTo>
                    <a:lnTo>
                      <a:pt x="32253" y="4729"/>
                    </a:lnTo>
                    <a:lnTo>
                      <a:pt x="32048" y="4652"/>
                    </a:lnTo>
                    <a:lnTo>
                      <a:pt x="31842" y="4575"/>
                    </a:lnTo>
                    <a:lnTo>
                      <a:pt x="31405" y="4498"/>
                    </a:lnTo>
                    <a:lnTo>
                      <a:pt x="31379" y="4292"/>
                    </a:lnTo>
                    <a:lnTo>
                      <a:pt x="31328" y="4113"/>
                    </a:lnTo>
                    <a:lnTo>
                      <a:pt x="31251" y="3907"/>
                    </a:lnTo>
                    <a:lnTo>
                      <a:pt x="31148" y="3727"/>
                    </a:lnTo>
                    <a:lnTo>
                      <a:pt x="31045" y="3547"/>
                    </a:lnTo>
                    <a:lnTo>
                      <a:pt x="30943" y="3393"/>
                    </a:lnTo>
                    <a:lnTo>
                      <a:pt x="30788" y="3239"/>
                    </a:lnTo>
                    <a:lnTo>
                      <a:pt x="30634" y="3085"/>
                    </a:lnTo>
                    <a:lnTo>
                      <a:pt x="30429" y="2905"/>
                    </a:lnTo>
                    <a:lnTo>
                      <a:pt x="30172" y="2776"/>
                    </a:lnTo>
                    <a:lnTo>
                      <a:pt x="29915" y="2673"/>
                    </a:lnTo>
                    <a:lnTo>
                      <a:pt x="29658" y="2596"/>
                    </a:lnTo>
                    <a:lnTo>
                      <a:pt x="29606" y="2339"/>
                    </a:lnTo>
                    <a:lnTo>
                      <a:pt x="29555" y="2108"/>
                    </a:lnTo>
                    <a:lnTo>
                      <a:pt x="29452" y="1902"/>
                    </a:lnTo>
                    <a:lnTo>
                      <a:pt x="29375" y="1697"/>
                    </a:lnTo>
                    <a:lnTo>
                      <a:pt x="29246" y="1491"/>
                    </a:lnTo>
                    <a:lnTo>
                      <a:pt x="29118" y="1286"/>
                    </a:lnTo>
                    <a:lnTo>
                      <a:pt x="28964" y="1106"/>
                    </a:lnTo>
                    <a:lnTo>
                      <a:pt x="28810" y="926"/>
                    </a:lnTo>
                    <a:lnTo>
                      <a:pt x="28630" y="772"/>
                    </a:lnTo>
                    <a:lnTo>
                      <a:pt x="28398" y="592"/>
                    </a:lnTo>
                    <a:lnTo>
                      <a:pt x="28167" y="438"/>
                    </a:lnTo>
                    <a:lnTo>
                      <a:pt x="27910" y="309"/>
                    </a:lnTo>
                    <a:lnTo>
                      <a:pt x="27653" y="206"/>
                    </a:lnTo>
                    <a:lnTo>
                      <a:pt x="27396" y="129"/>
                    </a:lnTo>
                    <a:lnTo>
                      <a:pt x="27139" y="52"/>
                    </a:lnTo>
                    <a:lnTo>
                      <a:pt x="26856" y="26"/>
                    </a:lnTo>
                    <a:lnTo>
                      <a:pt x="26599" y="1"/>
                    </a:ln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71438" dist="47625" dir="4200000" algn="bl" rotWithShape="0">
                  <a:srgbClr val="5E91E0">
                    <a:alpha val="20000"/>
                  </a:srgbClr>
                </a:outerShdw>
              </a:effectLst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40" name="Google Shape;16239;p39">
                <a:extLst>
                  <a:ext uri="{FF2B5EF4-FFF2-40B4-BE49-F238E27FC236}">
                    <a16:creationId xmlns:a16="http://schemas.microsoft.com/office/drawing/2014/main" id="{1F7C8636-7D67-6F67-57C3-5B06A96846F7}"/>
                  </a:ext>
                </a:extLst>
              </p:cNvPr>
              <p:cNvSpPr/>
              <p:nvPr/>
            </p:nvSpPr>
            <p:spPr>
              <a:xfrm>
                <a:off x="2582225" y="110425"/>
                <a:ext cx="855825" cy="526225"/>
              </a:xfrm>
              <a:custGeom>
                <a:avLst/>
                <a:gdLst/>
                <a:ahLst/>
                <a:cxnLst/>
                <a:rect l="l" t="t" r="r" b="b"/>
                <a:pathLst>
                  <a:path w="34233" h="21049" fill="none" extrusionOk="0">
                    <a:moveTo>
                      <a:pt x="26599" y="1"/>
                    </a:moveTo>
                    <a:lnTo>
                      <a:pt x="26599" y="1"/>
                    </a:lnTo>
                    <a:lnTo>
                      <a:pt x="26265" y="26"/>
                    </a:lnTo>
                    <a:lnTo>
                      <a:pt x="25957" y="78"/>
                    </a:lnTo>
                    <a:lnTo>
                      <a:pt x="25623" y="155"/>
                    </a:lnTo>
                    <a:lnTo>
                      <a:pt x="25314" y="283"/>
                    </a:lnTo>
                    <a:lnTo>
                      <a:pt x="25032" y="438"/>
                    </a:lnTo>
                    <a:lnTo>
                      <a:pt x="24749" y="617"/>
                    </a:lnTo>
                    <a:lnTo>
                      <a:pt x="24466" y="849"/>
                    </a:lnTo>
                    <a:lnTo>
                      <a:pt x="24235" y="1106"/>
                    </a:lnTo>
                    <a:lnTo>
                      <a:pt x="24235" y="1106"/>
                    </a:lnTo>
                    <a:lnTo>
                      <a:pt x="24004" y="1414"/>
                    </a:lnTo>
                    <a:lnTo>
                      <a:pt x="24004" y="1414"/>
                    </a:lnTo>
                    <a:lnTo>
                      <a:pt x="23695" y="1363"/>
                    </a:lnTo>
                    <a:lnTo>
                      <a:pt x="23361" y="1363"/>
                    </a:lnTo>
                    <a:lnTo>
                      <a:pt x="23361" y="1363"/>
                    </a:lnTo>
                    <a:lnTo>
                      <a:pt x="23053" y="1363"/>
                    </a:lnTo>
                    <a:lnTo>
                      <a:pt x="22719" y="1414"/>
                    </a:lnTo>
                    <a:lnTo>
                      <a:pt x="22410" y="1517"/>
                    </a:lnTo>
                    <a:lnTo>
                      <a:pt x="22102" y="1620"/>
                    </a:lnTo>
                    <a:lnTo>
                      <a:pt x="21794" y="1774"/>
                    </a:lnTo>
                    <a:lnTo>
                      <a:pt x="21511" y="1954"/>
                    </a:lnTo>
                    <a:lnTo>
                      <a:pt x="21254" y="2185"/>
                    </a:lnTo>
                    <a:lnTo>
                      <a:pt x="20997" y="2442"/>
                    </a:lnTo>
                    <a:lnTo>
                      <a:pt x="20997" y="2442"/>
                    </a:lnTo>
                    <a:lnTo>
                      <a:pt x="20868" y="2622"/>
                    </a:lnTo>
                    <a:lnTo>
                      <a:pt x="20868" y="2622"/>
                    </a:lnTo>
                    <a:lnTo>
                      <a:pt x="20586" y="2391"/>
                    </a:lnTo>
                    <a:lnTo>
                      <a:pt x="20303" y="2159"/>
                    </a:lnTo>
                    <a:lnTo>
                      <a:pt x="19995" y="1954"/>
                    </a:lnTo>
                    <a:lnTo>
                      <a:pt x="19686" y="1748"/>
                    </a:lnTo>
                    <a:lnTo>
                      <a:pt x="19378" y="1568"/>
                    </a:lnTo>
                    <a:lnTo>
                      <a:pt x="19044" y="1414"/>
                    </a:lnTo>
                    <a:lnTo>
                      <a:pt x="18735" y="1286"/>
                    </a:lnTo>
                    <a:lnTo>
                      <a:pt x="18427" y="1183"/>
                    </a:lnTo>
                    <a:lnTo>
                      <a:pt x="18427" y="1183"/>
                    </a:lnTo>
                    <a:lnTo>
                      <a:pt x="17964" y="1054"/>
                    </a:lnTo>
                    <a:lnTo>
                      <a:pt x="17502" y="952"/>
                    </a:lnTo>
                    <a:lnTo>
                      <a:pt x="16988" y="900"/>
                    </a:lnTo>
                    <a:lnTo>
                      <a:pt x="16474" y="874"/>
                    </a:lnTo>
                    <a:lnTo>
                      <a:pt x="16474" y="874"/>
                    </a:lnTo>
                    <a:lnTo>
                      <a:pt x="16063" y="900"/>
                    </a:lnTo>
                    <a:lnTo>
                      <a:pt x="15651" y="926"/>
                    </a:lnTo>
                    <a:lnTo>
                      <a:pt x="15240" y="977"/>
                    </a:lnTo>
                    <a:lnTo>
                      <a:pt x="14855" y="1054"/>
                    </a:lnTo>
                    <a:lnTo>
                      <a:pt x="14469" y="1183"/>
                    </a:lnTo>
                    <a:lnTo>
                      <a:pt x="14084" y="1311"/>
                    </a:lnTo>
                    <a:lnTo>
                      <a:pt x="13750" y="1466"/>
                    </a:lnTo>
                    <a:lnTo>
                      <a:pt x="13390" y="1645"/>
                    </a:lnTo>
                    <a:lnTo>
                      <a:pt x="13082" y="1851"/>
                    </a:lnTo>
                    <a:lnTo>
                      <a:pt x="12799" y="2108"/>
                    </a:lnTo>
                    <a:lnTo>
                      <a:pt x="12568" y="2365"/>
                    </a:lnTo>
                    <a:lnTo>
                      <a:pt x="12336" y="2673"/>
                    </a:lnTo>
                    <a:lnTo>
                      <a:pt x="12182" y="2982"/>
                    </a:lnTo>
                    <a:lnTo>
                      <a:pt x="12028" y="3342"/>
                    </a:lnTo>
                    <a:lnTo>
                      <a:pt x="11951" y="3753"/>
                    </a:lnTo>
                    <a:lnTo>
                      <a:pt x="11925" y="4164"/>
                    </a:lnTo>
                    <a:lnTo>
                      <a:pt x="11925" y="4164"/>
                    </a:lnTo>
                    <a:lnTo>
                      <a:pt x="11925" y="4370"/>
                    </a:lnTo>
                    <a:lnTo>
                      <a:pt x="11951" y="4601"/>
                    </a:lnTo>
                    <a:lnTo>
                      <a:pt x="11951" y="4601"/>
                    </a:lnTo>
                    <a:lnTo>
                      <a:pt x="11617" y="4575"/>
                    </a:lnTo>
                    <a:lnTo>
                      <a:pt x="11617" y="4575"/>
                    </a:lnTo>
                    <a:lnTo>
                      <a:pt x="11206" y="4601"/>
                    </a:lnTo>
                    <a:lnTo>
                      <a:pt x="10769" y="4627"/>
                    </a:lnTo>
                    <a:lnTo>
                      <a:pt x="10332" y="4678"/>
                    </a:lnTo>
                    <a:lnTo>
                      <a:pt x="9921" y="4755"/>
                    </a:lnTo>
                    <a:lnTo>
                      <a:pt x="9921" y="4755"/>
                    </a:lnTo>
                    <a:lnTo>
                      <a:pt x="9792" y="4755"/>
                    </a:lnTo>
                    <a:lnTo>
                      <a:pt x="9792" y="4755"/>
                    </a:lnTo>
                    <a:lnTo>
                      <a:pt x="9432" y="4858"/>
                    </a:lnTo>
                    <a:lnTo>
                      <a:pt x="9072" y="4961"/>
                    </a:lnTo>
                    <a:lnTo>
                      <a:pt x="8713" y="5089"/>
                    </a:lnTo>
                    <a:lnTo>
                      <a:pt x="8353" y="5218"/>
                    </a:lnTo>
                    <a:lnTo>
                      <a:pt x="8353" y="5218"/>
                    </a:lnTo>
                    <a:lnTo>
                      <a:pt x="7942" y="5398"/>
                    </a:lnTo>
                    <a:lnTo>
                      <a:pt x="7531" y="5603"/>
                    </a:lnTo>
                    <a:lnTo>
                      <a:pt x="7145" y="5834"/>
                    </a:lnTo>
                    <a:lnTo>
                      <a:pt x="6760" y="6091"/>
                    </a:lnTo>
                    <a:lnTo>
                      <a:pt x="6400" y="6348"/>
                    </a:lnTo>
                    <a:lnTo>
                      <a:pt x="6040" y="6631"/>
                    </a:lnTo>
                    <a:lnTo>
                      <a:pt x="5706" y="6939"/>
                    </a:lnTo>
                    <a:lnTo>
                      <a:pt x="5372" y="7248"/>
                    </a:lnTo>
                    <a:lnTo>
                      <a:pt x="5372" y="7248"/>
                    </a:lnTo>
                    <a:lnTo>
                      <a:pt x="4986" y="7685"/>
                    </a:lnTo>
                    <a:lnTo>
                      <a:pt x="4627" y="8173"/>
                    </a:lnTo>
                    <a:lnTo>
                      <a:pt x="4627" y="8173"/>
                    </a:lnTo>
                    <a:lnTo>
                      <a:pt x="4395" y="8481"/>
                    </a:lnTo>
                    <a:lnTo>
                      <a:pt x="4190" y="8816"/>
                    </a:lnTo>
                    <a:lnTo>
                      <a:pt x="4010" y="9175"/>
                    </a:lnTo>
                    <a:lnTo>
                      <a:pt x="3830" y="9509"/>
                    </a:lnTo>
                    <a:lnTo>
                      <a:pt x="3830" y="9509"/>
                    </a:lnTo>
                    <a:lnTo>
                      <a:pt x="3521" y="9407"/>
                    </a:lnTo>
                    <a:lnTo>
                      <a:pt x="3213" y="9355"/>
                    </a:lnTo>
                    <a:lnTo>
                      <a:pt x="2930" y="9304"/>
                    </a:lnTo>
                    <a:lnTo>
                      <a:pt x="2622" y="9278"/>
                    </a:lnTo>
                    <a:lnTo>
                      <a:pt x="2622" y="9278"/>
                    </a:lnTo>
                    <a:lnTo>
                      <a:pt x="2262" y="9304"/>
                    </a:lnTo>
                    <a:lnTo>
                      <a:pt x="1902" y="9381"/>
                    </a:lnTo>
                    <a:lnTo>
                      <a:pt x="1568" y="9509"/>
                    </a:lnTo>
                    <a:lnTo>
                      <a:pt x="1414" y="9612"/>
                    </a:lnTo>
                    <a:lnTo>
                      <a:pt x="1260" y="9715"/>
                    </a:lnTo>
                    <a:lnTo>
                      <a:pt x="1106" y="9843"/>
                    </a:lnTo>
                    <a:lnTo>
                      <a:pt x="952" y="9972"/>
                    </a:lnTo>
                    <a:lnTo>
                      <a:pt x="823" y="10126"/>
                    </a:lnTo>
                    <a:lnTo>
                      <a:pt x="669" y="10280"/>
                    </a:lnTo>
                    <a:lnTo>
                      <a:pt x="566" y="10486"/>
                    </a:lnTo>
                    <a:lnTo>
                      <a:pt x="438" y="10692"/>
                    </a:lnTo>
                    <a:lnTo>
                      <a:pt x="232" y="11128"/>
                    </a:lnTo>
                    <a:lnTo>
                      <a:pt x="232" y="11128"/>
                    </a:lnTo>
                    <a:lnTo>
                      <a:pt x="129" y="11411"/>
                    </a:lnTo>
                    <a:lnTo>
                      <a:pt x="52" y="11694"/>
                    </a:lnTo>
                    <a:lnTo>
                      <a:pt x="26" y="11977"/>
                    </a:lnTo>
                    <a:lnTo>
                      <a:pt x="1" y="12259"/>
                    </a:lnTo>
                    <a:lnTo>
                      <a:pt x="26" y="12542"/>
                    </a:lnTo>
                    <a:lnTo>
                      <a:pt x="78" y="12799"/>
                    </a:lnTo>
                    <a:lnTo>
                      <a:pt x="155" y="13056"/>
                    </a:lnTo>
                    <a:lnTo>
                      <a:pt x="232" y="13313"/>
                    </a:lnTo>
                    <a:lnTo>
                      <a:pt x="360" y="13570"/>
                    </a:lnTo>
                    <a:lnTo>
                      <a:pt x="515" y="13801"/>
                    </a:lnTo>
                    <a:lnTo>
                      <a:pt x="669" y="14032"/>
                    </a:lnTo>
                    <a:lnTo>
                      <a:pt x="849" y="14238"/>
                    </a:lnTo>
                    <a:lnTo>
                      <a:pt x="1054" y="14418"/>
                    </a:lnTo>
                    <a:lnTo>
                      <a:pt x="1286" y="14572"/>
                    </a:lnTo>
                    <a:lnTo>
                      <a:pt x="1543" y="14726"/>
                    </a:lnTo>
                    <a:lnTo>
                      <a:pt x="1800" y="14855"/>
                    </a:lnTo>
                    <a:lnTo>
                      <a:pt x="1800" y="14855"/>
                    </a:lnTo>
                    <a:lnTo>
                      <a:pt x="2057" y="14932"/>
                    </a:lnTo>
                    <a:lnTo>
                      <a:pt x="2339" y="15009"/>
                    </a:lnTo>
                    <a:lnTo>
                      <a:pt x="2596" y="15035"/>
                    </a:lnTo>
                    <a:lnTo>
                      <a:pt x="2853" y="15060"/>
                    </a:lnTo>
                    <a:lnTo>
                      <a:pt x="2853" y="15060"/>
                    </a:lnTo>
                    <a:lnTo>
                      <a:pt x="3213" y="15035"/>
                    </a:lnTo>
                    <a:lnTo>
                      <a:pt x="3547" y="14983"/>
                    </a:lnTo>
                    <a:lnTo>
                      <a:pt x="3547" y="14983"/>
                    </a:lnTo>
                    <a:lnTo>
                      <a:pt x="3727" y="15497"/>
                    </a:lnTo>
                    <a:lnTo>
                      <a:pt x="3933" y="15986"/>
                    </a:lnTo>
                    <a:lnTo>
                      <a:pt x="4164" y="16474"/>
                    </a:lnTo>
                    <a:lnTo>
                      <a:pt x="4447" y="16962"/>
                    </a:lnTo>
                    <a:lnTo>
                      <a:pt x="4729" y="17425"/>
                    </a:lnTo>
                    <a:lnTo>
                      <a:pt x="5063" y="17836"/>
                    </a:lnTo>
                    <a:lnTo>
                      <a:pt x="5397" y="18247"/>
                    </a:lnTo>
                    <a:lnTo>
                      <a:pt x="5783" y="18633"/>
                    </a:lnTo>
                    <a:lnTo>
                      <a:pt x="5783" y="18633"/>
                    </a:lnTo>
                    <a:lnTo>
                      <a:pt x="6091" y="18941"/>
                    </a:lnTo>
                    <a:lnTo>
                      <a:pt x="6425" y="19198"/>
                    </a:lnTo>
                    <a:lnTo>
                      <a:pt x="6760" y="19455"/>
                    </a:lnTo>
                    <a:lnTo>
                      <a:pt x="7119" y="19712"/>
                    </a:lnTo>
                    <a:lnTo>
                      <a:pt x="7119" y="19712"/>
                    </a:lnTo>
                    <a:lnTo>
                      <a:pt x="7659" y="20020"/>
                    </a:lnTo>
                    <a:lnTo>
                      <a:pt x="8199" y="20277"/>
                    </a:lnTo>
                    <a:lnTo>
                      <a:pt x="8764" y="20509"/>
                    </a:lnTo>
                    <a:lnTo>
                      <a:pt x="9355" y="20714"/>
                    </a:lnTo>
                    <a:lnTo>
                      <a:pt x="9946" y="20843"/>
                    </a:lnTo>
                    <a:lnTo>
                      <a:pt x="10563" y="20971"/>
                    </a:lnTo>
                    <a:lnTo>
                      <a:pt x="11154" y="21023"/>
                    </a:lnTo>
                    <a:lnTo>
                      <a:pt x="11771" y="21048"/>
                    </a:lnTo>
                    <a:lnTo>
                      <a:pt x="11771" y="21048"/>
                    </a:lnTo>
                    <a:lnTo>
                      <a:pt x="12439" y="21023"/>
                    </a:lnTo>
                    <a:lnTo>
                      <a:pt x="12439" y="21023"/>
                    </a:lnTo>
                    <a:lnTo>
                      <a:pt x="13056" y="20946"/>
                    </a:lnTo>
                    <a:lnTo>
                      <a:pt x="13056" y="20946"/>
                    </a:lnTo>
                    <a:lnTo>
                      <a:pt x="13544" y="20868"/>
                    </a:lnTo>
                    <a:lnTo>
                      <a:pt x="14058" y="20740"/>
                    </a:lnTo>
                    <a:lnTo>
                      <a:pt x="14546" y="20560"/>
                    </a:lnTo>
                    <a:lnTo>
                      <a:pt x="15009" y="20380"/>
                    </a:lnTo>
                    <a:lnTo>
                      <a:pt x="15009" y="20380"/>
                    </a:lnTo>
                    <a:lnTo>
                      <a:pt x="15395" y="20226"/>
                    </a:lnTo>
                    <a:lnTo>
                      <a:pt x="15754" y="20020"/>
                    </a:lnTo>
                    <a:lnTo>
                      <a:pt x="16140" y="19815"/>
                    </a:lnTo>
                    <a:lnTo>
                      <a:pt x="16474" y="19583"/>
                    </a:lnTo>
                    <a:lnTo>
                      <a:pt x="16808" y="19352"/>
                    </a:lnTo>
                    <a:lnTo>
                      <a:pt x="17142" y="19095"/>
                    </a:lnTo>
                    <a:lnTo>
                      <a:pt x="17450" y="18838"/>
                    </a:lnTo>
                    <a:lnTo>
                      <a:pt x="17759" y="18556"/>
                    </a:lnTo>
                    <a:lnTo>
                      <a:pt x="17759" y="18556"/>
                    </a:lnTo>
                    <a:lnTo>
                      <a:pt x="18093" y="18658"/>
                    </a:lnTo>
                    <a:lnTo>
                      <a:pt x="18093" y="18658"/>
                    </a:lnTo>
                    <a:lnTo>
                      <a:pt x="18684" y="18838"/>
                    </a:lnTo>
                    <a:lnTo>
                      <a:pt x="19301" y="18967"/>
                    </a:lnTo>
                    <a:lnTo>
                      <a:pt x="19918" y="19018"/>
                    </a:lnTo>
                    <a:lnTo>
                      <a:pt x="20534" y="19044"/>
                    </a:lnTo>
                    <a:lnTo>
                      <a:pt x="20534" y="19044"/>
                    </a:lnTo>
                    <a:lnTo>
                      <a:pt x="21048" y="19044"/>
                    </a:lnTo>
                    <a:lnTo>
                      <a:pt x="21562" y="18992"/>
                    </a:lnTo>
                    <a:lnTo>
                      <a:pt x="22076" y="18890"/>
                    </a:lnTo>
                    <a:lnTo>
                      <a:pt x="22590" y="18787"/>
                    </a:lnTo>
                    <a:lnTo>
                      <a:pt x="23104" y="18633"/>
                    </a:lnTo>
                    <a:lnTo>
                      <a:pt x="23593" y="18453"/>
                    </a:lnTo>
                    <a:lnTo>
                      <a:pt x="24055" y="18221"/>
                    </a:lnTo>
                    <a:lnTo>
                      <a:pt x="24518" y="17964"/>
                    </a:lnTo>
                    <a:lnTo>
                      <a:pt x="24518" y="17964"/>
                    </a:lnTo>
                    <a:lnTo>
                      <a:pt x="24903" y="17707"/>
                    </a:lnTo>
                    <a:lnTo>
                      <a:pt x="25263" y="17425"/>
                    </a:lnTo>
                    <a:lnTo>
                      <a:pt x="25597" y="17116"/>
                    </a:lnTo>
                    <a:lnTo>
                      <a:pt x="25906" y="16757"/>
                    </a:lnTo>
                    <a:lnTo>
                      <a:pt x="26137" y="16371"/>
                    </a:lnTo>
                    <a:lnTo>
                      <a:pt x="26240" y="16191"/>
                    </a:lnTo>
                    <a:lnTo>
                      <a:pt x="26342" y="15986"/>
                    </a:lnTo>
                    <a:lnTo>
                      <a:pt x="26419" y="15754"/>
                    </a:lnTo>
                    <a:lnTo>
                      <a:pt x="26471" y="15549"/>
                    </a:lnTo>
                    <a:lnTo>
                      <a:pt x="26522" y="15317"/>
                    </a:lnTo>
                    <a:lnTo>
                      <a:pt x="26548" y="15086"/>
                    </a:lnTo>
                    <a:lnTo>
                      <a:pt x="26548" y="15086"/>
                    </a:lnTo>
                    <a:lnTo>
                      <a:pt x="26548" y="14829"/>
                    </a:lnTo>
                    <a:lnTo>
                      <a:pt x="26548" y="14572"/>
                    </a:lnTo>
                    <a:lnTo>
                      <a:pt x="26497" y="14341"/>
                    </a:lnTo>
                    <a:lnTo>
                      <a:pt x="26445" y="14110"/>
                    </a:lnTo>
                    <a:lnTo>
                      <a:pt x="26445" y="14110"/>
                    </a:lnTo>
                    <a:lnTo>
                      <a:pt x="26368" y="13878"/>
                    </a:lnTo>
                    <a:lnTo>
                      <a:pt x="26291" y="13647"/>
                    </a:lnTo>
                    <a:lnTo>
                      <a:pt x="26162" y="13416"/>
                    </a:lnTo>
                    <a:lnTo>
                      <a:pt x="26034" y="13184"/>
                    </a:lnTo>
                    <a:lnTo>
                      <a:pt x="25880" y="12979"/>
                    </a:lnTo>
                    <a:lnTo>
                      <a:pt x="25726" y="12773"/>
                    </a:lnTo>
                    <a:lnTo>
                      <a:pt x="25366" y="12413"/>
                    </a:lnTo>
                    <a:lnTo>
                      <a:pt x="24980" y="12054"/>
                    </a:lnTo>
                    <a:lnTo>
                      <a:pt x="24569" y="11720"/>
                    </a:lnTo>
                    <a:lnTo>
                      <a:pt x="24132" y="11437"/>
                    </a:lnTo>
                    <a:lnTo>
                      <a:pt x="23695" y="11128"/>
                    </a:lnTo>
                    <a:lnTo>
                      <a:pt x="23695" y="11128"/>
                    </a:lnTo>
                    <a:lnTo>
                      <a:pt x="23387" y="10949"/>
                    </a:lnTo>
                    <a:lnTo>
                      <a:pt x="23079" y="10717"/>
                    </a:lnTo>
                    <a:lnTo>
                      <a:pt x="22796" y="10486"/>
                    </a:lnTo>
                    <a:lnTo>
                      <a:pt x="22513" y="10229"/>
                    </a:lnTo>
                    <a:lnTo>
                      <a:pt x="22282" y="9972"/>
                    </a:lnTo>
                    <a:lnTo>
                      <a:pt x="22076" y="9664"/>
                    </a:lnTo>
                    <a:lnTo>
                      <a:pt x="21896" y="9329"/>
                    </a:lnTo>
                    <a:lnTo>
                      <a:pt x="21845" y="9150"/>
                    </a:lnTo>
                    <a:lnTo>
                      <a:pt x="21794" y="8970"/>
                    </a:lnTo>
                    <a:lnTo>
                      <a:pt x="21794" y="8970"/>
                    </a:lnTo>
                    <a:lnTo>
                      <a:pt x="21768" y="8738"/>
                    </a:lnTo>
                    <a:lnTo>
                      <a:pt x="21742" y="8533"/>
                    </a:lnTo>
                    <a:lnTo>
                      <a:pt x="21742" y="8327"/>
                    </a:lnTo>
                    <a:lnTo>
                      <a:pt x="21768" y="8096"/>
                    </a:lnTo>
                    <a:lnTo>
                      <a:pt x="21845" y="7685"/>
                    </a:lnTo>
                    <a:lnTo>
                      <a:pt x="21974" y="7248"/>
                    </a:lnTo>
                    <a:lnTo>
                      <a:pt x="21974" y="7248"/>
                    </a:lnTo>
                    <a:lnTo>
                      <a:pt x="22359" y="7402"/>
                    </a:lnTo>
                    <a:lnTo>
                      <a:pt x="22770" y="7531"/>
                    </a:lnTo>
                    <a:lnTo>
                      <a:pt x="22770" y="7531"/>
                    </a:lnTo>
                    <a:lnTo>
                      <a:pt x="22796" y="7813"/>
                    </a:lnTo>
                    <a:lnTo>
                      <a:pt x="22873" y="8122"/>
                    </a:lnTo>
                    <a:lnTo>
                      <a:pt x="22950" y="8404"/>
                    </a:lnTo>
                    <a:lnTo>
                      <a:pt x="23079" y="8687"/>
                    </a:lnTo>
                    <a:lnTo>
                      <a:pt x="23233" y="8944"/>
                    </a:lnTo>
                    <a:lnTo>
                      <a:pt x="23413" y="9201"/>
                    </a:lnTo>
                    <a:lnTo>
                      <a:pt x="23618" y="9432"/>
                    </a:lnTo>
                    <a:lnTo>
                      <a:pt x="23850" y="9664"/>
                    </a:lnTo>
                    <a:lnTo>
                      <a:pt x="23850" y="9664"/>
                    </a:lnTo>
                    <a:lnTo>
                      <a:pt x="24055" y="9843"/>
                    </a:lnTo>
                    <a:lnTo>
                      <a:pt x="24312" y="9998"/>
                    </a:lnTo>
                    <a:lnTo>
                      <a:pt x="24543" y="10126"/>
                    </a:lnTo>
                    <a:lnTo>
                      <a:pt x="24800" y="10229"/>
                    </a:lnTo>
                    <a:lnTo>
                      <a:pt x="25057" y="10306"/>
                    </a:lnTo>
                    <a:lnTo>
                      <a:pt x="25340" y="10357"/>
                    </a:lnTo>
                    <a:lnTo>
                      <a:pt x="25597" y="10383"/>
                    </a:lnTo>
                    <a:lnTo>
                      <a:pt x="25854" y="10409"/>
                    </a:lnTo>
                    <a:lnTo>
                      <a:pt x="25854" y="10409"/>
                    </a:lnTo>
                    <a:lnTo>
                      <a:pt x="26291" y="10383"/>
                    </a:lnTo>
                    <a:lnTo>
                      <a:pt x="26291" y="10383"/>
                    </a:lnTo>
                    <a:lnTo>
                      <a:pt x="26394" y="10666"/>
                    </a:lnTo>
                    <a:lnTo>
                      <a:pt x="26522" y="10949"/>
                    </a:lnTo>
                    <a:lnTo>
                      <a:pt x="26676" y="11206"/>
                    </a:lnTo>
                    <a:lnTo>
                      <a:pt x="26856" y="11463"/>
                    </a:lnTo>
                    <a:lnTo>
                      <a:pt x="26856" y="11463"/>
                    </a:lnTo>
                    <a:lnTo>
                      <a:pt x="26702" y="11514"/>
                    </a:lnTo>
                    <a:lnTo>
                      <a:pt x="26548" y="11565"/>
                    </a:lnTo>
                    <a:lnTo>
                      <a:pt x="26419" y="11642"/>
                    </a:lnTo>
                    <a:lnTo>
                      <a:pt x="26291" y="11771"/>
                    </a:lnTo>
                    <a:lnTo>
                      <a:pt x="26291" y="11771"/>
                    </a:lnTo>
                    <a:lnTo>
                      <a:pt x="26188" y="11899"/>
                    </a:lnTo>
                    <a:lnTo>
                      <a:pt x="26137" y="12054"/>
                    </a:lnTo>
                    <a:lnTo>
                      <a:pt x="26085" y="12208"/>
                    </a:lnTo>
                    <a:lnTo>
                      <a:pt x="26085" y="12362"/>
                    </a:lnTo>
                    <a:lnTo>
                      <a:pt x="26111" y="12516"/>
                    </a:lnTo>
                    <a:lnTo>
                      <a:pt x="26188" y="12670"/>
                    </a:lnTo>
                    <a:lnTo>
                      <a:pt x="26265" y="12825"/>
                    </a:lnTo>
                    <a:lnTo>
                      <a:pt x="26394" y="12953"/>
                    </a:lnTo>
                    <a:lnTo>
                      <a:pt x="26394" y="12953"/>
                    </a:lnTo>
                    <a:lnTo>
                      <a:pt x="26497" y="13030"/>
                    </a:lnTo>
                    <a:lnTo>
                      <a:pt x="26651" y="13082"/>
                    </a:lnTo>
                    <a:lnTo>
                      <a:pt x="26779" y="13133"/>
                    </a:lnTo>
                    <a:lnTo>
                      <a:pt x="26933" y="13133"/>
                    </a:lnTo>
                    <a:lnTo>
                      <a:pt x="26933" y="13133"/>
                    </a:lnTo>
                    <a:lnTo>
                      <a:pt x="27113" y="13133"/>
                    </a:lnTo>
                    <a:lnTo>
                      <a:pt x="27268" y="13082"/>
                    </a:lnTo>
                    <a:lnTo>
                      <a:pt x="27422" y="12979"/>
                    </a:lnTo>
                    <a:lnTo>
                      <a:pt x="27550" y="12850"/>
                    </a:lnTo>
                    <a:lnTo>
                      <a:pt x="27550" y="12850"/>
                    </a:lnTo>
                    <a:lnTo>
                      <a:pt x="27653" y="12722"/>
                    </a:lnTo>
                    <a:lnTo>
                      <a:pt x="27730" y="12568"/>
                    </a:lnTo>
                    <a:lnTo>
                      <a:pt x="27756" y="12413"/>
                    </a:lnTo>
                    <a:lnTo>
                      <a:pt x="27756" y="12259"/>
                    </a:lnTo>
                    <a:lnTo>
                      <a:pt x="27756" y="12259"/>
                    </a:lnTo>
                    <a:lnTo>
                      <a:pt x="28116" y="12439"/>
                    </a:lnTo>
                    <a:lnTo>
                      <a:pt x="28501" y="12568"/>
                    </a:lnTo>
                    <a:lnTo>
                      <a:pt x="28887" y="12645"/>
                    </a:lnTo>
                    <a:lnTo>
                      <a:pt x="29298" y="12670"/>
                    </a:lnTo>
                    <a:lnTo>
                      <a:pt x="29298" y="12670"/>
                    </a:lnTo>
                    <a:lnTo>
                      <a:pt x="29555" y="12645"/>
                    </a:lnTo>
                    <a:lnTo>
                      <a:pt x="29812" y="12619"/>
                    </a:lnTo>
                    <a:lnTo>
                      <a:pt x="30069" y="12568"/>
                    </a:lnTo>
                    <a:lnTo>
                      <a:pt x="30326" y="12490"/>
                    </a:lnTo>
                    <a:lnTo>
                      <a:pt x="30583" y="12388"/>
                    </a:lnTo>
                    <a:lnTo>
                      <a:pt x="30814" y="12259"/>
                    </a:lnTo>
                    <a:lnTo>
                      <a:pt x="31045" y="12131"/>
                    </a:lnTo>
                    <a:lnTo>
                      <a:pt x="31277" y="11951"/>
                    </a:lnTo>
                    <a:lnTo>
                      <a:pt x="31277" y="11951"/>
                    </a:lnTo>
                    <a:lnTo>
                      <a:pt x="31457" y="12028"/>
                    </a:lnTo>
                    <a:lnTo>
                      <a:pt x="31662" y="12079"/>
                    </a:lnTo>
                    <a:lnTo>
                      <a:pt x="31893" y="12105"/>
                    </a:lnTo>
                    <a:lnTo>
                      <a:pt x="32099" y="12131"/>
                    </a:lnTo>
                    <a:lnTo>
                      <a:pt x="32099" y="12131"/>
                    </a:lnTo>
                    <a:lnTo>
                      <a:pt x="32305" y="12105"/>
                    </a:lnTo>
                    <a:lnTo>
                      <a:pt x="32536" y="12079"/>
                    </a:lnTo>
                    <a:lnTo>
                      <a:pt x="32767" y="12028"/>
                    </a:lnTo>
                    <a:lnTo>
                      <a:pt x="32973" y="11925"/>
                    </a:lnTo>
                    <a:lnTo>
                      <a:pt x="33178" y="11822"/>
                    </a:lnTo>
                    <a:lnTo>
                      <a:pt x="33358" y="11694"/>
                    </a:lnTo>
                    <a:lnTo>
                      <a:pt x="33538" y="11540"/>
                    </a:lnTo>
                    <a:lnTo>
                      <a:pt x="33718" y="11385"/>
                    </a:lnTo>
                    <a:lnTo>
                      <a:pt x="33718" y="11385"/>
                    </a:lnTo>
                    <a:lnTo>
                      <a:pt x="33821" y="11231"/>
                    </a:lnTo>
                    <a:lnTo>
                      <a:pt x="33924" y="11077"/>
                    </a:lnTo>
                    <a:lnTo>
                      <a:pt x="34078" y="10769"/>
                    </a:lnTo>
                    <a:lnTo>
                      <a:pt x="34181" y="10435"/>
                    </a:lnTo>
                    <a:lnTo>
                      <a:pt x="34232" y="10075"/>
                    </a:lnTo>
                    <a:lnTo>
                      <a:pt x="34232" y="9741"/>
                    </a:lnTo>
                    <a:lnTo>
                      <a:pt x="34155" y="9407"/>
                    </a:lnTo>
                    <a:lnTo>
                      <a:pt x="34026" y="9073"/>
                    </a:lnTo>
                    <a:lnTo>
                      <a:pt x="33872" y="8764"/>
                    </a:lnTo>
                    <a:lnTo>
                      <a:pt x="33872" y="8764"/>
                    </a:lnTo>
                    <a:lnTo>
                      <a:pt x="33949" y="8533"/>
                    </a:lnTo>
                    <a:lnTo>
                      <a:pt x="34001" y="8302"/>
                    </a:lnTo>
                    <a:lnTo>
                      <a:pt x="34052" y="8070"/>
                    </a:lnTo>
                    <a:lnTo>
                      <a:pt x="34078" y="7839"/>
                    </a:lnTo>
                    <a:lnTo>
                      <a:pt x="34104" y="7582"/>
                    </a:lnTo>
                    <a:lnTo>
                      <a:pt x="34104" y="7351"/>
                    </a:lnTo>
                    <a:lnTo>
                      <a:pt x="34052" y="7119"/>
                    </a:lnTo>
                    <a:lnTo>
                      <a:pt x="34026" y="6888"/>
                    </a:lnTo>
                    <a:lnTo>
                      <a:pt x="33949" y="6657"/>
                    </a:lnTo>
                    <a:lnTo>
                      <a:pt x="33872" y="6425"/>
                    </a:lnTo>
                    <a:lnTo>
                      <a:pt x="33769" y="6194"/>
                    </a:lnTo>
                    <a:lnTo>
                      <a:pt x="33667" y="5989"/>
                    </a:lnTo>
                    <a:lnTo>
                      <a:pt x="33512" y="5783"/>
                    </a:lnTo>
                    <a:lnTo>
                      <a:pt x="33384" y="5577"/>
                    </a:lnTo>
                    <a:lnTo>
                      <a:pt x="33204" y="5398"/>
                    </a:lnTo>
                    <a:lnTo>
                      <a:pt x="33024" y="5218"/>
                    </a:lnTo>
                    <a:lnTo>
                      <a:pt x="33024" y="5218"/>
                    </a:lnTo>
                    <a:lnTo>
                      <a:pt x="32844" y="5063"/>
                    </a:lnTo>
                    <a:lnTo>
                      <a:pt x="32639" y="4935"/>
                    </a:lnTo>
                    <a:lnTo>
                      <a:pt x="32459" y="4832"/>
                    </a:lnTo>
                    <a:lnTo>
                      <a:pt x="32253" y="4729"/>
                    </a:lnTo>
                    <a:lnTo>
                      <a:pt x="32048" y="4652"/>
                    </a:lnTo>
                    <a:lnTo>
                      <a:pt x="31842" y="4575"/>
                    </a:lnTo>
                    <a:lnTo>
                      <a:pt x="31405" y="4498"/>
                    </a:lnTo>
                    <a:lnTo>
                      <a:pt x="31405" y="4498"/>
                    </a:lnTo>
                    <a:lnTo>
                      <a:pt x="31379" y="4292"/>
                    </a:lnTo>
                    <a:lnTo>
                      <a:pt x="31328" y="4113"/>
                    </a:lnTo>
                    <a:lnTo>
                      <a:pt x="31251" y="3907"/>
                    </a:lnTo>
                    <a:lnTo>
                      <a:pt x="31148" y="3727"/>
                    </a:lnTo>
                    <a:lnTo>
                      <a:pt x="31045" y="3547"/>
                    </a:lnTo>
                    <a:lnTo>
                      <a:pt x="30943" y="3393"/>
                    </a:lnTo>
                    <a:lnTo>
                      <a:pt x="30788" y="3239"/>
                    </a:lnTo>
                    <a:lnTo>
                      <a:pt x="30634" y="3085"/>
                    </a:lnTo>
                    <a:lnTo>
                      <a:pt x="30634" y="3085"/>
                    </a:lnTo>
                    <a:lnTo>
                      <a:pt x="30429" y="2905"/>
                    </a:lnTo>
                    <a:lnTo>
                      <a:pt x="30172" y="2776"/>
                    </a:lnTo>
                    <a:lnTo>
                      <a:pt x="29915" y="2673"/>
                    </a:lnTo>
                    <a:lnTo>
                      <a:pt x="29658" y="2596"/>
                    </a:lnTo>
                    <a:lnTo>
                      <a:pt x="29658" y="2596"/>
                    </a:lnTo>
                    <a:lnTo>
                      <a:pt x="29606" y="2339"/>
                    </a:lnTo>
                    <a:lnTo>
                      <a:pt x="29606" y="2339"/>
                    </a:lnTo>
                    <a:lnTo>
                      <a:pt x="29555" y="2108"/>
                    </a:lnTo>
                    <a:lnTo>
                      <a:pt x="29452" y="1902"/>
                    </a:lnTo>
                    <a:lnTo>
                      <a:pt x="29375" y="1697"/>
                    </a:lnTo>
                    <a:lnTo>
                      <a:pt x="29246" y="1491"/>
                    </a:lnTo>
                    <a:lnTo>
                      <a:pt x="29118" y="1286"/>
                    </a:lnTo>
                    <a:lnTo>
                      <a:pt x="28964" y="1106"/>
                    </a:lnTo>
                    <a:lnTo>
                      <a:pt x="28810" y="926"/>
                    </a:lnTo>
                    <a:lnTo>
                      <a:pt x="28630" y="772"/>
                    </a:lnTo>
                    <a:lnTo>
                      <a:pt x="28630" y="772"/>
                    </a:lnTo>
                    <a:lnTo>
                      <a:pt x="28398" y="592"/>
                    </a:lnTo>
                    <a:lnTo>
                      <a:pt x="28167" y="438"/>
                    </a:lnTo>
                    <a:lnTo>
                      <a:pt x="27910" y="309"/>
                    </a:lnTo>
                    <a:lnTo>
                      <a:pt x="27653" y="206"/>
                    </a:lnTo>
                    <a:lnTo>
                      <a:pt x="27396" y="129"/>
                    </a:lnTo>
                    <a:lnTo>
                      <a:pt x="27139" y="52"/>
                    </a:lnTo>
                    <a:lnTo>
                      <a:pt x="26856" y="26"/>
                    </a:lnTo>
                    <a:lnTo>
                      <a:pt x="26599" y="1"/>
                    </a:lnTo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71438" dist="47625" dir="4200000" algn="bl" rotWithShape="0">
                  <a:srgbClr val="5E91E0">
                    <a:alpha val="20000"/>
                  </a:srgbClr>
                </a:outerShdw>
              </a:effectLst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</p:grpSp>
        <p:grpSp>
          <p:nvGrpSpPr>
            <p:cNvPr id="10" name="Google Shape;16240;p39">
              <a:extLst>
                <a:ext uri="{FF2B5EF4-FFF2-40B4-BE49-F238E27FC236}">
                  <a16:creationId xmlns:a16="http://schemas.microsoft.com/office/drawing/2014/main" id="{05F50DC3-3F44-F897-2EBA-4D4A67836781}"/>
                </a:ext>
              </a:extLst>
            </p:cNvPr>
            <p:cNvGrpSpPr/>
            <p:nvPr/>
          </p:nvGrpSpPr>
          <p:grpSpPr>
            <a:xfrm rot="899944">
              <a:off x="6574083" y="761035"/>
              <a:ext cx="2233690" cy="1566430"/>
              <a:chOff x="5930850" y="-396475"/>
              <a:chExt cx="1499575" cy="1051750"/>
            </a:xfrm>
          </p:grpSpPr>
          <p:sp>
            <p:nvSpPr>
              <p:cNvPr id="11" name="Google Shape;16241;p39">
                <a:extLst>
                  <a:ext uri="{FF2B5EF4-FFF2-40B4-BE49-F238E27FC236}">
                    <a16:creationId xmlns:a16="http://schemas.microsoft.com/office/drawing/2014/main" id="{5D6745B1-900C-BFF4-A888-B40AC3EFA35B}"/>
                  </a:ext>
                </a:extLst>
              </p:cNvPr>
              <p:cNvSpPr/>
              <p:nvPr/>
            </p:nvSpPr>
            <p:spPr>
              <a:xfrm>
                <a:off x="6872725" y="118150"/>
                <a:ext cx="365600" cy="454250"/>
              </a:xfrm>
              <a:custGeom>
                <a:avLst/>
                <a:gdLst/>
                <a:ahLst/>
                <a:cxnLst/>
                <a:rect l="l" t="t" r="r" b="b"/>
                <a:pathLst>
                  <a:path w="14624" h="18170" extrusionOk="0">
                    <a:moveTo>
                      <a:pt x="4523" y="0"/>
                    </a:moveTo>
                    <a:lnTo>
                      <a:pt x="3984" y="26"/>
                    </a:lnTo>
                    <a:lnTo>
                      <a:pt x="3444" y="77"/>
                    </a:lnTo>
                    <a:lnTo>
                      <a:pt x="2904" y="180"/>
                    </a:lnTo>
                    <a:lnTo>
                      <a:pt x="2416" y="334"/>
                    </a:lnTo>
                    <a:lnTo>
                      <a:pt x="1928" y="514"/>
                    </a:lnTo>
                    <a:lnTo>
                      <a:pt x="1465" y="771"/>
                    </a:lnTo>
                    <a:lnTo>
                      <a:pt x="1260" y="900"/>
                    </a:lnTo>
                    <a:lnTo>
                      <a:pt x="1054" y="1054"/>
                    </a:lnTo>
                    <a:lnTo>
                      <a:pt x="874" y="1208"/>
                    </a:lnTo>
                    <a:lnTo>
                      <a:pt x="720" y="1388"/>
                    </a:lnTo>
                    <a:lnTo>
                      <a:pt x="566" y="1568"/>
                    </a:lnTo>
                    <a:lnTo>
                      <a:pt x="411" y="1773"/>
                    </a:lnTo>
                    <a:lnTo>
                      <a:pt x="309" y="2005"/>
                    </a:lnTo>
                    <a:lnTo>
                      <a:pt x="206" y="2236"/>
                    </a:lnTo>
                    <a:lnTo>
                      <a:pt x="103" y="2467"/>
                    </a:lnTo>
                    <a:lnTo>
                      <a:pt x="52" y="2724"/>
                    </a:lnTo>
                    <a:lnTo>
                      <a:pt x="0" y="2981"/>
                    </a:lnTo>
                    <a:lnTo>
                      <a:pt x="0" y="3290"/>
                    </a:lnTo>
                    <a:lnTo>
                      <a:pt x="26" y="3675"/>
                    </a:lnTo>
                    <a:lnTo>
                      <a:pt x="77" y="4061"/>
                    </a:lnTo>
                    <a:lnTo>
                      <a:pt x="257" y="4832"/>
                    </a:lnTo>
                    <a:lnTo>
                      <a:pt x="360" y="5371"/>
                    </a:lnTo>
                    <a:lnTo>
                      <a:pt x="437" y="5885"/>
                    </a:lnTo>
                    <a:lnTo>
                      <a:pt x="489" y="6425"/>
                    </a:lnTo>
                    <a:lnTo>
                      <a:pt x="540" y="6965"/>
                    </a:lnTo>
                    <a:lnTo>
                      <a:pt x="617" y="8044"/>
                    </a:lnTo>
                    <a:lnTo>
                      <a:pt x="668" y="9123"/>
                    </a:lnTo>
                    <a:lnTo>
                      <a:pt x="771" y="10203"/>
                    </a:lnTo>
                    <a:lnTo>
                      <a:pt x="823" y="10742"/>
                    </a:lnTo>
                    <a:lnTo>
                      <a:pt x="900" y="11282"/>
                    </a:lnTo>
                    <a:lnTo>
                      <a:pt x="1003" y="11796"/>
                    </a:lnTo>
                    <a:lnTo>
                      <a:pt x="1105" y="12310"/>
                    </a:lnTo>
                    <a:lnTo>
                      <a:pt x="1260" y="12824"/>
                    </a:lnTo>
                    <a:lnTo>
                      <a:pt x="1439" y="13338"/>
                    </a:lnTo>
                    <a:lnTo>
                      <a:pt x="1619" y="13698"/>
                    </a:lnTo>
                    <a:lnTo>
                      <a:pt x="1799" y="14083"/>
                    </a:lnTo>
                    <a:lnTo>
                      <a:pt x="2005" y="14443"/>
                    </a:lnTo>
                    <a:lnTo>
                      <a:pt x="2236" y="14803"/>
                    </a:lnTo>
                    <a:lnTo>
                      <a:pt x="2493" y="15137"/>
                    </a:lnTo>
                    <a:lnTo>
                      <a:pt x="2750" y="15445"/>
                    </a:lnTo>
                    <a:lnTo>
                      <a:pt x="3033" y="15754"/>
                    </a:lnTo>
                    <a:lnTo>
                      <a:pt x="3315" y="16062"/>
                    </a:lnTo>
                    <a:lnTo>
                      <a:pt x="3624" y="16345"/>
                    </a:lnTo>
                    <a:lnTo>
                      <a:pt x="3958" y="16602"/>
                    </a:lnTo>
                    <a:lnTo>
                      <a:pt x="4292" y="16833"/>
                    </a:lnTo>
                    <a:lnTo>
                      <a:pt x="4652" y="17064"/>
                    </a:lnTo>
                    <a:lnTo>
                      <a:pt x="5012" y="17270"/>
                    </a:lnTo>
                    <a:lnTo>
                      <a:pt x="5397" y="17450"/>
                    </a:lnTo>
                    <a:lnTo>
                      <a:pt x="5757" y="17630"/>
                    </a:lnTo>
                    <a:lnTo>
                      <a:pt x="6168" y="17784"/>
                    </a:lnTo>
                    <a:lnTo>
                      <a:pt x="6554" y="17887"/>
                    </a:lnTo>
                    <a:lnTo>
                      <a:pt x="6965" y="17990"/>
                    </a:lnTo>
                    <a:lnTo>
                      <a:pt x="7376" y="18067"/>
                    </a:lnTo>
                    <a:lnTo>
                      <a:pt x="7787" y="18118"/>
                    </a:lnTo>
                    <a:lnTo>
                      <a:pt x="8198" y="18169"/>
                    </a:lnTo>
                    <a:lnTo>
                      <a:pt x="8610" y="18169"/>
                    </a:lnTo>
                    <a:lnTo>
                      <a:pt x="9046" y="18144"/>
                    </a:lnTo>
                    <a:lnTo>
                      <a:pt x="9458" y="18118"/>
                    </a:lnTo>
                    <a:lnTo>
                      <a:pt x="9869" y="18067"/>
                    </a:lnTo>
                    <a:lnTo>
                      <a:pt x="10280" y="17990"/>
                    </a:lnTo>
                    <a:lnTo>
                      <a:pt x="10691" y="17887"/>
                    </a:lnTo>
                    <a:lnTo>
                      <a:pt x="11077" y="17758"/>
                    </a:lnTo>
                    <a:lnTo>
                      <a:pt x="11488" y="17630"/>
                    </a:lnTo>
                    <a:lnTo>
                      <a:pt x="11848" y="17476"/>
                    </a:lnTo>
                    <a:lnTo>
                      <a:pt x="12233" y="17296"/>
                    </a:lnTo>
                    <a:lnTo>
                      <a:pt x="12593" y="17090"/>
                    </a:lnTo>
                    <a:lnTo>
                      <a:pt x="12978" y="16833"/>
                    </a:lnTo>
                    <a:lnTo>
                      <a:pt x="13338" y="16550"/>
                    </a:lnTo>
                    <a:lnTo>
                      <a:pt x="13672" y="16216"/>
                    </a:lnTo>
                    <a:lnTo>
                      <a:pt x="13981" y="15882"/>
                    </a:lnTo>
                    <a:lnTo>
                      <a:pt x="14212" y="15497"/>
                    </a:lnTo>
                    <a:lnTo>
                      <a:pt x="14315" y="15291"/>
                    </a:lnTo>
                    <a:lnTo>
                      <a:pt x="14418" y="15086"/>
                    </a:lnTo>
                    <a:lnTo>
                      <a:pt x="14495" y="14880"/>
                    </a:lnTo>
                    <a:lnTo>
                      <a:pt x="14546" y="14649"/>
                    </a:lnTo>
                    <a:lnTo>
                      <a:pt x="14597" y="14417"/>
                    </a:lnTo>
                    <a:lnTo>
                      <a:pt x="14623" y="14186"/>
                    </a:lnTo>
                    <a:lnTo>
                      <a:pt x="14623" y="13929"/>
                    </a:lnTo>
                    <a:lnTo>
                      <a:pt x="14623" y="13698"/>
                    </a:lnTo>
                    <a:lnTo>
                      <a:pt x="14572" y="13466"/>
                    </a:lnTo>
                    <a:lnTo>
                      <a:pt x="14520" y="13235"/>
                    </a:lnTo>
                    <a:lnTo>
                      <a:pt x="14443" y="12978"/>
                    </a:lnTo>
                    <a:lnTo>
                      <a:pt x="14366" y="12747"/>
                    </a:lnTo>
                    <a:lnTo>
                      <a:pt x="14238" y="12516"/>
                    </a:lnTo>
                    <a:lnTo>
                      <a:pt x="14109" y="12310"/>
                    </a:lnTo>
                    <a:lnTo>
                      <a:pt x="13955" y="12104"/>
                    </a:lnTo>
                    <a:lnTo>
                      <a:pt x="13801" y="11899"/>
                    </a:lnTo>
                    <a:lnTo>
                      <a:pt x="13441" y="11513"/>
                    </a:lnTo>
                    <a:lnTo>
                      <a:pt x="13055" y="11179"/>
                    </a:lnTo>
                    <a:lnTo>
                      <a:pt x="12644" y="10845"/>
                    </a:lnTo>
                    <a:lnTo>
                      <a:pt x="12207" y="10537"/>
                    </a:lnTo>
                    <a:lnTo>
                      <a:pt x="11771" y="10254"/>
                    </a:lnTo>
                    <a:lnTo>
                      <a:pt x="11462" y="10048"/>
                    </a:lnTo>
                    <a:lnTo>
                      <a:pt x="11154" y="9843"/>
                    </a:lnTo>
                    <a:lnTo>
                      <a:pt x="10871" y="9612"/>
                    </a:lnTo>
                    <a:lnTo>
                      <a:pt x="10588" y="9355"/>
                    </a:lnTo>
                    <a:lnTo>
                      <a:pt x="10357" y="9072"/>
                    </a:lnTo>
                    <a:lnTo>
                      <a:pt x="10151" y="8764"/>
                    </a:lnTo>
                    <a:lnTo>
                      <a:pt x="9972" y="8429"/>
                    </a:lnTo>
                    <a:lnTo>
                      <a:pt x="9920" y="8275"/>
                    </a:lnTo>
                    <a:lnTo>
                      <a:pt x="9869" y="8070"/>
                    </a:lnTo>
                    <a:lnTo>
                      <a:pt x="9843" y="7864"/>
                    </a:lnTo>
                    <a:lnTo>
                      <a:pt x="9817" y="7684"/>
                    </a:lnTo>
                    <a:lnTo>
                      <a:pt x="9843" y="7273"/>
                    </a:lnTo>
                    <a:lnTo>
                      <a:pt x="9920" y="6862"/>
                    </a:lnTo>
                    <a:lnTo>
                      <a:pt x="9997" y="6476"/>
                    </a:lnTo>
                    <a:lnTo>
                      <a:pt x="10229" y="5654"/>
                    </a:lnTo>
                    <a:lnTo>
                      <a:pt x="10306" y="5243"/>
                    </a:lnTo>
                    <a:lnTo>
                      <a:pt x="10357" y="4832"/>
                    </a:lnTo>
                    <a:lnTo>
                      <a:pt x="10357" y="4446"/>
                    </a:lnTo>
                    <a:lnTo>
                      <a:pt x="10306" y="4061"/>
                    </a:lnTo>
                    <a:lnTo>
                      <a:pt x="10229" y="3675"/>
                    </a:lnTo>
                    <a:lnTo>
                      <a:pt x="10074" y="3315"/>
                    </a:lnTo>
                    <a:lnTo>
                      <a:pt x="9894" y="2955"/>
                    </a:lnTo>
                    <a:lnTo>
                      <a:pt x="9689" y="2621"/>
                    </a:lnTo>
                    <a:lnTo>
                      <a:pt x="9458" y="2287"/>
                    </a:lnTo>
                    <a:lnTo>
                      <a:pt x="9175" y="1979"/>
                    </a:lnTo>
                    <a:lnTo>
                      <a:pt x="8892" y="1696"/>
                    </a:lnTo>
                    <a:lnTo>
                      <a:pt x="8584" y="1439"/>
                    </a:lnTo>
                    <a:lnTo>
                      <a:pt x="8250" y="1182"/>
                    </a:lnTo>
                    <a:lnTo>
                      <a:pt x="7916" y="951"/>
                    </a:lnTo>
                    <a:lnTo>
                      <a:pt x="7556" y="745"/>
                    </a:lnTo>
                    <a:lnTo>
                      <a:pt x="7196" y="565"/>
                    </a:lnTo>
                    <a:lnTo>
                      <a:pt x="6862" y="411"/>
                    </a:lnTo>
                    <a:lnTo>
                      <a:pt x="6502" y="283"/>
                    </a:lnTo>
                    <a:lnTo>
                      <a:pt x="6040" y="154"/>
                    </a:lnTo>
                    <a:lnTo>
                      <a:pt x="5551" y="77"/>
                    </a:lnTo>
                    <a:lnTo>
                      <a:pt x="5037" y="0"/>
                    </a:lnTo>
                    <a:close/>
                  </a:path>
                </a:pathLst>
              </a:custGeom>
              <a:solidFill>
                <a:srgbClr val="F8D14B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2" name="Google Shape;16242;p39">
                <a:extLst>
                  <a:ext uri="{FF2B5EF4-FFF2-40B4-BE49-F238E27FC236}">
                    <a16:creationId xmlns:a16="http://schemas.microsoft.com/office/drawing/2014/main" id="{09375CB9-BB17-B990-8AA1-FC8CCEE3504A}"/>
                  </a:ext>
                </a:extLst>
              </p:cNvPr>
              <p:cNvSpPr/>
              <p:nvPr/>
            </p:nvSpPr>
            <p:spPr>
              <a:xfrm>
                <a:off x="6872725" y="118150"/>
                <a:ext cx="365600" cy="454250"/>
              </a:xfrm>
              <a:custGeom>
                <a:avLst/>
                <a:gdLst/>
                <a:ahLst/>
                <a:cxnLst/>
                <a:rect l="l" t="t" r="r" b="b"/>
                <a:pathLst>
                  <a:path w="14624" h="18170" fill="none" extrusionOk="0">
                    <a:moveTo>
                      <a:pt x="14520" y="13235"/>
                    </a:moveTo>
                    <a:lnTo>
                      <a:pt x="14520" y="13235"/>
                    </a:lnTo>
                    <a:lnTo>
                      <a:pt x="14443" y="12978"/>
                    </a:lnTo>
                    <a:lnTo>
                      <a:pt x="14366" y="12747"/>
                    </a:lnTo>
                    <a:lnTo>
                      <a:pt x="14238" y="12516"/>
                    </a:lnTo>
                    <a:lnTo>
                      <a:pt x="14109" y="12310"/>
                    </a:lnTo>
                    <a:lnTo>
                      <a:pt x="13955" y="12104"/>
                    </a:lnTo>
                    <a:lnTo>
                      <a:pt x="13801" y="11899"/>
                    </a:lnTo>
                    <a:lnTo>
                      <a:pt x="13441" y="11513"/>
                    </a:lnTo>
                    <a:lnTo>
                      <a:pt x="13055" y="11179"/>
                    </a:lnTo>
                    <a:lnTo>
                      <a:pt x="12644" y="10845"/>
                    </a:lnTo>
                    <a:lnTo>
                      <a:pt x="12207" y="10537"/>
                    </a:lnTo>
                    <a:lnTo>
                      <a:pt x="11771" y="10254"/>
                    </a:lnTo>
                    <a:lnTo>
                      <a:pt x="11771" y="10254"/>
                    </a:lnTo>
                    <a:lnTo>
                      <a:pt x="11462" y="10048"/>
                    </a:lnTo>
                    <a:lnTo>
                      <a:pt x="11154" y="9843"/>
                    </a:lnTo>
                    <a:lnTo>
                      <a:pt x="10871" y="9612"/>
                    </a:lnTo>
                    <a:lnTo>
                      <a:pt x="10588" y="9355"/>
                    </a:lnTo>
                    <a:lnTo>
                      <a:pt x="10357" y="9072"/>
                    </a:lnTo>
                    <a:lnTo>
                      <a:pt x="10151" y="8764"/>
                    </a:lnTo>
                    <a:lnTo>
                      <a:pt x="9972" y="8429"/>
                    </a:lnTo>
                    <a:lnTo>
                      <a:pt x="9920" y="8275"/>
                    </a:lnTo>
                    <a:lnTo>
                      <a:pt x="9869" y="8070"/>
                    </a:lnTo>
                    <a:lnTo>
                      <a:pt x="9869" y="8070"/>
                    </a:lnTo>
                    <a:lnTo>
                      <a:pt x="9843" y="7864"/>
                    </a:lnTo>
                    <a:lnTo>
                      <a:pt x="9817" y="7684"/>
                    </a:lnTo>
                    <a:lnTo>
                      <a:pt x="9843" y="7273"/>
                    </a:lnTo>
                    <a:lnTo>
                      <a:pt x="9920" y="6862"/>
                    </a:lnTo>
                    <a:lnTo>
                      <a:pt x="9997" y="6476"/>
                    </a:lnTo>
                    <a:lnTo>
                      <a:pt x="10229" y="5654"/>
                    </a:lnTo>
                    <a:lnTo>
                      <a:pt x="10306" y="5243"/>
                    </a:lnTo>
                    <a:lnTo>
                      <a:pt x="10357" y="4832"/>
                    </a:lnTo>
                    <a:lnTo>
                      <a:pt x="10357" y="4832"/>
                    </a:lnTo>
                    <a:lnTo>
                      <a:pt x="10357" y="4446"/>
                    </a:lnTo>
                    <a:lnTo>
                      <a:pt x="10306" y="4061"/>
                    </a:lnTo>
                    <a:lnTo>
                      <a:pt x="10229" y="3675"/>
                    </a:lnTo>
                    <a:lnTo>
                      <a:pt x="10074" y="3315"/>
                    </a:lnTo>
                    <a:lnTo>
                      <a:pt x="9894" y="2955"/>
                    </a:lnTo>
                    <a:lnTo>
                      <a:pt x="9689" y="2621"/>
                    </a:lnTo>
                    <a:lnTo>
                      <a:pt x="9458" y="2287"/>
                    </a:lnTo>
                    <a:lnTo>
                      <a:pt x="9175" y="1979"/>
                    </a:lnTo>
                    <a:lnTo>
                      <a:pt x="8892" y="1696"/>
                    </a:lnTo>
                    <a:lnTo>
                      <a:pt x="8584" y="1439"/>
                    </a:lnTo>
                    <a:lnTo>
                      <a:pt x="8250" y="1182"/>
                    </a:lnTo>
                    <a:lnTo>
                      <a:pt x="7916" y="951"/>
                    </a:lnTo>
                    <a:lnTo>
                      <a:pt x="7556" y="745"/>
                    </a:lnTo>
                    <a:lnTo>
                      <a:pt x="7196" y="565"/>
                    </a:lnTo>
                    <a:lnTo>
                      <a:pt x="6862" y="411"/>
                    </a:lnTo>
                    <a:lnTo>
                      <a:pt x="6502" y="283"/>
                    </a:lnTo>
                    <a:lnTo>
                      <a:pt x="6502" y="283"/>
                    </a:lnTo>
                    <a:lnTo>
                      <a:pt x="6040" y="154"/>
                    </a:lnTo>
                    <a:lnTo>
                      <a:pt x="5551" y="77"/>
                    </a:lnTo>
                    <a:lnTo>
                      <a:pt x="5037" y="0"/>
                    </a:lnTo>
                    <a:lnTo>
                      <a:pt x="4523" y="0"/>
                    </a:lnTo>
                    <a:lnTo>
                      <a:pt x="3984" y="26"/>
                    </a:lnTo>
                    <a:lnTo>
                      <a:pt x="3444" y="77"/>
                    </a:lnTo>
                    <a:lnTo>
                      <a:pt x="2904" y="180"/>
                    </a:lnTo>
                    <a:lnTo>
                      <a:pt x="2416" y="334"/>
                    </a:lnTo>
                    <a:lnTo>
                      <a:pt x="1928" y="514"/>
                    </a:lnTo>
                    <a:lnTo>
                      <a:pt x="1465" y="771"/>
                    </a:lnTo>
                    <a:lnTo>
                      <a:pt x="1260" y="900"/>
                    </a:lnTo>
                    <a:lnTo>
                      <a:pt x="1054" y="1054"/>
                    </a:lnTo>
                    <a:lnTo>
                      <a:pt x="874" y="1208"/>
                    </a:lnTo>
                    <a:lnTo>
                      <a:pt x="720" y="1388"/>
                    </a:lnTo>
                    <a:lnTo>
                      <a:pt x="566" y="1568"/>
                    </a:lnTo>
                    <a:lnTo>
                      <a:pt x="411" y="1773"/>
                    </a:lnTo>
                    <a:lnTo>
                      <a:pt x="309" y="2005"/>
                    </a:lnTo>
                    <a:lnTo>
                      <a:pt x="206" y="2236"/>
                    </a:lnTo>
                    <a:lnTo>
                      <a:pt x="103" y="2467"/>
                    </a:lnTo>
                    <a:lnTo>
                      <a:pt x="52" y="2724"/>
                    </a:lnTo>
                    <a:lnTo>
                      <a:pt x="0" y="2981"/>
                    </a:lnTo>
                    <a:lnTo>
                      <a:pt x="0" y="3290"/>
                    </a:lnTo>
                    <a:lnTo>
                      <a:pt x="0" y="3290"/>
                    </a:lnTo>
                    <a:lnTo>
                      <a:pt x="26" y="3675"/>
                    </a:lnTo>
                    <a:lnTo>
                      <a:pt x="77" y="4061"/>
                    </a:lnTo>
                    <a:lnTo>
                      <a:pt x="257" y="4832"/>
                    </a:lnTo>
                    <a:lnTo>
                      <a:pt x="257" y="4832"/>
                    </a:lnTo>
                    <a:lnTo>
                      <a:pt x="360" y="5371"/>
                    </a:lnTo>
                    <a:lnTo>
                      <a:pt x="437" y="5885"/>
                    </a:lnTo>
                    <a:lnTo>
                      <a:pt x="489" y="6425"/>
                    </a:lnTo>
                    <a:lnTo>
                      <a:pt x="540" y="6965"/>
                    </a:lnTo>
                    <a:lnTo>
                      <a:pt x="617" y="8044"/>
                    </a:lnTo>
                    <a:lnTo>
                      <a:pt x="668" y="9123"/>
                    </a:lnTo>
                    <a:lnTo>
                      <a:pt x="771" y="10203"/>
                    </a:lnTo>
                    <a:lnTo>
                      <a:pt x="823" y="10742"/>
                    </a:lnTo>
                    <a:lnTo>
                      <a:pt x="900" y="11282"/>
                    </a:lnTo>
                    <a:lnTo>
                      <a:pt x="1003" y="11796"/>
                    </a:lnTo>
                    <a:lnTo>
                      <a:pt x="1105" y="12310"/>
                    </a:lnTo>
                    <a:lnTo>
                      <a:pt x="1260" y="12824"/>
                    </a:lnTo>
                    <a:lnTo>
                      <a:pt x="1439" y="13338"/>
                    </a:lnTo>
                    <a:lnTo>
                      <a:pt x="1439" y="13338"/>
                    </a:lnTo>
                    <a:lnTo>
                      <a:pt x="1619" y="13698"/>
                    </a:lnTo>
                    <a:lnTo>
                      <a:pt x="1799" y="14083"/>
                    </a:lnTo>
                    <a:lnTo>
                      <a:pt x="2005" y="14443"/>
                    </a:lnTo>
                    <a:lnTo>
                      <a:pt x="2236" y="14803"/>
                    </a:lnTo>
                    <a:lnTo>
                      <a:pt x="2493" y="15137"/>
                    </a:lnTo>
                    <a:lnTo>
                      <a:pt x="2750" y="15445"/>
                    </a:lnTo>
                    <a:lnTo>
                      <a:pt x="3033" y="15754"/>
                    </a:lnTo>
                    <a:lnTo>
                      <a:pt x="3315" y="16062"/>
                    </a:lnTo>
                    <a:lnTo>
                      <a:pt x="3624" y="16345"/>
                    </a:lnTo>
                    <a:lnTo>
                      <a:pt x="3958" y="16602"/>
                    </a:lnTo>
                    <a:lnTo>
                      <a:pt x="4292" y="16833"/>
                    </a:lnTo>
                    <a:lnTo>
                      <a:pt x="4652" y="17064"/>
                    </a:lnTo>
                    <a:lnTo>
                      <a:pt x="5012" y="17270"/>
                    </a:lnTo>
                    <a:lnTo>
                      <a:pt x="5397" y="17450"/>
                    </a:lnTo>
                    <a:lnTo>
                      <a:pt x="5757" y="17630"/>
                    </a:lnTo>
                    <a:lnTo>
                      <a:pt x="6168" y="17784"/>
                    </a:lnTo>
                    <a:lnTo>
                      <a:pt x="6168" y="17784"/>
                    </a:lnTo>
                    <a:lnTo>
                      <a:pt x="6554" y="17887"/>
                    </a:lnTo>
                    <a:lnTo>
                      <a:pt x="6965" y="17990"/>
                    </a:lnTo>
                    <a:lnTo>
                      <a:pt x="7376" y="18067"/>
                    </a:lnTo>
                    <a:lnTo>
                      <a:pt x="7787" y="18118"/>
                    </a:lnTo>
                    <a:lnTo>
                      <a:pt x="8198" y="18169"/>
                    </a:lnTo>
                    <a:lnTo>
                      <a:pt x="8610" y="18169"/>
                    </a:lnTo>
                    <a:lnTo>
                      <a:pt x="9046" y="18144"/>
                    </a:lnTo>
                    <a:lnTo>
                      <a:pt x="9458" y="18118"/>
                    </a:lnTo>
                    <a:lnTo>
                      <a:pt x="9869" y="18067"/>
                    </a:lnTo>
                    <a:lnTo>
                      <a:pt x="10280" y="17990"/>
                    </a:lnTo>
                    <a:lnTo>
                      <a:pt x="10691" y="17887"/>
                    </a:lnTo>
                    <a:lnTo>
                      <a:pt x="11077" y="17758"/>
                    </a:lnTo>
                    <a:lnTo>
                      <a:pt x="11488" y="17630"/>
                    </a:lnTo>
                    <a:lnTo>
                      <a:pt x="11848" y="17476"/>
                    </a:lnTo>
                    <a:lnTo>
                      <a:pt x="12233" y="17296"/>
                    </a:lnTo>
                    <a:lnTo>
                      <a:pt x="12593" y="17090"/>
                    </a:lnTo>
                    <a:lnTo>
                      <a:pt x="12593" y="17090"/>
                    </a:lnTo>
                    <a:lnTo>
                      <a:pt x="12978" y="16833"/>
                    </a:lnTo>
                    <a:lnTo>
                      <a:pt x="13338" y="16550"/>
                    </a:lnTo>
                    <a:lnTo>
                      <a:pt x="13672" y="16216"/>
                    </a:lnTo>
                    <a:lnTo>
                      <a:pt x="13981" y="15882"/>
                    </a:lnTo>
                    <a:lnTo>
                      <a:pt x="14212" y="15497"/>
                    </a:lnTo>
                    <a:lnTo>
                      <a:pt x="14315" y="15291"/>
                    </a:lnTo>
                    <a:lnTo>
                      <a:pt x="14418" y="15086"/>
                    </a:lnTo>
                    <a:lnTo>
                      <a:pt x="14495" y="14880"/>
                    </a:lnTo>
                    <a:lnTo>
                      <a:pt x="14546" y="14649"/>
                    </a:lnTo>
                    <a:lnTo>
                      <a:pt x="14597" y="14417"/>
                    </a:lnTo>
                    <a:lnTo>
                      <a:pt x="14623" y="14186"/>
                    </a:lnTo>
                    <a:lnTo>
                      <a:pt x="14623" y="14186"/>
                    </a:lnTo>
                    <a:lnTo>
                      <a:pt x="14623" y="13929"/>
                    </a:lnTo>
                    <a:lnTo>
                      <a:pt x="14623" y="13698"/>
                    </a:lnTo>
                    <a:lnTo>
                      <a:pt x="14572" y="13466"/>
                    </a:lnTo>
                    <a:lnTo>
                      <a:pt x="14520" y="1323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3" name="Google Shape;16243;p39">
                <a:extLst>
                  <a:ext uri="{FF2B5EF4-FFF2-40B4-BE49-F238E27FC236}">
                    <a16:creationId xmlns:a16="http://schemas.microsoft.com/office/drawing/2014/main" id="{2C9717DC-C430-A395-1EDC-34983036812B}"/>
                  </a:ext>
                </a:extLst>
              </p:cNvPr>
              <p:cNvSpPr/>
              <p:nvPr/>
            </p:nvSpPr>
            <p:spPr>
              <a:xfrm>
                <a:off x="6871425" y="190750"/>
                <a:ext cx="174150" cy="168350"/>
              </a:xfrm>
              <a:custGeom>
                <a:avLst/>
                <a:gdLst/>
                <a:ahLst/>
                <a:cxnLst/>
                <a:rect l="l" t="t" r="r" b="b"/>
                <a:pathLst>
                  <a:path w="6966" h="6734" extrusionOk="0">
                    <a:moveTo>
                      <a:pt x="3496" y="0"/>
                    </a:moveTo>
                    <a:lnTo>
                      <a:pt x="3136" y="26"/>
                    </a:lnTo>
                    <a:lnTo>
                      <a:pt x="2776" y="77"/>
                    </a:lnTo>
                    <a:lnTo>
                      <a:pt x="2442" y="154"/>
                    </a:lnTo>
                    <a:lnTo>
                      <a:pt x="2134" y="257"/>
                    </a:lnTo>
                    <a:lnTo>
                      <a:pt x="1826" y="411"/>
                    </a:lnTo>
                    <a:lnTo>
                      <a:pt x="1543" y="591"/>
                    </a:lnTo>
                    <a:lnTo>
                      <a:pt x="1260" y="771"/>
                    </a:lnTo>
                    <a:lnTo>
                      <a:pt x="1029" y="1002"/>
                    </a:lnTo>
                    <a:lnTo>
                      <a:pt x="798" y="1234"/>
                    </a:lnTo>
                    <a:lnTo>
                      <a:pt x="592" y="1491"/>
                    </a:lnTo>
                    <a:lnTo>
                      <a:pt x="412" y="1773"/>
                    </a:lnTo>
                    <a:lnTo>
                      <a:pt x="284" y="2056"/>
                    </a:lnTo>
                    <a:lnTo>
                      <a:pt x="155" y="2364"/>
                    </a:lnTo>
                    <a:lnTo>
                      <a:pt x="78" y="2699"/>
                    </a:lnTo>
                    <a:lnTo>
                      <a:pt x="27" y="3033"/>
                    </a:lnTo>
                    <a:lnTo>
                      <a:pt x="1" y="3367"/>
                    </a:lnTo>
                    <a:lnTo>
                      <a:pt x="27" y="3726"/>
                    </a:lnTo>
                    <a:lnTo>
                      <a:pt x="78" y="4061"/>
                    </a:lnTo>
                    <a:lnTo>
                      <a:pt x="155" y="4369"/>
                    </a:lnTo>
                    <a:lnTo>
                      <a:pt x="284" y="4677"/>
                    </a:lnTo>
                    <a:lnTo>
                      <a:pt x="412" y="4986"/>
                    </a:lnTo>
                    <a:lnTo>
                      <a:pt x="592" y="5268"/>
                    </a:lnTo>
                    <a:lnTo>
                      <a:pt x="798" y="5525"/>
                    </a:lnTo>
                    <a:lnTo>
                      <a:pt x="1029" y="5757"/>
                    </a:lnTo>
                    <a:lnTo>
                      <a:pt x="1260" y="5988"/>
                    </a:lnTo>
                    <a:lnTo>
                      <a:pt x="1543" y="6168"/>
                    </a:lnTo>
                    <a:lnTo>
                      <a:pt x="1826" y="6348"/>
                    </a:lnTo>
                    <a:lnTo>
                      <a:pt x="2134" y="6476"/>
                    </a:lnTo>
                    <a:lnTo>
                      <a:pt x="2442" y="6605"/>
                    </a:lnTo>
                    <a:lnTo>
                      <a:pt x="2776" y="6682"/>
                    </a:lnTo>
                    <a:lnTo>
                      <a:pt x="3136" y="6733"/>
                    </a:lnTo>
                    <a:lnTo>
                      <a:pt x="3830" y="6733"/>
                    </a:lnTo>
                    <a:lnTo>
                      <a:pt x="4190" y="6682"/>
                    </a:lnTo>
                    <a:lnTo>
                      <a:pt x="4524" y="6605"/>
                    </a:lnTo>
                    <a:lnTo>
                      <a:pt x="4832" y="6476"/>
                    </a:lnTo>
                    <a:lnTo>
                      <a:pt x="5141" y="6348"/>
                    </a:lnTo>
                    <a:lnTo>
                      <a:pt x="5423" y="6168"/>
                    </a:lnTo>
                    <a:lnTo>
                      <a:pt x="5706" y="5988"/>
                    </a:lnTo>
                    <a:lnTo>
                      <a:pt x="5937" y="5757"/>
                    </a:lnTo>
                    <a:lnTo>
                      <a:pt x="6169" y="5525"/>
                    </a:lnTo>
                    <a:lnTo>
                      <a:pt x="6374" y="5268"/>
                    </a:lnTo>
                    <a:lnTo>
                      <a:pt x="6554" y="4986"/>
                    </a:lnTo>
                    <a:lnTo>
                      <a:pt x="6683" y="4677"/>
                    </a:lnTo>
                    <a:lnTo>
                      <a:pt x="6811" y="4369"/>
                    </a:lnTo>
                    <a:lnTo>
                      <a:pt x="6888" y="4061"/>
                    </a:lnTo>
                    <a:lnTo>
                      <a:pt x="6940" y="3726"/>
                    </a:lnTo>
                    <a:lnTo>
                      <a:pt x="6965" y="3367"/>
                    </a:lnTo>
                    <a:lnTo>
                      <a:pt x="6940" y="3033"/>
                    </a:lnTo>
                    <a:lnTo>
                      <a:pt x="6888" y="2699"/>
                    </a:lnTo>
                    <a:lnTo>
                      <a:pt x="6811" y="2364"/>
                    </a:lnTo>
                    <a:lnTo>
                      <a:pt x="6683" y="2056"/>
                    </a:lnTo>
                    <a:lnTo>
                      <a:pt x="6554" y="1773"/>
                    </a:lnTo>
                    <a:lnTo>
                      <a:pt x="6374" y="1491"/>
                    </a:lnTo>
                    <a:lnTo>
                      <a:pt x="6169" y="1234"/>
                    </a:lnTo>
                    <a:lnTo>
                      <a:pt x="5937" y="1002"/>
                    </a:lnTo>
                    <a:lnTo>
                      <a:pt x="5706" y="771"/>
                    </a:lnTo>
                    <a:lnTo>
                      <a:pt x="5423" y="591"/>
                    </a:lnTo>
                    <a:lnTo>
                      <a:pt x="5141" y="411"/>
                    </a:lnTo>
                    <a:lnTo>
                      <a:pt x="4832" y="257"/>
                    </a:lnTo>
                    <a:lnTo>
                      <a:pt x="4524" y="154"/>
                    </a:lnTo>
                    <a:lnTo>
                      <a:pt x="4190" y="77"/>
                    </a:lnTo>
                    <a:lnTo>
                      <a:pt x="3830" y="26"/>
                    </a:lnTo>
                    <a:lnTo>
                      <a:pt x="3496" y="0"/>
                    </a:lnTo>
                    <a:close/>
                  </a:path>
                </a:pathLst>
              </a:custGeom>
              <a:solidFill>
                <a:srgbClr val="5E91E0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4" name="Google Shape;16244;p39">
                <a:extLst>
                  <a:ext uri="{FF2B5EF4-FFF2-40B4-BE49-F238E27FC236}">
                    <a16:creationId xmlns:a16="http://schemas.microsoft.com/office/drawing/2014/main" id="{C01BFE05-6362-4B4F-12AA-E478AAF09AA9}"/>
                  </a:ext>
                </a:extLst>
              </p:cNvPr>
              <p:cNvSpPr/>
              <p:nvPr/>
            </p:nvSpPr>
            <p:spPr>
              <a:xfrm>
                <a:off x="6575250" y="328225"/>
                <a:ext cx="142650" cy="143950"/>
              </a:xfrm>
              <a:custGeom>
                <a:avLst/>
                <a:gdLst/>
                <a:ahLst/>
                <a:cxnLst/>
                <a:rect l="l" t="t" r="r" b="b"/>
                <a:pathLst>
                  <a:path w="5706" h="5758" extrusionOk="0">
                    <a:moveTo>
                      <a:pt x="2288" y="1"/>
                    </a:moveTo>
                    <a:lnTo>
                      <a:pt x="2031" y="52"/>
                    </a:lnTo>
                    <a:lnTo>
                      <a:pt x="1799" y="129"/>
                    </a:lnTo>
                    <a:lnTo>
                      <a:pt x="1542" y="232"/>
                    </a:lnTo>
                    <a:lnTo>
                      <a:pt x="1311" y="361"/>
                    </a:lnTo>
                    <a:lnTo>
                      <a:pt x="1106" y="515"/>
                    </a:lnTo>
                    <a:lnTo>
                      <a:pt x="900" y="720"/>
                    </a:lnTo>
                    <a:lnTo>
                      <a:pt x="694" y="952"/>
                    </a:lnTo>
                    <a:lnTo>
                      <a:pt x="515" y="1209"/>
                    </a:lnTo>
                    <a:lnTo>
                      <a:pt x="335" y="1517"/>
                    </a:lnTo>
                    <a:lnTo>
                      <a:pt x="206" y="1851"/>
                    </a:lnTo>
                    <a:lnTo>
                      <a:pt x="103" y="2134"/>
                    </a:lnTo>
                    <a:lnTo>
                      <a:pt x="26" y="2391"/>
                    </a:lnTo>
                    <a:lnTo>
                      <a:pt x="1" y="2673"/>
                    </a:lnTo>
                    <a:lnTo>
                      <a:pt x="1" y="2956"/>
                    </a:lnTo>
                    <a:lnTo>
                      <a:pt x="1" y="3239"/>
                    </a:lnTo>
                    <a:lnTo>
                      <a:pt x="52" y="3522"/>
                    </a:lnTo>
                    <a:lnTo>
                      <a:pt x="129" y="3778"/>
                    </a:lnTo>
                    <a:lnTo>
                      <a:pt x="232" y="4035"/>
                    </a:lnTo>
                    <a:lnTo>
                      <a:pt x="335" y="4267"/>
                    </a:lnTo>
                    <a:lnTo>
                      <a:pt x="489" y="4524"/>
                    </a:lnTo>
                    <a:lnTo>
                      <a:pt x="643" y="4729"/>
                    </a:lnTo>
                    <a:lnTo>
                      <a:pt x="823" y="4935"/>
                    </a:lnTo>
                    <a:lnTo>
                      <a:pt x="1028" y="5115"/>
                    </a:lnTo>
                    <a:lnTo>
                      <a:pt x="1260" y="5295"/>
                    </a:lnTo>
                    <a:lnTo>
                      <a:pt x="1517" y="5449"/>
                    </a:lnTo>
                    <a:lnTo>
                      <a:pt x="1774" y="5552"/>
                    </a:lnTo>
                    <a:lnTo>
                      <a:pt x="2056" y="5655"/>
                    </a:lnTo>
                    <a:lnTo>
                      <a:pt x="2339" y="5732"/>
                    </a:lnTo>
                    <a:lnTo>
                      <a:pt x="2622" y="5757"/>
                    </a:lnTo>
                    <a:lnTo>
                      <a:pt x="3162" y="5757"/>
                    </a:lnTo>
                    <a:lnTo>
                      <a:pt x="3444" y="5706"/>
                    </a:lnTo>
                    <a:lnTo>
                      <a:pt x="3701" y="5629"/>
                    </a:lnTo>
                    <a:lnTo>
                      <a:pt x="3958" y="5526"/>
                    </a:lnTo>
                    <a:lnTo>
                      <a:pt x="4215" y="5423"/>
                    </a:lnTo>
                    <a:lnTo>
                      <a:pt x="4446" y="5269"/>
                    </a:lnTo>
                    <a:lnTo>
                      <a:pt x="4678" y="5115"/>
                    </a:lnTo>
                    <a:lnTo>
                      <a:pt x="4858" y="4935"/>
                    </a:lnTo>
                    <a:lnTo>
                      <a:pt x="5063" y="4704"/>
                    </a:lnTo>
                    <a:lnTo>
                      <a:pt x="5217" y="4498"/>
                    </a:lnTo>
                    <a:lnTo>
                      <a:pt x="5372" y="4241"/>
                    </a:lnTo>
                    <a:lnTo>
                      <a:pt x="5500" y="3984"/>
                    </a:lnTo>
                    <a:lnTo>
                      <a:pt x="5577" y="3701"/>
                    </a:lnTo>
                    <a:lnTo>
                      <a:pt x="5654" y="3419"/>
                    </a:lnTo>
                    <a:lnTo>
                      <a:pt x="5680" y="3136"/>
                    </a:lnTo>
                    <a:lnTo>
                      <a:pt x="5706" y="2853"/>
                    </a:lnTo>
                    <a:lnTo>
                      <a:pt x="5680" y="2596"/>
                    </a:lnTo>
                    <a:lnTo>
                      <a:pt x="5629" y="2314"/>
                    </a:lnTo>
                    <a:lnTo>
                      <a:pt x="5577" y="2057"/>
                    </a:lnTo>
                    <a:lnTo>
                      <a:pt x="5474" y="1800"/>
                    </a:lnTo>
                    <a:lnTo>
                      <a:pt x="5346" y="1543"/>
                    </a:lnTo>
                    <a:lnTo>
                      <a:pt x="5217" y="1311"/>
                    </a:lnTo>
                    <a:lnTo>
                      <a:pt x="5038" y="1080"/>
                    </a:lnTo>
                    <a:lnTo>
                      <a:pt x="4858" y="874"/>
                    </a:lnTo>
                    <a:lnTo>
                      <a:pt x="4652" y="695"/>
                    </a:lnTo>
                    <a:lnTo>
                      <a:pt x="4421" y="540"/>
                    </a:lnTo>
                    <a:lnTo>
                      <a:pt x="4164" y="386"/>
                    </a:lnTo>
                    <a:lnTo>
                      <a:pt x="3907" y="258"/>
                    </a:lnTo>
                    <a:lnTo>
                      <a:pt x="3624" y="155"/>
                    </a:lnTo>
                    <a:lnTo>
                      <a:pt x="3367" y="78"/>
                    </a:lnTo>
                    <a:lnTo>
                      <a:pt x="3084" y="26"/>
                    </a:lnTo>
                    <a:lnTo>
                      <a:pt x="2827" y="1"/>
                    </a:lnTo>
                    <a:close/>
                  </a:path>
                </a:pathLst>
              </a:custGeom>
              <a:solidFill>
                <a:srgbClr val="EB9E7F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5" name="Google Shape;16245;p39">
                <a:extLst>
                  <a:ext uri="{FF2B5EF4-FFF2-40B4-BE49-F238E27FC236}">
                    <a16:creationId xmlns:a16="http://schemas.microsoft.com/office/drawing/2014/main" id="{D3A28747-4745-4704-263C-1665316CD807}"/>
                  </a:ext>
                </a:extLst>
              </p:cNvPr>
              <p:cNvSpPr/>
              <p:nvPr/>
            </p:nvSpPr>
            <p:spPr>
              <a:xfrm>
                <a:off x="6604800" y="359075"/>
                <a:ext cx="58500" cy="88050"/>
              </a:xfrm>
              <a:custGeom>
                <a:avLst/>
                <a:gdLst/>
                <a:ahLst/>
                <a:cxnLst/>
                <a:rect l="l" t="t" r="r" b="b"/>
                <a:pathLst>
                  <a:path w="2340" h="3522" extrusionOk="0">
                    <a:moveTo>
                      <a:pt x="1" y="0"/>
                    </a:moveTo>
                    <a:lnTo>
                      <a:pt x="438" y="206"/>
                    </a:lnTo>
                    <a:lnTo>
                      <a:pt x="823" y="437"/>
                    </a:lnTo>
                    <a:lnTo>
                      <a:pt x="1183" y="720"/>
                    </a:lnTo>
                    <a:lnTo>
                      <a:pt x="1337" y="874"/>
                    </a:lnTo>
                    <a:lnTo>
                      <a:pt x="1466" y="1028"/>
                    </a:lnTo>
                    <a:lnTo>
                      <a:pt x="1337" y="1080"/>
                    </a:lnTo>
                    <a:lnTo>
                      <a:pt x="1209" y="1131"/>
                    </a:lnTo>
                    <a:lnTo>
                      <a:pt x="1080" y="1208"/>
                    </a:lnTo>
                    <a:lnTo>
                      <a:pt x="977" y="1285"/>
                    </a:lnTo>
                    <a:lnTo>
                      <a:pt x="900" y="1388"/>
                    </a:lnTo>
                    <a:lnTo>
                      <a:pt x="823" y="1491"/>
                    </a:lnTo>
                    <a:lnTo>
                      <a:pt x="746" y="1594"/>
                    </a:lnTo>
                    <a:lnTo>
                      <a:pt x="695" y="1722"/>
                    </a:lnTo>
                    <a:lnTo>
                      <a:pt x="643" y="1979"/>
                    </a:lnTo>
                    <a:lnTo>
                      <a:pt x="643" y="2262"/>
                    </a:lnTo>
                    <a:lnTo>
                      <a:pt x="695" y="2544"/>
                    </a:lnTo>
                    <a:lnTo>
                      <a:pt x="797" y="2827"/>
                    </a:lnTo>
                    <a:lnTo>
                      <a:pt x="926" y="3110"/>
                    </a:lnTo>
                    <a:lnTo>
                      <a:pt x="874" y="2801"/>
                    </a:lnTo>
                    <a:lnTo>
                      <a:pt x="849" y="2544"/>
                    </a:lnTo>
                    <a:lnTo>
                      <a:pt x="823" y="2288"/>
                    </a:lnTo>
                    <a:lnTo>
                      <a:pt x="849" y="2056"/>
                    </a:lnTo>
                    <a:lnTo>
                      <a:pt x="926" y="1825"/>
                    </a:lnTo>
                    <a:lnTo>
                      <a:pt x="1029" y="1619"/>
                    </a:lnTo>
                    <a:lnTo>
                      <a:pt x="1157" y="1439"/>
                    </a:lnTo>
                    <a:lnTo>
                      <a:pt x="1337" y="1285"/>
                    </a:lnTo>
                    <a:lnTo>
                      <a:pt x="1568" y="1157"/>
                    </a:lnTo>
                    <a:lnTo>
                      <a:pt x="1748" y="1439"/>
                    </a:lnTo>
                    <a:lnTo>
                      <a:pt x="1902" y="1722"/>
                    </a:lnTo>
                    <a:lnTo>
                      <a:pt x="2031" y="2056"/>
                    </a:lnTo>
                    <a:lnTo>
                      <a:pt x="2108" y="2390"/>
                    </a:lnTo>
                    <a:lnTo>
                      <a:pt x="2211" y="2956"/>
                    </a:lnTo>
                    <a:lnTo>
                      <a:pt x="2288" y="3521"/>
                    </a:lnTo>
                    <a:lnTo>
                      <a:pt x="2314" y="3213"/>
                    </a:lnTo>
                    <a:lnTo>
                      <a:pt x="2339" y="2904"/>
                    </a:lnTo>
                    <a:lnTo>
                      <a:pt x="2339" y="2622"/>
                    </a:lnTo>
                    <a:lnTo>
                      <a:pt x="2288" y="2313"/>
                    </a:lnTo>
                    <a:lnTo>
                      <a:pt x="2237" y="2031"/>
                    </a:lnTo>
                    <a:lnTo>
                      <a:pt x="2159" y="1748"/>
                    </a:lnTo>
                    <a:lnTo>
                      <a:pt x="2057" y="1491"/>
                    </a:lnTo>
                    <a:lnTo>
                      <a:pt x="1928" y="1234"/>
                    </a:lnTo>
                    <a:lnTo>
                      <a:pt x="1774" y="1003"/>
                    </a:lnTo>
                    <a:lnTo>
                      <a:pt x="1594" y="771"/>
                    </a:lnTo>
                    <a:lnTo>
                      <a:pt x="1388" y="591"/>
                    </a:lnTo>
                    <a:lnTo>
                      <a:pt x="1157" y="411"/>
                    </a:lnTo>
                    <a:lnTo>
                      <a:pt x="900" y="283"/>
                    </a:lnTo>
                    <a:lnTo>
                      <a:pt x="617" y="154"/>
                    </a:lnTo>
                    <a:lnTo>
                      <a:pt x="335" y="77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0000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6" name="Google Shape;16246;p39">
                <a:extLst>
                  <a:ext uri="{FF2B5EF4-FFF2-40B4-BE49-F238E27FC236}">
                    <a16:creationId xmlns:a16="http://schemas.microsoft.com/office/drawing/2014/main" id="{4634FD9E-81A9-710A-1E32-1F16DCA05B19}"/>
                  </a:ext>
                </a:extLst>
              </p:cNvPr>
              <p:cNvSpPr/>
              <p:nvPr/>
            </p:nvSpPr>
            <p:spPr>
              <a:xfrm>
                <a:off x="7016625" y="398900"/>
                <a:ext cx="142675" cy="143950"/>
              </a:xfrm>
              <a:custGeom>
                <a:avLst/>
                <a:gdLst/>
                <a:ahLst/>
                <a:cxnLst/>
                <a:rect l="l" t="t" r="r" b="b"/>
                <a:pathLst>
                  <a:path w="5707" h="5758" extrusionOk="0">
                    <a:moveTo>
                      <a:pt x="2905" y="1"/>
                    </a:moveTo>
                    <a:lnTo>
                      <a:pt x="2648" y="26"/>
                    </a:lnTo>
                    <a:lnTo>
                      <a:pt x="2365" y="78"/>
                    </a:lnTo>
                    <a:lnTo>
                      <a:pt x="2083" y="155"/>
                    </a:lnTo>
                    <a:lnTo>
                      <a:pt x="1800" y="258"/>
                    </a:lnTo>
                    <a:lnTo>
                      <a:pt x="1543" y="360"/>
                    </a:lnTo>
                    <a:lnTo>
                      <a:pt x="1286" y="515"/>
                    </a:lnTo>
                    <a:lnTo>
                      <a:pt x="1080" y="669"/>
                    </a:lnTo>
                    <a:lnTo>
                      <a:pt x="849" y="849"/>
                    </a:lnTo>
                    <a:lnTo>
                      <a:pt x="669" y="1054"/>
                    </a:lnTo>
                    <a:lnTo>
                      <a:pt x="515" y="1260"/>
                    </a:lnTo>
                    <a:lnTo>
                      <a:pt x="361" y="1517"/>
                    </a:lnTo>
                    <a:lnTo>
                      <a:pt x="232" y="1748"/>
                    </a:lnTo>
                    <a:lnTo>
                      <a:pt x="129" y="2005"/>
                    </a:lnTo>
                    <a:lnTo>
                      <a:pt x="52" y="2262"/>
                    </a:lnTo>
                    <a:lnTo>
                      <a:pt x="27" y="2545"/>
                    </a:lnTo>
                    <a:lnTo>
                      <a:pt x="1" y="2828"/>
                    </a:lnTo>
                    <a:lnTo>
                      <a:pt x="1" y="3110"/>
                    </a:lnTo>
                    <a:lnTo>
                      <a:pt x="27" y="3393"/>
                    </a:lnTo>
                    <a:lnTo>
                      <a:pt x="104" y="3676"/>
                    </a:lnTo>
                    <a:lnTo>
                      <a:pt x="181" y="3958"/>
                    </a:lnTo>
                    <a:lnTo>
                      <a:pt x="309" y="4215"/>
                    </a:lnTo>
                    <a:lnTo>
                      <a:pt x="463" y="4447"/>
                    </a:lnTo>
                    <a:lnTo>
                      <a:pt x="618" y="4678"/>
                    </a:lnTo>
                    <a:lnTo>
                      <a:pt x="798" y="4883"/>
                    </a:lnTo>
                    <a:lnTo>
                      <a:pt x="1003" y="5089"/>
                    </a:lnTo>
                    <a:lnTo>
                      <a:pt x="1209" y="5243"/>
                    </a:lnTo>
                    <a:lnTo>
                      <a:pt x="1440" y="5397"/>
                    </a:lnTo>
                    <a:lnTo>
                      <a:pt x="1697" y="5526"/>
                    </a:lnTo>
                    <a:lnTo>
                      <a:pt x="1954" y="5603"/>
                    </a:lnTo>
                    <a:lnTo>
                      <a:pt x="2211" y="5680"/>
                    </a:lnTo>
                    <a:lnTo>
                      <a:pt x="2494" y="5732"/>
                    </a:lnTo>
                    <a:lnTo>
                      <a:pt x="2776" y="5757"/>
                    </a:lnTo>
                    <a:lnTo>
                      <a:pt x="3059" y="5757"/>
                    </a:lnTo>
                    <a:lnTo>
                      <a:pt x="3342" y="5706"/>
                    </a:lnTo>
                    <a:lnTo>
                      <a:pt x="3625" y="5654"/>
                    </a:lnTo>
                    <a:lnTo>
                      <a:pt x="3907" y="5552"/>
                    </a:lnTo>
                    <a:lnTo>
                      <a:pt x="4164" y="5449"/>
                    </a:lnTo>
                    <a:lnTo>
                      <a:pt x="4395" y="5295"/>
                    </a:lnTo>
                    <a:lnTo>
                      <a:pt x="4627" y="5140"/>
                    </a:lnTo>
                    <a:lnTo>
                      <a:pt x="4832" y="4961"/>
                    </a:lnTo>
                    <a:lnTo>
                      <a:pt x="5012" y="4755"/>
                    </a:lnTo>
                    <a:lnTo>
                      <a:pt x="5192" y="4524"/>
                    </a:lnTo>
                    <a:lnTo>
                      <a:pt x="5346" y="4292"/>
                    </a:lnTo>
                    <a:lnTo>
                      <a:pt x="5449" y="4061"/>
                    </a:lnTo>
                    <a:lnTo>
                      <a:pt x="5552" y="3804"/>
                    </a:lnTo>
                    <a:lnTo>
                      <a:pt x="5629" y="3521"/>
                    </a:lnTo>
                    <a:lnTo>
                      <a:pt x="5680" y="3264"/>
                    </a:lnTo>
                    <a:lnTo>
                      <a:pt x="5706" y="2982"/>
                    </a:lnTo>
                    <a:lnTo>
                      <a:pt x="5706" y="2699"/>
                    </a:lnTo>
                    <a:lnTo>
                      <a:pt x="5655" y="2416"/>
                    </a:lnTo>
                    <a:lnTo>
                      <a:pt x="5603" y="2134"/>
                    </a:lnTo>
                    <a:lnTo>
                      <a:pt x="5475" y="1774"/>
                    </a:lnTo>
                    <a:lnTo>
                      <a:pt x="5346" y="1465"/>
                    </a:lnTo>
                    <a:lnTo>
                      <a:pt x="5192" y="1183"/>
                    </a:lnTo>
                    <a:lnTo>
                      <a:pt x="5038" y="926"/>
                    </a:lnTo>
                    <a:lnTo>
                      <a:pt x="4832" y="720"/>
                    </a:lnTo>
                    <a:lnTo>
                      <a:pt x="4652" y="540"/>
                    </a:lnTo>
                    <a:lnTo>
                      <a:pt x="4421" y="360"/>
                    </a:lnTo>
                    <a:lnTo>
                      <a:pt x="4190" y="258"/>
                    </a:lnTo>
                    <a:lnTo>
                      <a:pt x="3959" y="155"/>
                    </a:lnTo>
                    <a:lnTo>
                      <a:pt x="3702" y="78"/>
                    </a:lnTo>
                    <a:lnTo>
                      <a:pt x="3445" y="26"/>
                    </a:lnTo>
                    <a:lnTo>
                      <a:pt x="3188" y="1"/>
                    </a:lnTo>
                    <a:close/>
                  </a:path>
                </a:pathLst>
              </a:custGeom>
              <a:solidFill>
                <a:srgbClr val="EB9E7F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7" name="Google Shape;16247;p39">
                <a:extLst>
                  <a:ext uri="{FF2B5EF4-FFF2-40B4-BE49-F238E27FC236}">
                    <a16:creationId xmlns:a16="http://schemas.microsoft.com/office/drawing/2014/main" id="{3C5B08AB-5D99-D075-E8B6-3D5DA12B9E54}"/>
                  </a:ext>
                </a:extLst>
              </p:cNvPr>
              <p:cNvSpPr/>
              <p:nvPr/>
            </p:nvSpPr>
            <p:spPr>
              <a:xfrm>
                <a:off x="7066750" y="436175"/>
                <a:ext cx="71350" cy="77125"/>
              </a:xfrm>
              <a:custGeom>
                <a:avLst/>
                <a:gdLst/>
                <a:ahLst/>
                <a:cxnLst/>
                <a:rect l="l" t="t" r="r" b="b"/>
                <a:pathLst>
                  <a:path w="2854" h="3085" extrusionOk="0">
                    <a:moveTo>
                      <a:pt x="2519" y="0"/>
                    </a:moveTo>
                    <a:lnTo>
                      <a:pt x="2211" y="26"/>
                    </a:lnTo>
                    <a:lnTo>
                      <a:pt x="1928" y="103"/>
                    </a:lnTo>
                    <a:lnTo>
                      <a:pt x="1645" y="206"/>
                    </a:lnTo>
                    <a:lnTo>
                      <a:pt x="1388" y="334"/>
                    </a:lnTo>
                    <a:lnTo>
                      <a:pt x="1157" y="488"/>
                    </a:lnTo>
                    <a:lnTo>
                      <a:pt x="951" y="668"/>
                    </a:lnTo>
                    <a:lnTo>
                      <a:pt x="746" y="874"/>
                    </a:lnTo>
                    <a:lnTo>
                      <a:pt x="566" y="1105"/>
                    </a:lnTo>
                    <a:lnTo>
                      <a:pt x="437" y="1337"/>
                    </a:lnTo>
                    <a:lnTo>
                      <a:pt x="309" y="1619"/>
                    </a:lnTo>
                    <a:lnTo>
                      <a:pt x="180" y="1876"/>
                    </a:lnTo>
                    <a:lnTo>
                      <a:pt x="103" y="2185"/>
                    </a:lnTo>
                    <a:lnTo>
                      <a:pt x="52" y="2467"/>
                    </a:lnTo>
                    <a:lnTo>
                      <a:pt x="26" y="2776"/>
                    </a:lnTo>
                    <a:lnTo>
                      <a:pt x="0" y="3084"/>
                    </a:lnTo>
                    <a:lnTo>
                      <a:pt x="155" y="2544"/>
                    </a:lnTo>
                    <a:lnTo>
                      <a:pt x="360" y="2005"/>
                    </a:lnTo>
                    <a:lnTo>
                      <a:pt x="514" y="1671"/>
                    </a:lnTo>
                    <a:lnTo>
                      <a:pt x="669" y="1362"/>
                    </a:lnTo>
                    <a:lnTo>
                      <a:pt x="874" y="1105"/>
                    </a:lnTo>
                    <a:lnTo>
                      <a:pt x="1106" y="874"/>
                    </a:lnTo>
                    <a:lnTo>
                      <a:pt x="1260" y="1002"/>
                    </a:lnTo>
                    <a:lnTo>
                      <a:pt x="1414" y="1157"/>
                    </a:lnTo>
                    <a:lnTo>
                      <a:pt x="1517" y="1311"/>
                    </a:lnTo>
                    <a:lnTo>
                      <a:pt x="1594" y="1491"/>
                    </a:lnTo>
                    <a:lnTo>
                      <a:pt x="1645" y="1671"/>
                    </a:lnTo>
                    <a:lnTo>
                      <a:pt x="1671" y="1876"/>
                    </a:lnTo>
                    <a:lnTo>
                      <a:pt x="1645" y="2082"/>
                    </a:lnTo>
                    <a:lnTo>
                      <a:pt x="1594" y="2313"/>
                    </a:lnTo>
                    <a:lnTo>
                      <a:pt x="1517" y="2596"/>
                    </a:lnTo>
                    <a:lnTo>
                      <a:pt x="1414" y="2904"/>
                    </a:lnTo>
                    <a:lnTo>
                      <a:pt x="1594" y="2647"/>
                    </a:lnTo>
                    <a:lnTo>
                      <a:pt x="1722" y="2467"/>
                    </a:lnTo>
                    <a:lnTo>
                      <a:pt x="1799" y="2262"/>
                    </a:lnTo>
                    <a:lnTo>
                      <a:pt x="1851" y="2056"/>
                    </a:lnTo>
                    <a:lnTo>
                      <a:pt x="1876" y="1851"/>
                    </a:lnTo>
                    <a:lnTo>
                      <a:pt x="1876" y="1619"/>
                    </a:lnTo>
                    <a:lnTo>
                      <a:pt x="1851" y="1414"/>
                    </a:lnTo>
                    <a:lnTo>
                      <a:pt x="1774" y="1234"/>
                    </a:lnTo>
                    <a:lnTo>
                      <a:pt x="1620" y="1054"/>
                    </a:lnTo>
                    <a:lnTo>
                      <a:pt x="1440" y="874"/>
                    </a:lnTo>
                    <a:lnTo>
                      <a:pt x="1234" y="745"/>
                    </a:lnTo>
                    <a:lnTo>
                      <a:pt x="1388" y="617"/>
                    </a:lnTo>
                    <a:lnTo>
                      <a:pt x="1568" y="488"/>
                    </a:lnTo>
                    <a:lnTo>
                      <a:pt x="1954" y="283"/>
                    </a:lnTo>
                    <a:lnTo>
                      <a:pt x="2390" y="103"/>
                    </a:lnTo>
                    <a:lnTo>
                      <a:pt x="2853" y="0"/>
                    </a:lnTo>
                    <a:close/>
                  </a:path>
                </a:pathLst>
              </a:custGeom>
              <a:solidFill>
                <a:srgbClr val="000000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8" name="Google Shape;16248;p39">
                <a:extLst>
                  <a:ext uri="{FF2B5EF4-FFF2-40B4-BE49-F238E27FC236}">
                    <a16:creationId xmlns:a16="http://schemas.microsoft.com/office/drawing/2014/main" id="{D4D53895-89A5-DD3A-9CE9-4451BCA5CB21}"/>
                  </a:ext>
                </a:extLst>
              </p:cNvPr>
              <p:cNvSpPr/>
              <p:nvPr/>
            </p:nvSpPr>
            <p:spPr>
              <a:xfrm>
                <a:off x="6653625" y="215800"/>
                <a:ext cx="426650" cy="406075"/>
              </a:xfrm>
              <a:custGeom>
                <a:avLst/>
                <a:gdLst/>
                <a:ahLst/>
                <a:cxnLst/>
                <a:rect l="l" t="t" r="r" b="b"/>
                <a:pathLst>
                  <a:path w="17066" h="16243" extrusionOk="0">
                    <a:moveTo>
                      <a:pt x="8636" y="0"/>
                    </a:moveTo>
                    <a:lnTo>
                      <a:pt x="8070" y="26"/>
                    </a:lnTo>
                    <a:lnTo>
                      <a:pt x="7505" y="52"/>
                    </a:lnTo>
                    <a:lnTo>
                      <a:pt x="7042" y="129"/>
                    </a:lnTo>
                    <a:lnTo>
                      <a:pt x="6606" y="206"/>
                    </a:lnTo>
                    <a:lnTo>
                      <a:pt x="6169" y="283"/>
                    </a:lnTo>
                    <a:lnTo>
                      <a:pt x="5732" y="412"/>
                    </a:lnTo>
                    <a:lnTo>
                      <a:pt x="5321" y="540"/>
                    </a:lnTo>
                    <a:lnTo>
                      <a:pt x="4909" y="694"/>
                    </a:lnTo>
                    <a:lnTo>
                      <a:pt x="4498" y="874"/>
                    </a:lnTo>
                    <a:lnTo>
                      <a:pt x="4087" y="1080"/>
                    </a:lnTo>
                    <a:lnTo>
                      <a:pt x="3727" y="1285"/>
                    </a:lnTo>
                    <a:lnTo>
                      <a:pt x="3342" y="1542"/>
                    </a:lnTo>
                    <a:lnTo>
                      <a:pt x="2982" y="1799"/>
                    </a:lnTo>
                    <a:lnTo>
                      <a:pt x="2648" y="2056"/>
                    </a:lnTo>
                    <a:lnTo>
                      <a:pt x="2314" y="2365"/>
                    </a:lnTo>
                    <a:lnTo>
                      <a:pt x="2005" y="2673"/>
                    </a:lnTo>
                    <a:lnTo>
                      <a:pt x="1723" y="3007"/>
                    </a:lnTo>
                    <a:lnTo>
                      <a:pt x="1466" y="3367"/>
                    </a:lnTo>
                    <a:lnTo>
                      <a:pt x="1183" y="3804"/>
                    </a:lnTo>
                    <a:lnTo>
                      <a:pt x="926" y="4215"/>
                    </a:lnTo>
                    <a:lnTo>
                      <a:pt x="695" y="4678"/>
                    </a:lnTo>
                    <a:lnTo>
                      <a:pt x="515" y="5140"/>
                    </a:lnTo>
                    <a:lnTo>
                      <a:pt x="335" y="5603"/>
                    </a:lnTo>
                    <a:lnTo>
                      <a:pt x="206" y="6091"/>
                    </a:lnTo>
                    <a:lnTo>
                      <a:pt x="104" y="6554"/>
                    </a:lnTo>
                    <a:lnTo>
                      <a:pt x="27" y="7068"/>
                    </a:lnTo>
                    <a:lnTo>
                      <a:pt x="1" y="7505"/>
                    </a:lnTo>
                    <a:lnTo>
                      <a:pt x="1" y="7993"/>
                    </a:lnTo>
                    <a:lnTo>
                      <a:pt x="27" y="8455"/>
                    </a:lnTo>
                    <a:lnTo>
                      <a:pt x="104" y="8918"/>
                    </a:lnTo>
                    <a:lnTo>
                      <a:pt x="232" y="9612"/>
                    </a:lnTo>
                    <a:lnTo>
                      <a:pt x="412" y="10280"/>
                    </a:lnTo>
                    <a:lnTo>
                      <a:pt x="669" y="10948"/>
                    </a:lnTo>
                    <a:lnTo>
                      <a:pt x="952" y="11591"/>
                    </a:lnTo>
                    <a:lnTo>
                      <a:pt x="1311" y="12207"/>
                    </a:lnTo>
                    <a:lnTo>
                      <a:pt x="1697" y="12799"/>
                    </a:lnTo>
                    <a:lnTo>
                      <a:pt x="2134" y="13338"/>
                    </a:lnTo>
                    <a:lnTo>
                      <a:pt x="2622" y="13852"/>
                    </a:lnTo>
                    <a:lnTo>
                      <a:pt x="2931" y="14135"/>
                    </a:lnTo>
                    <a:lnTo>
                      <a:pt x="3265" y="14418"/>
                    </a:lnTo>
                    <a:lnTo>
                      <a:pt x="3624" y="14675"/>
                    </a:lnTo>
                    <a:lnTo>
                      <a:pt x="3959" y="14906"/>
                    </a:lnTo>
                    <a:lnTo>
                      <a:pt x="4575" y="15266"/>
                    </a:lnTo>
                    <a:lnTo>
                      <a:pt x="5192" y="15548"/>
                    </a:lnTo>
                    <a:lnTo>
                      <a:pt x="5860" y="15805"/>
                    </a:lnTo>
                    <a:lnTo>
                      <a:pt x="6528" y="15985"/>
                    </a:lnTo>
                    <a:lnTo>
                      <a:pt x="7197" y="16139"/>
                    </a:lnTo>
                    <a:lnTo>
                      <a:pt x="7891" y="16217"/>
                    </a:lnTo>
                    <a:lnTo>
                      <a:pt x="8584" y="16242"/>
                    </a:lnTo>
                    <a:lnTo>
                      <a:pt x="9278" y="16217"/>
                    </a:lnTo>
                    <a:lnTo>
                      <a:pt x="9895" y="16165"/>
                    </a:lnTo>
                    <a:lnTo>
                      <a:pt x="10383" y="16062"/>
                    </a:lnTo>
                    <a:lnTo>
                      <a:pt x="10897" y="15934"/>
                    </a:lnTo>
                    <a:lnTo>
                      <a:pt x="11386" y="15780"/>
                    </a:lnTo>
                    <a:lnTo>
                      <a:pt x="11848" y="15600"/>
                    </a:lnTo>
                    <a:lnTo>
                      <a:pt x="12465" y="15317"/>
                    </a:lnTo>
                    <a:lnTo>
                      <a:pt x="13056" y="14983"/>
                    </a:lnTo>
                    <a:lnTo>
                      <a:pt x="13596" y="14598"/>
                    </a:lnTo>
                    <a:lnTo>
                      <a:pt x="14135" y="14186"/>
                    </a:lnTo>
                    <a:lnTo>
                      <a:pt x="14624" y="13724"/>
                    </a:lnTo>
                    <a:lnTo>
                      <a:pt x="15086" y="13235"/>
                    </a:lnTo>
                    <a:lnTo>
                      <a:pt x="15497" y="12721"/>
                    </a:lnTo>
                    <a:lnTo>
                      <a:pt x="15857" y="12182"/>
                    </a:lnTo>
                    <a:lnTo>
                      <a:pt x="16114" y="11745"/>
                    </a:lnTo>
                    <a:lnTo>
                      <a:pt x="16346" y="11257"/>
                    </a:lnTo>
                    <a:lnTo>
                      <a:pt x="16525" y="10845"/>
                    </a:lnTo>
                    <a:lnTo>
                      <a:pt x="16680" y="10434"/>
                    </a:lnTo>
                    <a:lnTo>
                      <a:pt x="16808" y="9997"/>
                    </a:lnTo>
                    <a:lnTo>
                      <a:pt x="16911" y="9586"/>
                    </a:lnTo>
                    <a:lnTo>
                      <a:pt x="17014" y="8995"/>
                    </a:lnTo>
                    <a:lnTo>
                      <a:pt x="17014" y="8969"/>
                    </a:lnTo>
                    <a:lnTo>
                      <a:pt x="17065" y="8404"/>
                    </a:lnTo>
                    <a:lnTo>
                      <a:pt x="17065" y="7839"/>
                    </a:lnTo>
                    <a:lnTo>
                      <a:pt x="17014" y="7299"/>
                    </a:lnTo>
                    <a:lnTo>
                      <a:pt x="16937" y="6759"/>
                    </a:lnTo>
                    <a:lnTo>
                      <a:pt x="16808" y="6245"/>
                    </a:lnTo>
                    <a:lnTo>
                      <a:pt x="16628" y="5731"/>
                    </a:lnTo>
                    <a:lnTo>
                      <a:pt x="16423" y="5192"/>
                    </a:lnTo>
                    <a:lnTo>
                      <a:pt x="16191" y="4678"/>
                    </a:lnTo>
                    <a:lnTo>
                      <a:pt x="16011" y="4344"/>
                    </a:lnTo>
                    <a:lnTo>
                      <a:pt x="15832" y="4035"/>
                    </a:lnTo>
                    <a:lnTo>
                      <a:pt x="15626" y="3727"/>
                    </a:lnTo>
                    <a:lnTo>
                      <a:pt x="15395" y="3418"/>
                    </a:lnTo>
                    <a:lnTo>
                      <a:pt x="15163" y="3110"/>
                    </a:lnTo>
                    <a:lnTo>
                      <a:pt x="14932" y="2827"/>
                    </a:lnTo>
                    <a:lnTo>
                      <a:pt x="14675" y="2570"/>
                    </a:lnTo>
                    <a:lnTo>
                      <a:pt x="14418" y="2288"/>
                    </a:lnTo>
                    <a:lnTo>
                      <a:pt x="14135" y="2056"/>
                    </a:lnTo>
                    <a:lnTo>
                      <a:pt x="13853" y="1799"/>
                    </a:lnTo>
                    <a:lnTo>
                      <a:pt x="13544" y="1568"/>
                    </a:lnTo>
                    <a:lnTo>
                      <a:pt x="13236" y="1362"/>
                    </a:lnTo>
                    <a:lnTo>
                      <a:pt x="12928" y="1183"/>
                    </a:lnTo>
                    <a:lnTo>
                      <a:pt x="12593" y="977"/>
                    </a:lnTo>
                    <a:lnTo>
                      <a:pt x="12285" y="823"/>
                    </a:lnTo>
                    <a:lnTo>
                      <a:pt x="11925" y="669"/>
                    </a:lnTo>
                    <a:lnTo>
                      <a:pt x="11386" y="463"/>
                    </a:lnTo>
                    <a:lnTo>
                      <a:pt x="10846" y="283"/>
                    </a:lnTo>
                    <a:lnTo>
                      <a:pt x="10306" y="180"/>
                    </a:lnTo>
                    <a:lnTo>
                      <a:pt x="9767" y="77"/>
                    </a:lnTo>
                    <a:lnTo>
                      <a:pt x="9201" y="26"/>
                    </a:lnTo>
                    <a:lnTo>
                      <a:pt x="8636" y="0"/>
                    </a:lnTo>
                    <a:close/>
                  </a:path>
                </a:pathLst>
              </a:custGeom>
              <a:solidFill>
                <a:srgbClr val="EB9E7F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9" name="Google Shape;16249;p39">
                <a:extLst>
                  <a:ext uri="{FF2B5EF4-FFF2-40B4-BE49-F238E27FC236}">
                    <a16:creationId xmlns:a16="http://schemas.microsoft.com/office/drawing/2014/main" id="{A7DABFDA-8DB9-36B4-5DD5-37816A734739}"/>
                  </a:ext>
                </a:extLst>
              </p:cNvPr>
              <p:cNvSpPr/>
              <p:nvPr/>
            </p:nvSpPr>
            <p:spPr>
              <a:xfrm>
                <a:off x="6885575" y="504275"/>
                <a:ext cx="164500" cy="116950"/>
              </a:xfrm>
              <a:custGeom>
                <a:avLst/>
                <a:gdLst/>
                <a:ahLst/>
                <a:cxnLst/>
                <a:rect l="l" t="t" r="r" b="b"/>
                <a:pathLst>
                  <a:path w="6580" h="4678" extrusionOk="0">
                    <a:moveTo>
                      <a:pt x="4343" y="0"/>
                    </a:moveTo>
                    <a:lnTo>
                      <a:pt x="3907" y="26"/>
                    </a:lnTo>
                    <a:lnTo>
                      <a:pt x="3470" y="103"/>
                    </a:lnTo>
                    <a:lnTo>
                      <a:pt x="3058" y="206"/>
                    </a:lnTo>
                    <a:lnTo>
                      <a:pt x="2647" y="334"/>
                    </a:lnTo>
                    <a:lnTo>
                      <a:pt x="2262" y="540"/>
                    </a:lnTo>
                    <a:lnTo>
                      <a:pt x="1902" y="746"/>
                    </a:lnTo>
                    <a:lnTo>
                      <a:pt x="1568" y="1003"/>
                    </a:lnTo>
                    <a:lnTo>
                      <a:pt x="1260" y="1285"/>
                    </a:lnTo>
                    <a:lnTo>
                      <a:pt x="977" y="1594"/>
                    </a:lnTo>
                    <a:lnTo>
                      <a:pt x="746" y="1928"/>
                    </a:lnTo>
                    <a:lnTo>
                      <a:pt x="514" y="2288"/>
                    </a:lnTo>
                    <a:lnTo>
                      <a:pt x="334" y="2647"/>
                    </a:lnTo>
                    <a:lnTo>
                      <a:pt x="180" y="3059"/>
                    </a:lnTo>
                    <a:lnTo>
                      <a:pt x="77" y="3470"/>
                    </a:lnTo>
                    <a:lnTo>
                      <a:pt x="26" y="3907"/>
                    </a:lnTo>
                    <a:lnTo>
                      <a:pt x="0" y="4343"/>
                    </a:lnTo>
                    <a:lnTo>
                      <a:pt x="0" y="4678"/>
                    </a:lnTo>
                    <a:lnTo>
                      <a:pt x="617" y="4626"/>
                    </a:lnTo>
                    <a:lnTo>
                      <a:pt x="1105" y="4523"/>
                    </a:lnTo>
                    <a:lnTo>
                      <a:pt x="1619" y="4395"/>
                    </a:lnTo>
                    <a:lnTo>
                      <a:pt x="2108" y="4241"/>
                    </a:lnTo>
                    <a:lnTo>
                      <a:pt x="2570" y="4061"/>
                    </a:lnTo>
                    <a:lnTo>
                      <a:pt x="3187" y="3778"/>
                    </a:lnTo>
                    <a:lnTo>
                      <a:pt x="3778" y="3444"/>
                    </a:lnTo>
                    <a:lnTo>
                      <a:pt x="4318" y="3059"/>
                    </a:lnTo>
                    <a:lnTo>
                      <a:pt x="4857" y="2647"/>
                    </a:lnTo>
                    <a:lnTo>
                      <a:pt x="5346" y="2185"/>
                    </a:lnTo>
                    <a:lnTo>
                      <a:pt x="5808" y="1696"/>
                    </a:lnTo>
                    <a:lnTo>
                      <a:pt x="6219" y="1182"/>
                    </a:lnTo>
                    <a:lnTo>
                      <a:pt x="6579" y="643"/>
                    </a:lnTo>
                    <a:lnTo>
                      <a:pt x="6348" y="489"/>
                    </a:lnTo>
                    <a:lnTo>
                      <a:pt x="6065" y="360"/>
                    </a:lnTo>
                    <a:lnTo>
                      <a:pt x="5808" y="257"/>
                    </a:lnTo>
                    <a:lnTo>
                      <a:pt x="5526" y="180"/>
                    </a:lnTo>
                    <a:lnTo>
                      <a:pt x="5243" y="103"/>
                    </a:lnTo>
                    <a:lnTo>
                      <a:pt x="4935" y="52"/>
                    </a:lnTo>
                    <a:lnTo>
                      <a:pt x="4652" y="26"/>
                    </a:lnTo>
                    <a:lnTo>
                      <a:pt x="4343" y="0"/>
                    </a:lnTo>
                    <a:close/>
                  </a:path>
                </a:pathLst>
              </a:custGeom>
              <a:solidFill>
                <a:srgbClr val="F1B7D6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20" name="Google Shape;16250;p39">
                <a:extLst>
                  <a:ext uri="{FF2B5EF4-FFF2-40B4-BE49-F238E27FC236}">
                    <a16:creationId xmlns:a16="http://schemas.microsoft.com/office/drawing/2014/main" id="{F699ABE2-2C05-CE21-347B-5368C7C6DCC3}"/>
                  </a:ext>
                </a:extLst>
              </p:cNvPr>
              <p:cNvSpPr/>
              <p:nvPr/>
            </p:nvSpPr>
            <p:spPr>
              <a:xfrm>
                <a:off x="6676125" y="299950"/>
                <a:ext cx="402850" cy="155525"/>
              </a:xfrm>
              <a:custGeom>
                <a:avLst/>
                <a:gdLst/>
                <a:ahLst/>
                <a:cxnLst/>
                <a:rect l="l" t="t" r="r" b="b"/>
                <a:pathLst>
                  <a:path w="16114" h="6221" extrusionOk="0">
                    <a:moveTo>
                      <a:pt x="566" y="1"/>
                    </a:moveTo>
                    <a:lnTo>
                      <a:pt x="283" y="464"/>
                    </a:lnTo>
                    <a:lnTo>
                      <a:pt x="0" y="900"/>
                    </a:lnTo>
                    <a:lnTo>
                      <a:pt x="643" y="1132"/>
                    </a:lnTo>
                    <a:lnTo>
                      <a:pt x="1311" y="1337"/>
                    </a:lnTo>
                    <a:lnTo>
                      <a:pt x="2031" y="1517"/>
                    </a:lnTo>
                    <a:lnTo>
                      <a:pt x="2750" y="1671"/>
                    </a:lnTo>
                    <a:lnTo>
                      <a:pt x="3495" y="1800"/>
                    </a:lnTo>
                    <a:lnTo>
                      <a:pt x="4266" y="1903"/>
                    </a:lnTo>
                    <a:lnTo>
                      <a:pt x="5063" y="1980"/>
                    </a:lnTo>
                    <a:lnTo>
                      <a:pt x="5885" y="2005"/>
                    </a:lnTo>
                    <a:lnTo>
                      <a:pt x="6656" y="2031"/>
                    </a:lnTo>
                    <a:lnTo>
                      <a:pt x="7427" y="2005"/>
                    </a:lnTo>
                    <a:lnTo>
                      <a:pt x="8173" y="1980"/>
                    </a:lnTo>
                    <a:lnTo>
                      <a:pt x="8892" y="1903"/>
                    </a:lnTo>
                    <a:lnTo>
                      <a:pt x="9612" y="1800"/>
                    </a:lnTo>
                    <a:lnTo>
                      <a:pt x="10280" y="1697"/>
                    </a:lnTo>
                    <a:lnTo>
                      <a:pt x="10948" y="1543"/>
                    </a:lnTo>
                    <a:lnTo>
                      <a:pt x="11591" y="1389"/>
                    </a:lnTo>
                    <a:lnTo>
                      <a:pt x="11616" y="1800"/>
                    </a:lnTo>
                    <a:lnTo>
                      <a:pt x="11719" y="2185"/>
                    </a:lnTo>
                    <a:lnTo>
                      <a:pt x="11822" y="2571"/>
                    </a:lnTo>
                    <a:lnTo>
                      <a:pt x="11976" y="2931"/>
                    </a:lnTo>
                    <a:lnTo>
                      <a:pt x="12182" y="3265"/>
                    </a:lnTo>
                    <a:lnTo>
                      <a:pt x="12387" y="3599"/>
                    </a:lnTo>
                    <a:lnTo>
                      <a:pt x="12644" y="3907"/>
                    </a:lnTo>
                    <a:lnTo>
                      <a:pt x="12927" y="4190"/>
                    </a:lnTo>
                    <a:lnTo>
                      <a:pt x="13235" y="4473"/>
                    </a:lnTo>
                    <a:lnTo>
                      <a:pt x="13570" y="4755"/>
                    </a:lnTo>
                    <a:lnTo>
                      <a:pt x="13929" y="5012"/>
                    </a:lnTo>
                    <a:lnTo>
                      <a:pt x="14289" y="5244"/>
                    </a:lnTo>
                    <a:lnTo>
                      <a:pt x="15111" y="5732"/>
                    </a:lnTo>
                    <a:lnTo>
                      <a:pt x="16011" y="6220"/>
                    </a:lnTo>
                    <a:lnTo>
                      <a:pt x="16114" y="5629"/>
                    </a:lnTo>
                    <a:lnTo>
                      <a:pt x="15677" y="5423"/>
                    </a:lnTo>
                    <a:lnTo>
                      <a:pt x="15291" y="5192"/>
                    </a:lnTo>
                    <a:lnTo>
                      <a:pt x="14906" y="4935"/>
                    </a:lnTo>
                    <a:lnTo>
                      <a:pt x="14546" y="4678"/>
                    </a:lnTo>
                    <a:lnTo>
                      <a:pt x="14212" y="4396"/>
                    </a:lnTo>
                    <a:lnTo>
                      <a:pt x="13878" y="4113"/>
                    </a:lnTo>
                    <a:lnTo>
                      <a:pt x="13595" y="3804"/>
                    </a:lnTo>
                    <a:lnTo>
                      <a:pt x="13313" y="3496"/>
                    </a:lnTo>
                    <a:lnTo>
                      <a:pt x="13056" y="3162"/>
                    </a:lnTo>
                    <a:lnTo>
                      <a:pt x="12850" y="2828"/>
                    </a:lnTo>
                    <a:lnTo>
                      <a:pt x="12644" y="2468"/>
                    </a:lnTo>
                    <a:lnTo>
                      <a:pt x="12464" y="2134"/>
                    </a:lnTo>
                    <a:lnTo>
                      <a:pt x="12336" y="1748"/>
                    </a:lnTo>
                    <a:lnTo>
                      <a:pt x="12233" y="1389"/>
                    </a:lnTo>
                    <a:lnTo>
                      <a:pt x="12130" y="1003"/>
                    </a:lnTo>
                    <a:lnTo>
                      <a:pt x="12079" y="618"/>
                    </a:lnTo>
                    <a:lnTo>
                      <a:pt x="11539" y="772"/>
                    </a:lnTo>
                    <a:lnTo>
                      <a:pt x="10948" y="926"/>
                    </a:lnTo>
                    <a:lnTo>
                      <a:pt x="10357" y="1055"/>
                    </a:lnTo>
                    <a:lnTo>
                      <a:pt x="9740" y="1157"/>
                    </a:lnTo>
                    <a:lnTo>
                      <a:pt x="9098" y="1235"/>
                    </a:lnTo>
                    <a:lnTo>
                      <a:pt x="8430" y="1312"/>
                    </a:lnTo>
                    <a:lnTo>
                      <a:pt x="7761" y="1337"/>
                    </a:lnTo>
                    <a:lnTo>
                      <a:pt x="7068" y="1363"/>
                    </a:lnTo>
                    <a:lnTo>
                      <a:pt x="6142" y="1337"/>
                    </a:lnTo>
                    <a:lnTo>
                      <a:pt x="5217" y="1260"/>
                    </a:lnTo>
                    <a:lnTo>
                      <a:pt x="4343" y="1157"/>
                    </a:lnTo>
                    <a:lnTo>
                      <a:pt x="3495" y="1003"/>
                    </a:lnTo>
                    <a:lnTo>
                      <a:pt x="2699" y="798"/>
                    </a:lnTo>
                    <a:lnTo>
                      <a:pt x="1928" y="566"/>
                    </a:lnTo>
                    <a:lnTo>
                      <a:pt x="1208" y="309"/>
                    </a:lnTo>
                    <a:lnTo>
                      <a:pt x="566" y="1"/>
                    </a:lnTo>
                    <a:close/>
                  </a:path>
                </a:pathLst>
              </a:custGeom>
              <a:solidFill>
                <a:srgbClr val="000000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21" name="Google Shape;16251;p39">
                <a:extLst>
                  <a:ext uri="{FF2B5EF4-FFF2-40B4-BE49-F238E27FC236}">
                    <a16:creationId xmlns:a16="http://schemas.microsoft.com/office/drawing/2014/main" id="{07F57EEB-DD9D-08D8-78F8-E19CA170C5FC}"/>
                  </a:ext>
                </a:extLst>
              </p:cNvPr>
              <p:cNvSpPr/>
              <p:nvPr/>
            </p:nvSpPr>
            <p:spPr>
              <a:xfrm>
                <a:off x="6690250" y="210650"/>
                <a:ext cx="390650" cy="230050"/>
              </a:xfrm>
              <a:custGeom>
                <a:avLst/>
                <a:gdLst/>
                <a:ahLst/>
                <a:cxnLst/>
                <a:rect l="l" t="t" r="r" b="b"/>
                <a:pathLst>
                  <a:path w="15626" h="9202" extrusionOk="0">
                    <a:moveTo>
                      <a:pt x="6631" y="1"/>
                    </a:moveTo>
                    <a:lnTo>
                      <a:pt x="5963" y="52"/>
                    </a:lnTo>
                    <a:lnTo>
                      <a:pt x="5295" y="155"/>
                    </a:lnTo>
                    <a:lnTo>
                      <a:pt x="5166" y="181"/>
                    </a:lnTo>
                    <a:lnTo>
                      <a:pt x="4806" y="258"/>
                    </a:lnTo>
                    <a:lnTo>
                      <a:pt x="4447" y="361"/>
                    </a:lnTo>
                    <a:lnTo>
                      <a:pt x="4087" y="489"/>
                    </a:lnTo>
                    <a:lnTo>
                      <a:pt x="3727" y="618"/>
                    </a:lnTo>
                    <a:lnTo>
                      <a:pt x="3264" y="823"/>
                    </a:lnTo>
                    <a:lnTo>
                      <a:pt x="2828" y="1054"/>
                    </a:lnTo>
                    <a:lnTo>
                      <a:pt x="2391" y="1311"/>
                    </a:lnTo>
                    <a:lnTo>
                      <a:pt x="1980" y="1594"/>
                    </a:lnTo>
                    <a:lnTo>
                      <a:pt x="1594" y="1903"/>
                    </a:lnTo>
                    <a:lnTo>
                      <a:pt x="1209" y="2237"/>
                    </a:lnTo>
                    <a:lnTo>
                      <a:pt x="849" y="2571"/>
                    </a:lnTo>
                    <a:lnTo>
                      <a:pt x="515" y="2956"/>
                    </a:lnTo>
                    <a:lnTo>
                      <a:pt x="232" y="3265"/>
                    </a:lnTo>
                    <a:lnTo>
                      <a:pt x="26" y="3547"/>
                    </a:lnTo>
                    <a:lnTo>
                      <a:pt x="1" y="3573"/>
                    </a:lnTo>
                    <a:lnTo>
                      <a:pt x="643" y="3881"/>
                    </a:lnTo>
                    <a:lnTo>
                      <a:pt x="1363" y="4138"/>
                    </a:lnTo>
                    <a:lnTo>
                      <a:pt x="2134" y="4370"/>
                    </a:lnTo>
                    <a:lnTo>
                      <a:pt x="2930" y="4575"/>
                    </a:lnTo>
                    <a:lnTo>
                      <a:pt x="3778" y="4729"/>
                    </a:lnTo>
                    <a:lnTo>
                      <a:pt x="4652" y="4832"/>
                    </a:lnTo>
                    <a:lnTo>
                      <a:pt x="5577" y="4909"/>
                    </a:lnTo>
                    <a:lnTo>
                      <a:pt x="6503" y="4935"/>
                    </a:lnTo>
                    <a:lnTo>
                      <a:pt x="7196" y="4909"/>
                    </a:lnTo>
                    <a:lnTo>
                      <a:pt x="7865" y="4884"/>
                    </a:lnTo>
                    <a:lnTo>
                      <a:pt x="8533" y="4807"/>
                    </a:lnTo>
                    <a:lnTo>
                      <a:pt x="9175" y="4729"/>
                    </a:lnTo>
                    <a:lnTo>
                      <a:pt x="9792" y="4627"/>
                    </a:lnTo>
                    <a:lnTo>
                      <a:pt x="10383" y="4498"/>
                    </a:lnTo>
                    <a:lnTo>
                      <a:pt x="10974" y="4344"/>
                    </a:lnTo>
                    <a:lnTo>
                      <a:pt x="11514" y="4190"/>
                    </a:lnTo>
                    <a:lnTo>
                      <a:pt x="11565" y="4575"/>
                    </a:lnTo>
                    <a:lnTo>
                      <a:pt x="11668" y="4961"/>
                    </a:lnTo>
                    <a:lnTo>
                      <a:pt x="11771" y="5320"/>
                    </a:lnTo>
                    <a:lnTo>
                      <a:pt x="11899" y="5706"/>
                    </a:lnTo>
                    <a:lnTo>
                      <a:pt x="12079" y="6040"/>
                    </a:lnTo>
                    <a:lnTo>
                      <a:pt x="12285" y="6400"/>
                    </a:lnTo>
                    <a:lnTo>
                      <a:pt x="12491" y="6734"/>
                    </a:lnTo>
                    <a:lnTo>
                      <a:pt x="12748" y="7068"/>
                    </a:lnTo>
                    <a:lnTo>
                      <a:pt x="13030" y="7376"/>
                    </a:lnTo>
                    <a:lnTo>
                      <a:pt x="13313" y="7685"/>
                    </a:lnTo>
                    <a:lnTo>
                      <a:pt x="13647" y="7968"/>
                    </a:lnTo>
                    <a:lnTo>
                      <a:pt x="13981" y="8250"/>
                    </a:lnTo>
                    <a:lnTo>
                      <a:pt x="14341" y="8507"/>
                    </a:lnTo>
                    <a:lnTo>
                      <a:pt x="14726" y="8764"/>
                    </a:lnTo>
                    <a:lnTo>
                      <a:pt x="15112" y="8995"/>
                    </a:lnTo>
                    <a:lnTo>
                      <a:pt x="15549" y="9201"/>
                    </a:lnTo>
                    <a:lnTo>
                      <a:pt x="15549" y="9175"/>
                    </a:lnTo>
                    <a:lnTo>
                      <a:pt x="15600" y="8584"/>
                    </a:lnTo>
                    <a:lnTo>
                      <a:pt x="15626" y="8019"/>
                    </a:lnTo>
                    <a:lnTo>
                      <a:pt x="15600" y="7428"/>
                    </a:lnTo>
                    <a:lnTo>
                      <a:pt x="15523" y="6862"/>
                    </a:lnTo>
                    <a:lnTo>
                      <a:pt x="15420" y="6271"/>
                    </a:lnTo>
                    <a:lnTo>
                      <a:pt x="15266" y="5732"/>
                    </a:lnTo>
                    <a:lnTo>
                      <a:pt x="15086" y="5166"/>
                    </a:lnTo>
                    <a:lnTo>
                      <a:pt x="14855" y="4652"/>
                    </a:lnTo>
                    <a:lnTo>
                      <a:pt x="14675" y="4318"/>
                    </a:lnTo>
                    <a:lnTo>
                      <a:pt x="14495" y="3984"/>
                    </a:lnTo>
                    <a:lnTo>
                      <a:pt x="14289" y="3676"/>
                    </a:lnTo>
                    <a:lnTo>
                      <a:pt x="14058" y="3393"/>
                    </a:lnTo>
                    <a:lnTo>
                      <a:pt x="13827" y="3085"/>
                    </a:lnTo>
                    <a:lnTo>
                      <a:pt x="13570" y="2828"/>
                    </a:lnTo>
                    <a:lnTo>
                      <a:pt x="13313" y="2545"/>
                    </a:lnTo>
                    <a:lnTo>
                      <a:pt x="13056" y="2288"/>
                    </a:lnTo>
                    <a:lnTo>
                      <a:pt x="12773" y="2057"/>
                    </a:lnTo>
                    <a:lnTo>
                      <a:pt x="12491" y="1825"/>
                    </a:lnTo>
                    <a:lnTo>
                      <a:pt x="12182" y="1594"/>
                    </a:lnTo>
                    <a:lnTo>
                      <a:pt x="11874" y="1389"/>
                    </a:lnTo>
                    <a:lnTo>
                      <a:pt x="11540" y="1209"/>
                    </a:lnTo>
                    <a:lnTo>
                      <a:pt x="11231" y="1029"/>
                    </a:lnTo>
                    <a:lnTo>
                      <a:pt x="10897" y="849"/>
                    </a:lnTo>
                    <a:lnTo>
                      <a:pt x="10537" y="695"/>
                    </a:lnTo>
                    <a:lnTo>
                      <a:pt x="9921" y="463"/>
                    </a:lnTo>
                    <a:lnTo>
                      <a:pt x="9278" y="283"/>
                    </a:lnTo>
                    <a:lnTo>
                      <a:pt x="8636" y="129"/>
                    </a:lnTo>
                    <a:lnTo>
                      <a:pt x="7967" y="52"/>
                    </a:lnTo>
                    <a:lnTo>
                      <a:pt x="7299" y="1"/>
                    </a:lnTo>
                    <a:close/>
                  </a:path>
                </a:pathLst>
              </a:custGeom>
              <a:solidFill>
                <a:srgbClr val="F8D14B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22" name="Google Shape;16252;p39">
                <a:extLst>
                  <a:ext uri="{FF2B5EF4-FFF2-40B4-BE49-F238E27FC236}">
                    <a16:creationId xmlns:a16="http://schemas.microsoft.com/office/drawing/2014/main" id="{2A3D368B-1588-3C35-BCFE-83F2E831B0B2}"/>
                  </a:ext>
                </a:extLst>
              </p:cNvPr>
              <p:cNvSpPr/>
              <p:nvPr/>
            </p:nvSpPr>
            <p:spPr>
              <a:xfrm>
                <a:off x="6656200" y="436800"/>
                <a:ext cx="111825" cy="151650"/>
              </a:xfrm>
              <a:custGeom>
                <a:avLst/>
                <a:gdLst/>
                <a:ahLst/>
                <a:cxnLst/>
                <a:rect l="l" t="t" r="r" b="b"/>
                <a:pathLst>
                  <a:path w="4473" h="6066" extrusionOk="0">
                    <a:moveTo>
                      <a:pt x="669" y="1"/>
                    </a:moveTo>
                    <a:lnTo>
                      <a:pt x="335" y="27"/>
                    </a:lnTo>
                    <a:lnTo>
                      <a:pt x="1" y="78"/>
                    </a:lnTo>
                    <a:lnTo>
                      <a:pt x="129" y="772"/>
                    </a:lnTo>
                    <a:lnTo>
                      <a:pt x="309" y="1440"/>
                    </a:lnTo>
                    <a:lnTo>
                      <a:pt x="566" y="2108"/>
                    </a:lnTo>
                    <a:lnTo>
                      <a:pt x="849" y="2751"/>
                    </a:lnTo>
                    <a:lnTo>
                      <a:pt x="1208" y="3367"/>
                    </a:lnTo>
                    <a:lnTo>
                      <a:pt x="1594" y="3959"/>
                    </a:lnTo>
                    <a:lnTo>
                      <a:pt x="2031" y="4498"/>
                    </a:lnTo>
                    <a:lnTo>
                      <a:pt x="2519" y="5012"/>
                    </a:lnTo>
                    <a:lnTo>
                      <a:pt x="2828" y="5295"/>
                    </a:lnTo>
                    <a:lnTo>
                      <a:pt x="3162" y="5578"/>
                    </a:lnTo>
                    <a:lnTo>
                      <a:pt x="3521" y="5835"/>
                    </a:lnTo>
                    <a:lnTo>
                      <a:pt x="3856" y="6066"/>
                    </a:lnTo>
                    <a:lnTo>
                      <a:pt x="4010" y="5835"/>
                    </a:lnTo>
                    <a:lnTo>
                      <a:pt x="4138" y="5578"/>
                    </a:lnTo>
                    <a:lnTo>
                      <a:pt x="4241" y="5321"/>
                    </a:lnTo>
                    <a:lnTo>
                      <a:pt x="4318" y="5064"/>
                    </a:lnTo>
                    <a:lnTo>
                      <a:pt x="4395" y="4781"/>
                    </a:lnTo>
                    <a:lnTo>
                      <a:pt x="4447" y="4524"/>
                    </a:lnTo>
                    <a:lnTo>
                      <a:pt x="4472" y="4216"/>
                    </a:lnTo>
                    <a:lnTo>
                      <a:pt x="4472" y="3933"/>
                    </a:lnTo>
                    <a:lnTo>
                      <a:pt x="4472" y="3522"/>
                    </a:lnTo>
                    <a:lnTo>
                      <a:pt x="4395" y="3136"/>
                    </a:lnTo>
                    <a:lnTo>
                      <a:pt x="4318" y="2776"/>
                    </a:lnTo>
                    <a:lnTo>
                      <a:pt x="4190" y="2417"/>
                    </a:lnTo>
                    <a:lnTo>
                      <a:pt x="4010" y="2057"/>
                    </a:lnTo>
                    <a:lnTo>
                      <a:pt x="3830" y="1748"/>
                    </a:lnTo>
                    <a:lnTo>
                      <a:pt x="3599" y="1440"/>
                    </a:lnTo>
                    <a:lnTo>
                      <a:pt x="3367" y="1157"/>
                    </a:lnTo>
                    <a:lnTo>
                      <a:pt x="3085" y="900"/>
                    </a:lnTo>
                    <a:lnTo>
                      <a:pt x="2802" y="669"/>
                    </a:lnTo>
                    <a:lnTo>
                      <a:pt x="2493" y="489"/>
                    </a:lnTo>
                    <a:lnTo>
                      <a:pt x="2159" y="309"/>
                    </a:lnTo>
                    <a:lnTo>
                      <a:pt x="1800" y="181"/>
                    </a:lnTo>
                    <a:lnTo>
                      <a:pt x="1440" y="78"/>
                    </a:lnTo>
                    <a:lnTo>
                      <a:pt x="1054" y="27"/>
                    </a:lnTo>
                    <a:lnTo>
                      <a:pt x="669" y="1"/>
                    </a:lnTo>
                    <a:close/>
                  </a:path>
                </a:pathLst>
              </a:custGeom>
              <a:solidFill>
                <a:srgbClr val="F1B7D6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23" name="Google Shape;16253;p39">
                <a:extLst>
                  <a:ext uri="{FF2B5EF4-FFF2-40B4-BE49-F238E27FC236}">
                    <a16:creationId xmlns:a16="http://schemas.microsoft.com/office/drawing/2014/main" id="{BA2DD4DF-AE53-4AA0-8FBF-ED7132C05F74}"/>
                  </a:ext>
                </a:extLst>
              </p:cNvPr>
              <p:cNvSpPr/>
              <p:nvPr/>
            </p:nvSpPr>
            <p:spPr>
              <a:xfrm>
                <a:off x="6899050" y="398250"/>
                <a:ext cx="106050" cy="106050"/>
              </a:xfrm>
              <a:custGeom>
                <a:avLst/>
                <a:gdLst/>
                <a:ahLst/>
                <a:cxnLst/>
                <a:rect l="l" t="t" r="r" b="b"/>
                <a:pathLst>
                  <a:path w="4242" h="4242" extrusionOk="0">
                    <a:moveTo>
                      <a:pt x="1980" y="1"/>
                    </a:moveTo>
                    <a:lnTo>
                      <a:pt x="1774" y="27"/>
                    </a:lnTo>
                    <a:lnTo>
                      <a:pt x="1569" y="52"/>
                    </a:lnTo>
                    <a:lnTo>
                      <a:pt x="1389" y="129"/>
                    </a:lnTo>
                    <a:lnTo>
                      <a:pt x="1183" y="207"/>
                    </a:lnTo>
                    <a:lnTo>
                      <a:pt x="1003" y="309"/>
                    </a:lnTo>
                    <a:lnTo>
                      <a:pt x="926" y="361"/>
                    </a:lnTo>
                    <a:lnTo>
                      <a:pt x="772" y="489"/>
                    </a:lnTo>
                    <a:lnTo>
                      <a:pt x="618" y="618"/>
                    </a:lnTo>
                    <a:lnTo>
                      <a:pt x="464" y="772"/>
                    </a:lnTo>
                    <a:lnTo>
                      <a:pt x="361" y="926"/>
                    </a:lnTo>
                    <a:lnTo>
                      <a:pt x="258" y="1106"/>
                    </a:lnTo>
                    <a:lnTo>
                      <a:pt x="155" y="1286"/>
                    </a:lnTo>
                    <a:lnTo>
                      <a:pt x="78" y="1466"/>
                    </a:lnTo>
                    <a:lnTo>
                      <a:pt x="27" y="1671"/>
                    </a:lnTo>
                    <a:lnTo>
                      <a:pt x="1" y="1877"/>
                    </a:lnTo>
                    <a:lnTo>
                      <a:pt x="1" y="2057"/>
                    </a:lnTo>
                    <a:lnTo>
                      <a:pt x="1" y="2262"/>
                    </a:lnTo>
                    <a:lnTo>
                      <a:pt x="27" y="2468"/>
                    </a:lnTo>
                    <a:lnTo>
                      <a:pt x="52" y="2674"/>
                    </a:lnTo>
                    <a:lnTo>
                      <a:pt x="129" y="2854"/>
                    </a:lnTo>
                    <a:lnTo>
                      <a:pt x="207" y="3059"/>
                    </a:lnTo>
                    <a:lnTo>
                      <a:pt x="309" y="3239"/>
                    </a:lnTo>
                    <a:lnTo>
                      <a:pt x="412" y="3393"/>
                    </a:lnTo>
                    <a:lnTo>
                      <a:pt x="541" y="3547"/>
                    </a:lnTo>
                    <a:lnTo>
                      <a:pt x="669" y="3676"/>
                    </a:lnTo>
                    <a:lnTo>
                      <a:pt x="798" y="3804"/>
                    </a:lnTo>
                    <a:lnTo>
                      <a:pt x="952" y="3907"/>
                    </a:lnTo>
                    <a:lnTo>
                      <a:pt x="1106" y="3984"/>
                    </a:lnTo>
                    <a:lnTo>
                      <a:pt x="1440" y="4139"/>
                    </a:lnTo>
                    <a:lnTo>
                      <a:pt x="1646" y="4190"/>
                    </a:lnTo>
                    <a:lnTo>
                      <a:pt x="1877" y="4241"/>
                    </a:lnTo>
                    <a:lnTo>
                      <a:pt x="2340" y="4241"/>
                    </a:lnTo>
                    <a:lnTo>
                      <a:pt x="2571" y="4190"/>
                    </a:lnTo>
                    <a:lnTo>
                      <a:pt x="2802" y="4139"/>
                    </a:lnTo>
                    <a:lnTo>
                      <a:pt x="3033" y="4036"/>
                    </a:lnTo>
                    <a:lnTo>
                      <a:pt x="3239" y="3933"/>
                    </a:lnTo>
                    <a:lnTo>
                      <a:pt x="3419" y="3804"/>
                    </a:lnTo>
                    <a:lnTo>
                      <a:pt x="3573" y="3650"/>
                    </a:lnTo>
                    <a:lnTo>
                      <a:pt x="3727" y="3496"/>
                    </a:lnTo>
                    <a:lnTo>
                      <a:pt x="3856" y="3342"/>
                    </a:lnTo>
                    <a:lnTo>
                      <a:pt x="3959" y="3162"/>
                    </a:lnTo>
                    <a:lnTo>
                      <a:pt x="4061" y="2982"/>
                    </a:lnTo>
                    <a:lnTo>
                      <a:pt x="4139" y="2802"/>
                    </a:lnTo>
                    <a:lnTo>
                      <a:pt x="4190" y="2597"/>
                    </a:lnTo>
                    <a:lnTo>
                      <a:pt x="4216" y="2391"/>
                    </a:lnTo>
                    <a:lnTo>
                      <a:pt x="4241" y="2185"/>
                    </a:lnTo>
                    <a:lnTo>
                      <a:pt x="4241" y="1980"/>
                    </a:lnTo>
                    <a:lnTo>
                      <a:pt x="4216" y="1774"/>
                    </a:lnTo>
                    <a:lnTo>
                      <a:pt x="4164" y="1569"/>
                    </a:lnTo>
                    <a:lnTo>
                      <a:pt x="4113" y="1389"/>
                    </a:lnTo>
                    <a:lnTo>
                      <a:pt x="4036" y="1183"/>
                    </a:lnTo>
                    <a:lnTo>
                      <a:pt x="3933" y="1003"/>
                    </a:lnTo>
                    <a:lnTo>
                      <a:pt x="3804" y="823"/>
                    </a:lnTo>
                    <a:lnTo>
                      <a:pt x="3650" y="643"/>
                    </a:lnTo>
                    <a:lnTo>
                      <a:pt x="3496" y="515"/>
                    </a:lnTo>
                    <a:lnTo>
                      <a:pt x="3342" y="386"/>
                    </a:lnTo>
                    <a:lnTo>
                      <a:pt x="3162" y="258"/>
                    </a:lnTo>
                    <a:lnTo>
                      <a:pt x="2982" y="181"/>
                    </a:lnTo>
                    <a:lnTo>
                      <a:pt x="2802" y="104"/>
                    </a:lnTo>
                    <a:lnTo>
                      <a:pt x="2597" y="52"/>
                    </a:lnTo>
                    <a:lnTo>
                      <a:pt x="239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24" name="Google Shape;16254;p39">
                <a:extLst>
                  <a:ext uri="{FF2B5EF4-FFF2-40B4-BE49-F238E27FC236}">
                    <a16:creationId xmlns:a16="http://schemas.microsoft.com/office/drawing/2014/main" id="{1CB8F904-F11A-181E-A605-FFDBDC017210}"/>
                  </a:ext>
                </a:extLst>
              </p:cNvPr>
              <p:cNvSpPr/>
              <p:nvPr/>
            </p:nvSpPr>
            <p:spPr>
              <a:xfrm>
                <a:off x="6899050" y="407250"/>
                <a:ext cx="59775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2391" h="3779" extrusionOk="0">
                    <a:moveTo>
                      <a:pt x="926" y="1"/>
                    </a:moveTo>
                    <a:lnTo>
                      <a:pt x="772" y="129"/>
                    </a:lnTo>
                    <a:lnTo>
                      <a:pt x="618" y="258"/>
                    </a:lnTo>
                    <a:lnTo>
                      <a:pt x="464" y="412"/>
                    </a:lnTo>
                    <a:lnTo>
                      <a:pt x="361" y="566"/>
                    </a:lnTo>
                    <a:lnTo>
                      <a:pt x="258" y="746"/>
                    </a:lnTo>
                    <a:lnTo>
                      <a:pt x="155" y="926"/>
                    </a:lnTo>
                    <a:lnTo>
                      <a:pt x="78" y="1106"/>
                    </a:lnTo>
                    <a:lnTo>
                      <a:pt x="27" y="1311"/>
                    </a:lnTo>
                    <a:lnTo>
                      <a:pt x="1" y="1517"/>
                    </a:lnTo>
                    <a:lnTo>
                      <a:pt x="1" y="1697"/>
                    </a:lnTo>
                    <a:lnTo>
                      <a:pt x="1" y="1902"/>
                    </a:lnTo>
                    <a:lnTo>
                      <a:pt x="27" y="2108"/>
                    </a:lnTo>
                    <a:lnTo>
                      <a:pt x="52" y="2314"/>
                    </a:lnTo>
                    <a:lnTo>
                      <a:pt x="129" y="2494"/>
                    </a:lnTo>
                    <a:lnTo>
                      <a:pt x="207" y="2699"/>
                    </a:lnTo>
                    <a:lnTo>
                      <a:pt x="309" y="2879"/>
                    </a:lnTo>
                    <a:lnTo>
                      <a:pt x="412" y="3033"/>
                    </a:lnTo>
                    <a:lnTo>
                      <a:pt x="541" y="3187"/>
                    </a:lnTo>
                    <a:lnTo>
                      <a:pt x="669" y="3316"/>
                    </a:lnTo>
                    <a:lnTo>
                      <a:pt x="798" y="3444"/>
                    </a:lnTo>
                    <a:lnTo>
                      <a:pt x="952" y="3547"/>
                    </a:lnTo>
                    <a:lnTo>
                      <a:pt x="1106" y="3624"/>
                    </a:lnTo>
                    <a:lnTo>
                      <a:pt x="1440" y="3779"/>
                    </a:lnTo>
                    <a:lnTo>
                      <a:pt x="1594" y="3650"/>
                    </a:lnTo>
                    <a:lnTo>
                      <a:pt x="1748" y="3496"/>
                    </a:lnTo>
                    <a:lnTo>
                      <a:pt x="1903" y="3342"/>
                    </a:lnTo>
                    <a:lnTo>
                      <a:pt x="2031" y="3187"/>
                    </a:lnTo>
                    <a:lnTo>
                      <a:pt x="2134" y="3008"/>
                    </a:lnTo>
                    <a:lnTo>
                      <a:pt x="2211" y="2828"/>
                    </a:lnTo>
                    <a:lnTo>
                      <a:pt x="2288" y="2648"/>
                    </a:lnTo>
                    <a:lnTo>
                      <a:pt x="2340" y="2442"/>
                    </a:lnTo>
                    <a:lnTo>
                      <a:pt x="2365" y="2262"/>
                    </a:lnTo>
                    <a:lnTo>
                      <a:pt x="2391" y="2057"/>
                    </a:lnTo>
                    <a:lnTo>
                      <a:pt x="2365" y="1851"/>
                    </a:lnTo>
                    <a:lnTo>
                      <a:pt x="2340" y="1645"/>
                    </a:lnTo>
                    <a:lnTo>
                      <a:pt x="2314" y="1466"/>
                    </a:lnTo>
                    <a:lnTo>
                      <a:pt x="2237" y="1260"/>
                    </a:lnTo>
                    <a:lnTo>
                      <a:pt x="2160" y="1080"/>
                    </a:lnTo>
                    <a:lnTo>
                      <a:pt x="2057" y="874"/>
                    </a:lnTo>
                    <a:lnTo>
                      <a:pt x="1954" y="720"/>
                    </a:lnTo>
                    <a:lnTo>
                      <a:pt x="1826" y="592"/>
                    </a:lnTo>
                    <a:lnTo>
                      <a:pt x="1697" y="438"/>
                    </a:lnTo>
                    <a:lnTo>
                      <a:pt x="1569" y="335"/>
                    </a:lnTo>
                    <a:lnTo>
                      <a:pt x="1414" y="232"/>
                    </a:lnTo>
                    <a:lnTo>
                      <a:pt x="1260" y="129"/>
                    </a:lnTo>
                    <a:lnTo>
                      <a:pt x="926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25" name="Google Shape;16255;p39">
                <a:extLst>
                  <a:ext uri="{FF2B5EF4-FFF2-40B4-BE49-F238E27FC236}">
                    <a16:creationId xmlns:a16="http://schemas.microsoft.com/office/drawing/2014/main" id="{6E5C0F4A-1675-9F77-94D2-E6D6B538984A}"/>
                  </a:ext>
                </a:extLst>
              </p:cNvPr>
              <p:cNvSpPr/>
              <p:nvPr/>
            </p:nvSpPr>
            <p:spPr>
              <a:xfrm>
                <a:off x="6714675" y="352000"/>
                <a:ext cx="104750" cy="104750"/>
              </a:xfrm>
              <a:custGeom>
                <a:avLst/>
                <a:gdLst/>
                <a:ahLst/>
                <a:cxnLst/>
                <a:rect l="l" t="t" r="r" b="b"/>
                <a:pathLst>
                  <a:path w="4190" h="4190" extrusionOk="0">
                    <a:moveTo>
                      <a:pt x="1979" y="1"/>
                    </a:moveTo>
                    <a:lnTo>
                      <a:pt x="1774" y="26"/>
                    </a:lnTo>
                    <a:lnTo>
                      <a:pt x="1568" y="78"/>
                    </a:lnTo>
                    <a:lnTo>
                      <a:pt x="1362" y="129"/>
                    </a:lnTo>
                    <a:lnTo>
                      <a:pt x="1182" y="232"/>
                    </a:lnTo>
                    <a:lnTo>
                      <a:pt x="1003" y="335"/>
                    </a:lnTo>
                    <a:lnTo>
                      <a:pt x="925" y="360"/>
                    </a:lnTo>
                    <a:lnTo>
                      <a:pt x="771" y="489"/>
                    </a:lnTo>
                    <a:lnTo>
                      <a:pt x="617" y="617"/>
                    </a:lnTo>
                    <a:lnTo>
                      <a:pt x="489" y="772"/>
                    </a:lnTo>
                    <a:lnTo>
                      <a:pt x="360" y="951"/>
                    </a:lnTo>
                    <a:lnTo>
                      <a:pt x="257" y="1106"/>
                    </a:lnTo>
                    <a:lnTo>
                      <a:pt x="180" y="1286"/>
                    </a:lnTo>
                    <a:lnTo>
                      <a:pt x="103" y="1465"/>
                    </a:lnTo>
                    <a:lnTo>
                      <a:pt x="52" y="1671"/>
                    </a:lnTo>
                    <a:lnTo>
                      <a:pt x="26" y="1851"/>
                    </a:lnTo>
                    <a:lnTo>
                      <a:pt x="0" y="2057"/>
                    </a:lnTo>
                    <a:lnTo>
                      <a:pt x="26" y="2262"/>
                    </a:lnTo>
                    <a:lnTo>
                      <a:pt x="26" y="2442"/>
                    </a:lnTo>
                    <a:lnTo>
                      <a:pt x="77" y="2648"/>
                    </a:lnTo>
                    <a:lnTo>
                      <a:pt x="154" y="2827"/>
                    </a:lnTo>
                    <a:lnTo>
                      <a:pt x="232" y="3033"/>
                    </a:lnTo>
                    <a:lnTo>
                      <a:pt x="334" y="3213"/>
                    </a:lnTo>
                    <a:lnTo>
                      <a:pt x="437" y="3367"/>
                    </a:lnTo>
                    <a:lnTo>
                      <a:pt x="540" y="3496"/>
                    </a:lnTo>
                    <a:lnTo>
                      <a:pt x="668" y="3624"/>
                    </a:lnTo>
                    <a:lnTo>
                      <a:pt x="823" y="3753"/>
                    </a:lnTo>
                    <a:lnTo>
                      <a:pt x="1105" y="3933"/>
                    </a:lnTo>
                    <a:lnTo>
                      <a:pt x="1439" y="4087"/>
                    </a:lnTo>
                    <a:lnTo>
                      <a:pt x="1645" y="4138"/>
                    </a:lnTo>
                    <a:lnTo>
                      <a:pt x="1876" y="4190"/>
                    </a:lnTo>
                    <a:lnTo>
                      <a:pt x="2339" y="4190"/>
                    </a:lnTo>
                    <a:lnTo>
                      <a:pt x="2544" y="4138"/>
                    </a:lnTo>
                    <a:lnTo>
                      <a:pt x="2776" y="4087"/>
                    </a:lnTo>
                    <a:lnTo>
                      <a:pt x="3007" y="3984"/>
                    </a:lnTo>
                    <a:lnTo>
                      <a:pt x="3213" y="3881"/>
                    </a:lnTo>
                    <a:lnTo>
                      <a:pt x="3393" y="3753"/>
                    </a:lnTo>
                    <a:lnTo>
                      <a:pt x="3547" y="3624"/>
                    </a:lnTo>
                    <a:lnTo>
                      <a:pt x="3675" y="3470"/>
                    </a:lnTo>
                    <a:lnTo>
                      <a:pt x="3804" y="3290"/>
                    </a:lnTo>
                    <a:lnTo>
                      <a:pt x="3932" y="3136"/>
                    </a:lnTo>
                    <a:lnTo>
                      <a:pt x="4009" y="2956"/>
                    </a:lnTo>
                    <a:lnTo>
                      <a:pt x="4086" y="2750"/>
                    </a:lnTo>
                    <a:lnTo>
                      <a:pt x="4138" y="2571"/>
                    </a:lnTo>
                    <a:lnTo>
                      <a:pt x="4164" y="2365"/>
                    </a:lnTo>
                    <a:lnTo>
                      <a:pt x="4189" y="2159"/>
                    </a:lnTo>
                    <a:lnTo>
                      <a:pt x="4189" y="1979"/>
                    </a:lnTo>
                    <a:lnTo>
                      <a:pt x="4164" y="1774"/>
                    </a:lnTo>
                    <a:lnTo>
                      <a:pt x="4112" y="1568"/>
                    </a:lnTo>
                    <a:lnTo>
                      <a:pt x="4061" y="1363"/>
                    </a:lnTo>
                    <a:lnTo>
                      <a:pt x="3984" y="1183"/>
                    </a:lnTo>
                    <a:lnTo>
                      <a:pt x="3881" y="1003"/>
                    </a:lnTo>
                    <a:lnTo>
                      <a:pt x="3752" y="823"/>
                    </a:lnTo>
                    <a:lnTo>
                      <a:pt x="3624" y="669"/>
                    </a:lnTo>
                    <a:lnTo>
                      <a:pt x="3470" y="515"/>
                    </a:lnTo>
                    <a:lnTo>
                      <a:pt x="3290" y="386"/>
                    </a:lnTo>
                    <a:lnTo>
                      <a:pt x="3136" y="283"/>
                    </a:lnTo>
                    <a:lnTo>
                      <a:pt x="2956" y="180"/>
                    </a:lnTo>
                    <a:lnTo>
                      <a:pt x="2750" y="129"/>
                    </a:lnTo>
                    <a:lnTo>
                      <a:pt x="2570" y="52"/>
                    </a:lnTo>
                    <a:lnTo>
                      <a:pt x="2365" y="26"/>
                    </a:lnTo>
                    <a:lnTo>
                      <a:pt x="2159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26" name="Google Shape;16256;p39">
                <a:extLst>
                  <a:ext uri="{FF2B5EF4-FFF2-40B4-BE49-F238E27FC236}">
                    <a16:creationId xmlns:a16="http://schemas.microsoft.com/office/drawing/2014/main" id="{C577FCE4-F6AF-6D7A-9287-891DA9DD45B4}"/>
                  </a:ext>
                </a:extLst>
              </p:cNvPr>
              <p:cNvSpPr/>
              <p:nvPr/>
            </p:nvSpPr>
            <p:spPr>
              <a:xfrm>
                <a:off x="6714675" y="361000"/>
                <a:ext cx="59125" cy="93175"/>
              </a:xfrm>
              <a:custGeom>
                <a:avLst/>
                <a:gdLst/>
                <a:ahLst/>
                <a:cxnLst/>
                <a:rect l="l" t="t" r="r" b="b"/>
                <a:pathLst>
                  <a:path w="2365" h="3727" extrusionOk="0">
                    <a:moveTo>
                      <a:pt x="925" y="0"/>
                    </a:moveTo>
                    <a:lnTo>
                      <a:pt x="771" y="129"/>
                    </a:lnTo>
                    <a:lnTo>
                      <a:pt x="617" y="257"/>
                    </a:lnTo>
                    <a:lnTo>
                      <a:pt x="489" y="412"/>
                    </a:lnTo>
                    <a:lnTo>
                      <a:pt x="360" y="591"/>
                    </a:lnTo>
                    <a:lnTo>
                      <a:pt x="257" y="746"/>
                    </a:lnTo>
                    <a:lnTo>
                      <a:pt x="180" y="926"/>
                    </a:lnTo>
                    <a:lnTo>
                      <a:pt x="103" y="1105"/>
                    </a:lnTo>
                    <a:lnTo>
                      <a:pt x="52" y="1311"/>
                    </a:lnTo>
                    <a:lnTo>
                      <a:pt x="26" y="1491"/>
                    </a:lnTo>
                    <a:lnTo>
                      <a:pt x="0" y="1697"/>
                    </a:lnTo>
                    <a:lnTo>
                      <a:pt x="26" y="1902"/>
                    </a:lnTo>
                    <a:lnTo>
                      <a:pt x="26" y="2082"/>
                    </a:lnTo>
                    <a:lnTo>
                      <a:pt x="77" y="2288"/>
                    </a:lnTo>
                    <a:lnTo>
                      <a:pt x="154" y="2467"/>
                    </a:lnTo>
                    <a:lnTo>
                      <a:pt x="232" y="2673"/>
                    </a:lnTo>
                    <a:lnTo>
                      <a:pt x="334" y="2853"/>
                    </a:lnTo>
                    <a:lnTo>
                      <a:pt x="437" y="3007"/>
                    </a:lnTo>
                    <a:lnTo>
                      <a:pt x="540" y="3136"/>
                    </a:lnTo>
                    <a:lnTo>
                      <a:pt x="668" y="3264"/>
                    </a:lnTo>
                    <a:lnTo>
                      <a:pt x="823" y="3393"/>
                    </a:lnTo>
                    <a:lnTo>
                      <a:pt x="1105" y="3573"/>
                    </a:lnTo>
                    <a:lnTo>
                      <a:pt x="1439" y="3727"/>
                    </a:lnTo>
                    <a:lnTo>
                      <a:pt x="1594" y="3598"/>
                    </a:lnTo>
                    <a:lnTo>
                      <a:pt x="1748" y="3470"/>
                    </a:lnTo>
                    <a:lnTo>
                      <a:pt x="1876" y="3316"/>
                    </a:lnTo>
                    <a:lnTo>
                      <a:pt x="2005" y="3136"/>
                    </a:lnTo>
                    <a:lnTo>
                      <a:pt x="2108" y="2981"/>
                    </a:lnTo>
                    <a:lnTo>
                      <a:pt x="2185" y="2802"/>
                    </a:lnTo>
                    <a:lnTo>
                      <a:pt x="2262" y="2622"/>
                    </a:lnTo>
                    <a:lnTo>
                      <a:pt x="2313" y="2416"/>
                    </a:lnTo>
                    <a:lnTo>
                      <a:pt x="2339" y="2236"/>
                    </a:lnTo>
                    <a:lnTo>
                      <a:pt x="2365" y="2031"/>
                    </a:lnTo>
                    <a:lnTo>
                      <a:pt x="2365" y="1825"/>
                    </a:lnTo>
                    <a:lnTo>
                      <a:pt x="2339" y="1645"/>
                    </a:lnTo>
                    <a:lnTo>
                      <a:pt x="2287" y="1440"/>
                    </a:lnTo>
                    <a:lnTo>
                      <a:pt x="2236" y="1260"/>
                    </a:lnTo>
                    <a:lnTo>
                      <a:pt x="2133" y="1054"/>
                    </a:lnTo>
                    <a:lnTo>
                      <a:pt x="2030" y="874"/>
                    </a:lnTo>
                    <a:lnTo>
                      <a:pt x="1928" y="720"/>
                    </a:lnTo>
                    <a:lnTo>
                      <a:pt x="1825" y="591"/>
                    </a:lnTo>
                    <a:lnTo>
                      <a:pt x="1696" y="463"/>
                    </a:lnTo>
                    <a:lnTo>
                      <a:pt x="1542" y="334"/>
                    </a:lnTo>
                    <a:lnTo>
                      <a:pt x="1260" y="155"/>
                    </a:lnTo>
                    <a:lnTo>
                      <a:pt x="925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27" name="Google Shape;16257;p39">
                <a:extLst>
                  <a:ext uri="{FF2B5EF4-FFF2-40B4-BE49-F238E27FC236}">
                    <a16:creationId xmlns:a16="http://schemas.microsoft.com/office/drawing/2014/main" id="{4037175F-1D46-6160-1638-E300E6FE4602}"/>
                  </a:ext>
                </a:extLst>
              </p:cNvPr>
              <p:cNvSpPr/>
              <p:nvPr/>
            </p:nvSpPr>
            <p:spPr>
              <a:xfrm>
                <a:off x="6862450" y="458650"/>
                <a:ext cx="12875" cy="10950"/>
              </a:xfrm>
              <a:custGeom>
                <a:avLst/>
                <a:gdLst/>
                <a:ahLst/>
                <a:cxnLst/>
                <a:rect l="l" t="t" r="r" b="b"/>
                <a:pathLst>
                  <a:path w="515" h="438" extrusionOk="0">
                    <a:moveTo>
                      <a:pt x="386" y="1"/>
                    </a:moveTo>
                    <a:lnTo>
                      <a:pt x="360" y="26"/>
                    </a:lnTo>
                    <a:lnTo>
                      <a:pt x="283" y="78"/>
                    </a:lnTo>
                    <a:lnTo>
                      <a:pt x="206" y="155"/>
                    </a:lnTo>
                    <a:lnTo>
                      <a:pt x="129" y="206"/>
                    </a:lnTo>
                    <a:lnTo>
                      <a:pt x="51" y="258"/>
                    </a:lnTo>
                    <a:lnTo>
                      <a:pt x="0" y="309"/>
                    </a:lnTo>
                    <a:lnTo>
                      <a:pt x="26" y="360"/>
                    </a:lnTo>
                    <a:lnTo>
                      <a:pt x="51" y="412"/>
                    </a:lnTo>
                    <a:lnTo>
                      <a:pt x="129" y="438"/>
                    </a:lnTo>
                    <a:lnTo>
                      <a:pt x="231" y="438"/>
                    </a:lnTo>
                    <a:lnTo>
                      <a:pt x="334" y="360"/>
                    </a:lnTo>
                    <a:lnTo>
                      <a:pt x="437" y="232"/>
                    </a:lnTo>
                    <a:lnTo>
                      <a:pt x="488" y="155"/>
                    </a:lnTo>
                    <a:lnTo>
                      <a:pt x="514" y="103"/>
                    </a:lnTo>
                    <a:lnTo>
                      <a:pt x="488" y="52"/>
                    </a:lnTo>
                    <a:lnTo>
                      <a:pt x="437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28" name="Google Shape;16258;p39">
                <a:extLst>
                  <a:ext uri="{FF2B5EF4-FFF2-40B4-BE49-F238E27FC236}">
                    <a16:creationId xmlns:a16="http://schemas.microsoft.com/office/drawing/2014/main" id="{2DBD06F3-74EE-6825-86EF-9F9C9118E2B1}"/>
                  </a:ext>
                </a:extLst>
              </p:cNvPr>
              <p:cNvSpPr/>
              <p:nvPr/>
            </p:nvSpPr>
            <p:spPr>
              <a:xfrm>
                <a:off x="6825825" y="404675"/>
                <a:ext cx="47550" cy="63000"/>
              </a:xfrm>
              <a:custGeom>
                <a:avLst/>
                <a:gdLst/>
                <a:ahLst/>
                <a:cxnLst/>
                <a:rect l="l" t="t" r="r" b="b"/>
                <a:pathLst>
                  <a:path w="1902" h="2520" extrusionOk="0">
                    <a:moveTo>
                      <a:pt x="1851" y="1"/>
                    </a:moveTo>
                    <a:lnTo>
                      <a:pt x="1722" y="284"/>
                    </a:lnTo>
                    <a:lnTo>
                      <a:pt x="1619" y="386"/>
                    </a:lnTo>
                    <a:lnTo>
                      <a:pt x="1516" y="489"/>
                    </a:lnTo>
                    <a:lnTo>
                      <a:pt x="1362" y="566"/>
                    </a:lnTo>
                    <a:lnTo>
                      <a:pt x="1208" y="618"/>
                    </a:lnTo>
                    <a:lnTo>
                      <a:pt x="848" y="669"/>
                    </a:lnTo>
                    <a:lnTo>
                      <a:pt x="643" y="746"/>
                    </a:lnTo>
                    <a:lnTo>
                      <a:pt x="437" y="849"/>
                    </a:lnTo>
                    <a:lnTo>
                      <a:pt x="283" y="1003"/>
                    </a:lnTo>
                    <a:lnTo>
                      <a:pt x="129" y="1183"/>
                    </a:lnTo>
                    <a:lnTo>
                      <a:pt x="52" y="1363"/>
                    </a:lnTo>
                    <a:lnTo>
                      <a:pt x="0" y="1594"/>
                    </a:lnTo>
                    <a:lnTo>
                      <a:pt x="0" y="1826"/>
                    </a:lnTo>
                    <a:lnTo>
                      <a:pt x="52" y="2031"/>
                    </a:lnTo>
                    <a:lnTo>
                      <a:pt x="154" y="2211"/>
                    </a:lnTo>
                    <a:lnTo>
                      <a:pt x="334" y="2365"/>
                    </a:lnTo>
                    <a:lnTo>
                      <a:pt x="411" y="2417"/>
                    </a:lnTo>
                    <a:lnTo>
                      <a:pt x="514" y="2468"/>
                    </a:lnTo>
                    <a:lnTo>
                      <a:pt x="617" y="2494"/>
                    </a:lnTo>
                    <a:lnTo>
                      <a:pt x="720" y="2519"/>
                    </a:lnTo>
                    <a:lnTo>
                      <a:pt x="591" y="2417"/>
                    </a:lnTo>
                    <a:lnTo>
                      <a:pt x="489" y="2262"/>
                    </a:lnTo>
                    <a:lnTo>
                      <a:pt x="437" y="2108"/>
                    </a:lnTo>
                    <a:lnTo>
                      <a:pt x="386" y="1954"/>
                    </a:lnTo>
                    <a:lnTo>
                      <a:pt x="360" y="1800"/>
                    </a:lnTo>
                    <a:lnTo>
                      <a:pt x="386" y="1671"/>
                    </a:lnTo>
                    <a:lnTo>
                      <a:pt x="411" y="1517"/>
                    </a:lnTo>
                    <a:lnTo>
                      <a:pt x="463" y="1389"/>
                    </a:lnTo>
                    <a:lnTo>
                      <a:pt x="566" y="1286"/>
                    </a:lnTo>
                    <a:lnTo>
                      <a:pt x="668" y="1209"/>
                    </a:lnTo>
                    <a:lnTo>
                      <a:pt x="797" y="1157"/>
                    </a:lnTo>
                    <a:lnTo>
                      <a:pt x="925" y="1106"/>
                    </a:lnTo>
                    <a:lnTo>
                      <a:pt x="1182" y="1029"/>
                    </a:lnTo>
                    <a:lnTo>
                      <a:pt x="1439" y="952"/>
                    </a:lnTo>
                    <a:lnTo>
                      <a:pt x="1568" y="875"/>
                    </a:lnTo>
                    <a:lnTo>
                      <a:pt x="1671" y="798"/>
                    </a:lnTo>
                    <a:lnTo>
                      <a:pt x="1773" y="695"/>
                    </a:lnTo>
                    <a:lnTo>
                      <a:pt x="1851" y="566"/>
                    </a:lnTo>
                    <a:lnTo>
                      <a:pt x="1902" y="438"/>
                    </a:lnTo>
                    <a:lnTo>
                      <a:pt x="1902" y="284"/>
                    </a:lnTo>
                    <a:lnTo>
                      <a:pt x="1902" y="155"/>
                    </a:lnTo>
                    <a:lnTo>
                      <a:pt x="1851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29" name="Google Shape;16259;p39">
                <a:extLst>
                  <a:ext uri="{FF2B5EF4-FFF2-40B4-BE49-F238E27FC236}">
                    <a16:creationId xmlns:a16="http://schemas.microsoft.com/office/drawing/2014/main" id="{499D1C3B-CE8E-E57A-A757-5E49E429A1BF}"/>
                  </a:ext>
                </a:extLst>
              </p:cNvPr>
              <p:cNvSpPr/>
              <p:nvPr/>
            </p:nvSpPr>
            <p:spPr>
              <a:xfrm>
                <a:off x="6815550" y="478575"/>
                <a:ext cx="77100" cy="39850"/>
              </a:xfrm>
              <a:custGeom>
                <a:avLst/>
                <a:gdLst/>
                <a:ahLst/>
                <a:cxnLst/>
                <a:rect l="l" t="t" r="r" b="b"/>
                <a:pathLst>
                  <a:path w="3084" h="1594" extrusionOk="0">
                    <a:moveTo>
                      <a:pt x="3084" y="0"/>
                    </a:moveTo>
                    <a:lnTo>
                      <a:pt x="2724" y="206"/>
                    </a:lnTo>
                    <a:lnTo>
                      <a:pt x="2364" y="360"/>
                    </a:lnTo>
                    <a:lnTo>
                      <a:pt x="1979" y="437"/>
                    </a:lnTo>
                    <a:lnTo>
                      <a:pt x="1593" y="489"/>
                    </a:lnTo>
                    <a:lnTo>
                      <a:pt x="1208" y="489"/>
                    </a:lnTo>
                    <a:lnTo>
                      <a:pt x="822" y="437"/>
                    </a:lnTo>
                    <a:lnTo>
                      <a:pt x="411" y="334"/>
                    </a:lnTo>
                    <a:lnTo>
                      <a:pt x="0" y="180"/>
                    </a:lnTo>
                    <a:lnTo>
                      <a:pt x="51" y="412"/>
                    </a:lnTo>
                    <a:lnTo>
                      <a:pt x="103" y="643"/>
                    </a:lnTo>
                    <a:lnTo>
                      <a:pt x="180" y="823"/>
                    </a:lnTo>
                    <a:lnTo>
                      <a:pt x="283" y="977"/>
                    </a:lnTo>
                    <a:lnTo>
                      <a:pt x="386" y="1131"/>
                    </a:lnTo>
                    <a:lnTo>
                      <a:pt x="514" y="1234"/>
                    </a:lnTo>
                    <a:lnTo>
                      <a:pt x="643" y="1337"/>
                    </a:lnTo>
                    <a:lnTo>
                      <a:pt x="771" y="1414"/>
                    </a:lnTo>
                    <a:lnTo>
                      <a:pt x="1002" y="1517"/>
                    </a:lnTo>
                    <a:lnTo>
                      <a:pt x="1182" y="1568"/>
                    </a:lnTo>
                    <a:lnTo>
                      <a:pt x="1336" y="1594"/>
                    </a:lnTo>
                    <a:lnTo>
                      <a:pt x="1670" y="1594"/>
                    </a:lnTo>
                    <a:lnTo>
                      <a:pt x="1825" y="1568"/>
                    </a:lnTo>
                    <a:lnTo>
                      <a:pt x="2005" y="1542"/>
                    </a:lnTo>
                    <a:lnTo>
                      <a:pt x="2159" y="1491"/>
                    </a:lnTo>
                    <a:lnTo>
                      <a:pt x="2313" y="1414"/>
                    </a:lnTo>
                    <a:lnTo>
                      <a:pt x="2519" y="1285"/>
                    </a:lnTo>
                    <a:lnTo>
                      <a:pt x="2698" y="1131"/>
                    </a:lnTo>
                    <a:lnTo>
                      <a:pt x="2853" y="951"/>
                    </a:lnTo>
                    <a:lnTo>
                      <a:pt x="2955" y="746"/>
                    </a:lnTo>
                    <a:lnTo>
                      <a:pt x="3033" y="566"/>
                    </a:lnTo>
                    <a:lnTo>
                      <a:pt x="3058" y="386"/>
                    </a:lnTo>
                    <a:lnTo>
                      <a:pt x="3084" y="103"/>
                    </a:lnTo>
                    <a:lnTo>
                      <a:pt x="3084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30" name="Google Shape;16260;p39">
                <a:extLst>
                  <a:ext uri="{FF2B5EF4-FFF2-40B4-BE49-F238E27FC236}">
                    <a16:creationId xmlns:a16="http://schemas.microsoft.com/office/drawing/2014/main" id="{83BB79C1-7E62-B25B-0448-FD3B7238F4E3}"/>
                  </a:ext>
                </a:extLst>
              </p:cNvPr>
              <p:cNvSpPr/>
              <p:nvPr/>
            </p:nvSpPr>
            <p:spPr>
              <a:xfrm>
                <a:off x="6834825" y="495925"/>
                <a:ext cx="48200" cy="22500"/>
              </a:xfrm>
              <a:custGeom>
                <a:avLst/>
                <a:gdLst/>
                <a:ahLst/>
                <a:cxnLst/>
                <a:rect l="l" t="t" r="r" b="b"/>
                <a:pathLst>
                  <a:path w="1928" h="900" extrusionOk="0">
                    <a:moveTo>
                      <a:pt x="874" y="0"/>
                    </a:moveTo>
                    <a:lnTo>
                      <a:pt x="694" y="52"/>
                    </a:lnTo>
                    <a:lnTo>
                      <a:pt x="540" y="103"/>
                    </a:lnTo>
                    <a:lnTo>
                      <a:pt x="411" y="180"/>
                    </a:lnTo>
                    <a:lnTo>
                      <a:pt x="283" y="309"/>
                    </a:lnTo>
                    <a:lnTo>
                      <a:pt x="154" y="411"/>
                    </a:lnTo>
                    <a:lnTo>
                      <a:pt x="77" y="566"/>
                    </a:lnTo>
                    <a:lnTo>
                      <a:pt x="0" y="720"/>
                    </a:lnTo>
                    <a:lnTo>
                      <a:pt x="231" y="823"/>
                    </a:lnTo>
                    <a:lnTo>
                      <a:pt x="411" y="874"/>
                    </a:lnTo>
                    <a:lnTo>
                      <a:pt x="565" y="900"/>
                    </a:lnTo>
                    <a:lnTo>
                      <a:pt x="899" y="900"/>
                    </a:lnTo>
                    <a:lnTo>
                      <a:pt x="1054" y="874"/>
                    </a:lnTo>
                    <a:lnTo>
                      <a:pt x="1234" y="848"/>
                    </a:lnTo>
                    <a:lnTo>
                      <a:pt x="1388" y="797"/>
                    </a:lnTo>
                    <a:lnTo>
                      <a:pt x="1542" y="720"/>
                    </a:lnTo>
                    <a:lnTo>
                      <a:pt x="1748" y="591"/>
                    </a:lnTo>
                    <a:lnTo>
                      <a:pt x="1927" y="437"/>
                    </a:lnTo>
                    <a:lnTo>
                      <a:pt x="1748" y="257"/>
                    </a:lnTo>
                    <a:lnTo>
                      <a:pt x="1542" y="103"/>
                    </a:lnTo>
                    <a:lnTo>
                      <a:pt x="1311" y="26"/>
                    </a:lnTo>
                    <a:lnTo>
                      <a:pt x="1182" y="0"/>
                    </a:lnTo>
                    <a:close/>
                  </a:path>
                </a:pathLst>
              </a:custGeom>
              <a:solidFill>
                <a:srgbClr val="CC0000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31" name="Google Shape;16261;p39">
                <a:extLst>
                  <a:ext uri="{FF2B5EF4-FFF2-40B4-BE49-F238E27FC236}">
                    <a16:creationId xmlns:a16="http://schemas.microsoft.com/office/drawing/2014/main" id="{6F5E8727-E46C-76CA-AD38-BA252F48F917}"/>
                  </a:ext>
                </a:extLst>
              </p:cNvPr>
              <p:cNvSpPr/>
              <p:nvPr/>
            </p:nvSpPr>
            <p:spPr>
              <a:xfrm>
                <a:off x="6732025" y="321175"/>
                <a:ext cx="71975" cy="24425"/>
              </a:xfrm>
              <a:custGeom>
                <a:avLst/>
                <a:gdLst/>
                <a:ahLst/>
                <a:cxnLst/>
                <a:rect l="l" t="t" r="r" b="b"/>
                <a:pathLst>
                  <a:path w="2879" h="977" extrusionOk="0">
                    <a:moveTo>
                      <a:pt x="1773" y="0"/>
                    </a:moveTo>
                    <a:lnTo>
                      <a:pt x="1439" y="26"/>
                    </a:lnTo>
                    <a:lnTo>
                      <a:pt x="1157" y="77"/>
                    </a:lnTo>
                    <a:lnTo>
                      <a:pt x="848" y="206"/>
                    </a:lnTo>
                    <a:lnTo>
                      <a:pt x="591" y="334"/>
                    </a:lnTo>
                    <a:lnTo>
                      <a:pt x="437" y="463"/>
                    </a:lnTo>
                    <a:lnTo>
                      <a:pt x="283" y="591"/>
                    </a:lnTo>
                    <a:lnTo>
                      <a:pt x="129" y="720"/>
                    </a:lnTo>
                    <a:lnTo>
                      <a:pt x="26" y="874"/>
                    </a:lnTo>
                    <a:lnTo>
                      <a:pt x="0" y="925"/>
                    </a:lnTo>
                    <a:lnTo>
                      <a:pt x="26" y="977"/>
                    </a:lnTo>
                    <a:lnTo>
                      <a:pt x="77" y="977"/>
                    </a:lnTo>
                    <a:lnTo>
                      <a:pt x="771" y="745"/>
                    </a:lnTo>
                    <a:lnTo>
                      <a:pt x="1105" y="643"/>
                    </a:lnTo>
                    <a:lnTo>
                      <a:pt x="1439" y="540"/>
                    </a:lnTo>
                    <a:lnTo>
                      <a:pt x="1799" y="488"/>
                    </a:lnTo>
                    <a:lnTo>
                      <a:pt x="2133" y="463"/>
                    </a:lnTo>
                    <a:lnTo>
                      <a:pt x="2467" y="488"/>
                    </a:lnTo>
                    <a:lnTo>
                      <a:pt x="2827" y="540"/>
                    </a:lnTo>
                    <a:lnTo>
                      <a:pt x="2853" y="540"/>
                    </a:lnTo>
                    <a:lnTo>
                      <a:pt x="2878" y="514"/>
                    </a:lnTo>
                    <a:lnTo>
                      <a:pt x="2878" y="463"/>
                    </a:lnTo>
                    <a:lnTo>
                      <a:pt x="2878" y="437"/>
                    </a:lnTo>
                    <a:lnTo>
                      <a:pt x="2750" y="334"/>
                    </a:lnTo>
                    <a:lnTo>
                      <a:pt x="2621" y="257"/>
                    </a:lnTo>
                    <a:lnTo>
                      <a:pt x="2493" y="180"/>
                    </a:lnTo>
                    <a:lnTo>
                      <a:pt x="2364" y="103"/>
                    </a:lnTo>
                    <a:lnTo>
                      <a:pt x="2056" y="26"/>
                    </a:lnTo>
                    <a:lnTo>
                      <a:pt x="1773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32" name="Google Shape;16262;p39">
                <a:extLst>
                  <a:ext uri="{FF2B5EF4-FFF2-40B4-BE49-F238E27FC236}">
                    <a16:creationId xmlns:a16="http://schemas.microsoft.com/office/drawing/2014/main" id="{ADCC268A-792B-831E-C010-D32F51E8E276}"/>
                  </a:ext>
                </a:extLst>
              </p:cNvPr>
              <p:cNvSpPr/>
              <p:nvPr/>
            </p:nvSpPr>
            <p:spPr>
              <a:xfrm>
                <a:off x="6958175" y="373850"/>
                <a:ext cx="62350" cy="53350"/>
              </a:xfrm>
              <a:custGeom>
                <a:avLst/>
                <a:gdLst/>
                <a:ahLst/>
                <a:cxnLst/>
                <a:rect l="l" t="t" r="r" b="b"/>
                <a:pathLst>
                  <a:path w="2494" h="2134" extrusionOk="0">
                    <a:moveTo>
                      <a:pt x="283" y="0"/>
                    </a:moveTo>
                    <a:lnTo>
                      <a:pt x="52" y="26"/>
                    </a:lnTo>
                    <a:lnTo>
                      <a:pt x="26" y="26"/>
                    </a:lnTo>
                    <a:lnTo>
                      <a:pt x="0" y="77"/>
                    </a:lnTo>
                    <a:lnTo>
                      <a:pt x="0" y="103"/>
                    </a:lnTo>
                    <a:lnTo>
                      <a:pt x="52" y="129"/>
                    </a:lnTo>
                    <a:lnTo>
                      <a:pt x="411" y="283"/>
                    </a:lnTo>
                    <a:lnTo>
                      <a:pt x="746" y="463"/>
                    </a:lnTo>
                    <a:lnTo>
                      <a:pt x="1054" y="669"/>
                    </a:lnTo>
                    <a:lnTo>
                      <a:pt x="1362" y="926"/>
                    </a:lnTo>
                    <a:lnTo>
                      <a:pt x="1645" y="1208"/>
                    </a:lnTo>
                    <a:lnTo>
                      <a:pt x="1902" y="1491"/>
                    </a:lnTo>
                    <a:lnTo>
                      <a:pt x="2416" y="2133"/>
                    </a:lnTo>
                    <a:lnTo>
                      <a:pt x="2493" y="2133"/>
                    </a:lnTo>
                    <a:lnTo>
                      <a:pt x="2467" y="1902"/>
                    </a:lnTo>
                    <a:lnTo>
                      <a:pt x="2416" y="1697"/>
                    </a:lnTo>
                    <a:lnTo>
                      <a:pt x="2365" y="1491"/>
                    </a:lnTo>
                    <a:lnTo>
                      <a:pt x="2262" y="1285"/>
                    </a:lnTo>
                    <a:lnTo>
                      <a:pt x="2159" y="1080"/>
                    </a:lnTo>
                    <a:lnTo>
                      <a:pt x="2031" y="874"/>
                    </a:lnTo>
                    <a:lnTo>
                      <a:pt x="1876" y="720"/>
                    </a:lnTo>
                    <a:lnTo>
                      <a:pt x="1722" y="540"/>
                    </a:lnTo>
                    <a:lnTo>
                      <a:pt x="1542" y="412"/>
                    </a:lnTo>
                    <a:lnTo>
                      <a:pt x="1337" y="283"/>
                    </a:lnTo>
                    <a:lnTo>
                      <a:pt x="1157" y="180"/>
                    </a:lnTo>
                    <a:lnTo>
                      <a:pt x="925" y="77"/>
                    </a:lnTo>
                    <a:lnTo>
                      <a:pt x="720" y="26"/>
                    </a:lnTo>
                    <a:lnTo>
                      <a:pt x="48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33" name="Google Shape;16263;p39">
                <a:extLst>
                  <a:ext uri="{FF2B5EF4-FFF2-40B4-BE49-F238E27FC236}">
                    <a16:creationId xmlns:a16="http://schemas.microsoft.com/office/drawing/2014/main" id="{FFCE51D3-8C32-A775-3BD6-2E5B3CB645D3}"/>
                  </a:ext>
                </a:extLst>
              </p:cNvPr>
              <p:cNvSpPr/>
              <p:nvPr/>
            </p:nvSpPr>
            <p:spPr>
              <a:xfrm>
                <a:off x="6748725" y="291600"/>
                <a:ext cx="214600" cy="21875"/>
              </a:xfrm>
              <a:custGeom>
                <a:avLst/>
                <a:gdLst/>
                <a:ahLst/>
                <a:cxnLst/>
                <a:rect l="l" t="t" r="r" b="b"/>
                <a:pathLst>
                  <a:path w="8584" h="875" extrusionOk="0">
                    <a:moveTo>
                      <a:pt x="0" y="1"/>
                    </a:moveTo>
                    <a:lnTo>
                      <a:pt x="232" y="155"/>
                    </a:lnTo>
                    <a:lnTo>
                      <a:pt x="463" y="258"/>
                    </a:lnTo>
                    <a:lnTo>
                      <a:pt x="746" y="361"/>
                    </a:lnTo>
                    <a:lnTo>
                      <a:pt x="1003" y="438"/>
                    </a:lnTo>
                    <a:lnTo>
                      <a:pt x="1542" y="541"/>
                    </a:lnTo>
                    <a:lnTo>
                      <a:pt x="2082" y="643"/>
                    </a:lnTo>
                    <a:lnTo>
                      <a:pt x="2827" y="746"/>
                    </a:lnTo>
                    <a:lnTo>
                      <a:pt x="3650" y="823"/>
                    </a:lnTo>
                    <a:lnTo>
                      <a:pt x="4523" y="875"/>
                    </a:lnTo>
                    <a:lnTo>
                      <a:pt x="5423" y="875"/>
                    </a:lnTo>
                    <a:lnTo>
                      <a:pt x="5885" y="849"/>
                    </a:lnTo>
                    <a:lnTo>
                      <a:pt x="6322" y="823"/>
                    </a:lnTo>
                    <a:lnTo>
                      <a:pt x="6759" y="772"/>
                    </a:lnTo>
                    <a:lnTo>
                      <a:pt x="7170" y="695"/>
                    </a:lnTo>
                    <a:lnTo>
                      <a:pt x="7582" y="592"/>
                    </a:lnTo>
                    <a:lnTo>
                      <a:pt x="7941" y="463"/>
                    </a:lnTo>
                    <a:lnTo>
                      <a:pt x="8275" y="309"/>
                    </a:lnTo>
                    <a:lnTo>
                      <a:pt x="8584" y="129"/>
                    </a:lnTo>
                    <a:lnTo>
                      <a:pt x="8070" y="258"/>
                    </a:lnTo>
                    <a:lnTo>
                      <a:pt x="7530" y="361"/>
                    </a:lnTo>
                    <a:lnTo>
                      <a:pt x="6991" y="412"/>
                    </a:lnTo>
                    <a:lnTo>
                      <a:pt x="6451" y="438"/>
                    </a:lnTo>
                    <a:lnTo>
                      <a:pt x="5371" y="438"/>
                    </a:lnTo>
                    <a:lnTo>
                      <a:pt x="4292" y="412"/>
                    </a:lnTo>
                    <a:lnTo>
                      <a:pt x="3213" y="361"/>
                    </a:lnTo>
                    <a:lnTo>
                      <a:pt x="2133" y="284"/>
                    </a:lnTo>
                    <a:lnTo>
                      <a:pt x="1054" y="206"/>
                    </a:lnTo>
                    <a:lnTo>
                      <a:pt x="489" y="129"/>
                    </a:lnTo>
                    <a:lnTo>
                      <a:pt x="232" y="78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0000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34" name="Google Shape;16264;p39">
                <a:extLst>
                  <a:ext uri="{FF2B5EF4-FFF2-40B4-BE49-F238E27FC236}">
                    <a16:creationId xmlns:a16="http://schemas.microsoft.com/office/drawing/2014/main" id="{19B03074-E5A9-A484-75F5-D7208E7FB5FF}"/>
                  </a:ext>
                </a:extLst>
              </p:cNvPr>
              <p:cNvSpPr/>
              <p:nvPr/>
            </p:nvSpPr>
            <p:spPr>
              <a:xfrm>
                <a:off x="6799475" y="264625"/>
                <a:ext cx="131100" cy="15450"/>
              </a:xfrm>
              <a:custGeom>
                <a:avLst/>
                <a:gdLst/>
                <a:ahLst/>
                <a:cxnLst/>
                <a:rect l="l" t="t" r="r" b="b"/>
                <a:pathLst>
                  <a:path w="5244" h="618" extrusionOk="0">
                    <a:moveTo>
                      <a:pt x="5243" y="0"/>
                    </a:moveTo>
                    <a:lnTo>
                      <a:pt x="3933" y="78"/>
                    </a:lnTo>
                    <a:lnTo>
                      <a:pt x="3290" y="129"/>
                    </a:lnTo>
                    <a:lnTo>
                      <a:pt x="1311" y="129"/>
                    </a:lnTo>
                    <a:lnTo>
                      <a:pt x="1" y="78"/>
                    </a:lnTo>
                    <a:lnTo>
                      <a:pt x="1" y="78"/>
                    </a:lnTo>
                    <a:lnTo>
                      <a:pt x="309" y="206"/>
                    </a:lnTo>
                    <a:lnTo>
                      <a:pt x="617" y="309"/>
                    </a:lnTo>
                    <a:lnTo>
                      <a:pt x="951" y="412"/>
                    </a:lnTo>
                    <a:lnTo>
                      <a:pt x="1286" y="489"/>
                    </a:lnTo>
                    <a:lnTo>
                      <a:pt x="1620" y="540"/>
                    </a:lnTo>
                    <a:lnTo>
                      <a:pt x="1954" y="592"/>
                    </a:lnTo>
                    <a:lnTo>
                      <a:pt x="2288" y="592"/>
                    </a:lnTo>
                    <a:lnTo>
                      <a:pt x="2622" y="617"/>
                    </a:lnTo>
                    <a:lnTo>
                      <a:pt x="2982" y="592"/>
                    </a:lnTo>
                    <a:lnTo>
                      <a:pt x="3316" y="566"/>
                    </a:lnTo>
                    <a:lnTo>
                      <a:pt x="3650" y="514"/>
                    </a:lnTo>
                    <a:lnTo>
                      <a:pt x="3984" y="463"/>
                    </a:lnTo>
                    <a:lnTo>
                      <a:pt x="4318" y="360"/>
                    </a:lnTo>
                    <a:lnTo>
                      <a:pt x="4626" y="257"/>
                    </a:lnTo>
                    <a:lnTo>
                      <a:pt x="4935" y="155"/>
                    </a:lnTo>
                    <a:lnTo>
                      <a:pt x="5243" y="0"/>
                    </a:lnTo>
                    <a:close/>
                  </a:path>
                </a:pathLst>
              </a:custGeom>
              <a:solidFill>
                <a:srgbClr val="000000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35" name="Google Shape;16265;p39">
                <a:extLst>
                  <a:ext uri="{FF2B5EF4-FFF2-40B4-BE49-F238E27FC236}">
                    <a16:creationId xmlns:a16="http://schemas.microsoft.com/office/drawing/2014/main" id="{D953DB3B-CF65-33F6-B21D-3D1CFA3B4AB0}"/>
                  </a:ext>
                </a:extLst>
              </p:cNvPr>
              <p:cNvSpPr/>
              <p:nvPr/>
            </p:nvSpPr>
            <p:spPr>
              <a:xfrm>
                <a:off x="7005725" y="313450"/>
                <a:ext cx="52700" cy="68125"/>
              </a:xfrm>
              <a:custGeom>
                <a:avLst/>
                <a:gdLst/>
                <a:ahLst/>
                <a:cxnLst/>
                <a:rect l="l" t="t" r="r" b="b"/>
                <a:pathLst>
                  <a:path w="2108" h="2725" extrusionOk="0">
                    <a:moveTo>
                      <a:pt x="0" y="1"/>
                    </a:moveTo>
                    <a:lnTo>
                      <a:pt x="0" y="258"/>
                    </a:lnTo>
                    <a:lnTo>
                      <a:pt x="0" y="463"/>
                    </a:lnTo>
                    <a:lnTo>
                      <a:pt x="51" y="695"/>
                    </a:lnTo>
                    <a:lnTo>
                      <a:pt x="103" y="926"/>
                    </a:lnTo>
                    <a:lnTo>
                      <a:pt x="206" y="1131"/>
                    </a:lnTo>
                    <a:lnTo>
                      <a:pt x="308" y="1337"/>
                    </a:lnTo>
                    <a:lnTo>
                      <a:pt x="411" y="1543"/>
                    </a:lnTo>
                    <a:lnTo>
                      <a:pt x="565" y="1722"/>
                    </a:lnTo>
                    <a:lnTo>
                      <a:pt x="720" y="1902"/>
                    </a:lnTo>
                    <a:lnTo>
                      <a:pt x="899" y="2057"/>
                    </a:lnTo>
                    <a:lnTo>
                      <a:pt x="1079" y="2211"/>
                    </a:lnTo>
                    <a:lnTo>
                      <a:pt x="1259" y="2339"/>
                    </a:lnTo>
                    <a:lnTo>
                      <a:pt x="1465" y="2468"/>
                    </a:lnTo>
                    <a:lnTo>
                      <a:pt x="1670" y="2571"/>
                    </a:lnTo>
                    <a:lnTo>
                      <a:pt x="1876" y="2648"/>
                    </a:lnTo>
                    <a:lnTo>
                      <a:pt x="2107" y="2725"/>
                    </a:lnTo>
                    <a:lnTo>
                      <a:pt x="1799" y="2391"/>
                    </a:lnTo>
                    <a:lnTo>
                      <a:pt x="1516" y="2082"/>
                    </a:lnTo>
                    <a:lnTo>
                      <a:pt x="1208" y="1748"/>
                    </a:lnTo>
                    <a:lnTo>
                      <a:pt x="925" y="1440"/>
                    </a:lnTo>
                    <a:lnTo>
                      <a:pt x="668" y="1106"/>
                    </a:lnTo>
                    <a:lnTo>
                      <a:pt x="437" y="746"/>
                    </a:lnTo>
                    <a:lnTo>
                      <a:pt x="206" y="386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0000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36" name="Google Shape;16266;p39">
                <a:extLst>
                  <a:ext uri="{FF2B5EF4-FFF2-40B4-BE49-F238E27FC236}">
                    <a16:creationId xmlns:a16="http://schemas.microsoft.com/office/drawing/2014/main" id="{3E138DB6-8486-A296-CD71-035551C38B65}"/>
                  </a:ext>
                </a:extLst>
              </p:cNvPr>
              <p:cNvSpPr/>
              <p:nvPr/>
            </p:nvSpPr>
            <p:spPr>
              <a:xfrm>
                <a:off x="6904850" y="135475"/>
                <a:ext cx="296850" cy="414425"/>
              </a:xfrm>
              <a:custGeom>
                <a:avLst/>
                <a:gdLst/>
                <a:ahLst/>
                <a:cxnLst/>
                <a:rect l="l" t="t" r="r" b="b"/>
                <a:pathLst>
                  <a:path w="11874" h="16577" extrusionOk="0">
                    <a:moveTo>
                      <a:pt x="2442" y="1"/>
                    </a:moveTo>
                    <a:lnTo>
                      <a:pt x="2133" y="52"/>
                    </a:lnTo>
                    <a:lnTo>
                      <a:pt x="1825" y="104"/>
                    </a:lnTo>
                    <a:lnTo>
                      <a:pt x="1542" y="207"/>
                    </a:lnTo>
                    <a:lnTo>
                      <a:pt x="1260" y="309"/>
                    </a:lnTo>
                    <a:lnTo>
                      <a:pt x="977" y="464"/>
                    </a:lnTo>
                    <a:lnTo>
                      <a:pt x="746" y="643"/>
                    </a:lnTo>
                    <a:lnTo>
                      <a:pt x="514" y="849"/>
                    </a:lnTo>
                    <a:lnTo>
                      <a:pt x="309" y="1080"/>
                    </a:lnTo>
                    <a:lnTo>
                      <a:pt x="154" y="1363"/>
                    </a:lnTo>
                    <a:lnTo>
                      <a:pt x="0" y="1671"/>
                    </a:lnTo>
                    <a:lnTo>
                      <a:pt x="154" y="1389"/>
                    </a:lnTo>
                    <a:lnTo>
                      <a:pt x="360" y="1132"/>
                    </a:lnTo>
                    <a:lnTo>
                      <a:pt x="566" y="926"/>
                    </a:lnTo>
                    <a:lnTo>
                      <a:pt x="771" y="721"/>
                    </a:lnTo>
                    <a:lnTo>
                      <a:pt x="1028" y="566"/>
                    </a:lnTo>
                    <a:lnTo>
                      <a:pt x="1285" y="464"/>
                    </a:lnTo>
                    <a:lnTo>
                      <a:pt x="1568" y="361"/>
                    </a:lnTo>
                    <a:lnTo>
                      <a:pt x="1851" y="284"/>
                    </a:lnTo>
                    <a:lnTo>
                      <a:pt x="2159" y="232"/>
                    </a:lnTo>
                    <a:lnTo>
                      <a:pt x="3058" y="232"/>
                    </a:lnTo>
                    <a:lnTo>
                      <a:pt x="3367" y="284"/>
                    </a:lnTo>
                    <a:lnTo>
                      <a:pt x="3675" y="335"/>
                    </a:lnTo>
                    <a:lnTo>
                      <a:pt x="3958" y="412"/>
                    </a:lnTo>
                    <a:lnTo>
                      <a:pt x="4241" y="515"/>
                    </a:lnTo>
                    <a:lnTo>
                      <a:pt x="4523" y="618"/>
                    </a:lnTo>
                    <a:lnTo>
                      <a:pt x="4780" y="746"/>
                    </a:lnTo>
                    <a:lnTo>
                      <a:pt x="5063" y="875"/>
                    </a:lnTo>
                    <a:lnTo>
                      <a:pt x="5320" y="1029"/>
                    </a:lnTo>
                    <a:lnTo>
                      <a:pt x="5551" y="1183"/>
                    </a:lnTo>
                    <a:lnTo>
                      <a:pt x="5808" y="1363"/>
                    </a:lnTo>
                    <a:lnTo>
                      <a:pt x="6040" y="1543"/>
                    </a:lnTo>
                    <a:lnTo>
                      <a:pt x="6245" y="1748"/>
                    </a:lnTo>
                    <a:lnTo>
                      <a:pt x="6451" y="1954"/>
                    </a:lnTo>
                    <a:lnTo>
                      <a:pt x="6656" y="2185"/>
                    </a:lnTo>
                    <a:lnTo>
                      <a:pt x="6811" y="2417"/>
                    </a:lnTo>
                    <a:lnTo>
                      <a:pt x="6990" y="2648"/>
                    </a:lnTo>
                    <a:lnTo>
                      <a:pt x="7119" y="2931"/>
                    </a:lnTo>
                    <a:lnTo>
                      <a:pt x="7247" y="3188"/>
                    </a:lnTo>
                    <a:lnTo>
                      <a:pt x="7350" y="3470"/>
                    </a:lnTo>
                    <a:lnTo>
                      <a:pt x="7427" y="3753"/>
                    </a:lnTo>
                    <a:lnTo>
                      <a:pt x="7453" y="3959"/>
                    </a:lnTo>
                    <a:lnTo>
                      <a:pt x="7479" y="4164"/>
                    </a:lnTo>
                    <a:lnTo>
                      <a:pt x="7453" y="4550"/>
                    </a:lnTo>
                    <a:lnTo>
                      <a:pt x="7402" y="4935"/>
                    </a:lnTo>
                    <a:lnTo>
                      <a:pt x="7299" y="5321"/>
                    </a:lnTo>
                    <a:lnTo>
                      <a:pt x="7068" y="6092"/>
                    </a:lnTo>
                    <a:lnTo>
                      <a:pt x="6965" y="6503"/>
                    </a:lnTo>
                    <a:lnTo>
                      <a:pt x="6913" y="6914"/>
                    </a:lnTo>
                    <a:lnTo>
                      <a:pt x="6913" y="7248"/>
                    </a:lnTo>
                    <a:lnTo>
                      <a:pt x="6939" y="7582"/>
                    </a:lnTo>
                    <a:lnTo>
                      <a:pt x="7016" y="7891"/>
                    </a:lnTo>
                    <a:lnTo>
                      <a:pt x="7119" y="8173"/>
                    </a:lnTo>
                    <a:lnTo>
                      <a:pt x="7273" y="8456"/>
                    </a:lnTo>
                    <a:lnTo>
                      <a:pt x="7453" y="8713"/>
                    </a:lnTo>
                    <a:lnTo>
                      <a:pt x="7633" y="8944"/>
                    </a:lnTo>
                    <a:lnTo>
                      <a:pt x="7864" y="9201"/>
                    </a:lnTo>
                    <a:lnTo>
                      <a:pt x="8096" y="9407"/>
                    </a:lnTo>
                    <a:lnTo>
                      <a:pt x="8352" y="9638"/>
                    </a:lnTo>
                    <a:lnTo>
                      <a:pt x="8892" y="10024"/>
                    </a:lnTo>
                    <a:lnTo>
                      <a:pt x="9946" y="10743"/>
                    </a:lnTo>
                    <a:lnTo>
                      <a:pt x="10408" y="11103"/>
                    </a:lnTo>
                    <a:lnTo>
                      <a:pt x="10640" y="11309"/>
                    </a:lnTo>
                    <a:lnTo>
                      <a:pt x="10845" y="11514"/>
                    </a:lnTo>
                    <a:lnTo>
                      <a:pt x="11025" y="11720"/>
                    </a:lnTo>
                    <a:lnTo>
                      <a:pt x="11179" y="11977"/>
                    </a:lnTo>
                    <a:lnTo>
                      <a:pt x="11334" y="12234"/>
                    </a:lnTo>
                    <a:lnTo>
                      <a:pt x="11436" y="12491"/>
                    </a:lnTo>
                    <a:lnTo>
                      <a:pt x="11514" y="12748"/>
                    </a:lnTo>
                    <a:lnTo>
                      <a:pt x="11539" y="12979"/>
                    </a:lnTo>
                    <a:lnTo>
                      <a:pt x="11565" y="13236"/>
                    </a:lnTo>
                    <a:lnTo>
                      <a:pt x="11565" y="13467"/>
                    </a:lnTo>
                    <a:lnTo>
                      <a:pt x="11514" y="13724"/>
                    </a:lnTo>
                    <a:lnTo>
                      <a:pt x="11462" y="13956"/>
                    </a:lnTo>
                    <a:lnTo>
                      <a:pt x="11411" y="14187"/>
                    </a:lnTo>
                    <a:lnTo>
                      <a:pt x="11308" y="14418"/>
                    </a:lnTo>
                    <a:lnTo>
                      <a:pt x="11205" y="14624"/>
                    </a:lnTo>
                    <a:lnTo>
                      <a:pt x="11077" y="14855"/>
                    </a:lnTo>
                    <a:lnTo>
                      <a:pt x="10922" y="15061"/>
                    </a:lnTo>
                    <a:lnTo>
                      <a:pt x="10768" y="15241"/>
                    </a:lnTo>
                    <a:lnTo>
                      <a:pt x="10614" y="15420"/>
                    </a:lnTo>
                    <a:lnTo>
                      <a:pt x="10434" y="15600"/>
                    </a:lnTo>
                    <a:lnTo>
                      <a:pt x="10229" y="15755"/>
                    </a:lnTo>
                    <a:lnTo>
                      <a:pt x="10049" y="15909"/>
                    </a:lnTo>
                    <a:lnTo>
                      <a:pt x="9689" y="16114"/>
                    </a:lnTo>
                    <a:lnTo>
                      <a:pt x="9329" y="16294"/>
                    </a:lnTo>
                    <a:lnTo>
                      <a:pt x="8944" y="16448"/>
                    </a:lnTo>
                    <a:lnTo>
                      <a:pt x="8558" y="16577"/>
                    </a:lnTo>
                    <a:lnTo>
                      <a:pt x="8969" y="16474"/>
                    </a:lnTo>
                    <a:lnTo>
                      <a:pt x="9355" y="16346"/>
                    </a:lnTo>
                    <a:lnTo>
                      <a:pt x="9740" y="16191"/>
                    </a:lnTo>
                    <a:lnTo>
                      <a:pt x="10100" y="16012"/>
                    </a:lnTo>
                    <a:lnTo>
                      <a:pt x="10331" y="15857"/>
                    </a:lnTo>
                    <a:lnTo>
                      <a:pt x="10537" y="15703"/>
                    </a:lnTo>
                    <a:lnTo>
                      <a:pt x="10743" y="15549"/>
                    </a:lnTo>
                    <a:lnTo>
                      <a:pt x="10948" y="15343"/>
                    </a:lnTo>
                    <a:lnTo>
                      <a:pt x="11128" y="15163"/>
                    </a:lnTo>
                    <a:lnTo>
                      <a:pt x="11282" y="14932"/>
                    </a:lnTo>
                    <a:lnTo>
                      <a:pt x="11436" y="14701"/>
                    </a:lnTo>
                    <a:lnTo>
                      <a:pt x="11539" y="14470"/>
                    </a:lnTo>
                    <a:lnTo>
                      <a:pt x="11668" y="14238"/>
                    </a:lnTo>
                    <a:lnTo>
                      <a:pt x="11745" y="13981"/>
                    </a:lnTo>
                    <a:lnTo>
                      <a:pt x="11822" y="13724"/>
                    </a:lnTo>
                    <a:lnTo>
                      <a:pt x="11848" y="13467"/>
                    </a:lnTo>
                    <a:lnTo>
                      <a:pt x="11873" y="13185"/>
                    </a:lnTo>
                    <a:lnTo>
                      <a:pt x="11848" y="12928"/>
                    </a:lnTo>
                    <a:lnTo>
                      <a:pt x="11822" y="12671"/>
                    </a:lnTo>
                    <a:lnTo>
                      <a:pt x="11770" y="12388"/>
                    </a:lnTo>
                    <a:lnTo>
                      <a:pt x="11642" y="12105"/>
                    </a:lnTo>
                    <a:lnTo>
                      <a:pt x="11514" y="11797"/>
                    </a:lnTo>
                    <a:lnTo>
                      <a:pt x="11334" y="11540"/>
                    </a:lnTo>
                    <a:lnTo>
                      <a:pt x="11128" y="11283"/>
                    </a:lnTo>
                    <a:lnTo>
                      <a:pt x="10922" y="11026"/>
                    </a:lnTo>
                    <a:lnTo>
                      <a:pt x="10665" y="10820"/>
                    </a:lnTo>
                    <a:lnTo>
                      <a:pt x="10434" y="10615"/>
                    </a:lnTo>
                    <a:lnTo>
                      <a:pt x="10177" y="10409"/>
                    </a:lnTo>
                    <a:lnTo>
                      <a:pt x="9715" y="10075"/>
                    </a:lnTo>
                    <a:lnTo>
                      <a:pt x="9226" y="9741"/>
                    </a:lnTo>
                    <a:lnTo>
                      <a:pt x="8738" y="9381"/>
                    </a:lnTo>
                    <a:lnTo>
                      <a:pt x="8275" y="8970"/>
                    </a:lnTo>
                    <a:lnTo>
                      <a:pt x="8070" y="8764"/>
                    </a:lnTo>
                    <a:lnTo>
                      <a:pt x="7890" y="8559"/>
                    </a:lnTo>
                    <a:lnTo>
                      <a:pt x="7736" y="8327"/>
                    </a:lnTo>
                    <a:lnTo>
                      <a:pt x="7582" y="8071"/>
                    </a:lnTo>
                    <a:lnTo>
                      <a:pt x="7479" y="7814"/>
                    </a:lnTo>
                    <a:lnTo>
                      <a:pt x="7402" y="7531"/>
                    </a:lnTo>
                    <a:lnTo>
                      <a:pt x="7376" y="7248"/>
                    </a:lnTo>
                    <a:lnTo>
                      <a:pt x="7376" y="6940"/>
                    </a:lnTo>
                    <a:lnTo>
                      <a:pt x="7427" y="6554"/>
                    </a:lnTo>
                    <a:lnTo>
                      <a:pt x="7530" y="6169"/>
                    </a:lnTo>
                    <a:lnTo>
                      <a:pt x="7761" y="5398"/>
                    </a:lnTo>
                    <a:lnTo>
                      <a:pt x="7839" y="4961"/>
                    </a:lnTo>
                    <a:lnTo>
                      <a:pt x="7916" y="4524"/>
                    </a:lnTo>
                    <a:lnTo>
                      <a:pt x="7916" y="4087"/>
                    </a:lnTo>
                    <a:lnTo>
                      <a:pt x="7890" y="3882"/>
                    </a:lnTo>
                    <a:lnTo>
                      <a:pt x="7839" y="3650"/>
                    </a:lnTo>
                    <a:lnTo>
                      <a:pt x="7761" y="3342"/>
                    </a:lnTo>
                    <a:lnTo>
                      <a:pt x="7659" y="3059"/>
                    </a:lnTo>
                    <a:lnTo>
                      <a:pt x="7504" y="2751"/>
                    </a:lnTo>
                    <a:lnTo>
                      <a:pt x="7350" y="2468"/>
                    </a:lnTo>
                    <a:lnTo>
                      <a:pt x="7170" y="2211"/>
                    </a:lnTo>
                    <a:lnTo>
                      <a:pt x="6990" y="1954"/>
                    </a:lnTo>
                    <a:lnTo>
                      <a:pt x="6785" y="1723"/>
                    </a:lnTo>
                    <a:lnTo>
                      <a:pt x="6554" y="1492"/>
                    </a:lnTo>
                    <a:lnTo>
                      <a:pt x="6297" y="1286"/>
                    </a:lnTo>
                    <a:lnTo>
                      <a:pt x="6040" y="1080"/>
                    </a:lnTo>
                    <a:lnTo>
                      <a:pt x="5783" y="900"/>
                    </a:lnTo>
                    <a:lnTo>
                      <a:pt x="5500" y="721"/>
                    </a:lnTo>
                    <a:lnTo>
                      <a:pt x="5217" y="566"/>
                    </a:lnTo>
                    <a:lnTo>
                      <a:pt x="4934" y="438"/>
                    </a:lnTo>
                    <a:lnTo>
                      <a:pt x="4626" y="335"/>
                    </a:lnTo>
                    <a:lnTo>
                      <a:pt x="4343" y="232"/>
                    </a:lnTo>
                    <a:lnTo>
                      <a:pt x="4035" y="155"/>
                    </a:lnTo>
                    <a:lnTo>
                      <a:pt x="3727" y="78"/>
                    </a:lnTo>
                    <a:lnTo>
                      <a:pt x="3418" y="27"/>
                    </a:lnTo>
                    <a:lnTo>
                      <a:pt x="3084" y="1"/>
                    </a:lnTo>
                    <a:close/>
                  </a:path>
                </a:pathLst>
              </a:custGeom>
              <a:solidFill>
                <a:srgbClr val="000000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37" name="Google Shape;16267;p39">
                <a:extLst>
                  <a:ext uri="{FF2B5EF4-FFF2-40B4-BE49-F238E27FC236}">
                    <a16:creationId xmlns:a16="http://schemas.microsoft.com/office/drawing/2014/main" id="{514E5BC6-F375-D6B0-C76F-7F57FA8F6E68}"/>
                  </a:ext>
                </a:extLst>
              </p:cNvPr>
              <p:cNvSpPr/>
              <p:nvPr/>
            </p:nvSpPr>
            <p:spPr>
              <a:xfrm>
                <a:off x="6988375" y="175975"/>
                <a:ext cx="75175" cy="72625"/>
              </a:xfrm>
              <a:custGeom>
                <a:avLst/>
                <a:gdLst/>
                <a:ahLst/>
                <a:cxnLst/>
                <a:rect l="l" t="t" r="r" b="b"/>
                <a:pathLst>
                  <a:path w="3007" h="2905" extrusionOk="0">
                    <a:moveTo>
                      <a:pt x="900" y="0"/>
                    </a:moveTo>
                    <a:lnTo>
                      <a:pt x="591" y="26"/>
                    </a:lnTo>
                    <a:lnTo>
                      <a:pt x="437" y="51"/>
                    </a:lnTo>
                    <a:lnTo>
                      <a:pt x="283" y="103"/>
                    </a:lnTo>
                    <a:lnTo>
                      <a:pt x="129" y="154"/>
                    </a:lnTo>
                    <a:lnTo>
                      <a:pt x="0" y="231"/>
                    </a:lnTo>
                    <a:lnTo>
                      <a:pt x="411" y="231"/>
                    </a:lnTo>
                    <a:lnTo>
                      <a:pt x="617" y="257"/>
                    </a:lnTo>
                    <a:lnTo>
                      <a:pt x="823" y="283"/>
                    </a:lnTo>
                    <a:lnTo>
                      <a:pt x="1028" y="334"/>
                    </a:lnTo>
                    <a:lnTo>
                      <a:pt x="1208" y="411"/>
                    </a:lnTo>
                    <a:lnTo>
                      <a:pt x="1388" y="488"/>
                    </a:lnTo>
                    <a:lnTo>
                      <a:pt x="1568" y="591"/>
                    </a:lnTo>
                    <a:lnTo>
                      <a:pt x="1722" y="694"/>
                    </a:lnTo>
                    <a:lnTo>
                      <a:pt x="1876" y="822"/>
                    </a:lnTo>
                    <a:lnTo>
                      <a:pt x="2159" y="1105"/>
                    </a:lnTo>
                    <a:lnTo>
                      <a:pt x="2287" y="1259"/>
                    </a:lnTo>
                    <a:lnTo>
                      <a:pt x="2416" y="1439"/>
                    </a:lnTo>
                    <a:lnTo>
                      <a:pt x="2519" y="1619"/>
                    </a:lnTo>
                    <a:lnTo>
                      <a:pt x="2596" y="1799"/>
                    </a:lnTo>
                    <a:lnTo>
                      <a:pt x="2699" y="2056"/>
                    </a:lnTo>
                    <a:lnTo>
                      <a:pt x="2776" y="2339"/>
                    </a:lnTo>
                    <a:lnTo>
                      <a:pt x="2827" y="2596"/>
                    </a:lnTo>
                    <a:lnTo>
                      <a:pt x="2853" y="2904"/>
                    </a:lnTo>
                    <a:lnTo>
                      <a:pt x="2956" y="2596"/>
                    </a:lnTo>
                    <a:lnTo>
                      <a:pt x="3007" y="2287"/>
                    </a:lnTo>
                    <a:lnTo>
                      <a:pt x="3007" y="1979"/>
                    </a:lnTo>
                    <a:lnTo>
                      <a:pt x="2930" y="1670"/>
                    </a:lnTo>
                    <a:lnTo>
                      <a:pt x="2853" y="1388"/>
                    </a:lnTo>
                    <a:lnTo>
                      <a:pt x="2699" y="1079"/>
                    </a:lnTo>
                    <a:lnTo>
                      <a:pt x="2519" y="822"/>
                    </a:lnTo>
                    <a:lnTo>
                      <a:pt x="2313" y="591"/>
                    </a:lnTo>
                    <a:lnTo>
                      <a:pt x="2082" y="385"/>
                    </a:lnTo>
                    <a:lnTo>
                      <a:pt x="1825" y="231"/>
                    </a:lnTo>
                    <a:lnTo>
                      <a:pt x="1516" y="103"/>
                    </a:lnTo>
                    <a:lnTo>
                      <a:pt x="1208" y="26"/>
                    </a:lnTo>
                    <a:lnTo>
                      <a:pt x="900" y="0"/>
                    </a:lnTo>
                    <a:close/>
                  </a:path>
                </a:pathLst>
              </a:custGeom>
              <a:solidFill>
                <a:srgbClr val="000000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38" name="Google Shape;16268;p39">
                <a:extLst>
                  <a:ext uri="{FF2B5EF4-FFF2-40B4-BE49-F238E27FC236}">
                    <a16:creationId xmlns:a16="http://schemas.microsoft.com/office/drawing/2014/main" id="{3B134CBC-EBCA-7D0B-A4D7-C75E71AABC0D}"/>
                  </a:ext>
                </a:extLst>
              </p:cNvPr>
              <p:cNvSpPr/>
              <p:nvPr/>
            </p:nvSpPr>
            <p:spPr>
              <a:xfrm>
                <a:off x="6336250" y="328875"/>
                <a:ext cx="136875" cy="136875"/>
              </a:xfrm>
              <a:custGeom>
                <a:avLst/>
                <a:gdLst/>
                <a:ahLst/>
                <a:cxnLst/>
                <a:rect l="l" t="t" r="r" b="b"/>
                <a:pathLst>
                  <a:path w="5475" h="5475" extrusionOk="0">
                    <a:moveTo>
                      <a:pt x="2493" y="0"/>
                    </a:moveTo>
                    <a:lnTo>
                      <a:pt x="2211" y="52"/>
                    </a:lnTo>
                    <a:lnTo>
                      <a:pt x="1928" y="129"/>
                    </a:lnTo>
                    <a:lnTo>
                      <a:pt x="1671" y="206"/>
                    </a:lnTo>
                    <a:lnTo>
                      <a:pt x="1440" y="335"/>
                    </a:lnTo>
                    <a:lnTo>
                      <a:pt x="1208" y="463"/>
                    </a:lnTo>
                    <a:lnTo>
                      <a:pt x="1003" y="617"/>
                    </a:lnTo>
                    <a:lnTo>
                      <a:pt x="797" y="797"/>
                    </a:lnTo>
                    <a:lnTo>
                      <a:pt x="617" y="1003"/>
                    </a:lnTo>
                    <a:lnTo>
                      <a:pt x="463" y="1208"/>
                    </a:lnTo>
                    <a:lnTo>
                      <a:pt x="334" y="1440"/>
                    </a:lnTo>
                    <a:lnTo>
                      <a:pt x="206" y="1671"/>
                    </a:lnTo>
                    <a:lnTo>
                      <a:pt x="129" y="1928"/>
                    </a:lnTo>
                    <a:lnTo>
                      <a:pt x="52" y="2185"/>
                    </a:lnTo>
                    <a:lnTo>
                      <a:pt x="26" y="2442"/>
                    </a:lnTo>
                    <a:lnTo>
                      <a:pt x="0" y="2725"/>
                    </a:lnTo>
                    <a:lnTo>
                      <a:pt x="0" y="2982"/>
                    </a:lnTo>
                    <a:lnTo>
                      <a:pt x="52" y="3264"/>
                    </a:lnTo>
                    <a:lnTo>
                      <a:pt x="129" y="3547"/>
                    </a:lnTo>
                    <a:lnTo>
                      <a:pt x="206" y="3804"/>
                    </a:lnTo>
                    <a:lnTo>
                      <a:pt x="334" y="4035"/>
                    </a:lnTo>
                    <a:lnTo>
                      <a:pt x="463" y="4266"/>
                    </a:lnTo>
                    <a:lnTo>
                      <a:pt x="617" y="4472"/>
                    </a:lnTo>
                    <a:lnTo>
                      <a:pt x="797" y="4678"/>
                    </a:lnTo>
                    <a:lnTo>
                      <a:pt x="1003" y="4858"/>
                    </a:lnTo>
                    <a:lnTo>
                      <a:pt x="1208" y="5012"/>
                    </a:lnTo>
                    <a:lnTo>
                      <a:pt x="1440" y="5140"/>
                    </a:lnTo>
                    <a:lnTo>
                      <a:pt x="1671" y="5269"/>
                    </a:lnTo>
                    <a:lnTo>
                      <a:pt x="1928" y="5346"/>
                    </a:lnTo>
                    <a:lnTo>
                      <a:pt x="2185" y="5423"/>
                    </a:lnTo>
                    <a:lnTo>
                      <a:pt x="2442" y="5449"/>
                    </a:lnTo>
                    <a:lnTo>
                      <a:pt x="2725" y="5474"/>
                    </a:lnTo>
                    <a:lnTo>
                      <a:pt x="2982" y="5474"/>
                    </a:lnTo>
                    <a:lnTo>
                      <a:pt x="3264" y="5423"/>
                    </a:lnTo>
                    <a:lnTo>
                      <a:pt x="3547" y="5346"/>
                    </a:lnTo>
                    <a:lnTo>
                      <a:pt x="3804" y="5269"/>
                    </a:lnTo>
                    <a:lnTo>
                      <a:pt x="4035" y="5140"/>
                    </a:lnTo>
                    <a:lnTo>
                      <a:pt x="4266" y="5012"/>
                    </a:lnTo>
                    <a:lnTo>
                      <a:pt x="4472" y="4858"/>
                    </a:lnTo>
                    <a:lnTo>
                      <a:pt x="4678" y="4678"/>
                    </a:lnTo>
                    <a:lnTo>
                      <a:pt x="4858" y="4472"/>
                    </a:lnTo>
                    <a:lnTo>
                      <a:pt x="5012" y="4266"/>
                    </a:lnTo>
                    <a:lnTo>
                      <a:pt x="5140" y="4035"/>
                    </a:lnTo>
                    <a:lnTo>
                      <a:pt x="5269" y="3804"/>
                    </a:lnTo>
                    <a:lnTo>
                      <a:pt x="5346" y="3547"/>
                    </a:lnTo>
                    <a:lnTo>
                      <a:pt x="5423" y="3290"/>
                    </a:lnTo>
                    <a:lnTo>
                      <a:pt x="5449" y="3033"/>
                    </a:lnTo>
                    <a:lnTo>
                      <a:pt x="5474" y="2750"/>
                    </a:lnTo>
                    <a:lnTo>
                      <a:pt x="5474" y="2493"/>
                    </a:lnTo>
                    <a:lnTo>
                      <a:pt x="5423" y="2211"/>
                    </a:lnTo>
                    <a:lnTo>
                      <a:pt x="5346" y="1928"/>
                    </a:lnTo>
                    <a:lnTo>
                      <a:pt x="5269" y="1671"/>
                    </a:lnTo>
                    <a:lnTo>
                      <a:pt x="5140" y="1440"/>
                    </a:lnTo>
                    <a:lnTo>
                      <a:pt x="5012" y="1208"/>
                    </a:lnTo>
                    <a:lnTo>
                      <a:pt x="4858" y="1003"/>
                    </a:lnTo>
                    <a:lnTo>
                      <a:pt x="4678" y="797"/>
                    </a:lnTo>
                    <a:lnTo>
                      <a:pt x="4472" y="617"/>
                    </a:lnTo>
                    <a:lnTo>
                      <a:pt x="4266" y="463"/>
                    </a:lnTo>
                    <a:lnTo>
                      <a:pt x="4035" y="335"/>
                    </a:lnTo>
                    <a:lnTo>
                      <a:pt x="3804" y="206"/>
                    </a:lnTo>
                    <a:lnTo>
                      <a:pt x="3547" y="129"/>
                    </a:lnTo>
                    <a:lnTo>
                      <a:pt x="3290" y="52"/>
                    </a:lnTo>
                    <a:lnTo>
                      <a:pt x="3033" y="26"/>
                    </a:lnTo>
                    <a:lnTo>
                      <a:pt x="2750" y="0"/>
                    </a:lnTo>
                    <a:close/>
                  </a:path>
                </a:pathLst>
              </a:custGeom>
              <a:solidFill>
                <a:srgbClr val="E7C59E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39" name="Google Shape;16269;p39">
                <a:extLst>
                  <a:ext uri="{FF2B5EF4-FFF2-40B4-BE49-F238E27FC236}">
                    <a16:creationId xmlns:a16="http://schemas.microsoft.com/office/drawing/2014/main" id="{E0003452-CB64-432F-415E-C34CF445FAD6}"/>
                  </a:ext>
                </a:extLst>
              </p:cNvPr>
              <p:cNvSpPr/>
              <p:nvPr/>
            </p:nvSpPr>
            <p:spPr>
              <a:xfrm>
                <a:off x="6405000" y="357150"/>
                <a:ext cx="34700" cy="94450"/>
              </a:xfrm>
              <a:custGeom>
                <a:avLst/>
                <a:gdLst/>
                <a:ahLst/>
                <a:cxnLst/>
                <a:rect l="l" t="t" r="r" b="b"/>
                <a:pathLst>
                  <a:path w="1388" h="3778" extrusionOk="0">
                    <a:moveTo>
                      <a:pt x="1311" y="0"/>
                    </a:moveTo>
                    <a:lnTo>
                      <a:pt x="1054" y="154"/>
                    </a:lnTo>
                    <a:lnTo>
                      <a:pt x="848" y="309"/>
                    </a:lnTo>
                    <a:lnTo>
                      <a:pt x="668" y="463"/>
                    </a:lnTo>
                    <a:lnTo>
                      <a:pt x="514" y="617"/>
                    </a:lnTo>
                    <a:lnTo>
                      <a:pt x="386" y="771"/>
                    </a:lnTo>
                    <a:lnTo>
                      <a:pt x="283" y="925"/>
                    </a:lnTo>
                    <a:lnTo>
                      <a:pt x="180" y="1105"/>
                    </a:lnTo>
                    <a:lnTo>
                      <a:pt x="129" y="1285"/>
                    </a:lnTo>
                    <a:lnTo>
                      <a:pt x="103" y="1285"/>
                    </a:lnTo>
                    <a:lnTo>
                      <a:pt x="103" y="1362"/>
                    </a:lnTo>
                    <a:lnTo>
                      <a:pt x="26" y="1671"/>
                    </a:lnTo>
                    <a:lnTo>
                      <a:pt x="0" y="1979"/>
                    </a:lnTo>
                    <a:lnTo>
                      <a:pt x="0" y="2313"/>
                    </a:lnTo>
                    <a:lnTo>
                      <a:pt x="26" y="2699"/>
                    </a:lnTo>
                    <a:lnTo>
                      <a:pt x="52" y="3007"/>
                    </a:lnTo>
                    <a:lnTo>
                      <a:pt x="77" y="3367"/>
                    </a:lnTo>
                    <a:lnTo>
                      <a:pt x="129" y="3778"/>
                    </a:lnTo>
                    <a:lnTo>
                      <a:pt x="129" y="3110"/>
                    </a:lnTo>
                    <a:lnTo>
                      <a:pt x="180" y="2493"/>
                    </a:lnTo>
                    <a:lnTo>
                      <a:pt x="257" y="1953"/>
                    </a:lnTo>
                    <a:lnTo>
                      <a:pt x="411" y="1465"/>
                    </a:lnTo>
                    <a:lnTo>
                      <a:pt x="566" y="1542"/>
                    </a:lnTo>
                    <a:lnTo>
                      <a:pt x="694" y="1619"/>
                    </a:lnTo>
                    <a:lnTo>
                      <a:pt x="823" y="1722"/>
                    </a:lnTo>
                    <a:lnTo>
                      <a:pt x="925" y="1825"/>
                    </a:lnTo>
                    <a:lnTo>
                      <a:pt x="1028" y="1953"/>
                    </a:lnTo>
                    <a:lnTo>
                      <a:pt x="1105" y="2108"/>
                    </a:lnTo>
                    <a:lnTo>
                      <a:pt x="1157" y="2287"/>
                    </a:lnTo>
                    <a:lnTo>
                      <a:pt x="1208" y="2467"/>
                    </a:lnTo>
                    <a:lnTo>
                      <a:pt x="1285" y="3058"/>
                    </a:lnTo>
                    <a:lnTo>
                      <a:pt x="1362" y="2750"/>
                    </a:lnTo>
                    <a:lnTo>
                      <a:pt x="1388" y="2493"/>
                    </a:lnTo>
                    <a:lnTo>
                      <a:pt x="1362" y="2236"/>
                    </a:lnTo>
                    <a:lnTo>
                      <a:pt x="1311" y="2005"/>
                    </a:lnTo>
                    <a:lnTo>
                      <a:pt x="1208" y="1773"/>
                    </a:lnTo>
                    <a:lnTo>
                      <a:pt x="1080" y="1594"/>
                    </a:lnTo>
                    <a:lnTo>
                      <a:pt x="925" y="1439"/>
                    </a:lnTo>
                    <a:lnTo>
                      <a:pt x="720" y="1311"/>
                    </a:lnTo>
                    <a:lnTo>
                      <a:pt x="591" y="1285"/>
                    </a:lnTo>
                    <a:lnTo>
                      <a:pt x="489" y="1259"/>
                    </a:lnTo>
                    <a:lnTo>
                      <a:pt x="643" y="925"/>
                    </a:lnTo>
                    <a:lnTo>
                      <a:pt x="848" y="591"/>
                    </a:lnTo>
                    <a:lnTo>
                      <a:pt x="1054" y="309"/>
                    </a:lnTo>
                    <a:lnTo>
                      <a:pt x="1311" y="26"/>
                    </a:lnTo>
                    <a:lnTo>
                      <a:pt x="1311" y="0"/>
                    </a:lnTo>
                    <a:close/>
                  </a:path>
                </a:pathLst>
              </a:custGeom>
              <a:solidFill>
                <a:srgbClr val="000000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40" name="Google Shape;16270;p39">
                <a:extLst>
                  <a:ext uri="{FF2B5EF4-FFF2-40B4-BE49-F238E27FC236}">
                    <a16:creationId xmlns:a16="http://schemas.microsoft.com/office/drawing/2014/main" id="{9C701F40-02DC-796F-3865-952DFC48F375}"/>
                  </a:ext>
                </a:extLst>
              </p:cNvPr>
              <p:cNvSpPr/>
              <p:nvPr/>
            </p:nvSpPr>
            <p:spPr>
              <a:xfrm>
                <a:off x="5957175" y="481150"/>
                <a:ext cx="137525" cy="136875"/>
              </a:xfrm>
              <a:custGeom>
                <a:avLst/>
                <a:gdLst/>
                <a:ahLst/>
                <a:cxnLst/>
                <a:rect l="l" t="t" r="r" b="b"/>
                <a:pathLst>
                  <a:path w="5501" h="5475" extrusionOk="0">
                    <a:moveTo>
                      <a:pt x="2776" y="0"/>
                    </a:moveTo>
                    <a:lnTo>
                      <a:pt x="2494" y="26"/>
                    </a:lnTo>
                    <a:lnTo>
                      <a:pt x="2237" y="52"/>
                    </a:lnTo>
                    <a:lnTo>
                      <a:pt x="1954" y="129"/>
                    </a:lnTo>
                    <a:lnTo>
                      <a:pt x="1697" y="206"/>
                    </a:lnTo>
                    <a:lnTo>
                      <a:pt x="1440" y="309"/>
                    </a:lnTo>
                    <a:lnTo>
                      <a:pt x="1209" y="411"/>
                    </a:lnTo>
                    <a:lnTo>
                      <a:pt x="1003" y="540"/>
                    </a:lnTo>
                    <a:lnTo>
                      <a:pt x="798" y="694"/>
                    </a:lnTo>
                    <a:lnTo>
                      <a:pt x="618" y="874"/>
                    </a:lnTo>
                    <a:lnTo>
                      <a:pt x="438" y="1054"/>
                    </a:lnTo>
                    <a:lnTo>
                      <a:pt x="309" y="1259"/>
                    </a:lnTo>
                    <a:lnTo>
                      <a:pt x="181" y="1491"/>
                    </a:lnTo>
                    <a:lnTo>
                      <a:pt x="104" y="1748"/>
                    </a:lnTo>
                    <a:lnTo>
                      <a:pt x="27" y="2005"/>
                    </a:lnTo>
                    <a:lnTo>
                      <a:pt x="1" y="2287"/>
                    </a:lnTo>
                    <a:lnTo>
                      <a:pt x="1" y="2596"/>
                    </a:lnTo>
                    <a:lnTo>
                      <a:pt x="1" y="2930"/>
                    </a:lnTo>
                    <a:lnTo>
                      <a:pt x="78" y="3290"/>
                    </a:lnTo>
                    <a:lnTo>
                      <a:pt x="129" y="3547"/>
                    </a:lnTo>
                    <a:lnTo>
                      <a:pt x="232" y="3804"/>
                    </a:lnTo>
                    <a:lnTo>
                      <a:pt x="335" y="4061"/>
                    </a:lnTo>
                    <a:lnTo>
                      <a:pt x="489" y="4292"/>
                    </a:lnTo>
                    <a:lnTo>
                      <a:pt x="643" y="4497"/>
                    </a:lnTo>
                    <a:lnTo>
                      <a:pt x="823" y="4677"/>
                    </a:lnTo>
                    <a:lnTo>
                      <a:pt x="1029" y="4857"/>
                    </a:lnTo>
                    <a:lnTo>
                      <a:pt x="1234" y="5011"/>
                    </a:lnTo>
                    <a:lnTo>
                      <a:pt x="1440" y="5166"/>
                    </a:lnTo>
                    <a:lnTo>
                      <a:pt x="1697" y="5268"/>
                    </a:lnTo>
                    <a:lnTo>
                      <a:pt x="1928" y="5371"/>
                    </a:lnTo>
                    <a:lnTo>
                      <a:pt x="2185" y="5423"/>
                    </a:lnTo>
                    <a:lnTo>
                      <a:pt x="2468" y="5474"/>
                    </a:lnTo>
                    <a:lnTo>
                      <a:pt x="3008" y="5474"/>
                    </a:lnTo>
                    <a:lnTo>
                      <a:pt x="3290" y="5423"/>
                    </a:lnTo>
                    <a:lnTo>
                      <a:pt x="3547" y="5371"/>
                    </a:lnTo>
                    <a:lnTo>
                      <a:pt x="3804" y="5268"/>
                    </a:lnTo>
                    <a:lnTo>
                      <a:pt x="4061" y="5166"/>
                    </a:lnTo>
                    <a:lnTo>
                      <a:pt x="4293" y="5011"/>
                    </a:lnTo>
                    <a:lnTo>
                      <a:pt x="4498" y="4857"/>
                    </a:lnTo>
                    <a:lnTo>
                      <a:pt x="4704" y="4677"/>
                    </a:lnTo>
                    <a:lnTo>
                      <a:pt x="4858" y="4497"/>
                    </a:lnTo>
                    <a:lnTo>
                      <a:pt x="5038" y="4266"/>
                    </a:lnTo>
                    <a:lnTo>
                      <a:pt x="5166" y="4061"/>
                    </a:lnTo>
                    <a:lnTo>
                      <a:pt x="5269" y="3804"/>
                    </a:lnTo>
                    <a:lnTo>
                      <a:pt x="5372" y="3572"/>
                    </a:lnTo>
                    <a:lnTo>
                      <a:pt x="5423" y="3315"/>
                    </a:lnTo>
                    <a:lnTo>
                      <a:pt x="5475" y="3033"/>
                    </a:lnTo>
                    <a:lnTo>
                      <a:pt x="5500" y="2776"/>
                    </a:lnTo>
                    <a:lnTo>
                      <a:pt x="5475" y="2493"/>
                    </a:lnTo>
                    <a:lnTo>
                      <a:pt x="5449" y="2210"/>
                    </a:lnTo>
                    <a:lnTo>
                      <a:pt x="5372" y="1953"/>
                    </a:lnTo>
                    <a:lnTo>
                      <a:pt x="5269" y="1696"/>
                    </a:lnTo>
                    <a:lnTo>
                      <a:pt x="5166" y="1439"/>
                    </a:lnTo>
                    <a:lnTo>
                      <a:pt x="5012" y="1208"/>
                    </a:lnTo>
                    <a:lnTo>
                      <a:pt x="4858" y="1002"/>
                    </a:lnTo>
                    <a:lnTo>
                      <a:pt x="4678" y="797"/>
                    </a:lnTo>
                    <a:lnTo>
                      <a:pt x="4498" y="643"/>
                    </a:lnTo>
                    <a:lnTo>
                      <a:pt x="4267" y="488"/>
                    </a:lnTo>
                    <a:lnTo>
                      <a:pt x="4061" y="334"/>
                    </a:lnTo>
                    <a:lnTo>
                      <a:pt x="3830" y="231"/>
                    </a:lnTo>
                    <a:lnTo>
                      <a:pt x="3573" y="129"/>
                    </a:lnTo>
                    <a:lnTo>
                      <a:pt x="3316" y="77"/>
                    </a:lnTo>
                    <a:lnTo>
                      <a:pt x="3059" y="26"/>
                    </a:lnTo>
                    <a:lnTo>
                      <a:pt x="2776" y="0"/>
                    </a:lnTo>
                    <a:close/>
                  </a:path>
                </a:pathLst>
              </a:custGeom>
              <a:solidFill>
                <a:srgbClr val="E7C59E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41" name="Google Shape;16271;p39">
                <a:extLst>
                  <a:ext uri="{FF2B5EF4-FFF2-40B4-BE49-F238E27FC236}">
                    <a16:creationId xmlns:a16="http://schemas.microsoft.com/office/drawing/2014/main" id="{23629661-7CDF-3E44-F77A-315A03510A5E}"/>
                  </a:ext>
                </a:extLst>
              </p:cNvPr>
              <p:cNvSpPr/>
              <p:nvPr/>
            </p:nvSpPr>
            <p:spPr>
              <a:xfrm>
                <a:off x="5977750" y="520325"/>
                <a:ext cx="80325" cy="83550"/>
              </a:xfrm>
              <a:custGeom>
                <a:avLst/>
                <a:gdLst/>
                <a:ahLst/>
                <a:cxnLst/>
                <a:rect l="l" t="t" r="r" b="b"/>
                <a:pathLst>
                  <a:path w="3213" h="3342" extrusionOk="0">
                    <a:moveTo>
                      <a:pt x="823" y="1"/>
                    </a:moveTo>
                    <a:lnTo>
                      <a:pt x="694" y="26"/>
                    </a:lnTo>
                    <a:lnTo>
                      <a:pt x="566" y="52"/>
                    </a:lnTo>
                    <a:lnTo>
                      <a:pt x="437" y="104"/>
                    </a:lnTo>
                    <a:lnTo>
                      <a:pt x="334" y="181"/>
                    </a:lnTo>
                    <a:lnTo>
                      <a:pt x="257" y="283"/>
                    </a:lnTo>
                    <a:lnTo>
                      <a:pt x="180" y="386"/>
                    </a:lnTo>
                    <a:lnTo>
                      <a:pt x="103" y="489"/>
                    </a:lnTo>
                    <a:lnTo>
                      <a:pt x="52" y="618"/>
                    </a:lnTo>
                    <a:lnTo>
                      <a:pt x="26" y="772"/>
                    </a:lnTo>
                    <a:lnTo>
                      <a:pt x="0" y="900"/>
                    </a:lnTo>
                    <a:lnTo>
                      <a:pt x="0" y="1054"/>
                    </a:lnTo>
                    <a:lnTo>
                      <a:pt x="0" y="1234"/>
                    </a:lnTo>
                    <a:lnTo>
                      <a:pt x="26" y="1389"/>
                    </a:lnTo>
                    <a:lnTo>
                      <a:pt x="52" y="1568"/>
                    </a:lnTo>
                    <a:lnTo>
                      <a:pt x="129" y="1748"/>
                    </a:lnTo>
                    <a:lnTo>
                      <a:pt x="180" y="1928"/>
                    </a:lnTo>
                    <a:lnTo>
                      <a:pt x="283" y="2108"/>
                    </a:lnTo>
                    <a:lnTo>
                      <a:pt x="386" y="2288"/>
                    </a:lnTo>
                    <a:lnTo>
                      <a:pt x="514" y="2468"/>
                    </a:lnTo>
                    <a:lnTo>
                      <a:pt x="668" y="2648"/>
                    </a:lnTo>
                    <a:lnTo>
                      <a:pt x="797" y="2776"/>
                    </a:lnTo>
                    <a:lnTo>
                      <a:pt x="925" y="2879"/>
                    </a:lnTo>
                    <a:lnTo>
                      <a:pt x="1208" y="3059"/>
                    </a:lnTo>
                    <a:lnTo>
                      <a:pt x="1542" y="3213"/>
                    </a:lnTo>
                    <a:lnTo>
                      <a:pt x="1876" y="3290"/>
                    </a:lnTo>
                    <a:lnTo>
                      <a:pt x="2210" y="3342"/>
                    </a:lnTo>
                    <a:lnTo>
                      <a:pt x="2519" y="3342"/>
                    </a:lnTo>
                    <a:lnTo>
                      <a:pt x="2801" y="3290"/>
                    </a:lnTo>
                    <a:lnTo>
                      <a:pt x="3058" y="3187"/>
                    </a:lnTo>
                    <a:lnTo>
                      <a:pt x="3136" y="3136"/>
                    </a:lnTo>
                    <a:lnTo>
                      <a:pt x="3187" y="3059"/>
                    </a:lnTo>
                    <a:lnTo>
                      <a:pt x="3213" y="2982"/>
                    </a:lnTo>
                    <a:lnTo>
                      <a:pt x="3213" y="2905"/>
                    </a:lnTo>
                    <a:lnTo>
                      <a:pt x="3187" y="2519"/>
                    </a:lnTo>
                    <a:lnTo>
                      <a:pt x="3136" y="2288"/>
                    </a:lnTo>
                    <a:lnTo>
                      <a:pt x="3084" y="2031"/>
                    </a:lnTo>
                    <a:lnTo>
                      <a:pt x="2981" y="1748"/>
                    </a:lnTo>
                    <a:lnTo>
                      <a:pt x="2879" y="1491"/>
                    </a:lnTo>
                    <a:lnTo>
                      <a:pt x="2750" y="1234"/>
                    </a:lnTo>
                    <a:lnTo>
                      <a:pt x="2570" y="1003"/>
                    </a:lnTo>
                    <a:lnTo>
                      <a:pt x="2313" y="720"/>
                    </a:lnTo>
                    <a:lnTo>
                      <a:pt x="2005" y="489"/>
                    </a:lnTo>
                    <a:lnTo>
                      <a:pt x="1722" y="283"/>
                    </a:lnTo>
                    <a:lnTo>
                      <a:pt x="1414" y="129"/>
                    </a:lnTo>
                    <a:lnTo>
                      <a:pt x="1105" y="52"/>
                    </a:lnTo>
                    <a:lnTo>
                      <a:pt x="951" y="26"/>
                    </a:lnTo>
                    <a:lnTo>
                      <a:pt x="823" y="1"/>
                    </a:lnTo>
                    <a:close/>
                  </a:path>
                </a:pathLst>
              </a:custGeom>
              <a:solidFill>
                <a:srgbClr val="000000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42" name="Google Shape;16272;p39">
                <a:extLst>
                  <a:ext uri="{FF2B5EF4-FFF2-40B4-BE49-F238E27FC236}">
                    <a16:creationId xmlns:a16="http://schemas.microsoft.com/office/drawing/2014/main" id="{CAF967EB-DDD6-F0C7-547C-4E3658201A9B}"/>
                  </a:ext>
                </a:extLst>
              </p:cNvPr>
              <p:cNvSpPr/>
              <p:nvPr/>
            </p:nvSpPr>
            <p:spPr>
              <a:xfrm>
                <a:off x="5993150" y="520325"/>
                <a:ext cx="65575" cy="77125"/>
              </a:xfrm>
              <a:custGeom>
                <a:avLst/>
                <a:gdLst/>
                <a:ahLst/>
                <a:cxnLst/>
                <a:rect l="l" t="t" r="r" b="b"/>
                <a:pathLst>
                  <a:path w="2623" h="3085" extrusionOk="0">
                    <a:moveTo>
                      <a:pt x="1" y="1"/>
                    </a:moveTo>
                    <a:lnTo>
                      <a:pt x="438" y="155"/>
                    </a:lnTo>
                    <a:lnTo>
                      <a:pt x="823" y="335"/>
                    </a:lnTo>
                    <a:lnTo>
                      <a:pt x="1183" y="540"/>
                    </a:lnTo>
                    <a:lnTo>
                      <a:pt x="1517" y="797"/>
                    </a:lnTo>
                    <a:lnTo>
                      <a:pt x="1389" y="849"/>
                    </a:lnTo>
                    <a:lnTo>
                      <a:pt x="1260" y="926"/>
                    </a:lnTo>
                    <a:lnTo>
                      <a:pt x="1157" y="1003"/>
                    </a:lnTo>
                    <a:lnTo>
                      <a:pt x="1080" y="1106"/>
                    </a:lnTo>
                    <a:lnTo>
                      <a:pt x="1003" y="1209"/>
                    </a:lnTo>
                    <a:lnTo>
                      <a:pt x="952" y="1311"/>
                    </a:lnTo>
                    <a:lnTo>
                      <a:pt x="875" y="1543"/>
                    </a:lnTo>
                    <a:lnTo>
                      <a:pt x="849" y="1800"/>
                    </a:lnTo>
                    <a:lnTo>
                      <a:pt x="875" y="2082"/>
                    </a:lnTo>
                    <a:lnTo>
                      <a:pt x="978" y="2339"/>
                    </a:lnTo>
                    <a:lnTo>
                      <a:pt x="1106" y="2596"/>
                    </a:lnTo>
                    <a:lnTo>
                      <a:pt x="1286" y="2853"/>
                    </a:lnTo>
                    <a:lnTo>
                      <a:pt x="1183" y="2545"/>
                    </a:lnTo>
                    <a:lnTo>
                      <a:pt x="1132" y="2314"/>
                    </a:lnTo>
                    <a:lnTo>
                      <a:pt x="1106" y="2082"/>
                    </a:lnTo>
                    <a:lnTo>
                      <a:pt x="1080" y="1851"/>
                    </a:lnTo>
                    <a:lnTo>
                      <a:pt x="1132" y="1620"/>
                    </a:lnTo>
                    <a:lnTo>
                      <a:pt x="1183" y="1440"/>
                    </a:lnTo>
                    <a:lnTo>
                      <a:pt x="1286" y="1234"/>
                    </a:lnTo>
                    <a:lnTo>
                      <a:pt x="1440" y="1080"/>
                    </a:lnTo>
                    <a:lnTo>
                      <a:pt x="1646" y="926"/>
                    </a:lnTo>
                    <a:lnTo>
                      <a:pt x="1851" y="1157"/>
                    </a:lnTo>
                    <a:lnTo>
                      <a:pt x="2031" y="1414"/>
                    </a:lnTo>
                    <a:lnTo>
                      <a:pt x="2185" y="1697"/>
                    </a:lnTo>
                    <a:lnTo>
                      <a:pt x="2314" y="2031"/>
                    </a:lnTo>
                    <a:lnTo>
                      <a:pt x="2468" y="2545"/>
                    </a:lnTo>
                    <a:lnTo>
                      <a:pt x="2597" y="3085"/>
                    </a:lnTo>
                    <a:lnTo>
                      <a:pt x="2622" y="2776"/>
                    </a:lnTo>
                    <a:lnTo>
                      <a:pt x="2597" y="2468"/>
                    </a:lnTo>
                    <a:lnTo>
                      <a:pt x="2545" y="2185"/>
                    </a:lnTo>
                    <a:lnTo>
                      <a:pt x="2494" y="1903"/>
                    </a:lnTo>
                    <a:lnTo>
                      <a:pt x="2391" y="1646"/>
                    </a:lnTo>
                    <a:lnTo>
                      <a:pt x="2288" y="1389"/>
                    </a:lnTo>
                    <a:lnTo>
                      <a:pt x="2160" y="1157"/>
                    </a:lnTo>
                    <a:lnTo>
                      <a:pt x="2006" y="926"/>
                    </a:lnTo>
                    <a:lnTo>
                      <a:pt x="1826" y="720"/>
                    </a:lnTo>
                    <a:lnTo>
                      <a:pt x="1620" y="540"/>
                    </a:lnTo>
                    <a:lnTo>
                      <a:pt x="1389" y="386"/>
                    </a:lnTo>
                    <a:lnTo>
                      <a:pt x="1157" y="232"/>
                    </a:lnTo>
                    <a:lnTo>
                      <a:pt x="900" y="129"/>
                    </a:lnTo>
                    <a:lnTo>
                      <a:pt x="618" y="52"/>
                    </a:lnTo>
                    <a:lnTo>
                      <a:pt x="335" y="26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000000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43" name="Google Shape;16273;p39">
                <a:extLst>
                  <a:ext uri="{FF2B5EF4-FFF2-40B4-BE49-F238E27FC236}">
                    <a16:creationId xmlns:a16="http://schemas.microsoft.com/office/drawing/2014/main" id="{A86B8BF2-CD4D-4A4B-7965-ADB26C2DB986}"/>
                  </a:ext>
                </a:extLst>
              </p:cNvPr>
              <p:cNvSpPr/>
              <p:nvPr/>
            </p:nvSpPr>
            <p:spPr>
              <a:xfrm>
                <a:off x="6014375" y="244075"/>
                <a:ext cx="413775" cy="411200"/>
              </a:xfrm>
              <a:custGeom>
                <a:avLst/>
                <a:gdLst/>
                <a:ahLst/>
                <a:cxnLst/>
                <a:rect l="l" t="t" r="r" b="b"/>
                <a:pathLst>
                  <a:path w="16551" h="16448" extrusionOk="0">
                    <a:moveTo>
                      <a:pt x="8892" y="0"/>
                    </a:moveTo>
                    <a:lnTo>
                      <a:pt x="8198" y="52"/>
                    </a:lnTo>
                    <a:lnTo>
                      <a:pt x="7479" y="154"/>
                    </a:lnTo>
                    <a:lnTo>
                      <a:pt x="6733" y="334"/>
                    </a:lnTo>
                    <a:lnTo>
                      <a:pt x="6091" y="514"/>
                    </a:lnTo>
                    <a:lnTo>
                      <a:pt x="5474" y="694"/>
                    </a:lnTo>
                    <a:lnTo>
                      <a:pt x="4909" y="874"/>
                    </a:lnTo>
                    <a:lnTo>
                      <a:pt x="4395" y="1079"/>
                    </a:lnTo>
                    <a:lnTo>
                      <a:pt x="3881" y="1285"/>
                    </a:lnTo>
                    <a:lnTo>
                      <a:pt x="3444" y="1491"/>
                    </a:lnTo>
                    <a:lnTo>
                      <a:pt x="3007" y="1722"/>
                    </a:lnTo>
                    <a:lnTo>
                      <a:pt x="2621" y="1928"/>
                    </a:lnTo>
                    <a:lnTo>
                      <a:pt x="2262" y="2159"/>
                    </a:lnTo>
                    <a:lnTo>
                      <a:pt x="1928" y="2390"/>
                    </a:lnTo>
                    <a:lnTo>
                      <a:pt x="1645" y="2621"/>
                    </a:lnTo>
                    <a:lnTo>
                      <a:pt x="1362" y="2878"/>
                    </a:lnTo>
                    <a:lnTo>
                      <a:pt x="1131" y="3135"/>
                    </a:lnTo>
                    <a:lnTo>
                      <a:pt x="925" y="3392"/>
                    </a:lnTo>
                    <a:lnTo>
                      <a:pt x="720" y="3675"/>
                    </a:lnTo>
                    <a:lnTo>
                      <a:pt x="565" y="3932"/>
                    </a:lnTo>
                    <a:lnTo>
                      <a:pt x="411" y="4215"/>
                    </a:lnTo>
                    <a:lnTo>
                      <a:pt x="308" y="4523"/>
                    </a:lnTo>
                    <a:lnTo>
                      <a:pt x="206" y="4806"/>
                    </a:lnTo>
                    <a:lnTo>
                      <a:pt x="129" y="5114"/>
                    </a:lnTo>
                    <a:lnTo>
                      <a:pt x="77" y="5423"/>
                    </a:lnTo>
                    <a:lnTo>
                      <a:pt x="26" y="5757"/>
                    </a:lnTo>
                    <a:lnTo>
                      <a:pt x="0" y="6065"/>
                    </a:lnTo>
                    <a:lnTo>
                      <a:pt x="0" y="6399"/>
                    </a:lnTo>
                    <a:lnTo>
                      <a:pt x="26" y="7119"/>
                    </a:lnTo>
                    <a:lnTo>
                      <a:pt x="103" y="7838"/>
                    </a:lnTo>
                    <a:lnTo>
                      <a:pt x="206" y="8609"/>
                    </a:lnTo>
                    <a:lnTo>
                      <a:pt x="360" y="9406"/>
                    </a:lnTo>
                    <a:lnTo>
                      <a:pt x="463" y="9869"/>
                    </a:lnTo>
                    <a:lnTo>
                      <a:pt x="591" y="10331"/>
                    </a:lnTo>
                    <a:lnTo>
                      <a:pt x="745" y="10794"/>
                    </a:lnTo>
                    <a:lnTo>
                      <a:pt x="925" y="11231"/>
                    </a:lnTo>
                    <a:lnTo>
                      <a:pt x="1131" y="11668"/>
                    </a:lnTo>
                    <a:lnTo>
                      <a:pt x="1336" y="12104"/>
                    </a:lnTo>
                    <a:lnTo>
                      <a:pt x="1568" y="12516"/>
                    </a:lnTo>
                    <a:lnTo>
                      <a:pt x="1825" y="12927"/>
                    </a:lnTo>
                    <a:lnTo>
                      <a:pt x="2082" y="13312"/>
                    </a:lnTo>
                    <a:lnTo>
                      <a:pt x="2364" y="13698"/>
                    </a:lnTo>
                    <a:lnTo>
                      <a:pt x="2673" y="14083"/>
                    </a:lnTo>
                    <a:lnTo>
                      <a:pt x="3007" y="14443"/>
                    </a:lnTo>
                    <a:lnTo>
                      <a:pt x="3367" y="14777"/>
                    </a:lnTo>
                    <a:lnTo>
                      <a:pt x="3752" y="15086"/>
                    </a:lnTo>
                    <a:lnTo>
                      <a:pt x="4138" y="15368"/>
                    </a:lnTo>
                    <a:lnTo>
                      <a:pt x="4549" y="15625"/>
                    </a:lnTo>
                    <a:lnTo>
                      <a:pt x="4986" y="15857"/>
                    </a:lnTo>
                    <a:lnTo>
                      <a:pt x="5448" y="16036"/>
                    </a:lnTo>
                    <a:lnTo>
                      <a:pt x="5911" y="16191"/>
                    </a:lnTo>
                    <a:lnTo>
                      <a:pt x="6399" y="16319"/>
                    </a:lnTo>
                    <a:lnTo>
                      <a:pt x="6913" y="16396"/>
                    </a:lnTo>
                    <a:lnTo>
                      <a:pt x="7453" y="16448"/>
                    </a:lnTo>
                    <a:lnTo>
                      <a:pt x="7993" y="16448"/>
                    </a:lnTo>
                    <a:lnTo>
                      <a:pt x="8558" y="16422"/>
                    </a:lnTo>
                    <a:lnTo>
                      <a:pt x="9149" y="16345"/>
                    </a:lnTo>
                    <a:lnTo>
                      <a:pt x="9766" y="16216"/>
                    </a:lnTo>
                    <a:lnTo>
                      <a:pt x="10151" y="16114"/>
                    </a:lnTo>
                    <a:lnTo>
                      <a:pt x="10537" y="15985"/>
                    </a:lnTo>
                    <a:lnTo>
                      <a:pt x="10948" y="15831"/>
                    </a:lnTo>
                    <a:lnTo>
                      <a:pt x="11359" y="15677"/>
                    </a:lnTo>
                    <a:lnTo>
                      <a:pt x="11873" y="15471"/>
                    </a:lnTo>
                    <a:lnTo>
                      <a:pt x="12361" y="15240"/>
                    </a:lnTo>
                    <a:lnTo>
                      <a:pt x="12875" y="14983"/>
                    </a:lnTo>
                    <a:lnTo>
                      <a:pt x="13364" y="14700"/>
                    </a:lnTo>
                    <a:lnTo>
                      <a:pt x="13826" y="14417"/>
                    </a:lnTo>
                    <a:lnTo>
                      <a:pt x="14263" y="14083"/>
                    </a:lnTo>
                    <a:lnTo>
                      <a:pt x="14700" y="13749"/>
                    </a:lnTo>
                    <a:lnTo>
                      <a:pt x="15086" y="13338"/>
                    </a:lnTo>
                    <a:lnTo>
                      <a:pt x="15368" y="13004"/>
                    </a:lnTo>
                    <a:lnTo>
                      <a:pt x="15625" y="12644"/>
                    </a:lnTo>
                    <a:lnTo>
                      <a:pt x="15831" y="12284"/>
                    </a:lnTo>
                    <a:lnTo>
                      <a:pt x="16036" y="11925"/>
                    </a:lnTo>
                    <a:lnTo>
                      <a:pt x="16191" y="11539"/>
                    </a:lnTo>
                    <a:lnTo>
                      <a:pt x="16319" y="11154"/>
                    </a:lnTo>
                    <a:lnTo>
                      <a:pt x="16422" y="10768"/>
                    </a:lnTo>
                    <a:lnTo>
                      <a:pt x="16473" y="10357"/>
                    </a:lnTo>
                    <a:lnTo>
                      <a:pt x="16525" y="9971"/>
                    </a:lnTo>
                    <a:lnTo>
                      <a:pt x="16550" y="9560"/>
                    </a:lnTo>
                    <a:lnTo>
                      <a:pt x="16550" y="9149"/>
                    </a:lnTo>
                    <a:lnTo>
                      <a:pt x="16550" y="8738"/>
                    </a:lnTo>
                    <a:lnTo>
                      <a:pt x="16499" y="8327"/>
                    </a:lnTo>
                    <a:lnTo>
                      <a:pt x="16422" y="7915"/>
                    </a:lnTo>
                    <a:lnTo>
                      <a:pt x="16345" y="7504"/>
                    </a:lnTo>
                    <a:lnTo>
                      <a:pt x="16242" y="7119"/>
                    </a:lnTo>
                    <a:lnTo>
                      <a:pt x="16139" y="6708"/>
                    </a:lnTo>
                    <a:lnTo>
                      <a:pt x="16011" y="6322"/>
                    </a:lnTo>
                    <a:lnTo>
                      <a:pt x="15934" y="6091"/>
                    </a:lnTo>
                    <a:lnTo>
                      <a:pt x="15677" y="5474"/>
                    </a:lnTo>
                    <a:lnTo>
                      <a:pt x="15394" y="4883"/>
                    </a:lnTo>
                    <a:lnTo>
                      <a:pt x="15111" y="4292"/>
                    </a:lnTo>
                    <a:lnTo>
                      <a:pt x="14803" y="3701"/>
                    </a:lnTo>
                    <a:lnTo>
                      <a:pt x="14520" y="3213"/>
                    </a:lnTo>
                    <a:lnTo>
                      <a:pt x="14212" y="2750"/>
                    </a:lnTo>
                    <a:lnTo>
                      <a:pt x="13852" y="2313"/>
                    </a:lnTo>
                    <a:lnTo>
                      <a:pt x="13492" y="1902"/>
                    </a:lnTo>
                    <a:lnTo>
                      <a:pt x="13107" y="1516"/>
                    </a:lnTo>
                    <a:lnTo>
                      <a:pt x="12696" y="1182"/>
                    </a:lnTo>
                    <a:lnTo>
                      <a:pt x="12233" y="874"/>
                    </a:lnTo>
                    <a:lnTo>
                      <a:pt x="11770" y="617"/>
                    </a:lnTo>
                    <a:lnTo>
                      <a:pt x="11256" y="386"/>
                    </a:lnTo>
                    <a:lnTo>
                      <a:pt x="10717" y="206"/>
                    </a:lnTo>
                    <a:lnTo>
                      <a:pt x="10126" y="77"/>
                    </a:lnTo>
                    <a:lnTo>
                      <a:pt x="9534" y="26"/>
                    </a:lnTo>
                    <a:lnTo>
                      <a:pt x="8892" y="0"/>
                    </a:lnTo>
                    <a:close/>
                  </a:path>
                </a:pathLst>
              </a:custGeom>
              <a:solidFill>
                <a:srgbClr val="E7C59E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44" name="Google Shape;16274;p39">
                <a:extLst>
                  <a:ext uri="{FF2B5EF4-FFF2-40B4-BE49-F238E27FC236}">
                    <a16:creationId xmlns:a16="http://schemas.microsoft.com/office/drawing/2014/main" id="{6A1C3F56-F4AD-6EA2-D43C-FE30291D4433}"/>
                  </a:ext>
                </a:extLst>
              </p:cNvPr>
              <p:cNvSpPr/>
              <p:nvPr/>
            </p:nvSpPr>
            <p:spPr>
              <a:xfrm>
                <a:off x="5930850" y="131625"/>
                <a:ext cx="522350" cy="391950"/>
              </a:xfrm>
              <a:custGeom>
                <a:avLst/>
                <a:gdLst/>
                <a:ahLst/>
                <a:cxnLst/>
                <a:rect l="l" t="t" r="r" b="b"/>
                <a:pathLst>
                  <a:path w="20894" h="15678" extrusionOk="0">
                    <a:moveTo>
                      <a:pt x="13749" y="1"/>
                    </a:moveTo>
                    <a:lnTo>
                      <a:pt x="13441" y="26"/>
                    </a:lnTo>
                    <a:lnTo>
                      <a:pt x="13158" y="78"/>
                    </a:lnTo>
                    <a:lnTo>
                      <a:pt x="12875" y="181"/>
                    </a:lnTo>
                    <a:lnTo>
                      <a:pt x="12619" y="309"/>
                    </a:lnTo>
                    <a:lnTo>
                      <a:pt x="12362" y="463"/>
                    </a:lnTo>
                    <a:lnTo>
                      <a:pt x="12130" y="643"/>
                    </a:lnTo>
                    <a:lnTo>
                      <a:pt x="11925" y="849"/>
                    </a:lnTo>
                    <a:lnTo>
                      <a:pt x="11745" y="1080"/>
                    </a:lnTo>
                    <a:lnTo>
                      <a:pt x="11488" y="875"/>
                    </a:lnTo>
                    <a:lnTo>
                      <a:pt x="11179" y="720"/>
                    </a:lnTo>
                    <a:lnTo>
                      <a:pt x="10871" y="618"/>
                    </a:lnTo>
                    <a:lnTo>
                      <a:pt x="10537" y="540"/>
                    </a:lnTo>
                    <a:lnTo>
                      <a:pt x="10203" y="515"/>
                    </a:lnTo>
                    <a:lnTo>
                      <a:pt x="9843" y="489"/>
                    </a:lnTo>
                    <a:lnTo>
                      <a:pt x="9483" y="515"/>
                    </a:lnTo>
                    <a:lnTo>
                      <a:pt x="9149" y="540"/>
                    </a:lnTo>
                    <a:lnTo>
                      <a:pt x="8532" y="643"/>
                    </a:lnTo>
                    <a:lnTo>
                      <a:pt x="8250" y="695"/>
                    </a:lnTo>
                    <a:lnTo>
                      <a:pt x="7941" y="772"/>
                    </a:lnTo>
                    <a:lnTo>
                      <a:pt x="7659" y="875"/>
                    </a:lnTo>
                    <a:lnTo>
                      <a:pt x="7376" y="977"/>
                    </a:lnTo>
                    <a:lnTo>
                      <a:pt x="7093" y="1106"/>
                    </a:lnTo>
                    <a:lnTo>
                      <a:pt x="6836" y="1260"/>
                    </a:lnTo>
                    <a:lnTo>
                      <a:pt x="6605" y="1440"/>
                    </a:lnTo>
                    <a:lnTo>
                      <a:pt x="6374" y="1646"/>
                    </a:lnTo>
                    <a:lnTo>
                      <a:pt x="6168" y="1877"/>
                    </a:lnTo>
                    <a:lnTo>
                      <a:pt x="5962" y="2134"/>
                    </a:lnTo>
                    <a:lnTo>
                      <a:pt x="5834" y="2391"/>
                    </a:lnTo>
                    <a:lnTo>
                      <a:pt x="5705" y="2673"/>
                    </a:lnTo>
                    <a:lnTo>
                      <a:pt x="5628" y="2956"/>
                    </a:lnTo>
                    <a:lnTo>
                      <a:pt x="5603" y="3265"/>
                    </a:lnTo>
                    <a:lnTo>
                      <a:pt x="5397" y="3213"/>
                    </a:lnTo>
                    <a:lnTo>
                      <a:pt x="5217" y="3162"/>
                    </a:lnTo>
                    <a:lnTo>
                      <a:pt x="4806" y="3136"/>
                    </a:lnTo>
                    <a:lnTo>
                      <a:pt x="4395" y="3162"/>
                    </a:lnTo>
                    <a:lnTo>
                      <a:pt x="4009" y="3213"/>
                    </a:lnTo>
                    <a:lnTo>
                      <a:pt x="3624" y="3290"/>
                    </a:lnTo>
                    <a:lnTo>
                      <a:pt x="3238" y="3419"/>
                    </a:lnTo>
                    <a:lnTo>
                      <a:pt x="2853" y="3547"/>
                    </a:lnTo>
                    <a:lnTo>
                      <a:pt x="2493" y="3701"/>
                    </a:lnTo>
                    <a:lnTo>
                      <a:pt x="2159" y="3907"/>
                    </a:lnTo>
                    <a:lnTo>
                      <a:pt x="1825" y="4138"/>
                    </a:lnTo>
                    <a:lnTo>
                      <a:pt x="1542" y="4395"/>
                    </a:lnTo>
                    <a:lnTo>
                      <a:pt x="1285" y="4678"/>
                    </a:lnTo>
                    <a:lnTo>
                      <a:pt x="1182" y="4858"/>
                    </a:lnTo>
                    <a:lnTo>
                      <a:pt x="1080" y="5038"/>
                    </a:lnTo>
                    <a:lnTo>
                      <a:pt x="1002" y="5218"/>
                    </a:lnTo>
                    <a:lnTo>
                      <a:pt x="951" y="5398"/>
                    </a:lnTo>
                    <a:lnTo>
                      <a:pt x="900" y="5603"/>
                    </a:lnTo>
                    <a:lnTo>
                      <a:pt x="848" y="5783"/>
                    </a:lnTo>
                    <a:lnTo>
                      <a:pt x="823" y="5989"/>
                    </a:lnTo>
                    <a:lnTo>
                      <a:pt x="823" y="6194"/>
                    </a:lnTo>
                    <a:lnTo>
                      <a:pt x="848" y="6374"/>
                    </a:lnTo>
                    <a:lnTo>
                      <a:pt x="874" y="6580"/>
                    </a:lnTo>
                    <a:lnTo>
                      <a:pt x="925" y="6760"/>
                    </a:lnTo>
                    <a:lnTo>
                      <a:pt x="977" y="6940"/>
                    </a:lnTo>
                    <a:lnTo>
                      <a:pt x="1054" y="7119"/>
                    </a:lnTo>
                    <a:lnTo>
                      <a:pt x="1157" y="7274"/>
                    </a:lnTo>
                    <a:lnTo>
                      <a:pt x="1285" y="7428"/>
                    </a:lnTo>
                    <a:lnTo>
                      <a:pt x="1414" y="7582"/>
                    </a:lnTo>
                    <a:lnTo>
                      <a:pt x="1131" y="7865"/>
                    </a:lnTo>
                    <a:lnTo>
                      <a:pt x="900" y="8199"/>
                    </a:lnTo>
                    <a:lnTo>
                      <a:pt x="668" y="8533"/>
                    </a:lnTo>
                    <a:lnTo>
                      <a:pt x="488" y="8893"/>
                    </a:lnTo>
                    <a:lnTo>
                      <a:pt x="334" y="9252"/>
                    </a:lnTo>
                    <a:lnTo>
                      <a:pt x="180" y="9638"/>
                    </a:lnTo>
                    <a:lnTo>
                      <a:pt x="103" y="10023"/>
                    </a:lnTo>
                    <a:lnTo>
                      <a:pt x="26" y="10409"/>
                    </a:lnTo>
                    <a:lnTo>
                      <a:pt x="0" y="10820"/>
                    </a:lnTo>
                    <a:lnTo>
                      <a:pt x="26" y="11231"/>
                    </a:lnTo>
                    <a:lnTo>
                      <a:pt x="77" y="11617"/>
                    </a:lnTo>
                    <a:lnTo>
                      <a:pt x="180" y="12028"/>
                    </a:lnTo>
                    <a:lnTo>
                      <a:pt x="309" y="12388"/>
                    </a:lnTo>
                    <a:lnTo>
                      <a:pt x="488" y="12748"/>
                    </a:lnTo>
                    <a:lnTo>
                      <a:pt x="694" y="13107"/>
                    </a:lnTo>
                    <a:lnTo>
                      <a:pt x="951" y="13416"/>
                    </a:lnTo>
                    <a:lnTo>
                      <a:pt x="1157" y="13621"/>
                    </a:lnTo>
                    <a:lnTo>
                      <a:pt x="1388" y="13827"/>
                    </a:lnTo>
                    <a:lnTo>
                      <a:pt x="1645" y="13955"/>
                    </a:lnTo>
                    <a:lnTo>
                      <a:pt x="1928" y="14084"/>
                    </a:lnTo>
                    <a:lnTo>
                      <a:pt x="2159" y="14110"/>
                    </a:lnTo>
                    <a:lnTo>
                      <a:pt x="2159" y="14367"/>
                    </a:lnTo>
                    <a:lnTo>
                      <a:pt x="2185" y="14649"/>
                    </a:lnTo>
                    <a:lnTo>
                      <a:pt x="2262" y="14881"/>
                    </a:lnTo>
                    <a:lnTo>
                      <a:pt x="2390" y="15112"/>
                    </a:lnTo>
                    <a:lnTo>
                      <a:pt x="2570" y="15292"/>
                    </a:lnTo>
                    <a:lnTo>
                      <a:pt x="2750" y="15446"/>
                    </a:lnTo>
                    <a:lnTo>
                      <a:pt x="2956" y="15549"/>
                    </a:lnTo>
                    <a:lnTo>
                      <a:pt x="3187" y="15626"/>
                    </a:lnTo>
                    <a:lnTo>
                      <a:pt x="3418" y="15677"/>
                    </a:lnTo>
                    <a:lnTo>
                      <a:pt x="3649" y="15677"/>
                    </a:lnTo>
                    <a:lnTo>
                      <a:pt x="3906" y="15652"/>
                    </a:lnTo>
                    <a:lnTo>
                      <a:pt x="4138" y="15600"/>
                    </a:lnTo>
                    <a:lnTo>
                      <a:pt x="4343" y="15497"/>
                    </a:lnTo>
                    <a:lnTo>
                      <a:pt x="4549" y="15343"/>
                    </a:lnTo>
                    <a:lnTo>
                      <a:pt x="4703" y="15189"/>
                    </a:lnTo>
                    <a:lnTo>
                      <a:pt x="4857" y="15009"/>
                    </a:lnTo>
                    <a:lnTo>
                      <a:pt x="4986" y="14804"/>
                    </a:lnTo>
                    <a:lnTo>
                      <a:pt x="5089" y="14572"/>
                    </a:lnTo>
                    <a:lnTo>
                      <a:pt x="5140" y="14341"/>
                    </a:lnTo>
                    <a:lnTo>
                      <a:pt x="5166" y="14110"/>
                    </a:lnTo>
                    <a:lnTo>
                      <a:pt x="5371" y="14084"/>
                    </a:lnTo>
                    <a:lnTo>
                      <a:pt x="5551" y="14058"/>
                    </a:lnTo>
                    <a:lnTo>
                      <a:pt x="5731" y="13981"/>
                    </a:lnTo>
                    <a:lnTo>
                      <a:pt x="5911" y="13930"/>
                    </a:lnTo>
                    <a:lnTo>
                      <a:pt x="6091" y="13827"/>
                    </a:lnTo>
                    <a:lnTo>
                      <a:pt x="6271" y="13724"/>
                    </a:lnTo>
                    <a:lnTo>
                      <a:pt x="6425" y="13621"/>
                    </a:lnTo>
                    <a:lnTo>
                      <a:pt x="6553" y="13493"/>
                    </a:lnTo>
                    <a:lnTo>
                      <a:pt x="6708" y="13339"/>
                    </a:lnTo>
                    <a:lnTo>
                      <a:pt x="6810" y="13184"/>
                    </a:lnTo>
                    <a:lnTo>
                      <a:pt x="6939" y="13030"/>
                    </a:lnTo>
                    <a:lnTo>
                      <a:pt x="7042" y="12876"/>
                    </a:lnTo>
                    <a:lnTo>
                      <a:pt x="7119" y="12696"/>
                    </a:lnTo>
                    <a:lnTo>
                      <a:pt x="7196" y="12516"/>
                    </a:lnTo>
                    <a:lnTo>
                      <a:pt x="7247" y="12311"/>
                    </a:lnTo>
                    <a:lnTo>
                      <a:pt x="7273" y="12131"/>
                    </a:lnTo>
                    <a:lnTo>
                      <a:pt x="7299" y="11848"/>
                    </a:lnTo>
                    <a:lnTo>
                      <a:pt x="7299" y="11540"/>
                    </a:lnTo>
                    <a:lnTo>
                      <a:pt x="7247" y="11257"/>
                    </a:lnTo>
                    <a:lnTo>
                      <a:pt x="7170" y="11000"/>
                    </a:lnTo>
                    <a:lnTo>
                      <a:pt x="7067" y="10717"/>
                    </a:lnTo>
                    <a:lnTo>
                      <a:pt x="6965" y="10460"/>
                    </a:lnTo>
                    <a:lnTo>
                      <a:pt x="6810" y="10203"/>
                    </a:lnTo>
                    <a:lnTo>
                      <a:pt x="6631" y="9972"/>
                    </a:lnTo>
                    <a:lnTo>
                      <a:pt x="6862" y="10075"/>
                    </a:lnTo>
                    <a:lnTo>
                      <a:pt x="7093" y="10126"/>
                    </a:lnTo>
                    <a:lnTo>
                      <a:pt x="7350" y="10152"/>
                    </a:lnTo>
                    <a:lnTo>
                      <a:pt x="7607" y="10152"/>
                    </a:lnTo>
                    <a:lnTo>
                      <a:pt x="7864" y="10126"/>
                    </a:lnTo>
                    <a:lnTo>
                      <a:pt x="8095" y="10049"/>
                    </a:lnTo>
                    <a:lnTo>
                      <a:pt x="8352" y="9972"/>
                    </a:lnTo>
                    <a:lnTo>
                      <a:pt x="8584" y="9844"/>
                    </a:lnTo>
                    <a:lnTo>
                      <a:pt x="8892" y="9638"/>
                    </a:lnTo>
                    <a:lnTo>
                      <a:pt x="9175" y="9355"/>
                    </a:lnTo>
                    <a:lnTo>
                      <a:pt x="9432" y="9047"/>
                    </a:lnTo>
                    <a:lnTo>
                      <a:pt x="9612" y="8713"/>
                    </a:lnTo>
                    <a:lnTo>
                      <a:pt x="9766" y="8353"/>
                    </a:lnTo>
                    <a:lnTo>
                      <a:pt x="9869" y="7968"/>
                    </a:lnTo>
                    <a:lnTo>
                      <a:pt x="9920" y="7582"/>
                    </a:lnTo>
                    <a:lnTo>
                      <a:pt x="9920" y="7197"/>
                    </a:lnTo>
                    <a:lnTo>
                      <a:pt x="9946" y="7376"/>
                    </a:lnTo>
                    <a:lnTo>
                      <a:pt x="9997" y="7556"/>
                    </a:lnTo>
                    <a:lnTo>
                      <a:pt x="10074" y="7736"/>
                    </a:lnTo>
                    <a:lnTo>
                      <a:pt x="10177" y="7890"/>
                    </a:lnTo>
                    <a:lnTo>
                      <a:pt x="10280" y="8019"/>
                    </a:lnTo>
                    <a:lnTo>
                      <a:pt x="10408" y="8147"/>
                    </a:lnTo>
                    <a:lnTo>
                      <a:pt x="10563" y="8276"/>
                    </a:lnTo>
                    <a:lnTo>
                      <a:pt x="10717" y="8379"/>
                    </a:lnTo>
                    <a:lnTo>
                      <a:pt x="10897" y="8481"/>
                    </a:lnTo>
                    <a:lnTo>
                      <a:pt x="11051" y="8559"/>
                    </a:lnTo>
                    <a:lnTo>
                      <a:pt x="11256" y="8610"/>
                    </a:lnTo>
                    <a:lnTo>
                      <a:pt x="11436" y="8661"/>
                    </a:lnTo>
                    <a:lnTo>
                      <a:pt x="11616" y="8687"/>
                    </a:lnTo>
                    <a:lnTo>
                      <a:pt x="12002" y="8687"/>
                    </a:lnTo>
                    <a:lnTo>
                      <a:pt x="12182" y="8636"/>
                    </a:lnTo>
                    <a:lnTo>
                      <a:pt x="12516" y="8533"/>
                    </a:lnTo>
                    <a:lnTo>
                      <a:pt x="12850" y="8379"/>
                    </a:lnTo>
                    <a:lnTo>
                      <a:pt x="13132" y="8199"/>
                    </a:lnTo>
                    <a:lnTo>
                      <a:pt x="13389" y="7942"/>
                    </a:lnTo>
                    <a:lnTo>
                      <a:pt x="13621" y="7685"/>
                    </a:lnTo>
                    <a:lnTo>
                      <a:pt x="13826" y="7376"/>
                    </a:lnTo>
                    <a:lnTo>
                      <a:pt x="13981" y="7068"/>
                    </a:lnTo>
                    <a:lnTo>
                      <a:pt x="14109" y="6734"/>
                    </a:lnTo>
                    <a:lnTo>
                      <a:pt x="14109" y="6940"/>
                    </a:lnTo>
                    <a:lnTo>
                      <a:pt x="14135" y="7145"/>
                    </a:lnTo>
                    <a:lnTo>
                      <a:pt x="14212" y="7351"/>
                    </a:lnTo>
                    <a:lnTo>
                      <a:pt x="14315" y="7531"/>
                    </a:lnTo>
                    <a:lnTo>
                      <a:pt x="14443" y="7711"/>
                    </a:lnTo>
                    <a:lnTo>
                      <a:pt x="14597" y="7865"/>
                    </a:lnTo>
                    <a:lnTo>
                      <a:pt x="14777" y="8019"/>
                    </a:lnTo>
                    <a:lnTo>
                      <a:pt x="14957" y="8147"/>
                    </a:lnTo>
                    <a:lnTo>
                      <a:pt x="15137" y="8250"/>
                    </a:lnTo>
                    <a:lnTo>
                      <a:pt x="15343" y="8327"/>
                    </a:lnTo>
                    <a:lnTo>
                      <a:pt x="15523" y="8404"/>
                    </a:lnTo>
                    <a:lnTo>
                      <a:pt x="15728" y="8430"/>
                    </a:lnTo>
                    <a:lnTo>
                      <a:pt x="15934" y="8481"/>
                    </a:lnTo>
                    <a:lnTo>
                      <a:pt x="16139" y="8481"/>
                    </a:lnTo>
                    <a:lnTo>
                      <a:pt x="16345" y="8456"/>
                    </a:lnTo>
                    <a:lnTo>
                      <a:pt x="16550" y="8430"/>
                    </a:lnTo>
                    <a:lnTo>
                      <a:pt x="16730" y="8353"/>
                    </a:lnTo>
                    <a:lnTo>
                      <a:pt x="16910" y="8250"/>
                    </a:lnTo>
                    <a:lnTo>
                      <a:pt x="17090" y="8147"/>
                    </a:lnTo>
                    <a:lnTo>
                      <a:pt x="17244" y="7993"/>
                    </a:lnTo>
                    <a:lnTo>
                      <a:pt x="17347" y="7839"/>
                    </a:lnTo>
                    <a:lnTo>
                      <a:pt x="17450" y="7659"/>
                    </a:lnTo>
                    <a:lnTo>
                      <a:pt x="17501" y="7479"/>
                    </a:lnTo>
                    <a:lnTo>
                      <a:pt x="17527" y="7274"/>
                    </a:lnTo>
                    <a:lnTo>
                      <a:pt x="17553" y="7711"/>
                    </a:lnTo>
                    <a:lnTo>
                      <a:pt x="17578" y="8122"/>
                    </a:lnTo>
                    <a:lnTo>
                      <a:pt x="17630" y="8353"/>
                    </a:lnTo>
                    <a:lnTo>
                      <a:pt x="17681" y="8559"/>
                    </a:lnTo>
                    <a:lnTo>
                      <a:pt x="17758" y="8764"/>
                    </a:lnTo>
                    <a:lnTo>
                      <a:pt x="17835" y="8944"/>
                    </a:lnTo>
                    <a:lnTo>
                      <a:pt x="17964" y="9124"/>
                    </a:lnTo>
                    <a:lnTo>
                      <a:pt x="18092" y="9304"/>
                    </a:lnTo>
                    <a:lnTo>
                      <a:pt x="18272" y="9432"/>
                    </a:lnTo>
                    <a:lnTo>
                      <a:pt x="18452" y="9561"/>
                    </a:lnTo>
                    <a:lnTo>
                      <a:pt x="18632" y="9664"/>
                    </a:lnTo>
                    <a:lnTo>
                      <a:pt x="18838" y="9715"/>
                    </a:lnTo>
                    <a:lnTo>
                      <a:pt x="19043" y="9741"/>
                    </a:lnTo>
                    <a:lnTo>
                      <a:pt x="19249" y="9689"/>
                    </a:lnTo>
                    <a:lnTo>
                      <a:pt x="19403" y="9664"/>
                    </a:lnTo>
                    <a:lnTo>
                      <a:pt x="19532" y="9587"/>
                    </a:lnTo>
                    <a:lnTo>
                      <a:pt x="19634" y="9509"/>
                    </a:lnTo>
                    <a:lnTo>
                      <a:pt x="19763" y="9432"/>
                    </a:lnTo>
                    <a:lnTo>
                      <a:pt x="19968" y="9201"/>
                    </a:lnTo>
                    <a:lnTo>
                      <a:pt x="20148" y="8970"/>
                    </a:lnTo>
                    <a:lnTo>
                      <a:pt x="20405" y="8559"/>
                    </a:lnTo>
                    <a:lnTo>
                      <a:pt x="20611" y="8122"/>
                    </a:lnTo>
                    <a:lnTo>
                      <a:pt x="20739" y="7659"/>
                    </a:lnTo>
                    <a:lnTo>
                      <a:pt x="20842" y="7171"/>
                    </a:lnTo>
                    <a:lnTo>
                      <a:pt x="20894" y="6683"/>
                    </a:lnTo>
                    <a:lnTo>
                      <a:pt x="20868" y="6220"/>
                    </a:lnTo>
                    <a:lnTo>
                      <a:pt x="20817" y="5963"/>
                    </a:lnTo>
                    <a:lnTo>
                      <a:pt x="20791" y="5732"/>
                    </a:lnTo>
                    <a:lnTo>
                      <a:pt x="20714" y="5500"/>
                    </a:lnTo>
                    <a:lnTo>
                      <a:pt x="20637" y="5269"/>
                    </a:lnTo>
                    <a:lnTo>
                      <a:pt x="20534" y="5064"/>
                    </a:lnTo>
                    <a:lnTo>
                      <a:pt x="20405" y="4858"/>
                    </a:lnTo>
                    <a:lnTo>
                      <a:pt x="20277" y="4652"/>
                    </a:lnTo>
                    <a:lnTo>
                      <a:pt x="20148" y="4447"/>
                    </a:lnTo>
                    <a:lnTo>
                      <a:pt x="19968" y="4267"/>
                    </a:lnTo>
                    <a:lnTo>
                      <a:pt x="19814" y="4087"/>
                    </a:lnTo>
                    <a:lnTo>
                      <a:pt x="19609" y="3933"/>
                    </a:lnTo>
                    <a:lnTo>
                      <a:pt x="19429" y="3804"/>
                    </a:lnTo>
                    <a:lnTo>
                      <a:pt x="19223" y="3676"/>
                    </a:lnTo>
                    <a:lnTo>
                      <a:pt x="19018" y="3547"/>
                    </a:lnTo>
                    <a:lnTo>
                      <a:pt x="18786" y="3470"/>
                    </a:lnTo>
                    <a:lnTo>
                      <a:pt x="18555" y="3393"/>
                    </a:lnTo>
                    <a:lnTo>
                      <a:pt x="18324" y="3316"/>
                    </a:lnTo>
                    <a:lnTo>
                      <a:pt x="18092" y="3290"/>
                    </a:lnTo>
                    <a:lnTo>
                      <a:pt x="17861" y="3265"/>
                    </a:lnTo>
                    <a:lnTo>
                      <a:pt x="17604" y="3265"/>
                    </a:lnTo>
                    <a:lnTo>
                      <a:pt x="17604" y="3059"/>
                    </a:lnTo>
                    <a:lnTo>
                      <a:pt x="17578" y="2879"/>
                    </a:lnTo>
                    <a:lnTo>
                      <a:pt x="17553" y="2673"/>
                    </a:lnTo>
                    <a:lnTo>
                      <a:pt x="17501" y="2494"/>
                    </a:lnTo>
                    <a:lnTo>
                      <a:pt x="17347" y="2108"/>
                    </a:lnTo>
                    <a:lnTo>
                      <a:pt x="17142" y="1774"/>
                    </a:lnTo>
                    <a:lnTo>
                      <a:pt x="16885" y="1466"/>
                    </a:lnTo>
                    <a:lnTo>
                      <a:pt x="16602" y="1157"/>
                    </a:lnTo>
                    <a:lnTo>
                      <a:pt x="16293" y="900"/>
                    </a:lnTo>
                    <a:lnTo>
                      <a:pt x="15959" y="669"/>
                    </a:lnTo>
                    <a:lnTo>
                      <a:pt x="15702" y="515"/>
                    </a:lnTo>
                    <a:lnTo>
                      <a:pt x="15445" y="386"/>
                    </a:lnTo>
                    <a:lnTo>
                      <a:pt x="15163" y="258"/>
                    </a:lnTo>
                    <a:lnTo>
                      <a:pt x="14906" y="155"/>
                    </a:lnTo>
                    <a:lnTo>
                      <a:pt x="14623" y="78"/>
                    </a:lnTo>
                    <a:lnTo>
                      <a:pt x="14315" y="26"/>
                    </a:lnTo>
                    <a:lnTo>
                      <a:pt x="14032" y="1"/>
                    </a:lnTo>
                    <a:close/>
                  </a:path>
                </a:pathLst>
              </a:custGeom>
              <a:solidFill>
                <a:srgbClr val="92572B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45" name="Google Shape;16275;p39">
                <a:extLst>
                  <a:ext uri="{FF2B5EF4-FFF2-40B4-BE49-F238E27FC236}">
                    <a16:creationId xmlns:a16="http://schemas.microsoft.com/office/drawing/2014/main" id="{2F5DFD69-9C69-B192-CA23-B4484EB4B786}"/>
                  </a:ext>
                </a:extLst>
              </p:cNvPr>
              <p:cNvSpPr/>
              <p:nvPr/>
            </p:nvSpPr>
            <p:spPr>
              <a:xfrm>
                <a:off x="6410775" y="252425"/>
                <a:ext cx="26375" cy="79050"/>
              </a:xfrm>
              <a:custGeom>
                <a:avLst/>
                <a:gdLst/>
                <a:ahLst/>
                <a:cxnLst/>
                <a:rect l="l" t="t" r="r" b="b"/>
                <a:pathLst>
                  <a:path w="1055" h="3162" extrusionOk="0">
                    <a:moveTo>
                      <a:pt x="1" y="0"/>
                    </a:moveTo>
                    <a:lnTo>
                      <a:pt x="155" y="257"/>
                    </a:lnTo>
                    <a:lnTo>
                      <a:pt x="309" y="540"/>
                    </a:lnTo>
                    <a:lnTo>
                      <a:pt x="412" y="823"/>
                    </a:lnTo>
                    <a:lnTo>
                      <a:pt x="514" y="1105"/>
                    </a:lnTo>
                    <a:lnTo>
                      <a:pt x="566" y="1414"/>
                    </a:lnTo>
                    <a:lnTo>
                      <a:pt x="617" y="1722"/>
                    </a:lnTo>
                    <a:lnTo>
                      <a:pt x="617" y="2005"/>
                    </a:lnTo>
                    <a:lnTo>
                      <a:pt x="592" y="2339"/>
                    </a:lnTo>
                    <a:lnTo>
                      <a:pt x="514" y="2750"/>
                    </a:lnTo>
                    <a:lnTo>
                      <a:pt x="412" y="3161"/>
                    </a:lnTo>
                    <a:lnTo>
                      <a:pt x="592" y="3007"/>
                    </a:lnTo>
                    <a:lnTo>
                      <a:pt x="720" y="2827"/>
                    </a:lnTo>
                    <a:lnTo>
                      <a:pt x="849" y="2622"/>
                    </a:lnTo>
                    <a:lnTo>
                      <a:pt x="926" y="2416"/>
                    </a:lnTo>
                    <a:lnTo>
                      <a:pt x="1003" y="2185"/>
                    </a:lnTo>
                    <a:lnTo>
                      <a:pt x="1028" y="1953"/>
                    </a:lnTo>
                    <a:lnTo>
                      <a:pt x="1054" y="1722"/>
                    </a:lnTo>
                    <a:lnTo>
                      <a:pt x="1028" y="1465"/>
                    </a:lnTo>
                    <a:lnTo>
                      <a:pt x="977" y="1234"/>
                    </a:lnTo>
                    <a:lnTo>
                      <a:pt x="926" y="1002"/>
                    </a:lnTo>
                    <a:lnTo>
                      <a:pt x="823" y="797"/>
                    </a:lnTo>
                    <a:lnTo>
                      <a:pt x="720" y="591"/>
                    </a:lnTo>
                    <a:lnTo>
                      <a:pt x="566" y="411"/>
                    </a:lnTo>
                    <a:lnTo>
                      <a:pt x="412" y="232"/>
                    </a:lnTo>
                    <a:lnTo>
                      <a:pt x="206" y="10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0000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46" name="Google Shape;16276;p39">
                <a:extLst>
                  <a:ext uri="{FF2B5EF4-FFF2-40B4-BE49-F238E27FC236}">
                    <a16:creationId xmlns:a16="http://schemas.microsoft.com/office/drawing/2014/main" id="{74FADCA1-000A-23BC-CE1E-7ABEC2309C0C}"/>
                  </a:ext>
                </a:extLst>
              </p:cNvPr>
              <p:cNvSpPr/>
              <p:nvPr/>
            </p:nvSpPr>
            <p:spPr>
              <a:xfrm>
                <a:off x="6264925" y="147700"/>
                <a:ext cx="77775" cy="47550"/>
              </a:xfrm>
              <a:custGeom>
                <a:avLst/>
                <a:gdLst/>
                <a:ahLst/>
                <a:cxnLst/>
                <a:rect l="l" t="t" r="r" b="b"/>
                <a:pathLst>
                  <a:path w="3111" h="1902" extrusionOk="0">
                    <a:moveTo>
                      <a:pt x="977" y="0"/>
                    </a:moveTo>
                    <a:lnTo>
                      <a:pt x="720" y="26"/>
                    </a:lnTo>
                    <a:lnTo>
                      <a:pt x="463" y="103"/>
                    </a:lnTo>
                    <a:lnTo>
                      <a:pt x="232" y="232"/>
                    </a:lnTo>
                    <a:lnTo>
                      <a:pt x="1" y="386"/>
                    </a:lnTo>
                    <a:lnTo>
                      <a:pt x="335" y="334"/>
                    </a:lnTo>
                    <a:lnTo>
                      <a:pt x="695" y="334"/>
                    </a:lnTo>
                    <a:lnTo>
                      <a:pt x="1029" y="360"/>
                    </a:lnTo>
                    <a:lnTo>
                      <a:pt x="1363" y="437"/>
                    </a:lnTo>
                    <a:lnTo>
                      <a:pt x="1697" y="540"/>
                    </a:lnTo>
                    <a:lnTo>
                      <a:pt x="1980" y="694"/>
                    </a:lnTo>
                    <a:lnTo>
                      <a:pt x="2288" y="900"/>
                    </a:lnTo>
                    <a:lnTo>
                      <a:pt x="2545" y="1131"/>
                    </a:lnTo>
                    <a:lnTo>
                      <a:pt x="2699" y="1285"/>
                    </a:lnTo>
                    <a:lnTo>
                      <a:pt x="2853" y="1491"/>
                    </a:lnTo>
                    <a:lnTo>
                      <a:pt x="2982" y="1671"/>
                    </a:lnTo>
                    <a:lnTo>
                      <a:pt x="3110" y="1902"/>
                    </a:lnTo>
                    <a:lnTo>
                      <a:pt x="3085" y="1619"/>
                    </a:lnTo>
                    <a:lnTo>
                      <a:pt x="3033" y="1362"/>
                    </a:lnTo>
                    <a:lnTo>
                      <a:pt x="2930" y="1105"/>
                    </a:lnTo>
                    <a:lnTo>
                      <a:pt x="2802" y="874"/>
                    </a:lnTo>
                    <a:lnTo>
                      <a:pt x="2648" y="668"/>
                    </a:lnTo>
                    <a:lnTo>
                      <a:pt x="2442" y="489"/>
                    </a:lnTo>
                    <a:lnTo>
                      <a:pt x="2237" y="334"/>
                    </a:lnTo>
                    <a:lnTo>
                      <a:pt x="2005" y="206"/>
                    </a:lnTo>
                    <a:lnTo>
                      <a:pt x="1748" y="103"/>
                    </a:lnTo>
                    <a:lnTo>
                      <a:pt x="1517" y="26"/>
                    </a:lnTo>
                    <a:lnTo>
                      <a:pt x="1234" y="0"/>
                    </a:lnTo>
                    <a:close/>
                  </a:path>
                </a:pathLst>
              </a:custGeom>
              <a:solidFill>
                <a:srgbClr val="000000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47" name="Google Shape;16277;p39">
                <a:extLst>
                  <a:ext uri="{FF2B5EF4-FFF2-40B4-BE49-F238E27FC236}">
                    <a16:creationId xmlns:a16="http://schemas.microsoft.com/office/drawing/2014/main" id="{D778DC64-304F-B176-35D8-AE1D3F5DA47C}"/>
                  </a:ext>
                </a:extLst>
              </p:cNvPr>
              <p:cNvSpPr/>
              <p:nvPr/>
            </p:nvSpPr>
            <p:spPr>
              <a:xfrm>
                <a:off x="6099175" y="160550"/>
                <a:ext cx="96400" cy="45625"/>
              </a:xfrm>
              <a:custGeom>
                <a:avLst/>
                <a:gdLst/>
                <a:ahLst/>
                <a:cxnLst/>
                <a:rect l="l" t="t" r="r" b="b"/>
                <a:pathLst>
                  <a:path w="3856" h="1825" extrusionOk="0">
                    <a:moveTo>
                      <a:pt x="2442" y="0"/>
                    </a:moveTo>
                    <a:lnTo>
                      <a:pt x="2159" y="26"/>
                    </a:lnTo>
                    <a:lnTo>
                      <a:pt x="1851" y="77"/>
                    </a:lnTo>
                    <a:lnTo>
                      <a:pt x="1568" y="154"/>
                    </a:lnTo>
                    <a:lnTo>
                      <a:pt x="1285" y="257"/>
                    </a:lnTo>
                    <a:lnTo>
                      <a:pt x="1028" y="411"/>
                    </a:lnTo>
                    <a:lnTo>
                      <a:pt x="797" y="591"/>
                    </a:lnTo>
                    <a:lnTo>
                      <a:pt x="566" y="797"/>
                    </a:lnTo>
                    <a:lnTo>
                      <a:pt x="386" y="1002"/>
                    </a:lnTo>
                    <a:lnTo>
                      <a:pt x="206" y="1259"/>
                    </a:lnTo>
                    <a:lnTo>
                      <a:pt x="103" y="1542"/>
                    </a:lnTo>
                    <a:lnTo>
                      <a:pt x="0" y="1825"/>
                    </a:lnTo>
                    <a:lnTo>
                      <a:pt x="283" y="1516"/>
                    </a:lnTo>
                    <a:lnTo>
                      <a:pt x="566" y="1259"/>
                    </a:lnTo>
                    <a:lnTo>
                      <a:pt x="874" y="1002"/>
                    </a:lnTo>
                    <a:lnTo>
                      <a:pt x="1208" y="797"/>
                    </a:lnTo>
                    <a:lnTo>
                      <a:pt x="1568" y="617"/>
                    </a:lnTo>
                    <a:lnTo>
                      <a:pt x="1954" y="489"/>
                    </a:lnTo>
                    <a:lnTo>
                      <a:pt x="2339" y="411"/>
                    </a:lnTo>
                    <a:lnTo>
                      <a:pt x="2750" y="360"/>
                    </a:lnTo>
                    <a:lnTo>
                      <a:pt x="3007" y="360"/>
                    </a:lnTo>
                    <a:lnTo>
                      <a:pt x="3290" y="386"/>
                    </a:lnTo>
                    <a:lnTo>
                      <a:pt x="3573" y="411"/>
                    </a:lnTo>
                    <a:lnTo>
                      <a:pt x="3855" y="489"/>
                    </a:lnTo>
                    <a:lnTo>
                      <a:pt x="3598" y="309"/>
                    </a:lnTo>
                    <a:lnTo>
                      <a:pt x="3316" y="154"/>
                    </a:lnTo>
                    <a:lnTo>
                      <a:pt x="3033" y="77"/>
                    </a:lnTo>
                    <a:lnTo>
                      <a:pt x="2750" y="26"/>
                    </a:lnTo>
                    <a:lnTo>
                      <a:pt x="2442" y="0"/>
                    </a:lnTo>
                    <a:close/>
                  </a:path>
                </a:pathLst>
              </a:custGeom>
              <a:solidFill>
                <a:srgbClr val="000000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48" name="Google Shape;16278;p39">
                <a:extLst>
                  <a:ext uri="{FF2B5EF4-FFF2-40B4-BE49-F238E27FC236}">
                    <a16:creationId xmlns:a16="http://schemas.microsoft.com/office/drawing/2014/main" id="{CED99A92-F7F0-5ED5-65C0-7E0196DE4AC7}"/>
                  </a:ext>
                </a:extLst>
              </p:cNvPr>
              <p:cNvSpPr/>
              <p:nvPr/>
            </p:nvSpPr>
            <p:spPr>
              <a:xfrm>
                <a:off x="5970675" y="252425"/>
                <a:ext cx="30875" cy="52700"/>
              </a:xfrm>
              <a:custGeom>
                <a:avLst/>
                <a:gdLst/>
                <a:ahLst/>
                <a:cxnLst/>
                <a:rect l="l" t="t" r="r" b="b"/>
                <a:pathLst>
                  <a:path w="1235" h="2108" extrusionOk="0">
                    <a:moveTo>
                      <a:pt x="1028" y="0"/>
                    </a:moveTo>
                    <a:lnTo>
                      <a:pt x="849" y="26"/>
                    </a:lnTo>
                    <a:lnTo>
                      <a:pt x="669" y="77"/>
                    </a:lnTo>
                    <a:lnTo>
                      <a:pt x="515" y="180"/>
                    </a:lnTo>
                    <a:lnTo>
                      <a:pt x="386" y="309"/>
                    </a:lnTo>
                    <a:lnTo>
                      <a:pt x="258" y="437"/>
                    </a:lnTo>
                    <a:lnTo>
                      <a:pt x="155" y="591"/>
                    </a:lnTo>
                    <a:lnTo>
                      <a:pt x="78" y="771"/>
                    </a:lnTo>
                    <a:lnTo>
                      <a:pt x="26" y="925"/>
                    </a:lnTo>
                    <a:lnTo>
                      <a:pt x="1" y="1105"/>
                    </a:lnTo>
                    <a:lnTo>
                      <a:pt x="1" y="1311"/>
                    </a:lnTo>
                    <a:lnTo>
                      <a:pt x="1" y="1491"/>
                    </a:lnTo>
                    <a:lnTo>
                      <a:pt x="78" y="1671"/>
                    </a:lnTo>
                    <a:lnTo>
                      <a:pt x="155" y="1825"/>
                    </a:lnTo>
                    <a:lnTo>
                      <a:pt x="258" y="1979"/>
                    </a:lnTo>
                    <a:lnTo>
                      <a:pt x="412" y="2108"/>
                    </a:lnTo>
                    <a:lnTo>
                      <a:pt x="386" y="1876"/>
                    </a:lnTo>
                    <a:lnTo>
                      <a:pt x="360" y="1645"/>
                    </a:lnTo>
                    <a:lnTo>
                      <a:pt x="386" y="1439"/>
                    </a:lnTo>
                    <a:lnTo>
                      <a:pt x="412" y="1234"/>
                    </a:lnTo>
                    <a:lnTo>
                      <a:pt x="463" y="1002"/>
                    </a:lnTo>
                    <a:lnTo>
                      <a:pt x="540" y="823"/>
                    </a:lnTo>
                    <a:lnTo>
                      <a:pt x="643" y="617"/>
                    </a:lnTo>
                    <a:lnTo>
                      <a:pt x="772" y="437"/>
                    </a:lnTo>
                    <a:lnTo>
                      <a:pt x="977" y="206"/>
                    </a:lnTo>
                    <a:lnTo>
                      <a:pt x="1234" y="0"/>
                    </a:lnTo>
                    <a:close/>
                  </a:path>
                </a:pathLst>
              </a:custGeom>
              <a:solidFill>
                <a:srgbClr val="000000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49" name="Google Shape;16279;p39">
                <a:extLst>
                  <a:ext uri="{FF2B5EF4-FFF2-40B4-BE49-F238E27FC236}">
                    <a16:creationId xmlns:a16="http://schemas.microsoft.com/office/drawing/2014/main" id="{1A585B40-ADDB-D56D-1794-5694E8CF6E8E}"/>
                  </a:ext>
                </a:extLst>
              </p:cNvPr>
              <p:cNvSpPr/>
              <p:nvPr/>
            </p:nvSpPr>
            <p:spPr>
              <a:xfrm>
                <a:off x="5950125" y="355850"/>
                <a:ext cx="26350" cy="89325"/>
              </a:xfrm>
              <a:custGeom>
                <a:avLst/>
                <a:gdLst/>
                <a:ahLst/>
                <a:cxnLst/>
                <a:rect l="l" t="t" r="r" b="b"/>
                <a:pathLst>
                  <a:path w="1054" h="3573" extrusionOk="0">
                    <a:moveTo>
                      <a:pt x="1054" y="1"/>
                    </a:moveTo>
                    <a:lnTo>
                      <a:pt x="797" y="155"/>
                    </a:lnTo>
                    <a:lnTo>
                      <a:pt x="591" y="335"/>
                    </a:lnTo>
                    <a:lnTo>
                      <a:pt x="411" y="540"/>
                    </a:lnTo>
                    <a:lnTo>
                      <a:pt x="257" y="772"/>
                    </a:lnTo>
                    <a:lnTo>
                      <a:pt x="154" y="1003"/>
                    </a:lnTo>
                    <a:lnTo>
                      <a:pt x="52" y="1260"/>
                    </a:lnTo>
                    <a:lnTo>
                      <a:pt x="26" y="1517"/>
                    </a:lnTo>
                    <a:lnTo>
                      <a:pt x="0" y="1800"/>
                    </a:lnTo>
                    <a:lnTo>
                      <a:pt x="26" y="2057"/>
                    </a:lnTo>
                    <a:lnTo>
                      <a:pt x="77" y="2339"/>
                    </a:lnTo>
                    <a:lnTo>
                      <a:pt x="154" y="2596"/>
                    </a:lnTo>
                    <a:lnTo>
                      <a:pt x="257" y="2828"/>
                    </a:lnTo>
                    <a:lnTo>
                      <a:pt x="411" y="3059"/>
                    </a:lnTo>
                    <a:lnTo>
                      <a:pt x="591" y="3239"/>
                    </a:lnTo>
                    <a:lnTo>
                      <a:pt x="823" y="3419"/>
                    </a:lnTo>
                    <a:lnTo>
                      <a:pt x="1054" y="3573"/>
                    </a:lnTo>
                    <a:lnTo>
                      <a:pt x="925" y="3342"/>
                    </a:lnTo>
                    <a:lnTo>
                      <a:pt x="797" y="3136"/>
                    </a:lnTo>
                    <a:lnTo>
                      <a:pt x="694" y="2930"/>
                    </a:lnTo>
                    <a:lnTo>
                      <a:pt x="591" y="2699"/>
                    </a:lnTo>
                    <a:lnTo>
                      <a:pt x="488" y="2339"/>
                    </a:lnTo>
                    <a:lnTo>
                      <a:pt x="437" y="2005"/>
                    </a:lnTo>
                    <a:lnTo>
                      <a:pt x="437" y="1646"/>
                    </a:lnTo>
                    <a:lnTo>
                      <a:pt x="488" y="1311"/>
                    </a:lnTo>
                    <a:lnTo>
                      <a:pt x="566" y="977"/>
                    </a:lnTo>
                    <a:lnTo>
                      <a:pt x="694" y="643"/>
                    </a:lnTo>
                    <a:lnTo>
                      <a:pt x="848" y="309"/>
                    </a:lnTo>
                    <a:lnTo>
                      <a:pt x="1054" y="1"/>
                    </a:lnTo>
                    <a:close/>
                  </a:path>
                </a:pathLst>
              </a:custGeom>
              <a:solidFill>
                <a:srgbClr val="000000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0" name="Google Shape;16280;p39">
                <a:extLst>
                  <a:ext uri="{FF2B5EF4-FFF2-40B4-BE49-F238E27FC236}">
                    <a16:creationId xmlns:a16="http://schemas.microsoft.com/office/drawing/2014/main" id="{82D7D0DE-A6D3-E971-2B47-7409DA1A130A}"/>
                  </a:ext>
                </a:extLst>
              </p:cNvPr>
              <p:cNvSpPr/>
              <p:nvPr/>
            </p:nvSpPr>
            <p:spPr>
              <a:xfrm>
                <a:off x="6117150" y="425875"/>
                <a:ext cx="100900" cy="100275"/>
              </a:xfrm>
              <a:custGeom>
                <a:avLst/>
                <a:gdLst/>
                <a:ahLst/>
                <a:cxnLst/>
                <a:rect l="l" t="t" r="r" b="b"/>
                <a:pathLst>
                  <a:path w="4036" h="4011" extrusionOk="0">
                    <a:moveTo>
                      <a:pt x="1800" y="1"/>
                    </a:moveTo>
                    <a:lnTo>
                      <a:pt x="1594" y="27"/>
                    </a:lnTo>
                    <a:lnTo>
                      <a:pt x="1389" y="78"/>
                    </a:lnTo>
                    <a:lnTo>
                      <a:pt x="1209" y="155"/>
                    </a:lnTo>
                    <a:lnTo>
                      <a:pt x="1029" y="258"/>
                    </a:lnTo>
                    <a:lnTo>
                      <a:pt x="875" y="361"/>
                    </a:lnTo>
                    <a:lnTo>
                      <a:pt x="721" y="464"/>
                    </a:lnTo>
                    <a:lnTo>
                      <a:pt x="566" y="592"/>
                    </a:lnTo>
                    <a:lnTo>
                      <a:pt x="438" y="746"/>
                    </a:lnTo>
                    <a:lnTo>
                      <a:pt x="335" y="900"/>
                    </a:lnTo>
                    <a:lnTo>
                      <a:pt x="232" y="1080"/>
                    </a:lnTo>
                    <a:lnTo>
                      <a:pt x="155" y="1260"/>
                    </a:lnTo>
                    <a:lnTo>
                      <a:pt x="78" y="1440"/>
                    </a:lnTo>
                    <a:lnTo>
                      <a:pt x="52" y="1620"/>
                    </a:lnTo>
                    <a:lnTo>
                      <a:pt x="27" y="1826"/>
                    </a:lnTo>
                    <a:lnTo>
                      <a:pt x="1" y="2031"/>
                    </a:lnTo>
                    <a:lnTo>
                      <a:pt x="27" y="2237"/>
                    </a:lnTo>
                    <a:lnTo>
                      <a:pt x="52" y="2442"/>
                    </a:lnTo>
                    <a:lnTo>
                      <a:pt x="104" y="2622"/>
                    </a:lnTo>
                    <a:lnTo>
                      <a:pt x="181" y="2802"/>
                    </a:lnTo>
                    <a:lnTo>
                      <a:pt x="258" y="2982"/>
                    </a:lnTo>
                    <a:lnTo>
                      <a:pt x="361" y="3162"/>
                    </a:lnTo>
                    <a:lnTo>
                      <a:pt x="489" y="3316"/>
                    </a:lnTo>
                    <a:lnTo>
                      <a:pt x="618" y="3445"/>
                    </a:lnTo>
                    <a:lnTo>
                      <a:pt x="772" y="3573"/>
                    </a:lnTo>
                    <a:lnTo>
                      <a:pt x="926" y="3702"/>
                    </a:lnTo>
                    <a:lnTo>
                      <a:pt x="1080" y="3779"/>
                    </a:lnTo>
                    <a:lnTo>
                      <a:pt x="1260" y="3882"/>
                    </a:lnTo>
                    <a:lnTo>
                      <a:pt x="1440" y="3933"/>
                    </a:lnTo>
                    <a:lnTo>
                      <a:pt x="1646" y="3984"/>
                    </a:lnTo>
                    <a:lnTo>
                      <a:pt x="1826" y="4010"/>
                    </a:lnTo>
                    <a:lnTo>
                      <a:pt x="2237" y="4010"/>
                    </a:lnTo>
                    <a:lnTo>
                      <a:pt x="2468" y="3959"/>
                    </a:lnTo>
                    <a:lnTo>
                      <a:pt x="2699" y="3907"/>
                    </a:lnTo>
                    <a:lnTo>
                      <a:pt x="2905" y="3804"/>
                    </a:lnTo>
                    <a:lnTo>
                      <a:pt x="3085" y="3702"/>
                    </a:lnTo>
                    <a:lnTo>
                      <a:pt x="3265" y="3573"/>
                    </a:lnTo>
                    <a:lnTo>
                      <a:pt x="3445" y="3445"/>
                    </a:lnTo>
                    <a:lnTo>
                      <a:pt x="3573" y="3265"/>
                    </a:lnTo>
                    <a:lnTo>
                      <a:pt x="3702" y="3111"/>
                    </a:lnTo>
                    <a:lnTo>
                      <a:pt x="3856" y="2802"/>
                    </a:lnTo>
                    <a:lnTo>
                      <a:pt x="3984" y="2468"/>
                    </a:lnTo>
                    <a:lnTo>
                      <a:pt x="4036" y="2134"/>
                    </a:lnTo>
                    <a:lnTo>
                      <a:pt x="4036" y="1954"/>
                    </a:lnTo>
                    <a:lnTo>
                      <a:pt x="4010" y="1774"/>
                    </a:lnTo>
                    <a:lnTo>
                      <a:pt x="3984" y="1594"/>
                    </a:lnTo>
                    <a:lnTo>
                      <a:pt x="3933" y="1389"/>
                    </a:lnTo>
                    <a:lnTo>
                      <a:pt x="3856" y="1209"/>
                    </a:lnTo>
                    <a:lnTo>
                      <a:pt x="3779" y="1029"/>
                    </a:lnTo>
                    <a:lnTo>
                      <a:pt x="3676" y="875"/>
                    </a:lnTo>
                    <a:lnTo>
                      <a:pt x="3573" y="721"/>
                    </a:lnTo>
                    <a:lnTo>
                      <a:pt x="3445" y="592"/>
                    </a:lnTo>
                    <a:lnTo>
                      <a:pt x="3290" y="464"/>
                    </a:lnTo>
                    <a:lnTo>
                      <a:pt x="3136" y="335"/>
                    </a:lnTo>
                    <a:lnTo>
                      <a:pt x="2982" y="232"/>
                    </a:lnTo>
                    <a:lnTo>
                      <a:pt x="2828" y="155"/>
                    </a:lnTo>
                    <a:lnTo>
                      <a:pt x="2648" y="78"/>
                    </a:lnTo>
                    <a:lnTo>
                      <a:pt x="2442" y="52"/>
                    </a:lnTo>
                    <a:lnTo>
                      <a:pt x="2262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1" name="Google Shape;16281;p39">
                <a:extLst>
                  <a:ext uri="{FF2B5EF4-FFF2-40B4-BE49-F238E27FC236}">
                    <a16:creationId xmlns:a16="http://schemas.microsoft.com/office/drawing/2014/main" id="{FDA0A7D2-1274-7429-75DE-27D5F8D760C4}"/>
                  </a:ext>
                </a:extLst>
              </p:cNvPr>
              <p:cNvSpPr/>
              <p:nvPr/>
            </p:nvSpPr>
            <p:spPr>
              <a:xfrm>
                <a:off x="6155700" y="425875"/>
                <a:ext cx="62350" cy="77775"/>
              </a:xfrm>
              <a:custGeom>
                <a:avLst/>
                <a:gdLst/>
                <a:ahLst/>
                <a:cxnLst/>
                <a:rect l="l" t="t" r="r" b="b"/>
                <a:pathLst>
                  <a:path w="2494" h="3111" extrusionOk="0">
                    <a:moveTo>
                      <a:pt x="309" y="1"/>
                    </a:moveTo>
                    <a:lnTo>
                      <a:pt x="155" y="309"/>
                    </a:lnTo>
                    <a:lnTo>
                      <a:pt x="52" y="618"/>
                    </a:lnTo>
                    <a:lnTo>
                      <a:pt x="1" y="952"/>
                    </a:lnTo>
                    <a:lnTo>
                      <a:pt x="1" y="1132"/>
                    </a:lnTo>
                    <a:lnTo>
                      <a:pt x="1" y="1312"/>
                    </a:lnTo>
                    <a:lnTo>
                      <a:pt x="27" y="1517"/>
                    </a:lnTo>
                    <a:lnTo>
                      <a:pt x="78" y="1697"/>
                    </a:lnTo>
                    <a:lnTo>
                      <a:pt x="155" y="1903"/>
                    </a:lnTo>
                    <a:lnTo>
                      <a:pt x="232" y="2057"/>
                    </a:lnTo>
                    <a:lnTo>
                      <a:pt x="335" y="2237"/>
                    </a:lnTo>
                    <a:lnTo>
                      <a:pt x="463" y="2391"/>
                    </a:lnTo>
                    <a:lnTo>
                      <a:pt x="592" y="2520"/>
                    </a:lnTo>
                    <a:lnTo>
                      <a:pt x="720" y="2648"/>
                    </a:lnTo>
                    <a:lnTo>
                      <a:pt x="875" y="2751"/>
                    </a:lnTo>
                    <a:lnTo>
                      <a:pt x="1029" y="2854"/>
                    </a:lnTo>
                    <a:lnTo>
                      <a:pt x="1209" y="2931"/>
                    </a:lnTo>
                    <a:lnTo>
                      <a:pt x="1389" y="3008"/>
                    </a:lnTo>
                    <a:lnTo>
                      <a:pt x="1569" y="3059"/>
                    </a:lnTo>
                    <a:lnTo>
                      <a:pt x="1774" y="3085"/>
                    </a:lnTo>
                    <a:lnTo>
                      <a:pt x="1954" y="3111"/>
                    </a:lnTo>
                    <a:lnTo>
                      <a:pt x="2160" y="3111"/>
                    </a:lnTo>
                    <a:lnTo>
                      <a:pt x="2314" y="2802"/>
                    </a:lnTo>
                    <a:lnTo>
                      <a:pt x="2442" y="2468"/>
                    </a:lnTo>
                    <a:lnTo>
                      <a:pt x="2494" y="2134"/>
                    </a:lnTo>
                    <a:lnTo>
                      <a:pt x="2494" y="1954"/>
                    </a:lnTo>
                    <a:lnTo>
                      <a:pt x="2468" y="1774"/>
                    </a:lnTo>
                    <a:lnTo>
                      <a:pt x="2442" y="1594"/>
                    </a:lnTo>
                    <a:lnTo>
                      <a:pt x="2391" y="1389"/>
                    </a:lnTo>
                    <a:lnTo>
                      <a:pt x="2314" y="1209"/>
                    </a:lnTo>
                    <a:lnTo>
                      <a:pt x="2237" y="1029"/>
                    </a:lnTo>
                    <a:lnTo>
                      <a:pt x="2134" y="875"/>
                    </a:lnTo>
                    <a:lnTo>
                      <a:pt x="2031" y="721"/>
                    </a:lnTo>
                    <a:lnTo>
                      <a:pt x="1903" y="592"/>
                    </a:lnTo>
                    <a:lnTo>
                      <a:pt x="1748" y="464"/>
                    </a:lnTo>
                    <a:lnTo>
                      <a:pt x="1594" y="335"/>
                    </a:lnTo>
                    <a:lnTo>
                      <a:pt x="1440" y="232"/>
                    </a:lnTo>
                    <a:lnTo>
                      <a:pt x="1286" y="155"/>
                    </a:lnTo>
                    <a:lnTo>
                      <a:pt x="1106" y="78"/>
                    </a:lnTo>
                    <a:lnTo>
                      <a:pt x="900" y="52"/>
                    </a:lnTo>
                    <a:lnTo>
                      <a:pt x="720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2" name="Google Shape;16282;p39">
                <a:extLst>
                  <a:ext uri="{FF2B5EF4-FFF2-40B4-BE49-F238E27FC236}">
                    <a16:creationId xmlns:a16="http://schemas.microsoft.com/office/drawing/2014/main" id="{74D5F900-2928-F02A-EF67-AD37271CB87C}"/>
                  </a:ext>
                </a:extLst>
              </p:cNvPr>
              <p:cNvSpPr/>
              <p:nvPr/>
            </p:nvSpPr>
            <p:spPr>
              <a:xfrm>
                <a:off x="6284850" y="358425"/>
                <a:ext cx="98975" cy="98975"/>
              </a:xfrm>
              <a:custGeom>
                <a:avLst/>
                <a:gdLst/>
                <a:ahLst/>
                <a:cxnLst/>
                <a:rect l="l" t="t" r="r" b="b"/>
                <a:pathLst>
                  <a:path w="3959" h="3959" extrusionOk="0">
                    <a:moveTo>
                      <a:pt x="1774" y="1"/>
                    </a:moveTo>
                    <a:lnTo>
                      <a:pt x="1568" y="52"/>
                    </a:lnTo>
                    <a:lnTo>
                      <a:pt x="1388" y="103"/>
                    </a:lnTo>
                    <a:lnTo>
                      <a:pt x="1208" y="155"/>
                    </a:lnTo>
                    <a:lnTo>
                      <a:pt x="1028" y="258"/>
                    </a:lnTo>
                    <a:lnTo>
                      <a:pt x="849" y="360"/>
                    </a:lnTo>
                    <a:lnTo>
                      <a:pt x="720" y="463"/>
                    </a:lnTo>
                    <a:lnTo>
                      <a:pt x="566" y="592"/>
                    </a:lnTo>
                    <a:lnTo>
                      <a:pt x="437" y="746"/>
                    </a:lnTo>
                    <a:lnTo>
                      <a:pt x="335" y="900"/>
                    </a:lnTo>
                    <a:lnTo>
                      <a:pt x="232" y="1054"/>
                    </a:lnTo>
                    <a:lnTo>
                      <a:pt x="155" y="1234"/>
                    </a:lnTo>
                    <a:lnTo>
                      <a:pt x="103" y="1414"/>
                    </a:lnTo>
                    <a:lnTo>
                      <a:pt x="52" y="1594"/>
                    </a:lnTo>
                    <a:lnTo>
                      <a:pt x="26" y="1800"/>
                    </a:lnTo>
                    <a:lnTo>
                      <a:pt x="0" y="2005"/>
                    </a:lnTo>
                    <a:lnTo>
                      <a:pt x="26" y="2185"/>
                    </a:lnTo>
                    <a:lnTo>
                      <a:pt x="52" y="2391"/>
                    </a:lnTo>
                    <a:lnTo>
                      <a:pt x="103" y="2596"/>
                    </a:lnTo>
                    <a:lnTo>
                      <a:pt x="180" y="2776"/>
                    </a:lnTo>
                    <a:lnTo>
                      <a:pt x="257" y="2956"/>
                    </a:lnTo>
                    <a:lnTo>
                      <a:pt x="360" y="3110"/>
                    </a:lnTo>
                    <a:lnTo>
                      <a:pt x="489" y="3264"/>
                    </a:lnTo>
                    <a:lnTo>
                      <a:pt x="617" y="3393"/>
                    </a:lnTo>
                    <a:lnTo>
                      <a:pt x="746" y="3521"/>
                    </a:lnTo>
                    <a:lnTo>
                      <a:pt x="900" y="3624"/>
                    </a:lnTo>
                    <a:lnTo>
                      <a:pt x="1080" y="3727"/>
                    </a:lnTo>
                    <a:lnTo>
                      <a:pt x="1260" y="3804"/>
                    </a:lnTo>
                    <a:lnTo>
                      <a:pt x="1440" y="3881"/>
                    </a:lnTo>
                    <a:lnTo>
                      <a:pt x="1620" y="3907"/>
                    </a:lnTo>
                    <a:lnTo>
                      <a:pt x="1799" y="3958"/>
                    </a:lnTo>
                    <a:lnTo>
                      <a:pt x="2005" y="3958"/>
                    </a:lnTo>
                    <a:lnTo>
                      <a:pt x="2211" y="3933"/>
                    </a:lnTo>
                    <a:lnTo>
                      <a:pt x="2442" y="3907"/>
                    </a:lnTo>
                    <a:lnTo>
                      <a:pt x="2647" y="3830"/>
                    </a:lnTo>
                    <a:lnTo>
                      <a:pt x="2853" y="3753"/>
                    </a:lnTo>
                    <a:lnTo>
                      <a:pt x="3033" y="3650"/>
                    </a:lnTo>
                    <a:lnTo>
                      <a:pt x="3213" y="3521"/>
                    </a:lnTo>
                    <a:lnTo>
                      <a:pt x="3367" y="3393"/>
                    </a:lnTo>
                    <a:lnTo>
                      <a:pt x="3521" y="3213"/>
                    </a:lnTo>
                    <a:lnTo>
                      <a:pt x="3650" y="3059"/>
                    </a:lnTo>
                    <a:lnTo>
                      <a:pt x="3804" y="2750"/>
                    </a:lnTo>
                    <a:lnTo>
                      <a:pt x="3907" y="2442"/>
                    </a:lnTo>
                    <a:lnTo>
                      <a:pt x="3958" y="2108"/>
                    </a:lnTo>
                    <a:lnTo>
                      <a:pt x="3958" y="1928"/>
                    </a:lnTo>
                    <a:lnTo>
                      <a:pt x="3958" y="1748"/>
                    </a:lnTo>
                    <a:lnTo>
                      <a:pt x="3932" y="1568"/>
                    </a:lnTo>
                    <a:lnTo>
                      <a:pt x="3881" y="1363"/>
                    </a:lnTo>
                    <a:lnTo>
                      <a:pt x="3804" y="1183"/>
                    </a:lnTo>
                    <a:lnTo>
                      <a:pt x="3727" y="1029"/>
                    </a:lnTo>
                    <a:lnTo>
                      <a:pt x="3624" y="849"/>
                    </a:lnTo>
                    <a:lnTo>
                      <a:pt x="3521" y="720"/>
                    </a:lnTo>
                    <a:lnTo>
                      <a:pt x="3393" y="566"/>
                    </a:lnTo>
                    <a:lnTo>
                      <a:pt x="3239" y="437"/>
                    </a:lnTo>
                    <a:lnTo>
                      <a:pt x="3110" y="335"/>
                    </a:lnTo>
                    <a:lnTo>
                      <a:pt x="2930" y="232"/>
                    </a:lnTo>
                    <a:lnTo>
                      <a:pt x="2776" y="155"/>
                    </a:lnTo>
                    <a:lnTo>
                      <a:pt x="2596" y="103"/>
                    </a:lnTo>
                    <a:lnTo>
                      <a:pt x="2416" y="52"/>
                    </a:lnTo>
                    <a:lnTo>
                      <a:pt x="2236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3" name="Google Shape;16283;p39">
                <a:extLst>
                  <a:ext uri="{FF2B5EF4-FFF2-40B4-BE49-F238E27FC236}">
                    <a16:creationId xmlns:a16="http://schemas.microsoft.com/office/drawing/2014/main" id="{7546248F-369D-C12B-74D3-441696BB1E4E}"/>
                  </a:ext>
                </a:extLst>
              </p:cNvPr>
              <p:cNvSpPr/>
              <p:nvPr/>
            </p:nvSpPr>
            <p:spPr>
              <a:xfrm>
                <a:off x="6322750" y="358425"/>
                <a:ext cx="61075" cy="76475"/>
              </a:xfrm>
              <a:custGeom>
                <a:avLst/>
                <a:gdLst/>
                <a:ahLst/>
                <a:cxnLst/>
                <a:rect l="l" t="t" r="r" b="b"/>
                <a:pathLst>
                  <a:path w="2443" h="3059" extrusionOk="0">
                    <a:moveTo>
                      <a:pt x="309" y="1"/>
                    </a:moveTo>
                    <a:lnTo>
                      <a:pt x="155" y="309"/>
                    </a:lnTo>
                    <a:lnTo>
                      <a:pt x="52" y="617"/>
                    </a:lnTo>
                    <a:lnTo>
                      <a:pt x="1" y="951"/>
                    </a:lnTo>
                    <a:lnTo>
                      <a:pt x="1" y="1131"/>
                    </a:lnTo>
                    <a:lnTo>
                      <a:pt x="1" y="1311"/>
                    </a:lnTo>
                    <a:lnTo>
                      <a:pt x="52" y="1491"/>
                    </a:lnTo>
                    <a:lnTo>
                      <a:pt x="104" y="1697"/>
                    </a:lnTo>
                    <a:lnTo>
                      <a:pt x="155" y="1877"/>
                    </a:lnTo>
                    <a:lnTo>
                      <a:pt x="232" y="2031"/>
                    </a:lnTo>
                    <a:lnTo>
                      <a:pt x="335" y="2185"/>
                    </a:lnTo>
                    <a:lnTo>
                      <a:pt x="463" y="2339"/>
                    </a:lnTo>
                    <a:lnTo>
                      <a:pt x="592" y="2493"/>
                    </a:lnTo>
                    <a:lnTo>
                      <a:pt x="720" y="2596"/>
                    </a:lnTo>
                    <a:lnTo>
                      <a:pt x="874" y="2725"/>
                    </a:lnTo>
                    <a:lnTo>
                      <a:pt x="1029" y="2827"/>
                    </a:lnTo>
                    <a:lnTo>
                      <a:pt x="1209" y="2905"/>
                    </a:lnTo>
                    <a:lnTo>
                      <a:pt x="1363" y="2956"/>
                    </a:lnTo>
                    <a:lnTo>
                      <a:pt x="1543" y="3007"/>
                    </a:lnTo>
                    <a:lnTo>
                      <a:pt x="1748" y="3033"/>
                    </a:lnTo>
                    <a:lnTo>
                      <a:pt x="1928" y="3059"/>
                    </a:lnTo>
                    <a:lnTo>
                      <a:pt x="2134" y="3059"/>
                    </a:lnTo>
                    <a:lnTo>
                      <a:pt x="2288" y="2750"/>
                    </a:lnTo>
                    <a:lnTo>
                      <a:pt x="2391" y="2442"/>
                    </a:lnTo>
                    <a:lnTo>
                      <a:pt x="2442" y="2108"/>
                    </a:lnTo>
                    <a:lnTo>
                      <a:pt x="2442" y="1928"/>
                    </a:lnTo>
                    <a:lnTo>
                      <a:pt x="2442" y="1748"/>
                    </a:lnTo>
                    <a:lnTo>
                      <a:pt x="2416" y="1568"/>
                    </a:lnTo>
                    <a:lnTo>
                      <a:pt x="2365" y="1363"/>
                    </a:lnTo>
                    <a:lnTo>
                      <a:pt x="2288" y="1183"/>
                    </a:lnTo>
                    <a:lnTo>
                      <a:pt x="2211" y="1029"/>
                    </a:lnTo>
                    <a:lnTo>
                      <a:pt x="2108" y="849"/>
                    </a:lnTo>
                    <a:lnTo>
                      <a:pt x="2005" y="720"/>
                    </a:lnTo>
                    <a:lnTo>
                      <a:pt x="1877" y="566"/>
                    </a:lnTo>
                    <a:lnTo>
                      <a:pt x="1723" y="437"/>
                    </a:lnTo>
                    <a:lnTo>
                      <a:pt x="1594" y="335"/>
                    </a:lnTo>
                    <a:lnTo>
                      <a:pt x="1414" y="232"/>
                    </a:lnTo>
                    <a:lnTo>
                      <a:pt x="1260" y="155"/>
                    </a:lnTo>
                    <a:lnTo>
                      <a:pt x="1080" y="103"/>
                    </a:lnTo>
                    <a:lnTo>
                      <a:pt x="900" y="52"/>
                    </a:lnTo>
                    <a:lnTo>
                      <a:pt x="720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4" name="Google Shape;16284;p39">
                <a:extLst>
                  <a:ext uri="{FF2B5EF4-FFF2-40B4-BE49-F238E27FC236}">
                    <a16:creationId xmlns:a16="http://schemas.microsoft.com/office/drawing/2014/main" id="{049A5306-4247-02CC-A11C-776BABA3F0A0}"/>
                  </a:ext>
                </a:extLst>
              </p:cNvPr>
              <p:cNvSpPr/>
              <p:nvPr/>
            </p:nvSpPr>
            <p:spPr>
              <a:xfrm>
                <a:off x="6248225" y="443875"/>
                <a:ext cx="56575" cy="41150"/>
              </a:xfrm>
              <a:custGeom>
                <a:avLst/>
                <a:gdLst/>
                <a:ahLst/>
                <a:cxnLst/>
                <a:rect l="l" t="t" r="r" b="b"/>
                <a:pathLst>
                  <a:path w="2263" h="1646" extrusionOk="0">
                    <a:moveTo>
                      <a:pt x="1465" y="1"/>
                    </a:moveTo>
                    <a:lnTo>
                      <a:pt x="1208" y="52"/>
                    </a:lnTo>
                    <a:lnTo>
                      <a:pt x="926" y="129"/>
                    </a:lnTo>
                    <a:lnTo>
                      <a:pt x="669" y="232"/>
                    </a:lnTo>
                    <a:lnTo>
                      <a:pt x="412" y="309"/>
                    </a:lnTo>
                    <a:lnTo>
                      <a:pt x="206" y="335"/>
                    </a:lnTo>
                    <a:lnTo>
                      <a:pt x="103" y="335"/>
                    </a:lnTo>
                    <a:lnTo>
                      <a:pt x="1" y="283"/>
                    </a:lnTo>
                    <a:lnTo>
                      <a:pt x="1" y="283"/>
                    </a:lnTo>
                    <a:lnTo>
                      <a:pt x="78" y="386"/>
                    </a:lnTo>
                    <a:lnTo>
                      <a:pt x="180" y="437"/>
                    </a:lnTo>
                    <a:lnTo>
                      <a:pt x="309" y="463"/>
                    </a:lnTo>
                    <a:lnTo>
                      <a:pt x="412" y="489"/>
                    </a:lnTo>
                    <a:lnTo>
                      <a:pt x="694" y="489"/>
                    </a:lnTo>
                    <a:lnTo>
                      <a:pt x="951" y="437"/>
                    </a:lnTo>
                    <a:lnTo>
                      <a:pt x="1234" y="386"/>
                    </a:lnTo>
                    <a:lnTo>
                      <a:pt x="1491" y="360"/>
                    </a:lnTo>
                    <a:lnTo>
                      <a:pt x="1594" y="386"/>
                    </a:lnTo>
                    <a:lnTo>
                      <a:pt x="1748" y="463"/>
                    </a:lnTo>
                    <a:lnTo>
                      <a:pt x="1851" y="566"/>
                    </a:lnTo>
                    <a:lnTo>
                      <a:pt x="1877" y="617"/>
                    </a:lnTo>
                    <a:lnTo>
                      <a:pt x="1902" y="694"/>
                    </a:lnTo>
                    <a:lnTo>
                      <a:pt x="1877" y="874"/>
                    </a:lnTo>
                    <a:lnTo>
                      <a:pt x="1825" y="1080"/>
                    </a:lnTo>
                    <a:lnTo>
                      <a:pt x="1748" y="1260"/>
                    </a:lnTo>
                    <a:lnTo>
                      <a:pt x="1568" y="1645"/>
                    </a:lnTo>
                    <a:lnTo>
                      <a:pt x="1774" y="1517"/>
                    </a:lnTo>
                    <a:lnTo>
                      <a:pt x="1979" y="1363"/>
                    </a:lnTo>
                    <a:lnTo>
                      <a:pt x="2108" y="1183"/>
                    </a:lnTo>
                    <a:lnTo>
                      <a:pt x="2211" y="977"/>
                    </a:lnTo>
                    <a:lnTo>
                      <a:pt x="2262" y="772"/>
                    </a:lnTo>
                    <a:lnTo>
                      <a:pt x="2262" y="617"/>
                    </a:lnTo>
                    <a:lnTo>
                      <a:pt x="2211" y="437"/>
                    </a:lnTo>
                    <a:lnTo>
                      <a:pt x="2108" y="283"/>
                    </a:lnTo>
                    <a:lnTo>
                      <a:pt x="1979" y="180"/>
                    </a:lnTo>
                    <a:lnTo>
                      <a:pt x="1851" y="78"/>
                    </a:lnTo>
                    <a:lnTo>
                      <a:pt x="1671" y="26"/>
                    </a:lnTo>
                    <a:lnTo>
                      <a:pt x="1465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5" name="Google Shape;16285;p39">
                <a:extLst>
                  <a:ext uri="{FF2B5EF4-FFF2-40B4-BE49-F238E27FC236}">
                    <a16:creationId xmlns:a16="http://schemas.microsoft.com/office/drawing/2014/main" id="{9A130DAD-592A-3424-745B-A321E73A6BCD}"/>
                  </a:ext>
                </a:extLst>
              </p:cNvPr>
              <p:cNvSpPr/>
              <p:nvPr/>
            </p:nvSpPr>
            <p:spPr>
              <a:xfrm>
                <a:off x="6255300" y="479225"/>
                <a:ext cx="13500" cy="10300"/>
              </a:xfrm>
              <a:custGeom>
                <a:avLst/>
                <a:gdLst/>
                <a:ahLst/>
                <a:cxnLst/>
                <a:rect l="l" t="t" r="r" b="b"/>
                <a:pathLst>
                  <a:path w="540" h="412" extrusionOk="0">
                    <a:moveTo>
                      <a:pt x="103" y="0"/>
                    </a:moveTo>
                    <a:lnTo>
                      <a:pt x="52" y="26"/>
                    </a:lnTo>
                    <a:lnTo>
                      <a:pt x="26" y="51"/>
                    </a:lnTo>
                    <a:lnTo>
                      <a:pt x="0" y="103"/>
                    </a:lnTo>
                    <a:lnTo>
                      <a:pt x="0" y="154"/>
                    </a:lnTo>
                    <a:lnTo>
                      <a:pt x="26" y="206"/>
                    </a:lnTo>
                    <a:lnTo>
                      <a:pt x="129" y="308"/>
                    </a:lnTo>
                    <a:lnTo>
                      <a:pt x="232" y="360"/>
                    </a:lnTo>
                    <a:lnTo>
                      <a:pt x="334" y="386"/>
                    </a:lnTo>
                    <a:lnTo>
                      <a:pt x="411" y="411"/>
                    </a:lnTo>
                    <a:lnTo>
                      <a:pt x="437" y="411"/>
                    </a:lnTo>
                    <a:lnTo>
                      <a:pt x="514" y="360"/>
                    </a:lnTo>
                    <a:lnTo>
                      <a:pt x="540" y="308"/>
                    </a:lnTo>
                    <a:lnTo>
                      <a:pt x="540" y="283"/>
                    </a:lnTo>
                    <a:lnTo>
                      <a:pt x="540" y="231"/>
                    </a:lnTo>
                    <a:lnTo>
                      <a:pt x="514" y="180"/>
                    </a:lnTo>
                    <a:lnTo>
                      <a:pt x="463" y="154"/>
                    </a:lnTo>
                    <a:lnTo>
                      <a:pt x="411" y="154"/>
                    </a:lnTo>
                    <a:lnTo>
                      <a:pt x="360" y="129"/>
                    </a:lnTo>
                    <a:lnTo>
                      <a:pt x="283" y="103"/>
                    </a:lnTo>
                    <a:lnTo>
                      <a:pt x="232" y="51"/>
                    </a:lnTo>
                    <a:lnTo>
                      <a:pt x="20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6" name="Google Shape;16286;p39">
                <a:extLst>
                  <a:ext uri="{FF2B5EF4-FFF2-40B4-BE49-F238E27FC236}">
                    <a16:creationId xmlns:a16="http://schemas.microsoft.com/office/drawing/2014/main" id="{7BBCD931-E1E2-E1F7-1A8C-11BE8B2F5488}"/>
                  </a:ext>
                </a:extLst>
              </p:cNvPr>
              <p:cNvSpPr/>
              <p:nvPr/>
            </p:nvSpPr>
            <p:spPr>
              <a:xfrm>
                <a:off x="6241800" y="499125"/>
                <a:ext cx="67500" cy="19950"/>
              </a:xfrm>
              <a:custGeom>
                <a:avLst/>
                <a:gdLst/>
                <a:ahLst/>
                <a:cxnLst/>
                <a:rect l="l" t="t" r="r" b="b"/>
                <a:pathLst>
                  <a:path w="2700" h="798" extrusionOk="0">
                    <a:moveTo>
                      <a:pt x="2622" y="1"/>
                    </a:moveTo>
                    <a:lnTo>
                      <a:pt x="2288" y="181"/>
                    </a:lnTo>
                    <a:lnTo>
                      <a:pt x="1954" y="309"/>
                    </a:lnTo>
                    <a:lnTo>
                      <a:pt x="1645" y="412"/>
                    </a:lnTo>
                    <a:lnTo>
                      <a:pt x="1363" y="463"/>
                    </a:lnTo>
                    <a:lnTo>
                      <a:pt x="1054" y="463"/>
                    </a:lnTo>
                    <a:lnTo>
                      <a:pt x="746" y="386"/>
                    </a:lnTo>
                    <a:lnTo>
                      <a:pt x="412" y="283"/>
                    </a:lnTo>
                    <a:lnTo>
                      <a:pt x="78" y="78"/>
                    </a:lnTo>
                    <a:lnTo>
                      <a:pt x="52" y="78"/>
                    </a:lnTo>
                    <a:lnTo>
                      <a:pt x="1" y="104"/>
                    </a:lnTo>
                    <a:lnTo>
                      <a:pt x="1" y="129"/>
                    </a:lnTo>
                    <a:lnTo>
                      <a:pt x="1" y="181"/>
                    </a:lnTo>
                    <a:lnTo>
                      <a:pt x="206" y="386"/>
                    </a:lnTo>
                    <a:lnTo>
                      <a:pt x="437" y="566"/>
                    </a:lnTo>
                    <a:lnTo>
                      <a:pt x="694" y="695"/>
                    </a:lnTo>
                    <a:lnTo>
                      <a:pt x="977" y="772"/>
                    </a:lnTo>
                    <a:lnTo>
                      <a:pt x="1260" y="797"/>
                    </a:lnTo>
                    <a:lnTo>
                      <a:pt x="1543" y="772"/>
                    </a:lnTo>
                    <a:lnTo>
                      <a:pt x="1825" y="695"/>
                    </a:lnTo>
                    <a:lnTo>
                      <a:pt x="2108" y="566"/>
                    </a:lnTo>
                    <a:lnTo>
                      <a:pt x="2262" y="463"/>
                    </a:lnTo>
                    <a:lnTo>
                      <a:pt x="2416" y="360"/>
                    </a:lnTo>
                    <a:lnTo>
                      <a:pt x="2571" y="232"/>
                    </a:lnTo>
                    <a:lnTo>
                      <a:pt x="2699" y="104"/>
                    </a:lnTo>
                    <a:lnTo>
                      <a:pt x="2699" y="52"/>
                    </a:lnTo>
                    <a:lnTo>
                      <a:pt x="2699" y="26"/>
                    </a:lnTo>
                    <a:lnTo>
                      <a:pt x="2648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7" name="Google Shape;16287;p39">
                <a:extLst>
                  <a:ext uri="{FF2B5EF4-FFF2-40B4-BE49-F238E27FC236}">
                    <a16:creationId xmlns:a16="http://schemas.microsoft.com/office/drawing/2014/main" id="{80AC9FB4-C2AF-F35D-164C-083D637C80F8}"/>
                  </a:ext>
                </a:extLst>
              </p:cNvPr>
              <p:cNvSpPr/>
              <p:nvPr/>
            </p:nvSpPr>
            <p:spPr>
              <a:xfrm>
                <a:off x="6073475" y="536400"/>
                <a:ext cx="185700" cy="118875"/>
              </a:xfrm>
              <a:custGeom>
                <a:avLst/>
                <a:gdLst/>
                <a:ahLst/>
                <a:cxnLst/>
                <a:rect l="l" t="t" r="r" b="b"/>
                <a:pathLst>
                  <a:path w="7428" h="4755" extrusionOk="0">
                    <a:moveTo>
                      <a:pt x="3470" y="0"/>
                    </a:moveTo>
                    <a:lnTo>
                      <a:pt x="3084" y="26"/>
                    </a:lnTo>
                    <a:lnTo>
                      <a:pt x="2673" y="77"/>
                    </a:lnTo>
                    <a:lnTo>
                      <a:pt x="2236" y="180"/>
                    </a:lnTo>
                    <a:lnTo>
                      <a:pt x="1851" y="334"/>
                    </a:lnTo>
                    <a:lnTo>
                      <a:pt x="1465" y="540"/>
                    </a:lnTo>
                    <a:lnTo>
                      <a:pt x="1105" y="771"/>
                    </a:lnTo>
                    <a:lnTo>
                      <a:pt x="771" y="1028"/>
                    </a:lnTo>
                    <a:lnTo>
                      <a:pt x="489" y="1337"/>
                    </a:lnTo>
                    <a:lnTo>
                      <a:pt x="206" y="1645"/>
                    </a:lnTo>
                    <a:lnTo>
                      <a:pt x="0" y="2005"/>
                    </a:lnTo>
                    <a:lnTo>
                      <a:pt x="309" y="2390"/>
                    </a:lnTo>
                    <a:lnTo>
                      <a:pt x="643" y="2750"/>
                    </a:lnTo>
                    <a:lnTo>
                      <a:pt x="1003" y="3084"/>
                    </a:lnTo>
                    <a:lnTo>
                      <a:pt x="1388" y="3393"/>
                    </a:lnTo>
                    <a:lnTo>
                      <a:pt x="1774" y="3675"/>
                    </a:lnTo>
                    <a:lnTo>
                      <a:pt x="2185" y="3932"/>
                    </a:lnTo>
                    <a:lnTo>
                      <a:pt x="2622" y="4164"/>
                    </a:lnTo>
                    <a:lnTo>
                      <a:pt x="3084" y="4343"/>
                    </a:lnTo>
                    <a:lnTo>
                      <a:pt x="3547" y="4498"/>
                    </a:lnTo>
                    <a:lnTo>
                      <a:pt x="4035" y="4626"/>
                    </a:lnTo>
                    <a:lnTo>
                      <a:pt x="4549" y="4703"/>
                    </a:lnTo>
                    <a:lnTo>
                      <a:pt x="5089" y="4755"/>
                    </a:lnTo>
                    <a:lnTo>
                      <a:pt x="5629" y="4755"/>
                    </a:lnTo>
                    <a:lnTo>
                      <a:pt x="6194" y="4729"/>
                    </a:lnTo>
                    <a:lnTo>
                      <a:pt x="6785" y="4652"/>
                    </a:lnTo>
                    <a:lnTo>
                      <a:pt x="7402" y="4523"/>
                    </a:lnTo>
                    <a:lnTo>
                      <a:pt x="7427" y="4189"/>
                    </a:lnTo>
                    <a:lnTo>
                      <a:pt x="7427" y="3881"/>
                    </a:lnTo>
                    <a:lnTo>
                      <a:pt x="7402" y="3547"/>
                    </a:lnTo>
                    <a:lnTo>
                      <a:pt x="7350" y="3213"/>
                    </a:lnTo>
                    <a:lnTo>
                      <a:pt x="7248" y="2827"/>
                    </a:lnTo>
                    <a:lnTo>
                      <a:pt x="7119" y="2442"/>
                    </a:lnTo>
                    <a:lnTo>
                      <a:pt x="6939" y="2082"/>
                    </a:lnTo>
                    <a:lnTo>
                      <a:pt x="6734" y="1748"/>
                    </a:lnTo>
                    <a:lnTo>
                      <a:pt x="6502" y="1439"/>
                    </a:lnTo>
                    <a:lnTo>
                      <a:pt x="6245" y="1157"/>
                    </a:lnTo>
                    <a:lnTo>
                      <a:pt x="5963" y="900"/>
                    </a:lnTo>
                    <a:lnTo>
                      <a:pt x="5654" y="668"/>
                    </a:lnTo>
                    <a:lnTo>
                      <a:pt x="5346" y="489"/>
                    </a:lnTo>
                    <a:lnTo>
                      <a:pt x="4986" y="309"/>
                    </a:lnTo>
                    <a:lnTo>
                      <a:pt x="4626" y="180"/>
                    </a:lnTo>
                    <a:lnTo>
                      <a:pt x="4266" y="77"/>
                    </a:lnTo>
                    <a:lnTo>
                      <a:pt x="3881" y="26"/>
                    </a:lnTo>
                    <a:lnTo>
                      <a:pt x="3470" y="0"/>
                    </a:lnTo>
                    <a:close/>
                  </a:path>
                </a:pathLst>
              </a:custGeom>
              <a:solidFill>
                <a:srgbClr val="F1B7D6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8" name="Google Shape;16288;p39">
                <a:extLst>
                  <a:ext uri="{FF2B5EF4-FFF2-40B4-BE49-F238E27FC236}">
                    <a16:creationId xmlns:a16="http://schemas.microsoft.com/office/drawing/2014/main" id="{D2310FB4-35D0-6226-B904-0F447AE3A9F5}"/>
                  </a:ext>
                </a:extLst>
              </p:cNvPr>
              <p:cNvSpPr/>
              <p:nvPr/>
            </p:nvSpPr>
            <p:spPr>
              <a:xfrm>
                <a:off x="6370300" y="402125"/>
                <a:ext cx="57850" cy="158075"/>
              </a:xfrm>
              <a:custGeom>
                <a:avLst/>
                <a:gdLst/>
                <a:ahLst/>
                <a:cxnLst/>
                <a:rect l="l" t="t" r="r" b="b"/>
                <a:pathLst>
                  <a:path w="2314" h="6323" extrusionOk="0">
                    <a:moveTo>
                      <a:pt x="1774" y="0"/>
                    </a:moveTo>
                    <a:lnTo>
                      <a:pt x="1542" y="154"/>
                    </a:lnTo>
                    <a:lnTo>
                      <a:pt x="1311" y="360"/>
                    </a:lnTo>
                    <a:lnTo>
                      <a:pt x="1106" y="540"/>
                    </a:lnTo>
                    <a:lnTo>
                      <a:pt x="926" y="771"/>
                    </a:lnTo>
                    <a:lnTo>
                      <a:pt x="746" y="1002"/>
                    </a:lnTo>
                    <a:lnTo>
                      <a:pt x="592" y="1234"/>
                    </a:lnTo>
                    <a:lnTo>
                      <a:pt x="437" y="1491"/>
                    </a:lnTo>
                    <a:lnTo>
                      <a:pt x="309" y="1748"/>
                    </a:lnTo>
                    <a:lnTo>
                      <a:pt x="206" y="2005"/>
                    </a:lnTo>
                    <a:lnTo>
                      <a:pt x="129" y="2287"/>
                    </a:lnTo>
                    <a:lnTo>
                      <a:pt x="78" y="2570"/>
                    </a:lnTo>
                    <a:lnTo>
                      <a:pt x="26" y="2878"/>
                    </a:lnTo>
                    <a:lnTo>
                      <a:pt x="0" y="3161"/>
                    </a:lnTo>
                    <a:lnTo>
                      <a:pt x="0" y="3470"/>
                    </a:lnTo>
                    <a:lnTo>
                      <a:pt x="26" y="3752"/>
                    </a:lnTo>
                    <a:lnTo>
                      <a:pt x="78" y="4061"/>
                    </a:lnTo>
                    <a:lnTo>
                      <a:pt x="155" y="4395"/>
                    </a:lnTo>
                    <a:lnTo>
                      <a:pt x="257" y="4729"/>
                    </a:lnTo>
                    <a:lnTo>
                      <a:pt x="412" y="5037"/>
                    </a:lnTo>
                    <a:lnTo>
                      <a:pt x="566" y="5320"/>
                    </a:lnTo>
                    <a:lnTo>
                      <a:pt x="746" y="5603"/>
                    </a:lnTo>
                    <a:lnTo>
                      <a:pt x="926" y="5860"/>
                    </a:lnTo>
                    <a:lnTo>
                      <a:pt x="1157" y="6091"/>
                    </a:lnTo>
                    <a:lnTo>
                      <a:pt x="1388" y="6322"/>
                    </a:lnTo>
                    <a:lnTo>
                      <a:pt x="1594" y="5962"/>
                    </a:lnTo>
                    <a:lnTo>
                      <a:pt x="1799" y="5603"/>
                    </a:lnTo>
                    <a:lnTo>
                      <a:pt x="1954" y="5217"/>
                    </a:lnTo>
                    <a:lnTo>
                      <a:pt x="2082" y="4832"/>
                    </a:lnTo>
                    <a:lnTo>
                      <a:pt x="2185" y="4446"/>
                    </a:lnTo>
                    <a:lnTo>
                      <a:pt x="2236" y="4035"/>
                    </a:lnTo>
                    <a:lnTo>
                      <a:pt x="2288" y="3649"/>
                    </a:lnTo>
                    <a:lnTo>
                      <a:pt x="2313" y="3238"/>
                    </a:lnTo>
                    <a:lnTo>
                      <a:pt x="2313" y="2827"/>
                    </a:lnTo>
                    <a:lnTo>
                      <a:pt x="2313" y="2416"/>
                    </a:lnTo>
                    <a:lnTo>
                      <a:pt x="2262" y="2005"/>
                    </a:lnTo>
                    <a:lnTo>
                      <a:pt x="2185" y="1593"/>
                    </a:lnTo>
                    <a:lnTo>
                      <a:pt x="2108" y="1182"/>
                    </a:lnTo>
                    <a:lnTo>
                      <a:pt x="2005" y="797"/>
                    </a:lnTo>
                    <a:lnTo>
                      <a:pt x="1902" y="386"/>
                    </a:lnTo>
                    <a:lnTo>
                      <a:pt x="1774" y="0"/>
                    </a:lnTo>
                    <a:close/>
                  </a:path>
                </a:pathLst>
              </a:custGeom>
              <a:solidFill>
                <a:srgbClr val="F1B7D6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9" name="Google Shape;16289;p39">
                <a:extLst>
                  <a:ext uri="{FF2B5EF4-FFF2-40B4-BE49-F238E27FC236}">
                    <a16:creationId xmlns:a16="http://schemas.microsoft.com/office/drawing/2014/main" id="{1A86F34C-3D37-E8DA-CA7D-AED6E7ACD129}"/>
                  </a:ext>
                </a:extLst>
              </p:cNvPr>
              <p:cNvSpPr/>
              <p:nvPr/>
            </p:nvSpPr>
            <p:spPr>
              <a:xfrm>
                <a:off x="6095325" y="338500"/>
                <a:ext cx="65550" cy="31525"/>
              </a:xfrm>
              <a:custGeom>
                <a:avLst/>
                <a:gdLst/>
                <a:ahLst/>
                <a:cxnLst/>
                <a:rect l="l" t="t" r="r" b="b"/>
                <a:pathLst>
                  <a:path w="2622" h="1261" extrusionOk="0">
                    <a:moveTo>
                      <a:pt x="1773" y="1"/>
                    </a:moveTo>
                    <a:lnTo>
                      <a:pt x="1491" y="27"/>
                    </a:lnTo>
                    <a:lnTo>
                      <a:pt x="1208" y="104"/>
                    </a:lnTo>
                    <a:lnTo>
                      <a:pt x="925" y="232"/>
                    </a:lnTo>
                    <a:lnTo>
                      <a:pt x="668" y="386"/>
                    </a:lnTo>
                    <a:lnTo>
                      <a:pt x="437" y="566"/>
                    </a:lnTo>
                    <a:lnTo>
                      <a:pt x="309" y="720"/>
                    </a:lnTo>
                    <a:lnTo>
                      <a:pt x="206" y="849"/>
                    </a:lnTo>
                    <a:lnTo>
                      <a:pt x="103" y="1029"/>
                    </a:lnTo>
                    <a:lnTo>
                      <a:pt x="0" y="1183"/>
                    </a:lnTo>
                    <a:lnTo>
                      <a:pt x="0" y="1234"/>
                    </a:lnTo>
                    <a:lnTo>
                      <a:pt x="26" y="1260"/>
                    </a:lnTo>
                    <a:lnTo>
                      <a:pt x="77" y="1260"/>
                    </a:lnTo>
                    <a:lnTo>
                      <a:pt x="694" y="926"/>
                    </a:lnTo>
                    <a:lnTo>
                      <a:pt x="977" y="746"/>
                    </a:lnTo>
                    <a:lnTo>
                      <a:pt x="1285" y="618"/>
                    </a:lnTo>
                    <a:lnTo>
                      <a:pt x="1594" y="489"/>
                    </a:lnTo>
                    <a:lnTo>
                      <a:pt x="1928" y="412"/>
                    </a:lnTo>
                    <a:lnTo>
                      <a:pt x="2236" y="361"/>
                    </a:lnTo>
                    <a:lnTo>
                      <a:pt x="2570" y="335"/>
                    </a:lnTo>
                    <a:lnTo>
                      <a:pt x="2622" y="335"/>
                    </a:lnTo>
                    <a:lnTo>
                      <a:pt x="2622" y="309"/>
                    </a:lnTo>
                    <a:lnTo>
                      <a:pt x="2622" y="258"/>
                    </a:lnTo>
                    <a:lnTo>
                      <a:pt x="2622" y="232"/>
                    </a:lnTo>
                    <a:lnTo>
                      <a:pt x="2493" y="155"/>
                    </a:lnTo>
                    <a:lnTo>
                      <a:pt x="2339" y="104"/>
                    </a:lnTo>
                    <a:lnTo>
                      <a:pt x="2210" y="52"/>
                    </a:lnTo>
                    <a:lnTo>
                      <a:pt x="2082" y="27"/>
                    </a:lnTo>
                    <a:lnTo>
                      <a:pt x="1773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60" name="Google Shape;16290;p39">
                <a:extLst>
                  <a:ext uri="{FF2B5EF4-FFF2-40B4-BE49-F238E27FC236}">
                    <a16:creationId xmlns:a16="http://schemas.microsoft.com/office/drawing/2014/main" id="{8D6F58E4-C8EE-786B-6EAF-9FF8B0308498}"/>
                  </a:ext>
                </a:extLst>
              </p:cNvPr>
              <p:cNvSpPr/>
              <p:nvPr/>
            </p:nvSpPr>
            <p:spPr>
              <a:xfrm>
                <a:off x="6293850" y="325650"/>
                <a:ext cx="76475" cy="24450"/>
              </a:xfrm>
              <a:custGeom>
                <a:avLst/>
                <a:gdLst/>
                <a:ahLst/>
                <a:cxnLst/>
                <a:rect l="l" t="t" r="r" b="b"/>
                <a:pathLst>
                  <a:path w="3059" h="978" extrusionOk="0">
                    <a:moveTo>
                      <a:pt x="1208" y="1"/>
                    </a:moveTo>
                    <a:lnTo>
                      <a:pt x="977" y="27"/>
                    </a:lnTo>
                    <a:lnTo>
                      <a:pt x="771" y="52"/>
                    </a:lnTo>
                    <a:lnTo>
                      <a:pt x="566" y="129"/>
                    </a:lnTo>
                    <a:lnTo>
                      <a:pt x="360" y="207"/>
                    </a:lnTo>
                    <a:lnTo>
                      <a:pt x="180" y="309"/>
                    </a:lnTo>
                    <a:lnTo>
                      <a:pt x="0" y="464"/>
                    </a:lnTo>
                    <a:lnTo>
                      <a:pt x="0" y="489"/>
                    </a:lnTo>
                    <a:lnTo>
                      <a:pt x="0" y="515"/>
                    </a:lnTo>
                    <a:lnTo>
                      <a:pt x="26" y="541"/>
                    </a:lnTo>
                    <a:lnTo>
                      <a:pt x="52" y="541"/>
                    </a:lnTo>
                    <a:lnTo>
                      <a:pt x="437" y="489"/>
                    </a:lnTo>
                    <a:lnTo>
                      <a:pt x="797" y="464"/>
                    </a:lnTo>
                    <a:lnTo>
                      <a:pt x="1182" y="489"/>
                    </a:lnTo>
                    <a:lnTo>
                      <a:pt x="1542" y="541"/>
                    </a:lnTo>
                    <a:lnTo>
                      <a:pt x="1902" y="618"/>
                    </a:lnTo>
                    <a:lnTo>
                      <a:pt x="2262" y="746"/>
                    </a:lnTo>
                    <a:lnTo>
                      <a:pt x="2981" y="977"/>
                    </a:lnTo>
                    <a:lnTo>
                      <a:pt x="3033" y="977"/>
                    </a:lnTo>
                    <a:lnTo>
                      <a:pt x="3058" y="952"/>
                    </a:lnTo>
                    <a:lnTo>
                      <a:pt x="2930" y="772"/>
                    </a:lnTo>
                    <a:lnTo>
                      <a:pt x="2801" y="618"/>
                    </a:lnTo>
                    <a:lnTo>
                      <a:pt x="2622" y="489"/>
                    </a:lnTo>
                    <a:lnTo>
                      <a:pt x="2442" y="361"/>
                    </a:lnTo>
                    <a:lnTo>
                      <a:pt x="2262" y="258"/>
                    </a:lnTo>
                    <a:lnTo>
                      <a:pt x="2056" y="155"/>
                    </a:lnTo>
                    <a:lnTo>
                      <a:pt x="1851" y="104"/>
                    </a:lnTo>
                    <a:lnTo>
                      <a:pt x="1645" y="52"/>
                    </a:lnTo>
                    <a:lnTo>
                      <a:pt x="1414" y="27"/>
                    </a:lnTo>
                    <a:lnTo>
                      <a:pt x="1208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61" name="Google Shape;16291;p39">
                <a:extLst>
                  <a:ext uri="{FF2B5EF4-FFF2-40B4-BE49-F238E27FC236}">
                    <a16:creationId xmlns:a16="http://schemas.microsoft.com/office/drawing/2014/main" id="{0C4BB3CA-9F9F-EEA6-E9E0-1F25593BEA04}"/>
                  </a:ext>
                </a:extLst>
              </p:cNvPr>
              <p:cNvSpPr/>
              <p:nvPr/>
            </p:nvSpPr>
            <p:spPr>
              <a:xfrm>
                <a:off x="6280350" y="-12925"/>
                <a:ext cx="149725" cy="149725"/>
              </a:xfrm>
              <a:custGeom>
                <a:avLst/>
                <a:gdLst/>
                <a:ahLst/>
                <a:cxnLst/>
                <a:rect l="l" t="t" r="r" b="b"/>
                <a:pathLst>
                  <a:path w="5989" h="5989" extrusionOk="0">
                    <a:moveTo>
                      <a:pt x="2391" y="0"/>
                    </a:moveTo>
                    <a:lnTo>
                      <a:pt x="2108" y="52"/>
                    </a:lnTo>
                    <a:lnTo>
                      <a:pt x="1851" y="129"/>
                    </a:lnTo>
                    <a:lnTo>
                      <a:pt x="1594" y="232"/>
                    </a:lnTo>
                    <a:lnTo>
                      <a:pt x="1337" y="360"/>
                    </a:lnTo>
                    <a:lnTo>
                      <a:pt x="1131" y="514"/>
                    </a:lnTo>
                    <a:lnTo>
                      <a:pt x="900" y="694"/>
                    </a:lnTo>
                    <a:lnTo>
                      <a:pt x="720" y="900"/>
                    </a:lnTo>
                    <a:lnTo>
                      <a:pt x="540" y="1131"/>
                    </a:lnTo>
                    <a:lnTo>
                      <a:pt x="386" y="1414"/>
                    </a:lnTo>
                    <a:lnTo>
                      <a:pt x="258" y="1722"/>
                    </a:lnTo>
                    <a:lnTo>
                      <a:pt x="155" y="2056"/>
                    </a:lnTo>
                    <a:lnTo>
                      <a:pt x="52" y="2442"/>
                    </a:lnTo>
                    <a:lnTo>
                      <a:pt x="26" y="2750"/>
                    </a:lnTo>
                    <a:lnTo>
                      <a:pt x="1" y="3059"/>
                    </a:lnTo>
                    <a:lnTo>
                      <a:pt x="26" y="3341"/>
                    </a:lnTo>
                    <a:lnTo>
                      <a:pt x="78" y="3624"/>
                    </a:lnTo>
                    <a:lnTo>
                      <a:pt x="155" y="3907"/>
                    </a:lnTo>
                    <a:lnTo>
                      <a:pt x="258" y="4189"/>
                    </a:lnTo>
                    <a:lnTo>
                      <a:pt x="386" y="4446"/>
                    </a:lnTo>
                    <a:lnTo>
                      <a:pt x="515" y="4678"/>
                    </a:lnTo>
                    <a:lnTo>
                      <a:pt x="694" y="4909"/>
                    </a:lnTo>
                    <a:lnTo>
                      <a:pt x="900" y="5115"/>
                    </a:lnTo>
                    <a:lnTo>
                      <a:pt x="1106" y="5320"/>
                    </a:lnTo>
                    <a:lnTo>
                      <a:pt x="1337" y="5500"/>
                    </a:lnTo>
                    <a:lnTo>
                      <a:pt x="1594" y="5629"/>
                    </a:lnTo>
                    <a:lnTo>
                      <a:pt x="1851" y="5757"/>
                    </a:lnTo>
                    <a:lnTo>
                      <a:pt x="2134" y="5860"/>
                    </a:lnTo>
                    <a:lnTo>
                      <a:pt x="2442" y="5937"/>
                    </a:lnTo>
                    <a:lnTo>
                      <a:pt x="2750" y="5988"/>
                    </a:lnTo>
                    <a:lnTo>
                      <a:pt x="3033" y="5988"/>
                    </a:lnTo>
                    <a:lnTo>
                      <a:pt x="3341" y="5963"/>
                    </a:lnTo>
                    <a:lnTo>
                      <a:pt x="3624" y="5937"/>
                    </a:lnTo>
                    <a:lnTo>
                      <a:pt x="3907" y="5860"/>
                    </a:lnTo>
                    <a:lnTo>
                      <a:pt x="4164" y="5757"/>
                    </a:lnTo>
                    <a:lnTo>
                      <a:pt x="4421" y="5629"/>
                    </a:lnTo>
                    <a:lnTo>
                      <a:pt x="4678" y="5474"/>
                    </a:lnTo>
                    <a:lnTo>
                      <a:pt x="4909" y="5294"/>
                    </a:lnTo>
                    <a:lnTo>
                      <a:pt x="5115" y="5115"/>
                    </a:lnTo>
                    <a:lnTo>
                      <a:pt x="5320" y="4883"/>
                    </a:lnTo>
                    <a:lnTo>
                      <a:pt x="5475" y="4652"/>
                    </a:lnTo>
                    <a:lnTo>
                      <a:pt x="5629" y="4421"/>
                    </a:lnTo>
                    <a:lnTo>
                      <a:pt x="5757" y="4138"/>
                    </a:lnTo>
                    <a:lnTo>
                      <a:pt x="5860" y="3855"/>
                    </a:lnTo>
                    <a:lnTo>
                      <a:pt x="5937" y="3573"/>
                    </a:lnTo>
                    <a:lnTo>
                      <a:pt x="5963" y="3264"/>
                    </a:lnTo>
                    <a:lnTo>
                      <a:pt x="5988" y="2956"/>
                    </a:lnTo>
                    <a:lnTo>
                      <a:pt x="5963" y="2673"/>
                    </a:lnTo>
                    <a:lnTo>
                      <a:pt x="5911" y="2365"/>
                    </a:lnTo>
                    <a:lnTo>
                      <a:pt x="5834" y="2082"/>
                    </a:lnTo>
                    <a:lnTo>
                      <a:pt x="5731" y="1825"/>
                    </a:lnTo>
                    <a:lnTo>
                      <a:pt x="5629" y="1568"/>
                    </a:lnTo>
                    <a:lnTo>
                      <a:pt x="5475" y="1311"/>
                    </a:lnTo>
                    <a:lnTo>
                      <a:pt x="5295" y="1080"/>
                    </a:lnTo>
                    <a:lnTo>
                      <a:pt x="5089" y="874"/>
                    </a:lnTo>
                    <a:lnTo>
                      <a:pt x="4883" y="694"/>
                    </a:lnTo>
                    <a:lnTo>
                      <a:pt x="4652" y="514"/>
                    </a:lnTo>
                    <a:lnTo>
                      <a:pt x="4395" y="360"/>
                    </a:lnTo>
                    <a:lnTo>
                      <a:pt x="4138" y="232"/>
                    </a:lnTo>
                    <a:lnTo>
                      <a:pt x="3855" y="129"/>
                    </a:lnTo>
                    <a:lnTo>
                      <a:pt x="3547" y="78"/>
                    </a:lnTo>
                    <a:lnTo>
                      <a:pt x="3239" y="26"/>
                    </a:lnTo>
                    <a:lnTo>
                      <a:pt x="2956" y="0"/>
                    </a:lnTo>
                    <a:close/>
                  </a:path>
                </a:pathLst>
              </a:custGeom>
              <a:solidFill>
                <a:srgbClr val="92572B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62" name="Google Shape;16292;p39">
                <a:extLst>
                  <a:ext uri="{FF2B5EF4-FFF2-40B4-BE49-F238E27FC236}">
                    <a16:creationId xmlns:a16="http://schemas.microsoft.com/office/drawing/2014/main" id="{B78C0DD7-E5F1-29CB-F0EF-50A6144FA071}"/>
                  </a:ext>
                </a:extLst>
              </p:cNvPr>
              <p:cNvSpPr/>
              <p:nvPr/>
            </p:nvSpPr>
            <p:spPr>
              <a:xfrm>
                <a:off x="6304125" y="27550"/>
                <a:ext cx="76475" cy="79050"/>
              </a:xfrm>
              <a:custGeom>
                <a:avLst/>
                <a:gdLst/>
                <a:ahLst/>
                <a:cxnLst/>
                <a:rect l="l" t="t" r="r" b="b"/>
                <a:pathLst>
                  <a:path w="3059" h="3162" extrusionOk="0">
                    <a:moveTo>
                      <a:pt x="0" y="0"/>
                    </a:moveTo>
                    <a:lnTo>
                      <a:pt x="489" y="129"/>
                    </a:lnTo>
                    <a:lnTo>
                      <a:pt x="951" y="283"/>
                    </a:lnTo>
                    <a:lnTo>
                      <a:pt x="1157" y="386"/>
                    </a:lnTo>
                    <a:lnTo>
                      <a:pt x="1362" y="489"/>
                    </a:lnTo>
                    <a:lnTo>
                      <a:pt x="1542" y="617"/>
                    </a:lnTo>
                    <a:lnTo>
                      <a:pt x="1722" y="771"/>
                    </a:lnTo>
                    <a:lnTo>
                      <a:pt x="1594" y="823"/>
                    </a:lnTo>
                    <a:lnTo>
                      <a:pt x="1465" y="926"/>
                    </a:lnTo>
                    <a:lnTo>
                      <a:pt x="1362" y="1003"/>
                    </a:lnTo>
                    <a:lnTo>
                      <a:pt x="1260" y="1106"/>
                    </a:lnTo>
                    <a:lnTo>
                      <a:pt x="1183" y="1234"/>
                    </a:lnTo>
                    <a:lnTo>
                      <a:pt x="1131" y="1363"/>
                    </a:lnTo>
                    <a:lnTo>
                      <a:pt x="1080" y="1491"/>
                    </a:lnTo>
                    <a:lnTo>
                      <a:pt x="1054" y="1620"/>
                    </a:lnTo>
                    <a:lnTo>
                      <a:pt x="1054" y="1902"/>
                    </a:lnTo>
                    <a:lnTo>
                      <a:pt x="1106" y="2185"/>
                    </a:lnTo>
                    <a:lnTo>
                      <a:pt x="1208" y="2468"/>
                    </a:lnTo>
                    <a:lnTo>
                      <a:pt x="1362" y="2750"/>
                    </a:lnTo>
                    <a:lnTo>
                      <a:pt x="1594" y="3007"/>
                    </a:lnTo>
                    <a:lnTo>
                      <a:pt x="1465" y="2699"/>
                    </a:lnTo>
                    <a:lnTo>
                      <a:pt x="1362" y="2416"/>
                    </a:lnTo>
                    <a:lnTo>
                      <a:pt x="1311" y="2159"/>
                    </a:lnTo>
                    <a:lnTo>
                      <a:pt x="1285" y="1928"/>
                    </a:lnTo>
                    <a:lnTo>
                      <a:pt x="1311" y="1697"/>
                    </a:lnTo>
                    <a:lnTo>
                      <a:pt x="1362" y="1465"/>
                    </a:lnTo>
                    <a:lnTo>
                      <a:pt x="1491" y="1234"/>
                    </a:lnTo>
                    <a:lnTo>
                      <a:pt x="1645" y="1054"/>
                    </a:lnTo>
                    <a:lnTo>
                      <a:pt x="1851" y="874"/>
                    </a:lnTo>
                    <a:lnTo>
                      <a:pt x="2082" y="1106"/>
                    </a:lnTo>
                    <a:lnTo>
                      <a:pt x="2313" y="1388"/>
                    </a:lnTo>
                    <a:lnTo>
                      <a:pt x="2493" y="1697"/>
                    </a:lnTo>
                    <a:lnTo>
                      <a:pt x="2647" y="2031"/>
                    </a:lnTo>
                    <a:lnTo>
                      <a:pt x="2879" y="2596"/>
                    </a:lnTo>
                    <a:lnTo>
                      <a:pt x="3059" y="3161"/>
                    </a:lnTo>
                    <a:lnTo>
                      <a:pt x="3033" y="2827"/>
                    </a:lnTo>
                    <a:lnTo>
                      <a:pt x="2982" y="2519"/>
                    </a:lnTo>
                    <a:lnTo>
                      <a:pt x="2904" y="2211"/>
                    </a:lnTo>
                    <a:lnTo>
                      <a:pt x="2827" y="1902"/>
                    </a:lnTo>
                    <a:lnTo>
                      <a:pt x="2699" y="1620"/>
                    </a:lnTo>
                    <a:lnTo>
                      <a:pt x="2570" y="1363"/>
                    </a:lnTo>
                    <a:lnTo>
                      <a:pt x="2390" y="1106"/>
                    </a:lnTo>
                    <a:lnTo>
                      <a:pt x="2211" y="874"/>
                    </a:lnTo>
                    <a:lnTo>
                      <a:pt x="2005" y="669"/>
                    </a:lnTo>
                    <a:lnTo>
                      <a:pt x="1774" y="489"/>
                    </a:lnTo>
                    <a:lnTo>
                      <a:pt x="1542" y="309"/>
                    </a:lnTo>
                    <a:lnTo>
                      <a:pt x="1260" y="180"/>
                    </a:lnTo>
                    <a:lnTo>
                      <a:pt x="977" y="103"/>
                    </a:lnTo>
                    <a:lnTo>
                      <a:pt x="669" y="26"/>
                    </a:lnTo>
                    <a:lnTo>
                      <a:pt x="335" y="0"/>
                    </a:lnTo>
                    <a:close/>
                  </a:path>
                </a:pathLst>
              </a:custGeom>
              <a:solidFill>
                <a:srgbClr val="000000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63" name="Google Shape;16293;p39">
                <a:extLst>
                  <a:ext uri="{FF2B5EF4-FFF2-40B4-BE49-F238E27FC236}">
                    <a16:creationId xmlns:a16="http://schemas.microsoft.com/office/drawing/2014/main" id="{8FDF01E7-EE4E-8A79-6CEC-94C1391D2DAB}"/>
                  </a:ext>
                </a:extLst>
              </p:cNvPr>
              <p:cNvSpPr/>
              <p:nvPr/>
            </p:nvSpPr>
            <p:spPr>
              <a:xfrm>
                <a:off x="6748725" y="-31550"/>
                <a:ext cx="149075" cy="151650"/>
              </a:xfrm>
              <a:custGeom>
                <a:avLst/>
                <a:gdLst/>
                <a:ahLst/>
                <a:cxnLst/>
                <a:rect l="l" t="t" r="r" b="b"/>
                <a:pathLst>
                  <a:path w="5963" h="6066" extrusionOk="0">
                    <a:moveTo>
                      <a:pt x="3033" y="0"/>
                    </a:moveTo>
                    <a:lnTo>
                      <a:pt x="2750" y="26"/>
                    </a:lnTo>
                    <a:lnTo>
                      <a:pt x="2467" y="77"/>
                    </a:lnTo>
                    <a:lnTo>
                      <a:pt x="2185" y="180"/>
                    </a:lnTo>
                    <a:lnTo>
                      <a:pt x="1902" y="283"/>
                    </a:lnTo>
                    <a:lnTo>
                      <a:pt x="1619" y="411"/>
                    </a:lnTo>
                    <a:lnTo>
                      <a:pt x="1362" y="566"/>
                    </a:lnTo>
                    <a:lnTo>
                      <a:pt x="1131" y="720"/>
                    </a:lnTo>
                    <a:lnTo>
                      <a:pt x="900" y="925"/>
                    </a:lnTo>
                    <a:lnTo>
                      <a:pt x="694" y="1131"/>
                    </a:lnTo>
                    <a:lnTo>
                      <a:pt x="514" y="1362"/>
                    </a:lnTo>
                    <a:lnTo>
                      <a:pt x="360" y="1619"/>
                    </a:lnTo>
                    <a:lnTo>
                      <a:pt x="232" y="1876"/>
                    </a:lnTo>
                    <a:lnTo>
                      <a:pt x="129" y="2133"/>
                    </a:lnTo>
                    <a:lnTo>
                      <a:pt x="52" y="2416"/>
                    </a:lnTo>
                    <a:lnTo>
                      <a:pt x="0" y="2699"/>
                    </a:lnTo>
                    <a:lnTo>
                      <a:pt x="0" y="2981"/>
                    </a:lnTo>
                    <a:lnTo>
                      <a:pt x="0" y="3290"/>
                    </a:lnTo>
                    <a:lnTo>
                      <a:pt x="26" y="3572"/>
                    </a:lnTo>
                    <a:lnTo>
                      <a:pt x="103" y="3855"/>
                    </a:lnTo>
                    <a:lnTo>
                      <a:pt x="180" y="4138"/>
                    </a:lnTo>
                    <a:lnTo>
                      <a:pt x="309" y="4420"/>
                    </a:lnTo>
                    <a:lnTo>
                      <a:pt x="463" y="4677"/>
                    </a:lnTo>
                    <a:lnTo>
                      <a:pt x="643" y="4934"/>
                    </a:lnTo>
                    <a:lnTo>
                      <a:pt x="823" y="5166"/>
                    </a:lnTo>
                    <a:lnTo>
                      <a:pt x="1054" y="5346"/>
                    </a:lnTo>
                    <a:lnTo>
                      <a:pt x="1285" y="5525"/>
                    </a:lnTo>
                    <a:lnTo>
                      <a:pt x="1517" y="5680"/>
                    </a:lnTo>
                    <a:lnTo>
                      <a:pt x="1774" y="5808"/>
                    </a:lnTo>
                    <a:lnTo>
                      <a:pt x="2056" y="5911"/>
                    </a:lnTo>
                    <a:lnTo>
                      <a:pt x="2313" y="5988"/>
                    </a:lnTo>
                    <a:lnTo>
                      <a:pt x="2596" y="6039"/>
                    </a:lnTo>
                    <a:lnTo>
                      <a:pt x="2904" y="6065"/>
                    </a:lnTo>
                    <a:lnTo>
                      <a:pt x="3187" y="6065"/>
                    </a:lnTo>
                    <a:lnTo>
                      <a:pt x="3470" y="6014"/>
                    </a:lnTo>
                    <a:lnTo>
                      <a:pt x="3752" y="5962"/>
                    </a:lnTo>
                    <a:lnTo>
                      <a:pt x="4035" y="5860"/>
                    </a:lnTo>
                    <a:lnTo>
                      <a:pt x="4318" y="5731"/>
                    </a:lnTo>
                    <a:lnTo>
                      <a:pt x="4600" y="5603"/>
                    </a:lnTo>
                    <a:lnTo>
                      <a:pt x="4832" y="5423"/>
                    </a:lnTo>
                    <a:lnTo>
                      <a:pt x="5063" y="5217"/>
                    </a:lnTo>
                    <a:lnTo>
                      <a:pt x="5269" y="5012"/>
                    </a:lnTo>
                    <a:lnTo>
                      <a:pt x="5449" y="4780"/>
                    </a:lnTo>
                    <a:lnTo>
                      <a:pt x="5577" y="4523"/>
                    </a:lnTo>
                    <a:lnTo>
                      <a:pt x="5706" y="4266"/>
                    </a:lnTo>
                    <a:lnTo>
                      <a:pt x="5808" y="4009"/>
                    </a:lnTo>
                    <a:lnTo>
                      <a:pt x="5885" y="3727"/>
                    </a:lnTo>
                    <a:lnTo>
                      <a:pt x="5937" y="3444"/>
                    </a:lnTo>
                    <a:lnTo>
                      <a:pt x="5963" y="3161"/>
                    </a:lnTo>
                    <a:lnTo>
                      <a:pt x="5963" y="2878"/>
                    </a:lnTo>
                    <a:lnTo>
                      <a:pt x="5937" y="2570"/>
                    </a:lnTo>
                    <a:lnTo>
                      <a:pt x="5860" y="2287"/>
                    </a:lnTo>
                    <a:lnTo>
                      <a:pt x="5783" y="2005"/>
                    </a:lnTo>
                    <a:lnTo>
                      <a:pt x="5654" y="1722"/>
                    </a:lnTo>
                    <a:lnTo>
                      <a:pt x="5449" y="1388"/>
                    </a:lnTo>
                    <a:lnTo>
                      <a:pt x="5269" y="1080"/>
                    </a:lnTo>
                    <a:lnTo>
                      <a:pt x="5037" y="823"/>
                    </a:lnTo>
                    <a:lnTo>
                      <a:pt x="4832" y="617"/>
                    </a:lnTo>
                    <a:lnTo>
                      <a:pt x="4575" y="411"/>
                    </a:lnTo>
                    <a:lnTo>
                      <a:pt x="4343" y="283"/>
                    </a:lnTo>
                    <a:lnTo>
                      <a:pt x="4087" y="154"/>
                    </a:lnTo>
                    <a:lnTo>
                      <a:pt x="3830" y="77"/>
                    </a:lnTo>
                    <a:lnTo>
                      <a:pt x="3573" y="26"/>
                    </a:lnTo>
                    <a:lnTo>
                      <a:pt x="3290" y="0"/>
                    </a:lnTo>
                    <a:close/>
                  </a:path>
                </a:pathLst>
              </a:custGeom>
              <a:solidFill>
                <a:srgbClr val="92572B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64" name="Google Shape;16294;p39">
                <a:extLst>
                  <a:ext uri="{FF2B5EF4-FFF2-40B4-BE49-F238E27FC236}">
                    <a16:creationId xmlns:a16="http://schemas.microsoft.com/office/drawing/2014/main" id="{FF17784D-7B29-A4FE-AEF5-9C8BC30D4258}"/>
                  </a:ext>
                </a:extLst>
              </p:cNvPr>
              <p:cNvSpPr/>
              <p:nvPr/>
            </p:nvSpPr>
            <p:spPr>
              <a:xfrm>
                <a:off x="6808475" y="-1350"/>
                <a:ext cx="59125" cy="93825"/>
              </a:xfrm>
              <a:custGeom>
                <a:avLst/>
                <a:gdLst/>
                <a:ahLst/>
                <a:cxnLst/>
                <a:rect l="l" t="t" r="r" b="b"/>
                <a:pathLst>
                  <a:path w="2365" h="3753" extrusionOk="0">
                    <a:moveTo>
                      <a:pt x="2365" y="0"/>
                    </a:moveTo>
                    <a:lnTo>
                      <a:pt x="2031" y="77"/>
                    </a:lnTo>
                    <a:lnTo>
                      <a:pt x="1722" y="180"/>
                    </a:lnTo>
                    <a:lnTo>
                      <a:pt x="1440" y="308"/>
                    </a:lnTo>
                    <a:lnTo>
                      <a:pt x="1157" y="463"/>
                    </a:lnTo>
                    <a:lnTo>
                      <a:pt x="926" y="642"/>
                    </a:lnTo>
                    <a:lnTo>
                      <a:pt x="720" y="848"/>
                    </a:lnTo>
                    <a:lnTo>
                      <a:pt x="540" y="1079"/>
                    </a:lnTo>
                    <a:lnTo>
                      <a:pt x="386" y="1336"/>
                    </a:lnTo>
                    <a:lnTo>
                      <a:pt x="257" y="1593"/>
                    </a:lnTo>
                    <a:lnTo>
                      <a:pt x="155" y="1876"/>
                    </a:lnTo>
                    <a:lnTo>
                      <a:pt x="77" y="2184"/>
                    </a:lnTo>
                    <a:lnTo>
                      <a:pt x="26" y="2493"/>
                    </a:lnTo>
                    <a:lnTo>
                      <a:pt x="0" y="2801"/>
                    </a:lnTo>
                    <a:lnTo>
                      <a:pt x="0" y="3110"/>
                    </a:lnTo>
                    <a:lnTo>
                      <a:pt x="26" y="3444"/>
                    </a:lnTo>
                    <a:lnTo>
                      <a:pt x="77" y="3752"/>
                    </a:lnTo>
                    <a:lnTo>
                      <a:pt x="129" y="3161"/>
                    </a:lnTo>
                    <a:lnTo>
                      <a:pt x="206" y="2570"/>
                    </a:lnTo>
                    <a:lnTo>
                      <a:pt x="283" y="2210"/>
                    </a:lnTo>
                    <a:lnTo>
                      <a:pt x="412" y="1850"/>
                    </a:lnTo>
                    <a:lnTo>
                      <a:pt x="566" y="1542"/>
                    </a:lnTo>
                    <a:lnTo>
                      <a:pt x="746" y="1259"/>
                    </a:lnTo>
                    <a:lnTo>
                      <a:pt x="951" y="1362"/>
                    </a:lnTo>
                    <a:lnTo>
                      <a:pt x="1131" y="1491"/>
                    </a:lnTo>
                    <a:lnTo>
                      <a:pt x="1260" y="1619"/>
                    </a:lnTo>
                    <a:lnTo>
                      <a:pt x="1388" y="1799"/>
                    </a:lnTo>
                    <a:lnTo>
                      <a:pt x="1465" y="1979"/>
                    </a:lnTo>
                    <a:lnTo>
                      <a:pt x="1517" y="2184"/>
                    </a:lnTo>
                    <a:lnTo>
                      <a:pt x="1568" y="2390"/>
                    </a:lnTo>
                    <a:lnTo>
                      <a:pt x="1542" y="2621"/>
                    </a:lnTo>
                    <a:lnTo>
                      <a:pt x="1517" y="2955"/>
                    </a:lnTo>
                    <a:lnTo>
                      <a:pt x="1465" y="3290"/>
                    </a:lnTo>
                    <a:lnTo>
                      <a:pt x="1619" y="2981"/>
                    </a:lnTo>
                    <a:lnTo>
                      <a:pt x="1697" y="2776"/>
                    </a:lnTo>
                    <a:lnTo>
                      <a:pt x="1748" y="2544"/>
                    </a:lnTo>
                    <a:lnTo>
                      <a:pt x="1774" y="2313"/>
                    </a:lnTo>
                    <a:lnTo>
                      <a:pt x="1748" y="2107"/>
                    </a:lnTo>
                    <a:lnTo>
                      <a:pt x="1697" y="1876"/>
                    </a:lnTo>
                    <a:lnTo>
                      <a:pt x="1619" y="1670"/>
                    </a:lnTo>
                    <a:lnTo>
                      <a:pt x="1491" y="1491"/>
                    </a:lnTo>
                    <a:lnTo>
                      <a:pt x="1337" y="1336"/>
                    </a:lnTo>
                    <a:lnTo>
                      <a:pt x="1105" y="1182"/>
                    </a:lnTo>
                    <a:lnTo>
                      <a:pt x="848" y="1105"/>
                    </a:lnTo>
                    <a:lnTo>
                      <a:pt x="1003" y="951"/>
                    </a:lnTo>
                    <a:lnTo>
                      <a:pt x="1157" y="771"/>
                    </a:lnTo>
                    <a:lnTo>
                      <a:pt x="1337" y="617"/>
                    </a:lnTo>
                    <a:lnTo>
                      <a:pt x="1517" y="488"/>
                    </a:lnTo>
                    <a:lnTo>
                      <a:pt x="1928" y="231"/>
                    </a:lnTo>
                    <a:lnTo>
                      <a:pt x="2365" y="0"/>
                    </a:lnTo>
                    <a:close/>
                  </a:path>
                </a:pathLst>
              </a:custGeom>
              <a:solidFill>
                <a:srgbClr val="000000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65" name="Google Shape;16295;p39">
                <a:extLst>
                  <a:ext uri="{FF2B5EF4-FFF2-40B4-BE49-F238E27FC236}">
                    <a16:creationId xmlns:a16="http://schemas.microsoft.com/office/drawing/2014/main" id="{D9DBDCFD-76EE-D45D-1C50-2C45F0AD854B}"/>
                  </a:ext>
                </a:extLst>
              </p:cNvPr>
              <p:cNvSpPr/>
              <p:nvPr/>
            </p:nvSpPr>
            <p:spPr>
              <a:xfrm>
                <a:off x="6363225" y="-182550"/>
                <a:ext cx="447200" cy="430500"/>
              </a:xfrm>
              <a:custGeom>
                <a:avLst/>
                <a:gdLst/>
                <a:ahLst/>
                <a:cxnLst/>
                <a:rect l="l" t="t" r="r" b="b"/>
                <a:pathLst>
                  <a:path w="17888" h="17220" extrusionOk="0">
                    <a:moveTo>
                      <a:pt x="8507" y="1"/>
                    </a:moveTo>
                    <a:lnTo>
                      <a:pt x="8019" y="52"/>
                    </a:lnTo>
                    <a:lnTo>
                      <a:pt x="7505" y="129"/>
                    </a:lnTo>
                    <a:lnTo>
                      <a:pt x="7017" y="232"/>
                    </a:lnTo>
                    <a:lnTo>
                      <a:pt x="6528" y="335"/>
                    </a:lnTo>
                    <a:lnTo>
                      <a:pt x="6040" y="489"/>
                    </a:lnTo>
                    <a:lnTo>
                      <a:pt x="5578" y="669"/>
                    </a:lnTo>
                    <a:lnTo>
                      <a:pt x="5115" y="849"/>
                    </a:lnTo>
                    <a:lnTo>
                      <a:pt x="4652" y="1080"/>
                    </a:lnTo>
                    <a:lnTo>
                      <a:pt x="4215" y="1337"/>
                    </a:lnTo>
                    <a:lnTo>
                      <a:pt x="3804" y="1594"/>
                    </a:lnTo>
                    <a:lnTo>
                      <a:pt x="3393" y="1903"/>
                    </a:lnTo>
                    <a:lnTo>
                      <a:pt x="2982" y="2237"/>
                    </a:lnTo>
                    <a:lnTo>
                      <a:pt x="2596" y="2596"/>
                    </a:lnTo>
                    <a:lnTo>
                      <a:pt x="2288" y="2931"/>
                    </a:lnTo>
                    <a:lnTo>
                      <a:pt x="2005" y="3265"/>
                    </a:lnTo>
                    <a:lnTo>
                      <a:pt x="1723" y="3624"/>
                    </a:lnTo>
                    <a:lnTo>
                      <a:pt x="1466" y="3984"/>
                    </a:lnTo>
                    <a:lnTo>
                      <a:pt x="1234" y="4370"/>
                    </a:lnTo>
                    <a:lnTo>
                      <a:pt x="1003" y="4781"/>
                    </a:lnTo>
                    <a:lnTo>
                      <a:pt x="797" y="5166"/>
                    </a:lnTo>
                    <a:lnTo>
                      <a:pt x="618" y="5603"/>
                    </a:lnTo>
                    <a:lnTo>
                      <a:pt x="463" y="6014"/>
                    </a:lnTo>
                    <a:lnTo>
                      <a:pt x="335" y="6426"/>
                    </a:lnTo>
                    <a:lnTo>
                      <a:pt x="335" y="6451"/>
                    </a:lnTo>
                    <a:lnTo>
                      <a:pt x="232" y="6811"/>
                    </a:lnTo>
                    <a:lnTo>
                      <a:pt x="155" y="7171"/>
                    </a:lnTo>
                    <a:lnTo>
                      <a:pt x="104" y="7531"/>
                    </a:lnTo>
                    <a:lnTo>
                      <a:pt x="52" y="7890"/>
                    </a:lnTo>
                    <a:lnTo>
                      <a:pt x="26" y="8250"/>
                    </a:lnTo>
                    <a:lnTo>
                      <a:pt x="1" y="8610"/>
                    </a:lnTo>
                    <a:lnTo>
                      <a:pt x="26" y="8996"/>
                    </a:lnTo>
                    <a:lnTo>
                      <a:pt x="52" y="9355"/>
                    </a:lnTo>
                    <a:lnTo>
                      <a:pt x="104" y="9715"/>
                    </a:lnTo>
                    <a:lnTo>
                      <a:pt x="155" y="10101"/>
                    </a:lnTo>
                    <a:lnTo>
                      <a:pt x="232" y="10460"/>
                    </a:lnTo>
                    <a:lnTo>
                      <a:pt x="335" y="10846"/>
                    </a:lnTo>
                    <a:lnTo>
                      <a:pt x="463" y="11206"/>
                    </a:lnTo>
                    <a:lnTo>
                      <a:pt x="618" y="11591"/>
                    </a:lnTo>
                    <a:lnTo>
                      <a:pt x="772" y="11951"/>
                    </a:lnTo>
                    <a:lnTo>
                      <a:pt x="926" y="12311"/>
                    </a:lnTo>
                    <a:lnTo>
                      <a:pt x="1132" y="12645"/>
                    </a:lnTo>
                    <a:lnTo>
                      <a:pt x="1337" y="13005"/>
                    </a:lnTo>
                    <a:lnTo>
                      <a:pt x="1543" y="13339"/>
                    </a:lnTo>
                    <a:lnTo>
                      <a:pt x="1774" y="13647"/>
                    </a:lnTo>
                    <a:lnTo>
                      <a:pt x="2031" y="13956"/>
                    </a:lnTo>
                    <a:lnTo>
                      <a:pt x="2288" y="14264"/>
                    </a:lnTo>
                    <a:lnTo>
                      <a:pt x="2545" y="14572"/>
                    </a:lnTo>
                    <a:lnTo>
                      <a:pt x="2828" y="14829"/>
                    </a:lnTo>
                    <a:lnTo>
                      <a:pt x="3136" y="15112"/>
                    </a:lnTo>
                    <a:lnTo>
                      <a:pt x="3444" y="15343"/>
                    </a:lnTo>
                    <a:lnTo>
                      <a:pt x="3753" y="15575"/>
                    </a:lnTo>
                    <a:lnTo>
                      <a:pt x="4061" y="15806"/>
                    </a:lnTo>
                    <a:lnTo>
                      <a:pt x="4627" y="16140"/>
                    </a:lnTo>
                    <a:lnTo>
                      <a:pt x="5038" y="16346"/>
                    </a:lnTo>
                    <a:lnTo>
                      <a:pt x="5475" y="16551"/>
                    </a:lnTo>
                    <a:lnTo>
                      <a:pt x="5937" y="16705"/>
                    </a:lnTo>
                    <a:lnTo>
                      <a:pt x="6374" y="16860"/>
                    </a:lnTo>
                    <a:lnTo>
                      <a:pt x="6837" y="16988"/>
                    </a:lnTo>
                    <a:lnTo>
                      <a:pt x="7299" y="17091"/>
                    </a:lnTo>
                    <a:lnTo>
                      <a:pt x="7788" y="17168"/>
                    </a:lnTo>
                    <a:lnTo>
                      <a:pt x="8250" y="17194"/>
                    </a:lnTo>
                    <a:lnTo>
                      <a:pt x="8739" y="17219"/>
                    </a:lnTo>
                    <a:lnTo>
                      <a:pt x="9689" y="17219"/>
                    </a:lnTo>
                    <a:lnTo>
                      <a:pt x="10152" y="17168"/>
                    </a:lnTo>
                    <a:lnTo>
                      <a:pt x="10640" y="17091"/>
                    </a:lnTo>
                    <a:lnTo>
                      <a:pt x="11103" y="16988"/>
                    </a:lnTo>
                    <a:lnTo>
                      <a:pt x="11565" y="16860"/>
                    </a:lnTo>
                    <a:lnTo>
                      <a:pt x="12002" y="16705"/>
                    </a:lnTo>
                    <a:lnTo>
                      <a:pt x="12465" y="16525"/>
                    </a:lnTo>
                    <a:lnTo>
                      <a:pt x="12902" y="16320"/>
                    </a:lnTo>
                    <a:lnTo>
                      <a:pt x="13313" y="16114"/>
                    </a:lnTo>
                    <a:lnTo>
                      <a:pt x="13724" y="15857"/>
                    </a:lnTo>
                    <a:lnTo>
                      <a:pt x="13930" y="15729"/>
                    </a:lnTo>
                    <a:lnTo>
                      <a:pt x="14238" y="15497"/>
                    </a:lnTo>
                    <a:lnTo>
                      <a:pt x="14547" y="15266"/>
                    </a:lnTo>
                    <a:lnTo>
                      <a:pt x="14829" y="15035"/>
                    </a:lnTo>
                    <a:lnTo>
                      <a:pt x="15112" y="14778"/>
                    </a:lnTo>
                    <a:lnTo>
                      <a:pt x="15369" y="14495"/>
                    </a:lnTo>
                    <a:lnTo>
                      <a:pt x="15652" y="14213"/>
                    </a:lnTo>
                    <a:lnTo>
                      <a:pt x="15883" y="13930"/>
                    </a:lnTo>
                    <a:lnTo>
                      <a:pt x="16114" y="13621"/>
                    </a:lnTo>
                    <a:lnTo>
                      <a:pt x="16345" y="13313"/>
                    </a:lnTo>
                    <a:lnTo>
                      <a:pt x="16551" y="13005"/>
                    </a:lnTo>
                    <a:lnTo>
                      <a:pt x="16757" y="12671"/>
                    </a:lnTo>
                    <a:lnTo>
                      <a:pt x="16937" y="12336"/>
                    </a:lnTo>
                    <a:lnTo>
                      <a:pt x="17091" y="12002"/>
                    </a:lnTo>
                    <a:lnTo>
                      <a:pt x="17245" y="11643"/>
                    </a:lnTo>
                    <a:lnTo>
                      <a:pt x="17399" y="11283"/>
                    </a:lnTo>
                    <a:lnTo>
                      <a:pt x="17502" y="10923"/>
                    </a:lnTo>
                    <a:lnTo>
                      <a:pt x="17656" y="10358"/>
                    </a:lnTo>
                    <a:lnTo>
                      <a:pt x="17708" y="10178"/>
                    </a:lnTo>
                    <a:lnTo>
                      <a:pt x="17810" y="9612"/>
                    </a:lnTo>
                    <a:lnTo>
                      <a:pt x="17862" y="9021"/>
                    </a:lnTo>
                    <a:lnTo>
                      <a:pt x="17887" y="8456"/>
                    </a:lnTo>
                    <a:lnTo>
                      <a:pt x="17862" y="7890"/>
                    </a:lnTo>
                    <a:lnTo>
                      <a:pt x="17810" y="7222"/>
                    </a:lnTo>
                    <a:lnTo>
                      <a:pt x="17810" y="7171"/>
                    </a:lnTo>
                    <a:lnTo>
                      <a:pt x="17733" y="6785"/>
                    </a:lnTo>
                    <a:lnTo>
                      <a:pt x="17656" y="6400"/>
                    </a:lnTo>
                    <a:lnTo>
                      <a:pt x="17553" y="5989"/>
                    </a:lnTo>
                    <a:lnTo>
                      <a:pt x="17425" y="5603"/>
                    </a:lnTo>
                    <a:lnTo>
                      <a:pt x="17271" y="5192"/>
                    </a:lnTo>
                    <a:lnTo>
                      <a:pt x="17116" y="4807"/>
                    </a:lnTo>
                    <a:lnTo>
                      <a:pt x="16911" y="4421"/>
                    </a:lnTo>
                    <a:lnTo>
                      <a:pt x="16705" y="4061"/>
                    </a:lnTo>
                    <a:lnTo>
                      <a:pt x="16500" y="3702"/>
                    </a:lnTo>
                    <a:lnTo>
                      <a:pt x="16243" y="3367"/>
                    </a:lnTo>
                    <a:lnTo>
                      <a:pt x="15986" y="3059"/>
                    </a:lnTo>
                    <a:lnTo>
                      <a:pt x="15729" y="2776"/>
                    </a:lnTo>
                    <a:lnTo>
                      <a:pt x="15472" y="2494"/>
                    </a:lnTo>
                    <a:lnTo>
                      <a:pt x="15189" y="2237"/>
                    </a:lnTo>
                    <a:lnTo>
                      <a:pt x="14881" y="1980"/>
                    </a:lnTo>
                    <a:lnTo>
                      <a:pt x="14572" y="1748"/>
                    </a:lnTo>
                    <a:lnTo>
                      <a:pt x="14264" y="1517"/>
                    </a:lnTo>
                    <a:lnTo>
                      <a:pt x="13930" y="1312"/>
                    </a:lnTo>
                    <a:lnTo>
                      <a:pt x="13596" y="1132"/>
                    </a:lnTo>
                    <a:lnTo>
                      <a:pt x="13236" y="952"/>
                    </a:lnTo>
                    <a:lnTo>
                      <a:pt x="12876" y="772"/>
                    </a:lnTo>
                    <a:lnTo>
                      <a:pt x="12516" y="618"/>
                    </a:lnTo>
                    <a:lnTo>
                      <a:pt x="12157" y="489"/>
                    </a:lnTo>
                    <a:lnTo>
                      <a:pt x="11797" y="386"/>
                    </a:lnTo>
                    <a:lnTo>
                      <a:pt x="11411" y="284"/>
                    </a:lnTo>
                    <a:lnTo>
                      <a:pt x="11026" y="181"/>
                    </a:lnTo>
                    <a:lnTo>
                      <a:pt x="10537" y="104"/>
                    </a:lnTo>
                    <a:lnTo>
                      <a:pt x="10023" y="27"/>
                    </a:lnTo>
                    <a:lnTo>
                      <a:pt x="9535" y="1"/>
                    </a:lnTo>
                    <a:close/>
                  </a:path>
                </a:pathLst>
              </a:custGeom>
              <a:solidFill>
                <a:srgbClr val="92572B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66" name="Google Shape;16296;p39">
                <a:extLst>
                  <a:ext uri="{FF2B5EF4-FFF2-40B4-BE49-F238E27FC236}">
                    <a16:creationId xmlns:a16="http://schemas.microsoft.com/office/drawing/2014/main" id="{43B7DE01-6C1D-737F-624A-0D5902DB86C9}"/>
                  </a:ext>
                </a:extLst>
              </p:cNvPr>
              <p:cNvSpPr/>
              <p:nvPr/>
            </p:nvSpPr>
            <p:spPr>
              <a:xfrm>
                <a:off x="6363225" y="-182550"/>
                <a:ext cx="447200" cy="430500"/>
              </a:xfrm>
              <a:custGeom>
                <a:avLst/>
                <a:gdLst/>
                <a:ahLst/>
                <a:cxnLst/>
                <a:rect l="l" t="t" r="r" b="b"/>
                <a:pathLst>
                  <a:path w="17888" h="17220" fill="none" extrusionOk="0">
                    <a:moveTo>
                      <a:pt x="17708" y="10178"/>
                    </a:moveTo>
                    <a:lnTo>
                      <a:pt x="17708" y="10178"/>
                    </a:lnTo>
                    <a:lnTo>
                      <a:pt x="17656" y="10358"/>
                    </a:lnTo>
                    <a:lnTo>
                      <a:pt x="17656" y="10358"/>
                    </a:lnTo>
                    <a:lnTo>
                      <a:pt x="17502" y="10923"/>
                    </a:lnTo>
                    <a:lnTo>
                      <a:pt x="17502" y="10923"/>
                    </a:lnTo>
                    <a:lnTo>
                      <a:pt x="17399" y="11283"/>
                    </a:lnTo>
                    <a:lnTo>
                      <a:pt x="17245" y="11643"/>
                    </a:lnTo>
                    <a:lnTo>
                      <a:pt x="17091" y="12002"/>
                    </a:lnTo>
                    <a:lnTo>
                      <a:pt x="16937" y="12336"/>
                    </a:lnTo>
                    <a:lnTo>
                      <a:pt x="16757" y="12671"/>
                    </a:lnTo>
                    <a:lnTo>
                      <a:pt x="16551" y="13005"/>
                    </a:lnTo>
                    <a:lnTo>
                      <a:pt x="16345" y="13313"/>
                    </a:lnTo>
                    <a:lnTo>
                      <a:pt x="16114" y="13621"/>
                    </a:lnTo>
                    <a:lnTo>
                      <a:pt x="15883" y="13930"/>
                    </a:lnTo>
                    <a:lnTo>
                      <a:pt x="15652" y="14213"/>
                    </a:lnTo>
                    <a:lnTo>
                      <a:pt x="15369" y="14495"/>
                    </a:lnTo>
                    <a:lnTo>
                      <a:pt x="15112" y="14778"/>
                    </a:lnTo>
                    <a:lnTo>
                      <a:pt x="14829" y="15035"/>
                    </a:lnTo>
                    <a:lnTo>
                      <a:pt x="14547" y="15266"/>
                    </a:lnTo>
                    <a:lnTo>
                      <a:pt x="14238" y="15497"/>
                    </a:lnTo>
                    <a:lnTo>
                      <a:pt x="13930" y="15729"/>
                    </a:lnTo>
                    <a:lnTo>
                      <a:pt x="13930" y="15729"/>
                    </a:lnTo>
                    <a:lnTo>
                      <a:pt x="13724" y="15857"/>
                    </a:lnTo>
                    <a:lnTo>
                      <a:pt x="13724" y="15857"/>
                    </a:lnTo>
                    <a:lnTo>
                      <a:pt x="13313" y="16114"/>
                    </a:lnTo>
                    <a:lnTo>
                      <a:pt x="12902" y="16320"/>
                    </a:lnTo>
                    <a:lnTo>
                      <a:pt x="12465" y="16525"/>
                    </a:lnTo>
                    <a:lnTo>
                      <a:pt x="12002" y="16705"/>
                    </a:lnTo>
                    <a:lnTo>
                      <a:pt x="12002" y="16705"/>
                    </a:lnTo>
                    <a:lnTo>
                      <a:pt x="11565" y="16860"/>
                    </a:lnTo>
                    <a:lnTo>
                      <a:pt x="11103" y="16988"/>
                    </a:lnTo>
                    <a:lnTo>
                      <a:pt x="10640" y="17091"/>
                    </a:lnTo>
                    <a:lnTo>
                      <a:pt x="10152" y="17168"/>
                    </a:lnTo>
                    <a:lnTo>
                      <a:pt x="9689" y="17219"/>
                    </a:lnTo>
                    <a:lnTo>
                      <a:pt x="9201" y="17219"/>
                    </a:lnTo>
                    <a:lnTo>
                      <a:pt x="8739" y="17219"/>
                    </a:lnTo>
                    <a:lnTo>
                      <a:pt x="8250" y="17194"/>
                    </a:lnTo>
                    <a:lnTo>
                      <a:pt x="7788" y="17168"/>
                    </a:lnTo>
                    <a:lnTo>
                      <a:pt x="7299" y="17091"/>
                    </a:lnTo>
                    <a:lnTo>
                      <a:pt x="6837" y="16988"/>
                    </a:lnTo>
                    <a:lnTo>
                      <a:pt x="6374" y="16860"/>
                    </a:lnTo>
                    <a:lnTo>
                      <a:pt x="5937" y="16705"/>
                    </a:lnTo>
                    <a:lnTo>
                      <a:pt x="5475" y="16551"/>
                    </a:lnTo>
                    <a:lnTo>
                      <a:pt x="5038" y="16346"/>
                    </a:lnTo>
                    <a:lnTo>
                      <a:pt x="4627" y="16140"/>
                    </a:lnTo>
                    <a:lnTo>
                      <a:pt x="4627" y="16140"/>
                    </a:lnTo>
                    <a:lnTo>
                      <a:pt x="4061" y="15806"/>
                    </a:lnTo>
                    <a:lnTo>
                      <a:pt x="4061" y="15806"/>
                    </a:lnTo>
                    <a:lnTo>
                      <a:pt x="3753" y="15575"/>
                    </a:lnTo>
                    <a:lnTo>
                      <a:pt x="3444" y="15343"/>
                    </a:lnTo>
                    <a:lnTo>
                      <a:pt x="3136" y="15112"/>
                    </a:lnTo>
                    <a:lnTo>
                      <a:pt x="2828" y="14829"/>
                    </a:lnTo>
                    <a:lnTo>
                      <a:pt x="2545" y="14572"/>
                    </a:lnTo>
                    <a:lnTo>
                      <a:pt x="2288" y="14264"/>
                    </a:lnTo>
                    <a:lnTo>
                      <a:pt x="2031" y="13956"/>
                    </a:lnTo>
                    <a:lnTo>
                      <a:pt x="1774" y="13647"/>
                    </a:lnTo>
                    <a:lnTo>
                      <a:pt x="1543" y="13339"/>
                    </a:lnTo>
                    <a:lnTo>
                      <a:pt x="1337" y="13005"/>
                    </a:lnTo>
                    <a:lnTo>
                      <a:pt x="1132" y="12645"/>
                    </a:lnTo>
                    <a:lnTo>
                      <a:pt x="926" y="12311"/>
                    </a:lnTo>
                    <a:lnTo>
                      <a:pt x="772" y="11951"/>
                    </a:lnTo>
                    <a:lnTo>
                      <a:pt x="618" y="11591"/>
                    </a:lnTo>
                    <a:lnTo>
                      <a:pt x="463" y="11206"/>
                    </a:lnTo>
                    <a:lnTo>
                      <a:pt x="335" y="10846"/>
                    </a:lnTo>
                    <a:lnTo>
                      <a:pt x="335" y="10846"/>
                    </a:lnTo>
                    <a:lnTo>
                      <a:pt x="232" y="10460"/>
                    </a:lnTo>
                    <a:lnTo>
                      <a:pt x="155" y="10101"/>
                    </a:lnTo>
                    <a:lnTo>
                      <a:pt x="104" y="9715"/>
                    </a:lnTo>
                    <a:lnTo>
                      <a:pt x="52" y="9355"/>
                    </a:lnTo>
                    <a:lnTo>
                      <a:pt x="52" y="9355"/>
                    </a:lnTo>
                    <a:lnTo>
                      <a:pt x="26" y="8996"/>
                    </a:lnTo>
                    <a:lnTo>
                      <a:pt x="1" y="8610"/>
                    </a:lnTo>
                    <a:lnTo>
                      <a:pt x="26" y="8250"/>
                    </a:lnTo>
                    <a:lnTo>
                      <a:pt x="52" y="7890"/>
                    </a:lnTo>
                    <a:lnTo>
                      <a:pt x="104" y="7531"/>
                    </a:lnTo>
                    <a:lnTo>
                      <a:pt x="155" y="7171"/>
                    </a:lnTo>
                    <a:lnTo>
                      <a:pt x="232" y="6811"/>
                    </a:lnTo>
                    <a:lnTo>
                      <a:pt x="335" y="6451"/>
                    </a:lnTo>
                    <a:lnTo>
                      <a:pt x="335" y="6451"/>
                    </a:lnTo>
                    <a:lnTo>
                      <a:pt x="335" y="6426"/>
                    </a:lnTo>
                    <a:lnTo>
                      <a:pt x="335" y="6426"/>
                    </a:lnTo>
                    <a:lnTo>
                      <a:pt x="463" y="6014"/>
                    </a:lnTo>
                    <a:lnTo>
                      <a:pt x="618" y="5603"/>
                    </a:lnTo>
                    <a:lnTo>
                      <a:pt x="618" y="5603"/>
                    </a:lnTo>
                    <a:lnTo>
                      <a:pt x="797" y="5166"/>
                    </a:lnTo>
                    <a:lnTo>
                      <a:pt x="1003" y="4781"/>
                    </a:lnTo>
                    <a:lnTo>
                      <a:pt x="1234" y="4370"/>
                    </a:lnTo>
                    <a:lnTo>
                      <a:pt x="1466" y="3984"/>
                    </a:lnTo>
                    <a:lnTo>
                      <a:pt x="1723" y="3624"/>
                    </a:lnTo>
                    <a:lnTo>
                      <a:pt x="2005" y="3265"/>
                    </a:lnTo>
                    <a:lnTo>
                      <a:pt x="2288" y="2931"/>
                    </a:lnTo>
                    <a:lnTo>
                      <a:pt x="2596" y="2596"/>
                    </a:lnTo>
                    <a:lnTo>
                      <a:pt x="2596" y="2596"/>
                    </a:lnTo>
                    <a:lnTo>
                      <a:pt x="2982" y="2237"/>
                    </a:lnTo>
                    <a:lnTo>
                      <a:pt x="3393" y="1903"/>
                    </a:lnTo>
                    <a:lnTo>
                      <a:pt x="3393" y="1903"/>
                    </a:lnTo>
                    <a:lnTo>
                      <a:pt x="3804" y="1594"/>
                    </a:lnTo>
                    <a:lnTo>
                      <a:pt x="4215" y="1337"/>
                    </a:lnTo>
                    <a:lnTo>
                      <a:pt x="4652" y="1080"/>
                    </a:lnTo>
                    <a:lnTo>
                      <a:pt x="5115" y="849"/>
                    </a:lnTo>
                    <a:lnTo>
                      <a:pt x="5578" y="669"/>
                    </a:lnTo>
                    <a:lnTo>
                      <a:pt x="6040" y="489"/>
                    </a:lnTo>
                    <a:lnTo>
                      <a:pt x="6528" y="335"/>
                    </a:lnTo>
                    <a:lnTo>
                      <a:pt x="7017" y="232"/>
                    </a:lnTo>
                    <a:lnTo>
                      <a:pt x="7505" y="129"/>
                    </a:lnTo>
                    <a:lnTo>
                      <a:pt x="8019" y="52"/>
                    </a:lnTo>
                    <a:lnTo>
                      <a:pt x="8507" y="1"/>
                    </a:lnTo>
                    <a:lnTo>
                      <a:pt x="9021" y="1"/>
                    </a:lnTo>
                    <a:lnTo>
                      <a:pt x="9535" y="1"/>
                    </a:lnTo>
                    <a:lnTo>
                      <a:pt x="10023" y="27"/>
                    </a:lnTo>
                    <a:lnTo>
                      <a:pt x="10537" y="104"/>
                    </a:lnTo>
                    <a:lnTo>
                      <a:pt x="11026" y="181"/>
                    </a:lnTo>
                    <a:lnTo>
                      <a:pt x="11026" y="181"/>
                    </a:lnTo>
                    <a:lnTo>
                      <a:pt x="11411" y="284"/>
                    </a:lnTo>
                    <a:lnTo>
                      <a:pt x="11797" y="386"/>
                    </a:lnTo>
                    <a:lnTo>
                      <a:pt x="12157" y="489"/>
                    </a:lnTo>
                    <a:lnTo>
                      <a:pt x="12516" y="618"/>
                    </a:lnTo>
                    <a:lnTo>
                      <a:pt x="12876" y="772"/>
                    </a:lnTo>
                    <a:lnTo>
                      <a:pt x="13236" y="952"/>
                    </a:lnTo>
                    <a:lnTo>
                      <a:pt x="13596" y="1132"/>
                    </a:lnTo>
                    <a:lnTo>
                      <a:pt x="13930" y="1312"/>
                    </a:lnTo>
                    <a:lnTo>
                      <a:pt x="14264" y="1517"/>
                    </a:lnTo>
                    <a:lnTo>
                      <a:pt x="14572" y="1748"/>
                    </a:lnTo>
                    <a:lnTo>
                      <a:pt x="14881" y="1980"/>
                    </a:lnTo>
                    <a:lnTo>
                      <a:pt x="15189" y="2237"/>
                    </a:lnTo>
                    <a:lnTo>
                      <a:pt x="15472" y="2494"/>
                    </a:lnTo>
                    <a:lnTo>
                      <a:pt x="15729" y="2776"/>
                    </a:lnTo>
                    <a:lnTo>
                      <a:pt x="15986" y="3059"/>
                    </a:lnTo>
                    <a:lnTo>
                      <a:pt x="16243" y="3367"/>
                    </a:lnTo>
                    <a:lnTo>
                      <a:pt x="16243" y="3367"/>
                    </a:lnTo>
                    <a:lnTo>
                      <a:pt x="16500" y="3702"/>
                    </a:lnTo>
                    <a:lnTo>
                      <a:pt x="16705" y="4061"/>
                    </a:lnTo>
                    <a:lnTo>
                      <a:pt x="16911" y="4421"/>
                    </a:lnTo>
                    <a:lnTo>
                      <a:pt x="17116" y="4807"/>
                    </a:lnTo>
                    <a:lnTo>
                      <a:pt x="17271" y="5192"/>
                    </a:lnTo>
                    <a:lnTo>
                      <a:pt x="17425" y="5603"/>
                    </a:lnTo>
                    <a:lnTo>
                      <a:pt x="17553" y="5989"/>
                    </a:lnTo>
                    <a:lnTo>
                      <a:pt x="17656" y="6400"/>
                    </a:lnTo>
                    <a:lnTo>
                      <a:pt x="17656" y="6400"/>
                    </a:lnTo>
                    <a:lnTo>
                      <a:pt x="17733" y="6785"/>
                    </a:lnTo>
                    <a:lnTo>
                      <a:pt x="17810" y="7171"/>
                    </a:lnTo>
                    <a:lnTo>
                      <a:pt x="17810" y="7171"/>
                    </a:lnTo>
                    <a:lnTo>
                      <a:pt x="17810" y="7222"/>
                    </a:lnTo>
                    <a:lnTo>
                      <a:pt x="17810" y="7222"/>
                    </a:lnTo>
                    <a:lnTo>
                      <a:pt x="17862" y="7890"/>
                    </a:lnTo>
                    <a:lnTo>
                      <a:pt x="17862" y="7890"/>
                    </a:lnTo>
                    <a:lnTo>
                      <a:pt x="17887" y="8456"/>
                    </a:lnTo>
                    <a:lnTo>
                      <a:pt x="17862" y="9021"/>
                    </a:lnTo>
                    <a:lnTo>
                      <a:pt x="17810" y="9612"/>
                    </a:lnTo>
                    <a:lnTo>
                      <a:pt x="17708" y="10178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67" name="Google Shape;16297;p39">
                <a:extLst>
                  <a:ext uri="{FF2B5EF4-FFF2-40B4-BE49-F238E27FC236}">
                    <a16:creationId xmlns:a16="http://schemas.microsoft.com/office/drawing/2014/main" id="{2ED2ECFC-BD05-7475-19BA-C29FC9471A44}"/>
                  </a:ext>
                </a:extLst>
              </p:cNvPr>
              <p:cNvSpPr/>
              <p:nvPr/>
            </p:nvSpPr>
            <p:spPr>
              <a:xfrm>
                <a:off x="6371575" y="82150"/>
                <a:ext cx="122100" cy="138800"/>
              </a:xfrm>
              <a:custGeom>
                <a:avLst/>
                <a:gdLst/>
                <a:ahLst/>
                <a:cxnLst/>
                <a:rect l="l" t="t" r="r" b="b"/>
                <a:pathLst>
                  <a:path w="4884" h="5552" extrusionOk="0">
                    <a:moveTo>
                      <a:pt x="1337" y="1"/>
                    </a:moveTo>
                    <a:lnTo>
                      <a:pt x="977" y="27"/>
                    </a:lnTo>
                    <a:lnTo>
                      <a:pt x="643" y="52"/>
                    </a:lnTo>
                    <a:lnTo>
                      <a:pt x="335" y="155"/>
                    </a:lnTo>
                    <a:lnTo>
                      <a:pt x="1" y="258"/>
                    </a:lnTo>
                    <a:lnTo>
                      <a:pt x="129" y="618"/>
                    </a:lnTo>
                    <a:lnTo>
                      <a:pt x="284" y="1003"/>
                    </a:lnTo>
                    <a:lnTo>
                      <a:pt x="438" y="1363"/>
                    </a:lnTo>
                    <a:lnTo>
                      <a:pt x="592" y="1723"/>
                    </a:lnTo>
                    <a:lnTo>
                      <a:pt x="798" y="2057"/>
                    </a:lnTo>
                    <a:lnTo>
                      <a:pt x="1003" y="2417"/>
                    </a:lnTo>
                    <a:lnTo>
                      <a:pt x="1209" y="2751"/>
                    </a:lnTo>
                    <a:lnTo>
                      <a:pt x="1440" y="3059"/>
                    </a:lnTo>
                    <a:lnTo>
                      <a:pt x="1697" y="3368"/>
                    </a:lnTo>
                    <a:lnTo>
                      <a:pt x="1954" y="3676"/>
                    </a:lnTo>
                    <a:lnTo>
                      <a:pt x="2211" y="3984"/>
                    </a:lnTo>
                    <a:lnTo>
                      <a:pt x="2494" y="4241"/>
                    </a:lnTo>
                    <a:lnTo>
                      <a:pt x="2802" y="4524"/>
                    </a:lnTo>
                    <a:lnTo>
                      <a:pt x="3110" y="4755"/>
                    </a:lnTo>
                    <a:lnTo>
                      <a:pt x="3419" y="4987"/>
                    </a:lnTo>
                    <a:lnTo>
                      <a:pt x="3727" y="5218"/>
                    </a:lnTo>
                    <a:lnTo>
                      <a:pt x="4293" y="5552"/>
                    </a:lnTo>
                    <a:lnTo>
                      <a:pt x="4421" y="5321"/>
                    </a:lnTo>
                    <a:lnTo>
                      <a:pt x="4550" y="5115"/>
                    </a:lnTo>
                    <a:lnTo>
                      <a:pt x="4652" y="4858"/>
                    </a:lnTo>
                    <a:lnTo>
                      <a:pt x="4730" y="4627"/>
                    </a:lnTo>
                    <a:lnTo>
                      <a:pt x="4807" y="4370"/>
                    </a:lnTo>
                    <a:lnTo>
                      <a:pt x="4858" y="4113"/>
                    </a:lnTo>
                    <a:lnTo>
                      <a:pt x="4884" y="3830"/>
                    </a:lnTo>
                    <a:lnTo>
                      <a:pt x="4884" y="3573"/>
                    </a:lnTo>
                    <a:lnTo>
                      <a:pt x="4884" y="3213"/>
                    </a:lnTo>
                    <a:lnTo>
                      <a:pt x="4807" y="2854"/>
                    </a:lnTo>
                    <a:lnTo>
                      <a:pt x="4730" y="2494"/>
                    </a:lnTo>
                    <a:lnTo>
                      <a:pt x="4601" y="2185"/>
                    </a:lnTo>
                    <a:lnTo>
                      <a:pt x="4473" y="1877"/>
                    </a:lnTo>
                    <a:lnTo>
                      <a:pt x="4293" y="1569"/>
                    </a:lnTo>
                    <a:lnTo>
                      <a:pt x="4087" y="1286"/>
                    </a:lnTo>
                    <a:lnTo>
                      <a:pt x="3856" y="1055"/>
                    </a:lnTo>
                    <a:lnTo>
                      <a:pt x="3599" y="823"/>
                    </a:lnTo>
                    <a:lnTo>
                      <a:pt x="3316" y="618"/>
                    </a:lnTo>
                    <a:lnTo>
                      <a:pt x="3033" y="438"/>
                    </a:lnTo>
                    <a:lnTo>
                      <a:pt x="2725" y="284"/>
                    </a:lnTo>
                    <a:lnTo>
                      <a:pt x="2391" y="155"/>
                    </a:lnTo>
                    <a:lnTo>
                      <a:pt x="2057" y="78"/>
                    </a:lnTo>
                    <a:lnTo>
                      <a:pt x="1697" y="27"/>
                    </a:lnTo>
                    <a:lnTo>
                      <a:pt x="1337" y="1"/>
                    </a:lnTo>
                    <a:close/>
                  </a:path>
                </a:pathLst>
              </a:custGeom>
              <a:solidFill>
                <a:srgbClr val="F1B7D6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68" name="Google Shape;16298;p39">
                <a:extLst>
                  <a:ext uri="{FF2B5EF4-FFF2-40B4-BE49-F238E27FC236}">
                    <a16:creationId xmlns:a16="http://schemas.microsoft.com/office/drawing/2014/main" id="{9687F4AC-8EB9-687B-CE94-CB78522409CC}"/>
                  </a:ext>
                </a:extLst>
              </p:cNvPr>
              <p:cNvSpPr/>
              <p:nvPr/>
            </p:nvSpPr>
            <p:spPr>
              <a:xfrm>
                <a:off x="6694750" y="70600"/>
                <a:ext cx="111175" cy="143300"/>
              </a:xfrm>
              <a:custGeom>
                <a:avLst/>
                <a:gdLst/>
                <a:ahLst/>
                <a:cxnLst/>
                <a:rect l="l" t="t" r="r" b="b"/>
                <a:pathLst>
                  <a:path w="4447" h="5732" extrusionOk="0">
                    <a:moveTo>
                      <a:pt x="3907" y="0"/>
                    </a:moveTo>
                    <a:lnTo>
                      <a:pt x="3496" y="26"/>
                    </a:lnTo>
                    <a:lnTo>
                      <a:pt x="3110" y="77"/>
                    </a:lnTo>
                    <a:lnTo>
                      <a:pt x="2750" y="180"/>
                    </a:lnTo>
                    <a:lnTo>
                      <a:pt x="2391" y="309"/>
                    </a:lnTo>
                    <a:lnTo>
                      <a:pt x="2057" y="463"/>
                    </a:lnTo>
                    <a:lnTo>
                      <a:pt x="1722" y="669"/>
                    </a:lnTo>
                    <a:lnTo>
                      <a:pt x="1414" y="900"/>
                    </a:lnTo>
                    <a:lnTo>
                      <a:pt x="1157" y="1131"/>
                    </a:lnTo>
                    <a:lnTo>
                      <a:pt x="900" y="1414"/>
                    </a:lnTo>
                    <a:lnTo>
                      <a:pt x="669" y="1722"/>
                    </a:lnTo>
                    <a:lnTo>
                      <a:pt x="489" y="2031"/>
                    </a:lnTo>
                    <a:lnTo>
                      <a:pt x="309" y="2365"/>
                    </a:lnTo>
                    <a:lnTo>
                      <a:pt x="180" y="2724"/>
                    </a:lnTo>
                    <a:lnTo>
                      <a:pt x="103" y="3110"/>
                    </a:lnTo>
                    <a:lnTo>
                      <a:pt x="26" y="3495"/>
                    </a:lnTo>
                    <a:lnTo>
                      <a:pt x="1" y="3881"/>
                    </a:lnTo>
                    <a:lnTo>
                      <a:pt x="26" y="4138"/>
                    </a:lnTo>
                    <a:lnTo>
                      <a:pt x="52" y="4369"/>
                    </a:lnTo>
                    <a:lnTo>
                      <a:pt x="129" y="4857"/>
                    </a:lnTo>
                    <a:lnTo>
                      <a:pt x="283" y="5294"/>
                    </a:lnTo>
                    <a:lnTo>
                      <a:pt x="463" y="5731"/>
                    </a:lnTo>
                    <a:lnTo>
                      <a:pt x="669" y="5603"/>
                    </a:lnTo>
                    <a:lnTo>
                      <a:pt x="977" y="5371"/>
                    </a:lnTo>
                    <a:lnTo>
                      <a:pt x="1286" y="5140"/>
                    </a:lnTo>
                    <a:lnTo>
                      <a:pt x="1568" y="4909"/>
                    </a:lnTo>
                    <a:lnTo>
                      <a:pt x="1851" y="4652"/>
                    </a:lnTo>
                    <a:lnTo>
                      <a:pt x="2108" y="4369"/>
                    </a:lnTo>
                    <a:lnTo>
                      <a:pt x="2391" y="4087"/>
                    </a:lnTo>
                    <a:lnTo>
                      <a:pt x="2622" y="3804"/>
                    </a:lnTo>
                    <a:lnTo>
                      <a:pt x="2853" y="3495"/>
                    </a:lnTo>
                    <a:lnTo>
                      <a:pt x="3084" y="3187"/>
                    </a:lnTo>
                    <a:lnTo>
                      <a:pt x="3290" y="2879"/>
                    </a:lnTo>
                    <a:lnTo>
                      <a:pt x="3496" y="2545"/>
                    </a:lnTo>
                    <a:lnTo>
                      <a:pt x="3676" y="2210"/>
                    </a:lnTo>
                    <a:lnTo>
                      <a:pt x="3830" y="1876"/>
                    </a:lnTo>
                    <a:lnTo>
                      <a:pt x="3984" y="1517"/>
                    </a:lnTo>
                    <a:lnTo>
                      <a:pt x="4138" y="1157"/>
                    </a:lnTo>
                    <a:lnTo>
                      <a:pt x="4241" y="797"/>
                    </a:lnTo>
                    <a:lnTo>
                      <a:pt x="4395" y="232"/>
                    </a:lnTo>
                    <a:lnTo>
                      <a:pt x="4447" y="52"/>
                    </a:lnTo>
                    <a:lnTo>
                      <a:pt x="4164" y="26"/>
                    </a:lnTo>
                    <a:lnTo>
                      <a:pt x="3907" y="0"/>
                    </a:lnTo>
                    <a:close/>
                  </a:path>
                </a:pathLst>
              </a:custGeom>
              <a:solidFill>
                <a:srgbClr val="F1B7D6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69" name="Google Shape;16299;p39">
                <a:extLst>
                  <a:ext uri="{FF2B5EF4-FFF2-40B4-BE49-F238E27FC236}">
                    <a16:creationId xmlns:a16="http://schemas.microsoft.com/office/drawing/2014/main" id="{88E3C1C9-7F95-A6D8-5E0C-C399CF81ABD6}"/>
                  </a:ext>
                </a:extLst>
              </p:cNvPr>
              <p:cNvSpPr/>
              <p:nvPr/>
            </p:nvSpPr>
            <p:spPr>
              <a:xfrm>
                <a:off x="6371575" y="-182550"/>
                <a:ext cx="436925" cy="180575"/>
              </a:xfrm>
              <a:custGeom>
                <a:avLst/>
                <a:gdLst/>
                <a:ahLst/>
                <a:cxnLst/>
                <a:rect l="l" t="t" r="r" b="b"/>
                <a:pathLst>
                  <a:path w="17477" h="7223" extrusionOk="0">
                    <a:moveTo>
                      <a:pt x="8173" y="1"/>
                    </a:moveTo>
                    <a:lnTo>
                      <a:pt x="7685" y="52"/>
                    </a:lnTo>
                    <a:lnTo>
                      <a:pt x="7171" y="129"/>
                    </a:lnTo>
                    <a:lnTo>
                      <a:pt x="6683" y="232"/>
                    </a:lnTo>
                    <a:lnTo>
                      <a:pt x="6194" y="335"/>
                    </a:lnTo>
                    <a:lnTo>
                      <a:pt x="5706" y="489"/>
                    </a:lnTo>
                    <a:lnTo>
                      <a:pt x="5244" y="669"/>
                    </a:lnTo>
                    <a:lnTo>
                      <a:pt x="4781" y="849"/>
                    </a:lnTo>
                    <a:lnTo>
                      <a:pt x="4318" y="1080"/>
                    </a:lnTo>
                    <a:lnTo>
                      <a:pt x="3881" y="1337"/>
                    </a:lnTo>
                    <a:lnTo>
                      <a:pt x="3470" y="1594"/>
                    </a:lnTo>
                    <a:lnTo>
                      <a:pt x="3059" y="1903"/>
                    </a:lnTo>
                    <a:lnTo>
                      <a:pt x="2648" y="2237"/>
                    </a:lnTo>
                    <a:lnTo>
                      <a:pt x="2262" y="2596"/>
                    </a:lnTo>
                    <a:lnTo>
                      <a:pt x="1877" y="3008"/>
                    </a:lnTo>
                    <a:lnTo>
                      <a:pt x="1543" y="3419"/>
                    </a:lnTo>
                    <a:lnTo>
                      <a:pt x="1209" y="3881"/>
                    </a:lnTo>
                    <a:lnTo>
                      <a:pt x="900" y="4370"/>
                    </a:lnTo>
                    <a:lnTo>
                      <a:pt x="618" y="4858"/>
                    </a:lnTo>
                    <a:lnTo>
                      <a:pt x="386" y="5372"/>
                    </a:lnTo>
                    <a:lnTo>
                      <a:pt x="181" y="5886"/>
                    </a:lnTo>
                    <a:lnTo>
                      <a:pt x="1" y="6426"/>
                    </a:lnTo>
                    <a:lnTo>
                      <a:pt x="1569" y="6271"/>
                    </a:lnTo>
                    <a:lnTo>
                      <a:pt x="3136" y="6169"/>
                    </a:lnTo>
                    <a:lnTo>
                      <a:pt x="4267" y="4010"/>
                    </a:lnTo>
                    <a:lnTo>
                      <a:pt x="4678" y="6092"/>
                    </a:lnTo>
                    <a:lnTo>
                      <a:pt x="6169" y="6066"/>
                    </a:lnTo>
                    <a:lnTo>
                      <a:pt x="7634" y="6092"/>
                    </a:lnTo>
                    <a:lnTo>
                      <a:pt x="8456" y="3959"/>
                    </a:lnTo>
                    <a:lnTo>
                      <a:pt x="9175" y="6143"/>
                    </a:lnTo>
                    <a:lnTo>
                      <a:pt x="10640" y="6246"/>
                    </a:lnTo>
                    <a:lnTo>
                      <a:pt x="12105" y="6374"/>
                    </a:lnTo>
                    <a:lnTo>
                      <a:pt x="12568" y="4010"/>
                    </a:lnTo>
                    <a:lnTo>
                      <a:pt x="13930" y="6606"/>
                    </a:lnTo>
                    <a:lnTo>
                      <a:pt x="15703" y="6888"/>
                    </a:lnTo>
                    <a:lnTo>
                      <a:pt x="17476" y="7222"/>
                    </a:lnTo>
                    <a:lnTo>
                      <a:pt x="17476" y="7171"/>
                    </a:lnTo>
                    <a:lnTo>
                      <a:pt x="17374" y="6657"/>
                    </a:lnTo>
                    <a:lnTo>
                      <a:pt x="17271" y="6143"/>
                    </a:lnTo>
                    <a:lnTo>
                      <a:pt x="17117" y="5655"/>
                    </a:lnTo>
                    <a:lnTo>
                      <a:pt x="16937" y="5166"/>
                    </a:lnTo>
                    <a:lnTo>
                      <a:pt x="16731" y="4678"/>
                    </a:lnTo>
                    <a:lnTo>
                      <a:pt x="16474" y="4241"/>
                    </a:lnTo>
                    <a:lnTo>
                      <a:pt x="16217" y="3779"/>
                    </a:lnTo>
                    <a:lnTo>
                      <a:pt x="15909" y="3367"/>
                    </a:lnTo>
                    <a:lnTo>
                      <a:pt x="15652" y="3059"/>
                    </a:lnTo>
                    <a:lnTo>
                      <a:pt x="15395" y="2776"/>
                    </a:lnTo>
                    <a:lnTo>
                      <a:pt x="15138" y="2494"/>
                    </a:lnTo>
                    <a:lnTo>
                      <a:pt x="14855" y="2237"/>
                    </a:lnTo>
                    <a:lnTo>
                      <a:pt x="14547" y="1980"/>
                    </a:lnTo>
                    <a:lnTo>
                      <a:pt x="14238" y="1748"/>
                    </a:lnTo>
                    <a:lnTo>
                      <a:pt x="13930" y="1517"/>
                    </a:lnTo>
                    <a:lnTo>
                      <a:pt x="13596" y="1312"/>
                    </a:lnTo>
                    <a:lnTo>
                      <a:pt x="13262" y="1132"/>
                    </a:lnTo>
                    <a:lnTo>
                      <a:pt x="12902" y="952"/>
                    </a:lnTo>
                    <a:lnTo>
                      <a:pt x="12542" y="772"/>
                    </a:lnTo>
                    <a:lnTo>
                      <a:pt x="12182" y="618"/>
                    </a:lnTo>
                    <a:lnTo>
                      <a:pt x="11823" y="489"/>
                    </a:lnTo>
                    <a:lnTo>
                      <a:pt x="11463" y="386"/>
                    </a:lnTo>
                    <a:lnTo>
                      <a:pt x="11077" y="284"/>
                    </a:lnTo>
                    <a:lnTo>
                      <a:pt x="10692" y="181"/>
                    </a:lnTo>
                    <a:lnTo>
                      <a:pt x="10203" y="104"/>
                    </a:lnTo>
                    <a:lnTo>
                      <a:pt x="9689" y="27"/>
                    </a:lnTo>
                    <a:lnTo>
                      <a:pt x="9201" y="1"/>
                    </a:lnTo>
                    <a:close/>
                  </a:path>
                </a:pathLst>
              </a:custGeom>
              <a:solidFill>
                <a:srgbClr val="000000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70" name="Google Shape;16300;p39">
                <a:extLst>
                  <a:ext uri="{FF2B5EF4-FFF2-40B4-BE49-F238E27FC236}">
                    <a16:creationId xmlns:a16="http://schemas.microsoft.com/office/drawing/2014/main" id="{6E7C6BF8-ACF8-FE7A-85B3-3DB0D829113A}"/>
                  </a:ext>
                </a:extLst>
              </p:cNvPr>
              <p:cNvSpPr/>
              <p:nvPr/>
            </p:nvSpPr>
            <p:spPr>
              <a:xfrm>
                <a:off x="6371575" y="-182550"/>
                <a:ext cx="436925" cy="180575"/>
              </a:xfrm>
              <a:custGeom>
                <a:avLst/>
                <a:gdLst/>
                <a:ahLst/>
                <a:cxnLst/>
                <a:rect l="l" t="t" r="r" b="b"/>
                <a:pathLst>
                  <a:path w="17477" h="7223" fill="none" extrusionOk="0">
                    <a:moveTo>
                      <a:pt x="17476" y="7222"/>
                    </a:moveTo>
                    <a:lnTo>
                      <a:pt x="17476" y="7222"/>
                    </a:lnTo>
                    <a:lnTo>
                      <a:pt x="15703" y="6888"/>
                    </a:lnTo>
                    <a:lnTo>
                      <a:pt x="13930" y="6606"/>
                    </a:lnTo>
                    <a:lnTo>
                      <a:pt x="13930" y="6606"/>
                    </a:lnTo>
                    <a:lnTo>
                      <a:pt x="12568" y="4010"/>
                    </a:lnTo>
                    <a:lnTo>
                      <a:pt x="12105" y="6374"/>
                    </a:lnTo>
                    <a:lnTo>
                      <a:pt x="12105" y="6374"/>
                    </a:lnTo>
                    <a:lnTo>
                      <a:pt x="10640" y="6246"/>
                    </a:lnTo>
                    <a:lnTo>
                      <a:pt x="9175" y="6143"/>
                    </a:lnTo>
                    <a:lnTo>
                      <a:pt x="8456" y="3959"/>
                    </a:lnTo>
                    <a:lnTo>
                      <a:pt x="8456" y="3959"/>
                    </a:lnTo>
                    <a:lnTo>
                      <a:pt x="7634" y="6092"/>
                    </a:lnTo>
                    <a:lnTo>
                      <a:pt x="7634" y="6092"/>
                    </a:lnTo>
                    <a:lnTo>
                      <a:pt x="6169" y="6066"/>
                    </a:lnTo>
                    <a:lnTo>
                      <a:pt x="4678" y="6092"/>
                    </a:lnTo>
                    <a:lnTo>
                      <a:pt x="4267" y="4010"/>
                    </a:lnTo>
                    <a:lnTo>
                      <a:pt x="4267" y="4010"/>
                    </a:lnTo>
                    <a:lnTo>
                      <a:pt x="3136" y="6169"/>
                    </a:lnTo>
                    <a:lnTo>
                      <a:pt x="3136" y="6169"/>
                    </a:lnTo>
                    <a:lnTo>
                      <a:pt x="1569" y="6271"/>
                    </a:lnTo>
                    <a:lnTo>
                      <a:pt x="1" y="6426"/>
                    </a:lnTo>
                    <a:lnTo>
                      <a:pt x="1" y="6426"/>
                    </a:lnTo>
                    <a:lnTo>
                      <a:pt x="181" y="5886"/>
                    </a:lnTo>
                    <a:lnTo>
                      <a:pt x="386" y="5372"/>
                    </a:lnTo>
                    <a:lnTo>
                      <a:pt x="618" y="4858"/>
                    </a:lnTo>
                    <a:lnTo>
                      <a:pt x="900" y="4370"/>
                    </a:lnTo>
                    <a:lnTo>
                      <a:pt x="1209" y="3881"/>
                    </a:lnTo>
                    <a:lnTo>
                      <a:pt x="1543" y="3419"/>
                    </a:lnTo>
                    <a:lnTo>
                      <a:pt x="1877" y="3008"/>
                    </a:lnTo>
                    <a:lnTo>
                      <a:pt x="2262" y="2596"/>
                    </a:lnTo>
                    <a:lnTo>
                      <a:pt x="2262" y="2596"/>
                    </a:lnTo>
                    <a:lnTo>
                      <a:pt x="2648" y="2237"/>
                    </a:lnTo>
                    <a:lnTo>
                      <a:pt x="3059" y="1903"/>
                    </a:lnTo>
                    <a:lnTo>
                      <a:pt x="3059" y="1903"/>
                    </a:lnTo>
                    <a:lnTo>
                      <a:pt x="3470" y="1594"/>
                    </a:lnTo>
                    <a:lnTo>
                      <a:pt x="3881" y="1337"/>
                    </a:lnTo>
                    <a:lnTo>
                      <a:pt x="4318" y="1080"/>
                    </a:lnTo>
                    <a:lnTo>
                      <a:pt x="4781" y="849"/>
                    </a:lnTo>
                    <a:lnTo>
                      <a:pt x="5244" y="669"/>
                    </a:lnTo>
                    <a:lnTo>
                      <a:pt x="5706" y="489"/>
                    </a:lnTo>
                    <a:lnTo>
                      <a:pt x="6194" y="335"/>
                    </a:lnTo>
                    <a:lnTo>
                      <a:pt x="6683" y="232"/>
                    </a:lnTo>
                    <a:lnTo>
                      <a:pt x="7171" y="129"/>
                    </a:lnTo>
                    <a:lnTo>
                      <a:pt x="7685" y="52"/>
                    </a:lnTo>
                    <a:lnTo>
                      <a:pt x="8173" y="1"/>
                    </a:lnTo>
                    <a:lnTo>
                      <a:pt x="8687" y="1"/>
                    </a:lnTo>
                    <a:lnTo>
                      <a:pt x="9201" y="1"/>
                    </a:lnTo>
                    <a:lnTo>
                      <a:pt x="9689" y="27"/>
                    </a:lnTo>
                    <a:lnTo>
                      <a:pt x="10203" y="104"/>
                    </a:lnTo>
                    <a:lnTo>
                      <a:pt x="10692" y="181"/>
                    </a:lnTo>
                    <a:lnTo>
                      <a:pt x="10692" y="181"/>
                    </a:lnTo>
                    <a:lnTo>
                      <a:pt x="11077" y="284"/>
                    </a:lnTo>
                    <a:lnTo>
                      <a:pt x="11463" y="386"/>
                    </a:lnTo>
                    <a:lnTo>
                      <a:pt x="11823" y="489"/>
                    </a:lnTo>
                    <a:lnTo>
                      <a:pt x="12182" y="618"/>
                    </a:lnTo>
                    <a:lnTo>
                      <a:pt x="12542" y="772"/>
                    </a:lnTo>
                    <a:lnTo>
                      <a:pt x="12902" y="952"/>
                    </a:lnTo>
                    <a:lnTo>
                      <a:pt x="13262" y="1132"/>
                    </a:lnTo>
                    <a:lnTo>
                      <a:pt x="13596" y="1312"/>
                    </a:lnTo>
                    <a:lnTo>
                      <a:pt x="13930" y="1517"/>
                    </a:lnTo>
                    <a:lnTo>
                      <a:pt x="14238" y="1748"/>
                    </a:lnTo>
                    <a:lnTo>
                      <a:pt x="14547" y="1980"/>
                    </a:lnTo>
                    <a:lnTo>
                      <a:pt x="14855" y="2237"/>
                    </a:lnTo>
                    <a:lnTo>
                      <a:pt x="15138" y="2494"/>
                    </a:lnTo>
                    <a:lnTo>
                      <a:pt x="15395" y="2776"/>
                    </a:lnTo>
                    <a:lnTo>
                      <a:pt x="15652" y="3059"/>
                    </a:lnTo>
                    <a:lnTo>
                      <a:pt x="15909" y="3367"/>
                    </a:lnTo>
                    <a:lnTo>
                      <a:pt x="15909" y="3367"/>
                    </a:lnTo>
                    <a:lnTo>
                      <a:pt x="16217" y="3779"/>
                    </a:lnTo>
                    <a:lnTo>
                      <a:pt x="16474" y="4241"/>
                    </a:lnTo>
                    <a:lnTo>
                      <a:pt x="16731" y="4678"/>
                    </a:lnTo>
                    <a:lnTo>
                      <a:pt x="16937" y="5166"/>
                    </a:lnTo>
                    <a:lnTo>
                      <a:pt x="17117" y="5655"/>
                    </a:lnTo>
                    <a:lnTo>
                      <a:pt x="17271" y="6143"/>
                    </a:lnTo>
                    <a:lnTo>
                      <a:pt x="17374" y="6657"/>
                    </a:lnTo>
                    <a:lnTo>
                      <a:pt x="17476" y="7171"/>
                    </a:lnTo>
                    <a:lnTo>
                      <a:pt x="17476" y="7171"/>
                    </a:lnTo>
                    <a:lnTo>
                      <a:pt x="17476" y="722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71" name="Google Shape;16301;p39">
                <a:extLst>
                  <a:ext uri="{FF2B5EF4-FFF2-40B4-BE49-F238E27FC236}">
                    <a16:creationId xmlns:a16="http://schemas.microsoft.com/office/drawing/2014/main" id="{3DD47038-187E-C7EA-66FB-EF67CEC05EE9}"/>
                  </a:ext>
                </a:extLst>
              </p:cNvPr>
              <p:cNvSpPr/>
              <p:nvPr/>
            </p:nvSpPr>
            <p:spPr>
              <a:xfrm>
                <a:off x="6624075" y="-3925"/>
                <a:ext cx="111175" cy="111800"/>
              </a:xfrm>
              <a:custGeom>
                <a:avLst/>
                <a:gdLst/>
                <a:ahLst/>
                <a:cxnLst/>
                <a:rect l="l" t="t" r="r" b="b"/>
                <a:pathLst>
                  <a:path w="4447" h="4472" extrusionOk="0">
                    <a:moveTo>
                      <a:pt x="2082" y="0"/>
                    </a:moveTo>
                    <a:lnTo>
                      <a:pt x="1877" y="26"/>
                    </a:lnTo>
                    <a:lnTo>
                      <a:pt x="1645" y="77"/>
                    </a:lnTo>
                    <a:lnTo>
                      <a:pt x="1440" y="154"/>
                    </a:lnTo>
                    <a:lnTo>
                      <a:pt x="1260" y="232"/>
                    </a:lnTo>
                    <a:lnTo>
                      <a:pt x="1054" y="334"/>
                    </a:lnTo>
                    <a:lnTo>
                      <a:pt x="874" y="463"/>
                    </a:lnTo>
                    <a:lnTo>
                      <a:pt x="695" y="617"/>
                    </a:lnTo>
                    <a:lnTo>
                      <a:pt x="643" y="668"/>
                    </a:lnTo>
                    <a:lnTo>
                      <a:pt x="515" y="797"/>
                    </a:lnTo>
                    <a:lnTo>
                      <a:pt x="386" y="951"/>
                    </a:lnTo>
                    <a:lnTo>
                      <a:pt x="283" y="1131"/>
                    </a:lnTo>
                    <a:lnTo>
                      <a:pt x="206" y="1285"/>
                    </a:lnTo>
                    <a:lnTo>
                      <a:pt x="129" y="1465"/>
                    </a:lnTo>
                    <a:lnTo>
                      <a:pt x="78" y="1645"/>
                    </a:lnTo>
                    <a:lnTo>
                      <a:pt x="26" y="1825"/>
                    </a:lnTo>
                    <a:lnTo>
                      <a:pt x="1" y="2005"/>
                    </a:lnTo>
                    <a:lnTo>
                      <a:pt x="1" y="2185"/>
                    </a:lnTo>
                    <a:lnTo>
                      <a:pt x="1" y="2390"/>
                    </a:lnTo>
                    <a:lnTo>
                      <a:pt x="26" y="2570"/>
                    </a:lnTo>
                    <a:lnTo>
                      <a:pt x="52" y="2750"/>
                    </a:lnTo>
                    <a:lnTo>
                      <a:pt x="103" y="2930"/>
                    </a:lnTo>
                    <a:lnTo>
                      <a:pt x="155" y="3110"/>
                    </a:lnTo>
                    <a:lnTo>
                      <a:pt x="258" y="3290"/>
                    </a:lnTo>
                    <a:lnTo>
                      <a:pt x="335" y="3444"/>
                    </a:lnTo>
                    <a:lnTo>
                      <a:pt x="463" y="3598"/>
                    </a:lnTo>
                    <a:lnTo>
                      <a:pt x="592" y="3752"/>
                    </a:lnTo>
                    <a:lnTo>
                      <a:pt x="720" y="3907"/>
                    </a:lnTo>
                    <a:lnTo>
                      <a:pt x="874" y="4009"/>
                    </a:lnTo>
                    <a:lnTo>
                      <a:pt x="1054" y="4138"/>
                    </a:lnTo>
                    <a:lnTo>
                      <a:pt x="1209" y="4215"/>
                    </a:lnTo>
                    <a:lnTo>
                      <a:pt x="1388" y="4292"/>
                    </a:lnTo>
                    <a:lnTo>
                      <a:pt x="1568" y="4369"/>
                    </a:lnTo>
                    <a:lnTo>
                      <a:pt x="1748" y="4420"/>
                    </a:lnTo>
                    <a:lnTo>
                      <a:pt x="1928" y="4446"/>
                    </a:lnTo>
                    <a:lnTo>
                      <a:pt x="2159" y="4472"/>
                    </a:lnTo>
                    <a:lnTo>
                      <a:pt x="2416" y="4446"/>
                    </a:lnTo>
                    <a:lnTo>
                      <a:pt x="2648" y="4420"/>
                    </a:lnTo>
                    <a:lnTo>
                      <a:pt x="2879" y="4369"/>
                    </a:lnTo>
                    <a:lnTo>
                      <a:pt x="3110" y="4266"/>
                    </a:lnTo>
                    <a:lnTo>
                      <a:pt x="3342" y="4163"/>
                    </a:lnTo>
                    <a:lnTo>
                      <a:pt x="3547" y="4035"/>
                    </a:lnTo>
                    <a:lnTo>
                      <a:pt x="3727" y="3855"/>
                    </a:lnTo>
                    <a:lnTo>
                      <a:pt x="3933" y="3675"/>
                    </a:lnTo>
                    <a:lnTo>
                      <a:pt x="4087" y="3444"/>
                    </a:lnTo>
                    <a:lnTo>
                      <a:pt x="4190" y="3290"/>
                    </a:lnTo>
                    <a:lnTo>
                      <a:pt x="4267" y="3110"/>
                    </a:lnTo>
                    <a:lnTo>
                      <a:pt x="4370" y="2776"/>
                    </a:lnTo>
                    <a:lnTo>
                      <a:pt x="4447" y="2416"/>
                    </a:lnTo>
                    <a:lnTo>
                      <a:pt x="4447" y="2056"/>
                    </a:lnTo>
                    <a:lnTo>
                      <a:pt x="4370" y="1696"/>
                    </a:lnTo>
                    <a:lnTo>
                      <a:pt x="4267" y="1337"/>
                    </a:lnTo>
                    <a:lnTo>
                      <a:pt x="4190" y="1182"/>
                    </a:lnTo>
                    <a:lnTo>
                      <a:pt x="4087" y="1028"/>
                    </a:lnTo>
                    <a:lnTo>
                      <a:pt x="3958" y="874"/>
                    </a:lnTo>
                    <a:lnTo>
                      <a:pt x="3856" y="720"/>
                    </a:lnTo>
                    <a:lnTo>
                      <a:pt x="3676" y="566"/>
                    </a:lnTo>
                    <a:lnTo>
                      <a:pt x="3496" y="411"/>
                    </a:lnTo>
                    <a:lnTo>
                      <a:pt x="3316" y="309"/>
                    </a:lnTo>
                    <a:lnTo>
                      <a:pt x="3136" y="206"/>
                    </a:lnTo>
                    <a:lnTo>
                      <a:pt x="2930" y="129"/>
                    </a:lnTo>
                    <a:lnTo>
                      <a:pt x="2725" y="77"/>
                    </a:lnTo>
                    <a:lnTo>
                      <a:pt x="2493" y="26"/>
                    </a:lnTo>
                    <a:lnTo>
                      <a:pt x="228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72" name="Google Shape;16302;p39">
                <a:extLst>
                  <a:ext uri="{FF2B5EF4-FFF2-40B4-BE49-F238E27FC236}">
                    <a16:creationId xmlns:a16="http://schemas.microsoft.com/office/drawing/2014/main" id="{1168CD49-4744-F6A3-D93F-34498F581EEA}"/>
                  </a:ext>
                </a:extLst>
              </p:cNvPr>
              <p:cNvSpPr/>
              <p:nvPr/>
            </p:nvSpPr>
            <p:spPr>
              <a:xfrm>
                <a:off x="6630500" y="17900"/>
                <a:ext cx="98325" cy="89975"/>
              </a:xfrm>
              <a:custGeom>
                <a:avLst/>
                <a:gdLst/>
                <a:ahLst/>
                <a:cxnLst/>
                <a:rect l="l" t="t" r="r" b="b"/>
                <a:pathLst>
                  <a:path w="3933" h="3599" extrusionOk="0">
                    <a:moveTo>
                      <a:pt x="1748" y="1"/>
                    </a:moveTo>
                    <a:lnTo>
                      <a:pt x="1568" y="27"/>
                    </a:lnTo>
                    <a:lnTo>
                      <a:pt x="1363" y="78"/>
                    </a:lnTo>
                    <a:lnTo>
                      <a:pt x="1183" y="155"/>
                    </a:lnTo>
                    <a:lnTo>
                      <a:pt x="1029" y="232"/>
                    </a:lnTo>
                    <a:lnTo>
                      <a:pt x="849" y="335"/>
                    </a:lnTo>
                    <a:lnTo>
                      <a:pt x="720" y="438"/>
                    </a:lnTo>
                    <a:lnTo>
                      <a:pt x="566" y="566"/>
                    </a:lnTo>
                    <a:lnTo>
                      <a:pt x="438" y="721"/>
                    </a:lnTo>
                    <a:lnTo>
                      <a:pt x="335" y="875"/>
                    </a:lnTo>
                    <a:lnTo>
                      <a:pt x="232" y="1029"/>
                    </a:lnTo>
                    <a:lnTo>
                      <a:pt x="155" y="1209"/>
                    </a:lnTo>
                    <a:lnTo>
                      <a:pt x="78" y="1389"/>
                    </a:lnTo>
                    <a:lnTo>
                      <a:pt x="26" y="1569"/>
                    </a:lnTo>
                    <a:lnTo>
                      <a:pt x="1" y="1774"/>
                    </a:lnTo>
                    <a:lnTo>
                      <a:pt x="1" y="1954"/>
                    </a:lnTo>
                    <a:lnTo>
                      <a:pt x="26" y="2288"/>
                    </a:lnTo>
                    <a:lnTo>
                      <a:pt x="78" y="2571"/>
                    </a:lnTo>
                    <a:lnTo>
                      <a:pt x="206" y="2725"/>
                    </a:lnTo>
                    <a:lnTo>
                      <a:pt x="335" y="2879"/>
                    </a:lnTo>
                    <a:lnTo>
                      <a:pt x="463" y="3034"/>
                    </a:lnTo>
                    <a:lnTo>
                      <a:pt x="617" y="3136"/>
                    </a:lnTo>
                    <a:lnTo>
                      <a:pt x="797" y="3265"/>
                    </a:lnTo>
                    <a:lnTo>
                      <a:pt x="952" y="3342"/>
                    </a:lnTo>
                    <a:lnTo>
                      <a:pt x="1131" y="3419"/>
                    </a:lnTo>
                    <a:lnTo>
                      <a:pt x="1311" y="3496"/>
                    </a:lnTo>
                    <a:lnTo>
                      <a:pt x="1491" y="3547"/>
                    </a:lnTo>
                    <a:lnTo>
                      <a:pt x="1671" y="3573"/>
                    </a:lnTo>
                    <a:lnTo>
                      <a:pt x="1902" y="3599"/>
                    </a:lnTo>
                    <a:lnTo>
                      <a:pt x="2159" y="3573"/>
                    </a:lnTo>
                    <a:lnTo>
                      <a:pt x="2391" y="3547"/>
                    </a:lnTo>
                    <a:lnTo>
                      <a:pt x="2622" y="3496"/>
                    </a:lnTo>
                    <a:lnTo>
                      <a:pt x="2853" y="3393"/>
                    </a:lnTo>
                    <a:lnTo>
                      <a:pt x="3085" y="3290"/>
                    </a:lnTo>
                    <a:lnTo>
                      <a:pt x="3290" y="3162"/>
                    </a:lnTo>
                    <a:lnTo>
                      <a:pt x="3470" y="2982"/>
                    </a:lnTo>
                    <a:lnTo>
                      <a:pt x="3676" y="2802"/>
                    </a:lnTo>
                    <a:lnTo>
                      <a:pt x="3830" y="2571"/>
                    </a:lnTo>
                    <a:lnTo>
                      <a:pt x="3907" y="2288"/>
                    </a:lnTo>
                    <a:lnTo>
                      <a:pt x="3933" y="1954"/>
                    </a:lnTo>
                    <a:lnTo>
                      <a:pt x="3907" y="1774"/>
                    </a:lnTo>
                    <a:lnTo>
                      <a:pt x="3881" y="1569"/>
                    </a:lnTo>
                    <a:lnTo>
                      <a:pt x="3830" y="1389"/>
                    </a:lnTo>
                    <a:lnTo>
                      <a:pt x="3778" y="1209"/>
                    </a:lnTo>
                    <a:lnTo>
                      <a:pt x="3701" y="1029"/>
                    </a:lnTo>
                    <a:lnTo>
                      <a:pt x="3599" y="875"/>
                    </a:lnTo>
                    <a:lnTo>
                      <a:pt x="3470" y="721"/>
                    </a:lnTo>
                    <a:lnTo>
                      <a:pt x="3342" y="566"/>
                    </a:lnTo>
                    <a:lnTo>
                      <a:pt x="3213" y="438"/>
                    </a:lnTo>
                    <a:lnTo>
                      <a:pt x="3059" y="335"/>
                    </a:lnTo>
                    <a:lnTo>
                      <a:pt x="2905" y="232"/>
                    </a:lnTo>
                    <a:lnTo>
                      <a:pt x="2725" y="155"/>
                    </a:lnTo>
                    <a:lnTo>
                      <a:pt x="2545" y="78"/>
                    </a:lnTo>
                    <a:lnTo>
                      <a:pt x="2365" y="27"/>
                    </a:lnTo>
                    <a:lnTo>
                      <a:pt x="2159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73" name="Google Shape;16303;p39">
                <a:extLst>
                  <a:ext uri="{FF2B5EF4-FFF2-40B4-BE49-F238E27FC236}">
                    <a16:creationId xmlns:a16="http://schemas.microsoft.com/office/drawing/2014/main" id="{9CC3A9BF-AAF4-C422-5F85-B0365D376FD3}"/>
                  </a:ext>
                </a:extLst>
              </p:cNvPr>
              <p:cNvSpPr/>
              <p:nvPr/>
            </p:nvSpPr>
            <p:spPr>
              <a:xfrm>
                <a:off x="6425550" y="-13575"/>
                <a:ext cx="109250" cy="109900"/>
              </a:xfrm>
              <a:custGeom>
                <a:avLst/>
                <a:gdLst/>
                <a:ahLst/>
                <a:cxnLst/>
                <a:rect l="l" t="t" r="r" b="b"/>
                <a:pathLst>
                  <a:path w="4370" h="4396" extrusionOk="0">
                    <a:moveTo>
                      <a:pt x="2031" y="1"/>
                    </a:moveTo>
                    <a:lnTo>
                      <a:pt x="1825" y="26"/>
                    </a:lnTo>
                    <a:lnTo>
                      <a:pt x="1620" y="78"/>
                    </a:lnTo>
                    <a:lnTo>
                      <a:pt x="1414" y="129"/>
                    </a:lnTo>
                    <a:lnTo>
                      <a:pt x="1234" y="232"/>
                    </a:lnTo>
                    <a:lnTo>
                      <a:pt x="1029" y="335"/>
                    </a:lnTo>
                    <a:lnTo>
                      <a:pt x="849" y="463"/>
                    </a:lnTo>
                    <a:lnTo>
                      <a:pt x="694" y="592"/>
                    </a:lnTo>
                    <a:lnTo>
                      <a:pt x="643" y="643"/>
                    </a:lnTo>
                    <a:lnTo>
                      <a:pt x="412" y="900"/>
                    </a:lnTo>
                    <a:lnTo>
                      <a:pt x="232" y="1183"/>
                    </a:lnTo>
                    <a:lnTo>
                      <a:pt x="129" y="1466"/>
                    </a:lnTo>
                    <a:lnTo>
                      <a:pt x="26" y="1774"/>
                    </a:lnTo>
                    <a:lnTo>
                      <a:pt x="1" y="2082"/>
                    </a:lnTo>
                    <a:lnTo>
                      <a:pt x="1" y="2391"/>
                    </a:lnTo>
                    <a:lnTo>
                      <a:pt x="52" y="2699"/>
                    </a:lnTo>
                    <a:lnTo>
                      <a:pt x="155" y="3008"/>
                    </a:lnTo>
                    <a:lnTo>
                      <a:pt x="232" y="3187"/>
                    </a:lnTo>
                    <a:lnTo>
                      <a:pt x="335" y="3367"/>
                    </a:lnTo>
                    <a:lnTo>
                      <a:pt x="463" y="3547"/>
                    </a:lnTo>
                    <a:lnTo>
                      <a:pt x="592" y="3701"/>
                    </a:lnTo>
                    <a:lnTo>
                      <a:pt x="720" y="3830"/>
                    </a:lnTo>
                    <a:lnTo>
                      <a:pt x="874" y="3958"/>
                    </a:lnTo>
                    <a:lnTo>
                      <a:pt x="1029" y="4061"/>
                    </a:lnTo>
                    <a:lnTo>
                      <a:pt x="1183" y="4138"/>
                    </a:lnTo>
                    <a:lnTo>
                      <a:pt x="1363" y="4215"/>
                    </a:lnTo>
                    <a:lnTo>
                      <a:pt x="1543" y="4293"/>
                    </a:lnTo>
                    <a:lnTo>
                      <a:pt x="1722" y="4344"/>
                    </a:lnTo>
                    <a:lnTo>
                      <a:pt x="1902" y="4370"/>
                    </a:lnTo>
                    <a:lnTo>
                      <a:pt x="2134" y="4395"/>
                    </a:lnTo>
                    <a:lnTo>
                      <a:pt x="2365" y="4370"/>
                    </a:lnTo>
                    <a:lnTo>
                      <a:pt x="2596" y="4344"/>
                    </a:lnTo>
                    <a:lnTo>
                      <a:pt x="2828" y="4293"/>
                    </a:lnTo>
                    <a:lnTo>
                      <a:pt x="3059" y="4190"/>
                    </a:lnTo>
                    <a:lnTo>
                      <a:pt x="3290" y="4087"/>
                    </a:lnTo>
                    <a:lnTo>
                      <a:pt x="3496" y="3958"/>
                    </a:lnTo>
                    <a:lnTo>
                      <a:pt x="3676" y="3779"/>
                    </a:lnTo>
                    <a:lnTo>
                      <a:pt x="3855" y="3599"/>
                    </a:lnTo>
                    <a:lnTo>
                      <a:pt x="4010" y="3393"/>
                    </a:lnTo>
                    <a:lnTo>
                      <a:pt x="4112" y="3239"/>
                    </a:lnTo>
                    <a:lnTo>
                      <a:pt x="4190" y="3085"/>
                    </a:lnTo>
                    <a:lnTo>
                      <a:pt x="4292" y="2725"/>
                    </a:lnTo>
                    <a:lnTo>
                      <a:pt x="4369" y="2391"/>
                    </a:lnTo>
                    <a:lnTo>
                      <a:pt x="4369" y="2031"/>
                    </a:lnTo>
                    <a:lnTo>
                      <a:pt x="4318" y="1671"/>
                    </a:lnTo>
                    <a:lnTo>
                      <a:pt x="4190" y="1311"/>
                    </a:lnTo>
                    <a:lnTo>
                      <a:pt x="4112" y="1157"/>
                    </a:lnTo>
                    <a:lnTo>
                      <a:pt x="4010" y="1003"/>
                    </a:lnTo>
                    <a:lnTo>
                      <a:pt x="3907" y="849"/>
                    </a:lnTo>
                    <a:lnTo>
                      <a:pt x="3778" y="695"/>
                    </a:lnTo>
                    <a:lnTo>
                      <a:pt x="3624" y="540"/>
                    </a:lnTo>
                    <a:lnTo>
                      <a:pt x="3444" y="412"/>
                    </a:lnTo>
                    <a:lnTo>
                      <a:pt x="3264" y="283"/>
                    </a:lnTo>
                    <a:lnTo>
                      <a:pt x="3059" y="181"/>
                    </a:lnTo>
                    <a:lnTo>
                      <a:pt x="2879" y="104"/>
                    </a:lnTo>
                    <a:lnTo>
                      <a:pt x="2673" y="52"/>
                    </a:lnTo>
                    <a:lnTo>
                      <a:pt x="2468" y="26"/>
                    </a:lnTo>
                    <a:lnTo>
                      <a:pt x="2262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74" name="Google Shape;16304;p39">
                <a:extLst>
                  <a:ext uri="{FF2B5EF4-FFF2-40B4-BE49-F238E27FC236}">
                    <a16:creationId xmlns:a16="http://schemas.microsoft.com/office/drawing/2014/main" id="{F990478E-4826-9E78-2B8D-60FE8019156F}"/>
                  </a:ext>
                </a:extLst>
              </p:cNvPr>
              <p:cNvSpPr/>
              <p:nvPr/>
            </p:nvSpPr>
            <p:spPr>
              <a:xfrm>
                <a:off x="6429400" y="9550"/>
                <a:ext cx="98325" cy="86775"/>
              </a:xfrm>
              <a:custGeom>
                <a:avLst/>
                <a:gdLst/>
                <a:ahLst/>
                <a:cxnLst/>
                <a:rect l="l" t="t" r="r" b="b"/>
                <a:pathLst>
                  <a:path w="3933" h="3471" extrusionOk="0">
                    <a:moveTo>
                      <a:pt x="1825" y="1"/>
                    </a:moveTo>
                    <a:lnTo>
                      <a:pt x="1568" y="27"/>
                    </a:lnTo>
                    <a:lnTo>
                      <a:pt x="1414" y="78"/>
                    </a:lnTo>
                    <a:lnTo>
                      <a:pt x="1234" y="129"/>
                    </a:lnTo>
                    <a:lnTo>
                      <a:pt x="1080" y="206"/>
                    </a:lnTo>
                    <a:lnTo>
                      <a:pt x="926" y="284"/>
                    </a:lnTo>
                    <a:lnTo>
                      <a:pt x="772" y="386"/>
                    </a:lnTo>
                    <a:lnTo>
                      <a:pt x="643" y="489"/>
                    </a:lnTo>
                    <a:lnTo>
                      <a:pt x="412" y="746"/>
                    </a:lnTo>
                    <a:lnTo>
                      <a:pt x="309" y="900"/>
                    </a:lnTo>
                    <a:lnTo>
                      <a:pt x="206" y="1055"/>
                    </a:lnTo>
                    <a:lnTo>
                      <a:pt x="129" y="1209"/>
                    </a:lnTo>
                    <a:lnTo>
                      <a:pt x="78" y="1363"/>
                    </a:lnTo>
                    <a:lnTo>
                      <a:pt x="26" y="1543"/>
                    </a:lnTo>
                    <a:lnTo>
                      <a:pt x="1" y="1723"/>
                    </a:lnTo>
                    <a:lnTo>
                      <a:pt x="1" y="1903"/>
                    </a:lnTo>
                    <a:lnTo>
                      <a:pt x="1" y="2083"/>
                    </a:lnTo>
                    <a:lnTo>
                      <a:pt x="78" y="2262"/>
                    </a:lnTo>
                    <a:lnTo>
                      <a:pt x="181" y="2442"/>
                    </a:lnTo>
                    <a:lnTo>
                      <a:pt x="309" y="2622"/>
                    </a:lnTo>
                    <a:lnTo>
                      <a:pt x="438" y="2776"/>
                    </a:lnTo>
                    <a:lnTo>
                      <a:pt x="566" y="2905"/>
                    </a:lnTo>
                    <a:lnTo>
                      <a:pt x="720" y="3033"/>
                    </a:lnTo>
                    <a:lnTo>
                      <a:pt x="875" y="3136"/>
                    </a:lnTo>
                    <a:lnTo>
                      <a:pt x="1029" y="3213"/>
                    </a:lnTo>
                    <a:lnTo>
                      <a:pt x="1209" y="3290"/>
                    </a:lnTo>
                    <a:lnTo>
                      <a:pt x="1389" y="3368"/>
                    </a:lnTo>
                    <a:lnTo>
                      <a:pt x="1568" y="3419"/>
                    </a:lnTo>
                    <a:lnTo>
                      <a:pt x="1748" y="3445"/>
                    </a:lnTo>
                    <a:lnTo>
                      <a:pt x="1980" y="3470"/>
                    </a:lnTo>
                    <a:lnTo>
                      <a:pt x="2211" y="3445"/>
                    </a:lnTo>
                    <a:lnTo>
                      <a:pt x="2442" y="3419"/>
                    </a:lnTo>
                    <a:lnTo>
                      <a:pt x="2674" y="3368"/>
                    </a:lnTo>
                    <a:lnTo>
                      <a:pt x="2905" y="3265"/>
                    </a:lnTo>
                    <a:lnTo>
                      <a:pt x="3136" y="3162"/>
                    </a:lnTo>
                    <a:lnTo>
                      <a:pt x="3342" y="3033"/>
                    </a:lnTo>
                    <a:lnTo>
                      <a:pt x="3522" y="2854"/>
                    </a:lnTo>
                    <a:lnTo>
                      <a:pt x="3701" y="2674"/>
                    </a:lnTo>
                    <a:lnTo>
                      <a:pt x="3856" y="2468"/>
                    </a:lnTo>
                    <a:lnTo>
                      <a:pt x="3907" y="2211"/>
                    </a:lnTo>
                    <a:lnTo>
                      <a:pt x="3933" y="1954"/>
                    </a:lnTo>
                    <a:lnTo>
                      <a:pt x="3907" y="1723"/>
                    </a:lnTo>
                    <a:lnTo>
                      <a:pt x="3881" y="1517"/>
                    </a:lnTo>
                    <a:lnTo>
                      <a:pt x="3804" y="1312"/>
                    </a:lnTo>
                    <a:lnTo>
                      <a:pt x="3727" y="1106"/>
                    </a:lnTo>
                    <a:lnTo>
                      <a:pt x="3624" y="926"/>
                    </a:lnTo>
                    <a:lnTo>
                      <a:pt x="3522" y="746"/>
                    </a:lnTo>
                    <a:lnTo>
                      <a:pt x="3367" y="592"/>
                    </a:lnTo>
                    <a:lnTo>
                      <a:pt x="3213" y="438"/>
                    </a:lnTo>
                    <a:lnTo>
                      <a:pt x="3059" y="335"/>
                    </a:lnTo>
                    <a:lnTo>
                      <a:pt x="2879" y="206"/>
                    </a:lnTo>
                    <a:lnTo>
                      <a:pt x="2674" y="129"/>
                    </a:lnTo>
                    <a:lnTo>
                      <a:pt x="2468" y="52"/>
                    </a:lnTo>
                    <a:lnTo>
                      <a:pt x="2262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75" name="Google Shape;16305;p39">
                <a:extLst>
                  <a:ext uri="{FF2B5EF4-FFF2-40B4-BE49-F238E27FC236}">
                    <a16:creationId xmlns:a16="http://schemas.microsoft.com/office/drawing/2014/main" id="{6DF9AED6-FE61-0F09-1ABC-B4009CC0C245}"/>
                  </a:ext>
                </a:extLst>
              </p:cNvPr>
              <p:cNvSpPr/>
              <p:nvPr/>
            </p:nvSpPr>
            <p:spPr>
              <a:xfrm>
                <a:off x="6590675" y="75725"/>
                <a:ext cx="11575" cy="12250"/>
              </a:xfrm>
              <a:custGeom>
                <a:avLst/>
                <a:gdLst/>
                <a:ahLst/>
                <a:cxnLst/>
                <a:rect l="l" t="t" r="r" b="b"/>
                <a:pathLst>
                  <a:path w="463" h="490" extrusionOk="0">
                    <a:moveTo>
                      <a:pt x="334" y="1"/>
                    </a:moveTo>
                    <a:lnTo>
                      <a:pt x="309" y="27"/>
                    </a:lnTo>
                    <a:lnTo>
                      <a:pt x="232" y="104"/>
                    </a:lnTo>
                    <a:lnTo>
                      <a:pt x="180" y="207"/>
                    </a:lnTo>
                    <a:lnTo>
                      <a:pt x="103" y="258"/>
                    </a:lnTo>
                    <a:lnTo>
                      <a:pt x="26" y="335"/>
                    </a:lnTo>
                    <a:lnTo>
                      <a:pt x="0" y="412"/>
                    </a:lnTo>
                    <a:lnTo>
                      <a:pt x="26" y="464"/>
                    </a:lnTo>
                    <a:lnTo>
                      <a:pt x="77" y="489"/>
                    </a:lnTo>
                    <a:lnTo>
                      <a:pt x="154" y="489"/>
                    </a:lnTo>
                    <a:lnTo>
                      <a:pt x="232" y="464"/>
                    </a:lnTo>
                    <a:lnTo>
                      <a:pt x="334" y="386"/>
                    </a:lnTo>
                    <a:lnTo>
                      <a:pt x="437" y="232"/>
                    </a:lnTo>
                    <a:lnTo>
                      <a:pt x="463" y="155"/>
                    </a:lnTo>
                    <a:lnTo>
                      <a:pt x="463" y="78"/>
                    </a:lnTo>
                    <a:lnTo>
                      <a:pt x="437" y="27"/>
                    </a:lnTo>
                    <a:lnTo>
                      <a:pt x="386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76" name="Google Shape;16306;p39">
                <a:extLst>
                  <a:ext uri="{FF2B5EF4-FFF2-40B4-BE49-F238E27FC236}">
                    <a16:creationId xmlns:a16="http://schemas.microsoft.com/office/drawing/2014/main" id="{241DBF61-2FC4-3523-97D0-B044D0ABCBF4}"/>
                  </a:ext>
                </a:extLst>
              </p:cNvPr>
              <p:cNvSpPr/>
              <p:nvPr/>
            </p:nvSpPr>
            <p:spPr>
              <a:xfrm>
                <a:off x="6546975" y="26900"/>
                <a:ext cx="39875" cy="66850"/>
              </a:xfrm>
              <a:custGeom>
                <a:avLst/>
                <a:gdLst/>
                <a:ahLst/>
                <a:cxnLst/>
                <a:rect l="l" t="t" r="r" b="b"/>
                <a:pathLst>
                  <a:path w="1595" h="2674" extrusionOk="0">
                    <a:moveTo>
                      <a:pt x="1466" y="1"/>
                    </a:moveTo>
                    <a:lnTo>
                      <a:pt x="1389" y="283"/>
                    </a:lnTo>
                    <a:lnTo>
                      <a:pt x="1337" y="412"/>
                    </a:lnTo>
                    <a:lnTo>
                      <a:pt x="1260" y="515"/>
                    </a:lnTo>
                    <a:lnTo>
                      <a:pt x="1106" y="618"/>
                    </a:lnTo>
                    <a:lnTo>
                      <a:pt x="952" y="720"/>
                    </a:lnTo>
                    <a:lnTo>
                      <a:pt x="643" y="849"/>
                    </a:lnTo>
                    <a:lnTo>
                      <a:pt x="463" y="952"/>
                    </a:lnTo>
                    <a:lnTo>
                      <a:pt x="283" y="1106"/>
                    </a:lnTo>
                    <a:lnTo>
                      <a:pt x="155" y="1286"/>
                    </a:lnTo>
                    <a:lnTo>
                      <a:pt x="52" y="1491"/>
                    </a:lnTo>
                    <a:lnTo>
                      <a:pt x="1" y="1697"/>
                    </a:lnTo>
                    <a:lnTo>
                      <a:pt x="1" y="1928"/>
                    </a:lnTo>
                    <a:lnTo>
                      <a:pt x="52" y="2134"/>
                    </a:lnTo>
                    <a:lnTo>
                      <a:pt x="155" y="2339"/>
                    </a:lnTo>
                    <a:lnTo>
                      <a:pt x="309" y="2468"/>
                    </a:lnTo>
                    <a:lnTo>
                      <a:pt x="489" y="2596"/>
                    </a:lnTo>
                    <a:lnTo>
                      <a:pt x="592" y="2648"/>
                    </a:lnTo>
                    <a:lnTo>
                      <a:pt x="695" y="2648"/>
                    </a:lnTo>
                    <a:lnTo>
                      <a:pt x="797" y="2674"/>
                    </a:lnTo>
                    <a:lnTo>
                      <a:pt x="900" y="2648"/>
                    </a:lnTo>
                    <a:lnTo>
                      <a:pt x="746" y="2571"/>
                    </a:lnTo>
                    <a:lnTo>
                      <a:pt x="643" y="2468"/>
                    </a:lnTo>
                    <a:lnTo>
                      <a:pt x="540" y="2339"/>
                    </a:lnTo>
                    <a:lnTo>
                      <a:pt x="463" y="2185"/>
                    </a:lnTo>
                    <a:lnTo>
                      <a:pt x="412" y="2057"/>
                    </a:lnTo>
                    <a:lnTo>
                      <a:pt x="386" y="1903"/>
                    </a:lnTo>
                    <a:lnTo>
                      <a:pt x="386" y="1774"/>
                    </a:lnTo>
                    <a:lnTo>
                      <a:pt x="438" y="1620"/>
                    </a:lnTo>
                    <a:lnTo>
                      <a:pt x="489" y="1517"/>
                    </a:lnTo>
                    <a:lnTo>
                      <a:pt x="566" y="1414"/>
                    </a:lnTo>
                    <a:lnTo>
                      <a:pt x="695" y="1337"/>
                    </a:lnTo>
                    <a:lnTo>
                      <a:pt x="797" y="1260"/>
                    </a:lnTo>
                    <a:lnTo>
                      <a:pt x="1029" y="1132"/>
                    </a:lnTo>
                    <a:lnTo>
                      <a:pt x="1260" y="977"/>
                    </a:lnTo>
                    <a:lnTo>
                      <a:pt x="1363" y="900"/>
                    </a:lnTo>
                    <a:lnTo>
                      <a:pt x="1466" y="772"/>
                    </a:lnTo>
                    <a:lnTo>
                      <a:pt x="1517" y="669"/>
                    </a:lnTo>
                    <a:lnTo>
                      <a:pt x="1568" y="540"/>
                    </a:lnTo>
                    <a:lnTo>
                      <a:pt x="1594" y="386"/>
                    </a:lnTo>
                    <a:lnTo>
                      <a:pt x="1568" y="258"/>
                    </a:lnTo>
                    <a:lnTo>
                      <a:pt x="1543" y="104"/>
                    </a:lnTo>
                    <a:lnTo>
                      <a:pt x="1466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77" name="Google Shape;16307;p39">
                <a:extLst>
                  <a:ext uri="{FF2B5EF4-FFF2-40B4-BE49-F238E27FC236}">
                    <a16:creationId xmlns:a16="http://schemas.microsoft.com/office/drawing/2014/main" id="{A53278AB-0D9D-1CD2-7425-30944E0AAAE4}"/>
                  </a:ext>
                </a:extLst>
              </p:cNvPr>
              <p:cNvSpPr/>
              <p:nvPr/>
            </p:nvSpPr>
            <p:spPr>
              <a:xfrm>
                <a:off x="6526425" y="91800"/>
                <a:ext cx="107950" cy="44350"/>
              </a:xfrm>
              <a:custGeom>
                <a:avLst/>
                <a:gdLst/>
                <a:ahLst/>
                <a:cxnLst/>
                <a:rect l="l" t="t" r="r" b="b"/>
                <a:pathLst>
                  <a:path w="4318" h="1774" extrusionOk="0">
                    <a:moveTo>
                      <a:pt x="0" y="0"/>
                    </a:moveTo>
                    <a:lnTo>
                      <a:pt x="77" y="309"/>
                    </a:lnTo>
                    <a:lnTo>
                      <a:pt x="180" y="566"/>
                    </a:lnTo>
                    <a:lnTo>
                      <a:pt x="334" y="823"/>
                    </a:lnTo>
                    <a:lnTo>
                      <a:pt x="489" y="1054"/>
                    </a:lnTo>
                    <a:lnTo>
                      <a:pt x="694" y="1234"/>
                    </a:lnTo>
                    <a:lnTo>
                      <a:pt x="926" y="1414"/>
                    </a:lnTo>
                    <a:lnTo>
                      <a:pt x="1157" y="1542"/>
                    </a:lnTo>
                    <a:lnTo>
                      <a:pt x="1414" y="1645"/>
                    </a:lnTo>
                    <a:lnTo>
                      <a:pt x="1697" y="1722"/>
                    </a:lnTo>
                    <a:lnTo>
                      <a:pt x="1954" y="1774"/>
                    </a:lnTo>
                    <a:lnTo>
                      <a:pt x="2236" y="1774"/>
                    </a:lnTo>
                    <a:lnTo>
                      <a:pt x="2519" y="1748"/>
                    </a:lnTo>
                    <a:lnTo>
                      <a:pt x="2802" y="1697"/>
                    </a:lnTo>
                    <a:lnTo>
                      <a:pt x="3084" y="1594"/>
                    </a:lnTo>
                    <a:lnTo>
                      <a:pt x="3341" y="1465"/>
                    </a:lnTo>
                    <a:lnTo>
                      <a:pt x="3598" y="1285"/>
                    </a:lnTo>
                    <a:lnTo>
                      <a:pt x="3727" y="1157"/>
                    </a:lnTo>
                    <a:lnTo>
                      <a:pt x="3855" y="1003"/>
                    </a:lnTo>
                    <a:lnTo>
                      <a:pt x="3984" y="874"/>
                    </a:lnTo>
                    <a:lnTo>
                      <a:pt x="4087" y="694"/>
                    </a:lnTo>
                    <a:lnTo>
                      <a:pt x="4164" y="540"/>
                    </a:lnTo>
                    <a:lnTo>
                      <a:pt x="4215" y="360"/>
                    </a:lnTo>
                    <a:lnTo>
                      <a:pt x="4266" y="180"/>
                    </a:lnTo>
                    <a:lnTo>
                      <a:pt x="4318" y="0"/>
                    </a:lnTo>
                    <a:lnTo>
                      <a:pt x="4164" y="334"/>
                    </a:lnTo>
                    <a:lnTo>
                      <a:pt x="3958" y="617"/>
                    </a:lnTo>
                    <a:lnTo>
                      <a:pt x="3727" y="874"/>
                    </a:lnTo>
                    <a:lnTo>
                      <a:pt x="3444" y="1105"/>
                    </a:lnTo>
                    <a:lnTo>
                      <a:pt x="3213" y="1234"/>
                    </a:lnTo>
                    <a:lnTo>
                      <a:pt x="2956" y="1362"/>
                    </a:lnTo>
                    <a:lnTo>
                      <a:pt x="2699" y="1440"/>
                    </a:lnTo>
                    <a:lnTo>
                      <a:pt x="2468" y="1465"/>
                    </a:lnTo>
                    <a:lnTo>
                      <a:pt x="2211" y="1491"/>
                    </a:lnTo>
                    <a:lnTo>
                      <a:pt x="1954" y="1491"/>
                    </a:lnTo>
                    <a:lnTo>
                      <a:pt x="1697" y="1440"/>
                    </a:lnTo>
                    <a:lnTo>
                      <a:pt x="1465" y="1388"/>
                    </a:lnTo>
                    <a:lnTo>
                      <a:pt x="1234" y="1285"/>
                    </a:lnTo>
                    <a:lnTo>
                      <a:pt x="1003" y="1183"/>
                    </a:lnTo>
                    <a:lnTo>
                      <a:pt x="797" y="1054"/>
                    </a:lnTo>
                    <a:lnTo>
                      <a:pt x="617" y="874"/>
                    </a:lnTo>
                    <a:lnTo>
                      <a:pt x="437" y="694"/>
                    </a:lnTo>
                    <a:lnTo>
                      <a:pt x="257" y="489"/>
                    </a:lnTo>
                    <a:lnTo>
                      <a:pt x="129" y="25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78" name="Google Shape;16308;p39">
                <a:extLst>
                  <a:ext uri="{FF2B5EF4-FFF2-40B4-BE49-F238E27FC236}">
                    <a16:creationId xmlns:a16="http://schemas.microsoft.com/office/drawing/2014/main" id="{45DB4747-E217-B9F1-C066-9F9130581319}"/>
                  </a:ext>
                </a:extLst>
              </p:cNvPr>
              <p:cNvSpPr/>
              <p:nvPr/>
            </p:nvSpPr>
            <p:spPr>
              <a:xfrm>
                <a:off x="6415275" y="-33475"/>
                <a:ext cx="71975" cy="34075"/>
              </a:xfrm>
              <a:custGeom>
                <a:avLst/>
                <a:gdLst/>
                <a:ahLst/>
                <a:cxnLst/>
                <a:rect l="l" t="t" r="r" b="b"/>
                <a:pathLst>
                  <a:path w="2879" h="1363" extrusionOk="0">
                    <a:moveTo>
                      <a:pt x="1928" y="0"/>
                    </a:moveTo>
                    <a:lnTo>
                      <a:pt x="1619" y="26"/>
                    </a:lnTo>
                    <a:lnTo>
                      <a:pt x="1285" y="103"/>
                    </a:lnTo>
                    <a:lnTo>
                      <a:pt x="1003" y="231"/>
                    </a:lnTo>
                    <a:lnTo>
                      <a:pt x="720" y="411"/>
                    </a:lnTo>
                    <a:lnTo>
                      <a:pt x="489" y="617"/>
                    </a:lnTo>
                    <a:lnTo>
                      <a:pt x="334" y="771"/>
                    </a:lnTo>
                    <a:lnTo>
                      <a:pt x="206" y="925"/>
                    </a:lnTo>
                    <a:lnTo>
                      <a:pt x="78" y="1105"/>
                    </a:lnTo>
                    <a:lnTo>
                      <a:pt x="0" y="1285"/>
                    </a:lnTo>
                    <a:lnTo>
                      <a:pt x="0" y="1336"/>
                    </a:lnTo>
                    <a:lnTo>
                      <a:pt x="26" y="1362"/>
                    </a:lnTo>
                    <a:lnTo>
                      <a:pt x="78" y="1362"/>
                    </a:lnTo>
                    <a:lnTo>
                      <a:pt x="746" y="977"/>
                    </a:lnTo>
                    <a:lnTo>
                      <a:pt x="1054" y="797"/>
                    </a:lnTo>
                    <a:lnTo>
                      <a:pt x="1388" y="643"/>
                    </a:lnTo>
                    <a:lnTo>
                      <a:pt x="1748" y="514"/>
                    </a:lnTo>
                    <a:lnTo>
                      <a:pt x="2082" y="437"/>
                    </a:lnTo>
                    <a:lnTo>
                      <a:pt x="2442" y="386"/>
                    </a:lnTo>
                    <a:lnTo>
                      <a:pt x="2802" y="360"/>
                    </a:lnTo>
                    <a:lnTo>
                      <a:pt x="2853" y="360"/>
                    </a:lnTo>
                    <a:lnTo>
                      <a:pt x="2879" y="308"/>
                    </a:lnTo>
                    <a:lnTo>
                      <a:pt x="2879" y="283"/>
                    </a:lnTo>
                    <a:lnTo>
                      <a:pt x="2853" y="257"/>
                    </a:lnTo>
                    <a:lnTo>
                      <a:pt x="2699" y="180"/>
                    </a:lnTo>
                    <a:lnTo>
                      <a:pt x="2570" y="103"/>
                    </a:lnTo>
                    <a:lnTo>
                      <a:pt x="2416" y="51"/>
                    </a:lnTo>
                    <a:lnTo>
                      <a:pt x="2262" y="26"/>
                    </a:lnTo>
                    <a:lnTo>
                      <a:pt x="192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79" name="Google Shape;16309;p39">
                <a:extLst>
                  <a:ext uri="{FF2B5EF4-FFF2-40B4-BE49-F238E27FC236}">
                    <a16:creationId xmlns:a16="http://schemas.microsoft.com/office/drawing/2014/main" id="{A0A073EA-6F57-61A3-31DD-403C99B5121B}"/>
                  </a:ext>
                </a:extLst>
              </p:cNvPr>
              <p:cNvSpPr/>
              <p:nvPr/>
            </p:nvSpPr>
            <p:spPr>
              <a:xfrm>
                <a:off x="6670975" y="-31550"/>
                <a:ext cx="73925" cy="45625"/>
              </a:xfrm>
              <a:custGeom>
                <a:avLst/>
                <a:gdLst/>
                <a:ahLst/>
                <a:cxnLst/>
                <a:rect l="l" t="t" r="r" b="b"/>
                <a:pathLst>
                  <a:path w="2957" h="1825" extrusionOk="0">
                    <a:moveTo>
                      <a:pt x="489" y="0"/>
                    </a:moveTo>
                    <a:lnTo>
                      <a:pt x="258" y="52"/>
                    </a:lnTo>
                    <a:lnTo>
                      <a:pt x="26" y="129"/>
                    </a:lnTo>
                    <a:lnTo>
                      <a:pt x="1" y="154"/>
                    </a:lnTo>
                    <a:lnTo>
                      <a:pt x="1" y="180"/>
                    </a:lnTo>
                    <a:lnTo>
                      <a:pt x="1" y="206"/>
                    </a:lnTo>
                    <a:lnTo>
                      <a:pt x="26" y="231"/>
                    </a:lnTo>
                    <a:lnTo>
                      <a:pt x="438" y="334"/>
                    </a:lnTo>
                    <a:lnTo>
                      <a:pt x="823" y="437"/>
                    </a:lnTo>
                    <a:lnTo>
                      <a:pt x="1209" y="591"/>
                    </a:lnTo>
                    <a:lnTo>
                      <a:pt x="1543" y="797"/>
                    </a:lnTo>
                    <a:lnTo>
                      <a:pt x="1902" y="1028"/>
                    </a:lnTo>
                    <a:lnTo>
                      <a:pt x="2211" y="1259"/>
                    </a:lnTo>
                    <a:lnTo>
                      <a:pt x="2545" y="1542"/>
                    </a:lnTo>
                    <a:lnTo>
                      <a:pt x="2879" y="1799"/>
                    </a:lnTo>
                    <a:lnTo>
                      <a:pt x="2905" y="1825"/>
                    </a:lnTo>
                    <a:lnTo>
                      <a:pt x="2956" y="1799"/>
                    </a:lnTo>
                    <a:lnTo>
                      <a:pt x="2905" y="1568"/>
                    </a:lnTo>
                    <a:lnTo>
                      <a:pt x="2802" y="1362"/>
                    </a:lnTo>
                    <a:lnTo>
                      <a:pt x="2699" y="1157"/>
                    </a:lnTo>
                    <a:lnTo>
                      <a:pt x="2571" y="951"/>
                    </a:lnTo>
                    <a:lnTo>
                      <a:pt x="2416" y="771"/>
                    </a:lnTo>
                    <a:lnTo>
                      <a:pt x="2237" y="617"/>
                    </a:lnTo>
                    <a:lnTo>
                      <a:pt x="2031" y="463"/>
                    </a:lnTo>
                    <a:lnTo>
                      <a:pt x="1851" y="334"/>
                    </a:lnTo>
                    <a:lnTo>
                      <a:pt x="1620" y="206"/>
                    </a:lnTo>
                    <a:lnTo>
                      <a:pt x="1414" y="129"/>
                    </a:lnTo>
                    <a:lnTo>
                      <a:pt x="1183" y="52"/>
                    </a:lnTo>
                    <a:lnTo>
                      <a:pt x="952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80" name="Google Shape;16310;p39">
                <a:extLst>
                  <a:ext uri="{FF2B5EF4-FFF2-40B4-BE49-F238E27FC236}">
                    <a16:creationId xmlns:a16="http://schemas.microsoft.com/office/drawing/2014/main" id="{8E01B4BA-63EE-F02B-D7A3-A8F908572DBD}"/>
                  </a:ext>
                </a:extLst>
              </p:cNvPr>
              <p:cNvSpPr/>
              <p:nvPr/>
            </p:nvSpPr>
            <p:spPr>
              <a:xfrm>
                <a:off x="6378650" y="-182550"/>
                <a:ext cx="426000" cy="160000"/>
              </a:xfrm>
              <a:custGeom>
                <a:avLst/>
                <a:gdLst/>
                <a:ahLst/>
                <a:cxnLst/>
                <a:rect l="l" t="t" r="r" b="b"/>
                <a:pathLst>
                  <a:path w="17040" h="6400" extrusionOk="0">
                    <a:moveTo>
                      <a:pt x="7890" y="1"/>
                    </a:moveTo>
                    <a:lnTo>
                      <a:pt x="7402" y="52"/>
                    </a:lnTo>
                    <a:lnTo>
                      <a:pt x="6888" y="129"/>
                    </a:lnTo>
                    <a:lnTo>
                      <a:pt x="6400" y="232"/>
                    </a:lnTo>
                    <a:lnTo>
                      <a:pt x="5911" y="335"/>
                    </a:lnTo>
                    <a:lnTo>
                      <a:pt x="5423" y="489"/>
                    </a:lnTo>
                    <a:lnTo>
                      <a:pt x="4961" y="669"/>
                    </a:lnTo>
                    <a:lnTo>
                      <a:pt x="4498" y="849"/>
                    </a:lnTo>
                    <a:lnTo>
                      <a:pt x="4035" y="1080"/>
                    </a:lnTo>
                    <a:lnTo>
                      <a:pt x="3598" y="1337"/>
                    </a:lnTo>
                    <a:lnTo>
                      <a:pt x="3187" y="1594"/>
                    </a:lnTo>
                    <a:lnTo>
                      <a:pt x="2776" y="1903"/>
                    </a:lnTo>
                    <a:lnTo>
                      <a:pt x="2365" y="2237"/>
                    </a:lnTo>
                    <a:lnTo>
                      <a:pt x="1979" y="2596"/>
                    </a:lnTo>
                    <a:lnTo>
                      <a:pt x="1671" y="2931"/>
                    </a:lnTo>
                    <a:lnTo>
                      <a:pt x="1388" y="3265"/>
                    </a:lnTo>
                    <a:lnTo>
                      <a:pt x="1106" y="3624"/>
                    </a:lnTo>
                    <a:lnTo>
                      <a:pt x="849" y="3984"/>
                    </a:lnTo>
                    <a:lnTo>
                      <a:pt x="617" y="4370"/>
                    </a:lnTo>
                    <a:lnTo>
                      <a:pt x="386" y="4781"/>
                    </a:lnTo>
                    <a:lnTo>
                      <a:pt x="180" y="5166"/>
                    </a:lnTo>
                    <a:lnTo>
                      <a:pt x="1" y="5603"/>
                    </a:lnTo>
                    <a:lnTo>
                      <a:pt x="1" y="5603"/>
                    </a:lnTo>
                    <a:lnTo>
                      <a:pt x="1517" y="5449"/>
                    </a:lnTo>
                    <a:lnTo>
                      <a:pt x="3007" y="5346"/>
                    </a:lnTo>
                    <a:lnTo>
                      <a:pt x="4112" y="3265"/>
                    </a:lnTo>
                    <a:lnTo>
                      <a:pt x="4498" y="5295"/>
                    </a:lnTo>
                    <a:lnTo>
                      <a:pt x="5963" y="5269"/>
                    </a:lnTo>
                    <a:lnTo>
                      <a:pt x="7402" y="5269"/>
                    </a:lnTo>
                    <a:lnTo>
                      <a:pt x="8199" y="3213"/>
                    </a:lnTo>
                    <a:lnTo>
                      <a:pt x="8867" y="5346"/>
                    </a:lnTo>
                    <a:lnTo>
                      <a:pt x="10306" y="5423"/>
                    </a:lnTo>
                    <a:lnTo>
                      <a:pt x="11719" y="5552"/>
                    </a:lnTo>
                    <a:lnTo>
                      <a:pt x="12182" y="3265"/>
                    </a:lnTo>
                    <a:lnTo>
                      <a:pt x="13493" y="5783"/>
                    </a:lnTo>
                    <a:lnTo>
                      <a:pt x="14392" y="5912"/>
                    </a:lnTo>
                    <a:lnTo>
                      <a:pt x="15266" y="6066"/>
                    </a:lnTo>
                    <a:lnTo>
                      <a:pt x="16165" y="6220"/>
                    </a:lnTo>
                    <a:lnTo>
                      <a:pt x="17039" y="6400"/>
                    </a:lnTo>
                    <a:lnTo>
                      <a:pt x="17039" y="6400"/>
                    </a:lnTo>
                    <a:lnTo>
                      <a:pt x="16936" y="5989"/>
                    </a:lnTo>
                    <a:lnTo>
                      <a:pt x="16808" y="5603"/>
                    </a:lnTo>
                    <a:lnTo>
                      <a:pt x="16654" y="5192"/>
                    </a:lnTo>
                    <a:lnTo>
                      <a:pt x="16499" y="4807"/>
                    </a:lnTo>
                    <a:lnTo>
                      <a:pt x="16294" y="4421"/>
                    </a:lnTo>
                    <a:lnTo>
                      <a:pt x="16088" y="4061"/>
                    </a:lnTo>
                    <a:lnTo>
                      <a:pt x="15883" y="3702"/>
                    </a:lnTo>
                    <a:lnTo>
                      <a:pt x="15626" y="3367"/>
                    </a:lnTo>
                    <a:lnTo>
                      <a:pt x="15369" y="3059"/>
                    </a:lnTo>
                    <a:lnTo>
                      <a:pt x="15112" y="2776"/>
                    </a:lnTo>
                    <a:lnTo>
                      <a:pt x="14855" y="2494"/>
                    </a:lnTo>
                    <a:lnTo>
                      <a:pt x="14572" y="2237"/>
                    </a:lnTo>
                    <a:lnTo>
                      <a:pt x="14264" y="1980"/>
                    </a:lnTo>
                    <a:lnTo>
                      <a:pt x="13955" y="1748"/>
                    </a:lnTo>
                    <a:lnTo>
                      <a:pt x="13647" y="1517"/>
                    </a:lnTo>
                    <a:lnTo>
                      <a:pt x="13313" y="1312"/>
                    </a:lnTo>
                    <a:lnTo>
                      <a:pt x="12979" y="1132"/>
                    </a:lnTo>
                    <a:lnTo>
                      <a:pt x="12619" y="952"/>
                    </a:lnTo>
                    <a:lnTo>
                      <a:pt x="12259" y="772"/>
                    </a:lnTo>
                    <a:lnTo>
                      <a:pt x="11899" y="618"/>
                    </a:lnTo>
                    <a:lnTo>
                      <a:pt x="11540" y="489"/>
                    </a:lnTo>
                    <a:lnTo>
                      <a:pt x="11180" y="386"/>
                    </a:lnTo>
                    <a:lnTo>
                      <a:pt x="10794" y="284"/>
                    </a:lnTo>
                    <a:lnTo>
                      <a:pt x="10409" y="181"/>
                    </a:lnTo>
                    <a:lnTo>
                      <a:pt x="9920" y="104"/>
                    </a:lnTo>
                    <a:lnTo>
                      <a:pt x="9406" y="27"/>
                    </a:lnTo>
                    <a:lnTo>
                      <a:pt x="8918" y="1"/>
                    </a:lnTo>
                    <a:close/>
                  </a:path>
                </a:pathLst>
              </a:custGeom>
              <a:solidFill>
                <a:srgbClr val="533016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81" name="Google Shape;16311;p39">
                <a:extLst>
                  <a:ext uri="{FF2B5EF4-FFF2-40B4-BE49-F238E27FC236}">
                    <a16:creationId xmlns:a16="http://schemas.microsoft.com/office/drawing/2014/main" id="{A140DE00-3A5C-52B3-E093-201808672329}"/>
                  </a:ext>
                </a:extLst>
              </p:cNvPr>
              <p:cNvSpPr/>
              <p:nvPr/>
            </p:nvSpPr>
            <p:spPr>
              <a:xfrm>
                <a:off x="6378650" y="-182550"/>
                <a:ext cx="426000" cy="160000"/>
              </a:xfrm>
              <a:custGeom>
                <a:avLst/>
                <a:gdLst/>
                <a:ahLst/>
                <a:cxnLst/>
                <a:rect l="l" t="t" r="r" b="b"/>
                <a:pathLst>
                  <a:path w="17040" h="6400" fill="none" extrusionOk="0">
                    <a:moveTo>
                      <a:pt x="17039" y="6400"/>
                    </a:moveTo>
                    <a:lnTo>
                      <a:pt x="17039" y="6400"/>
                    </a:lnTo>
                    <a:lnTo>
                      <a:pt x="16165" y="6220"/>
                    </a:lnTo>
                    <a:lnTo>
                      <a:pt x="15266" y="6066"/>
                    </a:lnTo>
                    <a:lnTo>
                      <a:pt x="14392" y="5912"/>
                    </a:lnTo>
                    <a:lnTo>
                      <a:pt x="13493" y="5783"/>
                    </a:lnTo>
                    <a:lnTo>
                      <a:pt x="13493" y="5783"/>
                    </a:lnTo>
                    <a:lnTo>
                      <a:pt x="12182" y="3265"/>
                    </a:lnTo>
                    <a:lnTo>
                      <a:pt x="11719" y="5552"/>
                    </a:lnTo>
                    <a:lnTo>
                      <a:pt x="11719" y="5552"/>
                    </a:lnTo>
                    <a:lnTo>
                      <a:pt x="10306" y="5423"/>
                    </a:lnTo>
                    <a:lnTo>
                      <a:pt x="8867" y="5346"/>
                    </a:lnTo>
                    <a:lnTo>
                      <a:pt x="8199" y="3213"/>
                    </a:lnTo>
                    <a:lnTo>
                      <a:pt x="8199" y="3213"/>
                    </a:lnTo>
                    <a:lnTo>
                      <a:pt x="7402" y="5269"/>
                    </a:lnTo>
                    <a:lnTo>
                      <a:pt x="7402" y="5269"/>
                    </a:lnTo>
                    <a:lnTo>
                      <a:pt x="5963" y="5269"/>
                    </a:lnTo>
                    <a:lnTo>
                      <a:pt x="4498" y="5295"/>
                    </a:lnTo>
                    <a:lnTo>
                      <a:pt x="4112" y="3265"/>
                    </a:lnTo>
                    <a:lnTo>
                      <a:pt x="4112" y="3265"/>
                    </a:lnTo>
                    <a:lnTo>
                      <a:pt x="3007" y="5346"/>
                    </a:lnTo>
                    <a:lnTo>
                      <a:pt x="3007" y="5346"/>
                    </a:lnTo>
                    <a:lnTo>
                      <a:pt x="1517" y="5449"/>
                    </a:lnTo>
                    <a:lnTo>
                      <a:pt x="1" y="5603"/>
                    </a:lnTo>
                    <a:lnTo>
                      <a:pt x="1" y="5603"/>
                    </a:lnTo>
                    <a:lnTo>
                      <a:pt x="180" y="5166"/>
                    </a:lnTo>
                    <a:lnTo>
                      <a:pt x="386" y="4781"/>
                    </a:lnTo>
                    <a:lnTo>
                      <a:pt x="617" y="4370"/>
                    </a:lnTo>
                    <a:lnTo>
                      <a:pt x="849" y="3984"/>
                    </a:lnTo>
                    <a:lnTo>
                      <a:pt x="1106" y="3624"/>
                    </a:lnTo>
                    <a:lnTo>
                      <a:pt x="1388" y="3265"/>
                    </a:lnTo>
                    <a:lnTo>
                      <a:pt x="1671" y="2931"/>
                    </a:lnTo>
                    <a:lnTo>
                      <a:pt x="1979" y="2596"/>
                    </a:lnTo>
                    <a:lnTo>
                      <a:pt x="1979" y="2596"/>
                    </a:lnTo>
                    <a:lnTo>
                      <a:pt x="2365" y="2237"/>
                    </a:lnTo>
                    <a:lnTo>
                      <a:pt x="2776" y="1903"/>
                    </a:lnTo>
                    <a:lnTo>
                      <a:pt x="2776" y="1903"/>
                    </a:lnTo>
                    <a:lnTo>
                      <a:pt x="3187" y="1594"/>
                    </a:lnTo>
                    <a:lnTo>
                      <a:pt x="3598" y="1337"/>
                    </a:lnTo>
                    <a:lnTo>
                      <a:pt x="4035" y="1080"/>
                    </a:lnTo>
                    <a:lnTo>
                      <a:pt x="4498" y="849"/>
                    </a:lnTo>
                    <a:lnTo>
                      <a:pt x="4961" y="669"/>
                    </a:lnTo>
                    <a:lnTo>
                      <a:pt x="5423" y="489"/>
                    </a:lnTo>
                    <a:lnTo>
                      <a:pt x="5911" y="335"/>
                    </a:lnTo>
                    <a:lnTo>
                      <a:pt x="6400" y="232"/>
                    </a:lnTo>
                    <a:lnTo>
                      <a:pt x="6888" y="129"/>
                    </a:lnTo>
                    <a:lnTo>
                      <a:pt x="7402" y="52"/>
                    </a:lnTo>
                    <a:lnTo>
                      <a:pt x="7890" y="1"/>
                    </a:lnTo>
                    <a:lnTo>
                      <a:pt x="8404" y="1"/>
                    </a:lnTo>
                    <a:lnTo>
                      <a:pt x="8918" y="1"/>
                    </a:lnTo>
                    <a:lnTo>
                      <a:pt x="9406" y="27"/>
                    </a:lnTo>
                    <a:lnTo>
                      <a:pt x="9920" y="104"/>
                    </a:lnTo>
                    <a:lnTo>
                      <a:pt x="10409" y="181"/>
                    </a:lnTo>
                    <a:lnTo>
                      <a:pt x="10409" y="181"/>
                    </a:lnTo>
                    <a:lnTo>
                      <a:pt x="10794" y="284"/>
                    </a:lnTo>
                    <a:lnTo>
                      <a:pt x="11180" y="386"/>
                    </a:lnTo>
                    <a:lnTo>
                      <a:pt x="11540" y="489"/>
                    </a:lnTo>
                    <a:lnTo>
                      <a:pt x="11899" y="618"/>
                    </a:lnTo>
                    <a:lnTo>
                      <a:pt x="12259" y="772"/>
                    </a:lnTo>
                    <a:lnTo>
                      <a:pt x="12619" y="952"/>
                    </a:lnTo>
                    <a:lnTo>
                      <a:pt x="12979" y="1132"/>
                    </a:lnTo>
                    <a:lnTo>
                      <a:pt x="13313" y="1312"/>
                    </a:lnTo>
                    <a:lnTo>
                      <a:pt x="13647" y="1517"/>
                    </a:lnTo>
                    <a:lnTo>
                      <a:pt x="13955" y="1748"/>
                    </a:lnTo>
                    <a:lnTo>
                      <a:pt x="14264" y="1980"/>
                    </a:lnTo>
                    <a:lnTo>
                      <a:pt x="14572" y="2237"/>
                    </a:lnTo>
                    <a:lnTo>
                      <a:pt x="14855" y="2494"/>
                    </a:lnTo>
                    <a:lnTo>
                      <a:pt x="15112" y="2776"/>
                    </a:lnTo>
                    <a:lnTo>
                      <a:pt x="15369" y="3059"/>
                    </a:lnTo>
                    <a:lnTo>
                      <a:pt x="15626" y="3367"/>
                    </a:lnTo>
                    <a:lnTo>
                      <a:pt x="15626" y="3367"/>
                    </a:lnTo>
                    <a:lnTo>
                      <a:pt x="15883" y="3702"/>
                    </a:lnTo>
                    <a:lnTo>
                      <a:pt x="16088" y="4061"/>
                    </a:lnTo>
                    <a:lnTo>
                      <a:pt x="16294" y="4421"/>
                    </a:lnTo>
                    <a:lnTo>
                      <a:pt x="16499" y="4807"/>
                    </a:lnTo>
                    <a:lnTo>
                      <a:pt x="16654" y="5192"/>
                    </a:lnTo>
                    <a:lnTo>
                      <a:pt x="16808" y="5603"/>
                    </a:lnTo>
                    <a:lnTo>
                      <a:pt x="16936" y="5989"/>
                    </a:lnTo>
                    <a:lnTo>
                      <a:pt x="17039" y="640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82" name="Google Shape;16312;p39">
                <a:extLst>
                  <a:ext uri="{FF2B5EF4-FFF2-40B4-BE49-F238E27FC236}">
                    <a16:creationId xmlns:a16="http://schemas.microsoft.com/office/drawing/2014/main" id="{1FE1E0FB-5978-2F3A-1381-EC7CDECEE3CE}"/>
                  </a:ext>
                </a:extLst>
              </p:cNvPr>
              <p:cNvSpPr/>
              <p:nvPr/>
            </p:nvSpPr>
            <p:spPr>
              <a:xfrm>
                <a:off x="6523850" y="-156850"/>
                <a:ext cx="46925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877" h="2648" extrusionOk="0">
                    <a:moveTo>
                      <a:pt x="1877" y="1"/>
                    </a:moveTo>
                    <a:lnTo>
                      <a:pt x="1671" y="78"/>
                    </a:lnTo>
                    <a:lnTo>
                      <a:pt x="1491" y="181"/>
                    </a:lnTo>
                    <a:lnTo>
                      <a:pt x="1311" y="284"/>
                    </a:lnTo>
                    <a:lnTo>
                      <a:pt x="1131" y="412"/>
                    </a:lnTo>
                    <a:lnTo>
                      <a:pt x="977" y="566"/>
                    </a:lnTo>
                    <a:lnTo>
                      <a:pt x="823" y="720"/>
                    </a:lnTo>
                    <a:lnTo>
                      <a:pt x="540" y="1054"/>
                    </a:lnTo>
                    <a:lnTo>
                      <a:pt x="335" y="1414"/>
                    </a:lnTo>
                    <a:lnTo>
                      <a:pt x="232" y="1594"/>
                    </a:lnTo>
                    <a:lnTo>
                      <a:pt x="155" y="1800"/>
                    </a:lnTo>
                    <a:lnTo>
                      <a:pt x="103" y="2005"/>
                    </a:lnTo>
                    <a:lnTo>
                      <a:pt x="52" y="2211"/>
                    </a:lnTo>
                    <a:lnTo>
                      <a:pt x="26" y="2442"/>
                    </a:lnTo>
                    <a:lnTo>
                      <a:pt x="1" y="2648"/>
                    </a:lnTo>
                    <a:lnTo>
                      <a:pt x="206" y="2288"/>
                    </a:lnTo>
                    <a:lnTo>
                      <a:pt x="386" y="1928"/>
                    </a:lnTo>
                    <a:lnTo>
                      <a:pt x="617" y="1568"/>
                    </a:lnTo>
                    <a:lnTo>
                      <a:pt x="849" y="1234"/>
                    </a:lnTo>
                    <a:lnTo>
                      <a:pt x="1080" y="926"/>
                    </a:lnTo>
                    <a:lnTo>
                      <a:pt x="1337" y="592"/>
                    </a:lnTo>
                    <a:lnTo>
                      <a:pt x="1594" y="284"/>
                    </a:lnTo>
                    <a:lnTo>
                      <a:pt x="1877" y="1"/>
                    </a:lnTo>
                    <a:close/>
                  </a:path>
                </a:pathLst>
              </a:custGeom>
              <a:solidFill>
                <a:srgbClr val="000000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83" name="Google Shape;16313;p39">
                <a:extLst>
                  <a:ext uri="{FF2B5EF4-FFF2-40B4-BE49-F238E27FC236}">
                    <a16:creationId xmlns:a16="http://schemas.microsoft.com/office/drawing/2014/main" id="{99FB0458-35F2-8765-99E8-22ED7F6622EF}"/>
                  </a:ext>
                </a:extLst>
              </p:cNvPr>
              <p:cNvSpPr/>
              <p:nvPr/>
            </p:nvSpPr>
            <p:spPr>
              <a:xfrm>
                <a:off x="6629225" y="-148500"/>
                <a:ext cx="24425" cy="75850"/>
              </a:xfrm>
              <a:custGeom>
                <a:avLst/>
                <a:gdLst/>
                <a:ahLst/>
                <a:cxnLst/>
                <a:rect l="l" t="t" r="r" b="b"/>
                <a:pathLst>
                  <a:path w="977" h="3034" extrusionOk="0">
                    <a:moveTo>
                      <a:pt x="0" y="1"/>
                    </a:moveTo>
                    <a:lnTo>
                      <a:pt x="232" y="541"/>
                    </a:lnTo>
                    <a:lnTo>
                      <a:pt x="437" y="1080"/>
                    </a:lnTo>
                    <a:lnTo>
                      <a:pt x="591" y="1646"/>
                    </a:lnTo>
                    <a:lnTo>
                      <a:pt x="643" y="1954"/>
                    </a:lnTo>
                    <a:lnTo>
                      <a:pt x="694" y="2237"/>
                    </a:lnTo>
                    <a:lnTo>
                      <a:pt x="720" y="2622"/>
                    </a:lnTo>
                    <a:lnTo>
                      <a:pt x="746" y="3033"/>
                    </a:lnTo>
                    <a:lnTo>
                      <a:pt x="823" y="2854"/>
                    </a:lnTo>
                    <a:lnTo>
                      <a:pt x="900" y="2648"/>
                    </a:lnTo>
                    <a:lnTo>
                      <a:pt x="925" y="2442"/>
                    </a:lnTo>
                    <a:lnTo>
                      <a:pt x="951" y="2237"/>
                    </a:lnTo>
                    <a:lnTo>
                      <a:pt x="977" y="2031"/>
                    </a:lnTo>
                    <a:lnTo>
                      <a:pt x="951" y="1800"/>
                    </a:lnTo>
                    <a:lnTo>
                      <a:pt x="925" y="1594"/>
                    </a:lnTo>
                    <a:lnTo>
                      <a:pt x="874" y="1389"/>
                    </a:lnTo>
                    <a:lnTo>
                      <a:pt x="823" y="1183"/>
                    </a:lnTo>
                    <a:lnTo>
                      <a:pt x="746" y="977"/>
                    </a:lnTo>
                    <a:lnTo>
                      <a:pt x="668" y="798"/>
                    </a:lnTo>
                    <a:lnTo>
                      <a:pt x="566" y="618"/>
                    </a:lnTo>
                    <a:lnTo>
                      <a:pt x="437" y="438"/>
                    </a:lnTo>
                    <a:lnTo>
                      <a:pt x="309" y="284"/>
                    </a:lnTo>
                    <a:lnTo>
                      <a:pt x="154" y="129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0000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84" name="Google Shape;16314;p39">
                <a:extLst>
                  <a:ext uri="{FF2B5EF4-FFF2-40B4-BE49-F238E27FC236}">
                    <a16:creationId xmlns:a16="http://schemas.microsoft.com/office/drawing/2014/main" id="{630F6CA7-4BFE-63DA-64CD-37FECAC7C938}"/>
                  </a:ext>
                </a:extLst>
              </p:cNvPr>
              <p:cNvSpPr/>
              <p:nvPr/>
            </p:nvSpPr>
            <p:spPr>
              <a:xfrm>
                <a:off x="6684475" y="-137575"/>
                <a:ext cx="58500" cy="70050"/>
              </a:xfrm>
              <a:custGeom>
                <a:avLst/>
                <a:gdLst/>
                <a:ahLst/>
                <a:cxnLst/>
                <a:rect l="l" t="t" r="r" b="b"/>
                <a:pathLst>
                  <a:path w="2340" h="2802" extrusionOk="0">
                    <a:moveTo>
                      <a:pt x="0" y="1"/>
                    </a:moveTo>
                    <a:lnTo>
                      <a:pt x="360" y="283"/>
                    </a:lnTo>
                    <a:lnTo>
                      <a:pt x="694" y="592"/>
                    </a:lnTo>
                    <a:lnTo>
                      <a:pt x="1028" y="926"/>
                    </a:lnTo>
                    <a:lnTo>
                      <a:pt x="1337" y="1260"/>
                    </a:lnTo>
                    <a:lnTo>
                      <a:pt x="1619" y="1620"/>
                    </a:lnTo>
                    <a:lnTo>
                      <a:pt x="1876" y="2005"/>
                    </a:lnTo>
                    <a:lnTo>
                      <a:pt x="2133" y="2391"/>
                    </a:lnTo>
                    <a:lnTo>
                      <a:pt x="2339" y="2802"/>
                    </a:lnTo>
                    <a:lnTo>
                      <a:pt x="2313" y="2545"/>
                    </a:lnTo>
                    <a:lnTo>
                      <a:pt x="2262" y="2314"/>
                    </a:lnTo>
                    <a:lnTo>
                      <a:pt x="2185" y="2082"/>
                    </a:lnTo>
                    <a:lnTo>
                      <a:pt x="2108" y="1851"/>
                    </a:lnTo>
                    <a:lnTo>
                      <a:pt x="2005" y="1646"/>
                    </a:lnTo>
                    <a:lnTo>
                      <a:pt x="1876" y="1440"/>
                    </a:lnTo>
                    <a:lnTo>
                      <a:pt x="1748" y="1234"/>
                    </a:lnTo>
                    <a:lnTo>
                      <a:pt x="1594" y="1029"/>
                    </a:lnTo>
                    <a:lnTo>
                      <a:pt x="1440" y="849"/>
                    </a:lnTo>
                    <a:lnTo>
                      <a:pt x="1260" y="695"/>
                    </a:lnTo>
                    <a:lnTo>
                      <a:pt x="1080" y="540"/>
                    </a:lnTo>
                    <a:lnTo>
                      <a:pt x="874" y="386"/>
                    </a:lnTo>
                    <a:lnTo>
                      <a:pt x="669" y="283"/>
                    </a:lnTo>
                    <a:lnTo>
                      <a:pt x="463" y="155"/>
                    </a:lnTo>
                    <a:lnTo>
                      <a:pt x="232" y="78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0000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85" name="Google Shape;16315;p39">
                <a:extLst>
                  <a:ext uri="{FF2B5EF4-FFF2-40B4-BE49-F238E27FC236}">
                    <a16:creationId xmlns:a16="http://schemas.microsoft.com/office/drawing/2014/main" id="{59F1FE11-27D6-A1DC-8D5F-6E692ABF1E27}"/>
                  </a:ext>
                </a:extLst>
              </p:cNvPr>
              <p:cNvSpPr/>
              <p:nvPr/>
            </p:nvSpPr>
            <p:spPr>
              <a:xfrm>
                <a:off x="6433900" y="-145275"/>
                <a:ext cx="68125" cy="62350"/>
              </a:xfrm>
              <a:custGeom>
                <a:avLst/>
                <a:gdLst/>
                <a:ahLst/>
                <a:cxnLst/>
                <a:rect l="l" t="t" r="r" b="b"/>
                <a:pathLst>
                  <a:path w="2725" h="2494" extrusionOk="0">
                    <a:moveTo>
                      <a:pt x="2725" y="0"/>
                    </a:moveTo>
                    <a:lnTo>
                      <a:pt x="2494" y="52"/>
                    </a:lnTo>
                    <a:lnTo>
                      <a:pt x="2262" y="129"/>
                    </a:lnTo>
                    <a:lnTo>
                      <a:pt x="2031" y="206"/>
                    </a:lnTo>
                    <a:lnTo>
                      <a:pt x="1825" y="334"/>
                    </a:lnTo>
                    <a:lnTo>
                      <a:pt x="1620" y="437"/>
                    </a:lnTo>
                    <a:lnTo>
                      <a:pt x="1414" y="566"/>
                    </a:lnTo>
                    <a:lnTo>
                      <a:pt x="1029" y="874"/>
                    </a:lnTo>
                    <a:lnTo>
                      <a:pt x="695" y="1234"/>
                    </a:lnTo>
                    <a:lnTo>
                      <a:pt x="540" y="1414"/>
                    </a:lnTo>
                    <a:lnTo>
                      <a:pt x="412" y="1619"/>
                    </a:lnTo>
                    <a:lnTo>
                      <a:pt x="283" y="1825"/>
                    </a:lnTo>
                    <a:lnTo>
                      <a:pt x="155" y="2056"/>
                    </a:lnTo>
                    <a:lnTo>
                      <a:pt x="78" y="2262"/>
                    </a:lnTo>
                    <a:lnTo>
                      <a:pt x="1" y="2493"/>
                    </a:lnTo>
                    <a:lnTo>
                      <a:pt x="283" y="2133"/>
                    </a:lnTo>
                    <a:lnTo>
                      <a:pt x="617" y="1799"/>
                    </a:lnTo>
                    <a:lnTo>
                      <a:pt x="926" y="1465"/>
                    </a:lnTo>
                    <a:lnTo>
                      <a:pt x="1260" y="1131"/>
                    </a:lnTo>
                    <a:lnTo>
                      <a:pt x="1620" y="848"/>
                    </a:lnTo>
                    <a:lnTo>
                      <a:pt x="1980" y="540"/>
                    </a:lnTo>
                    <a:lnTo>
                      <a:pt x="2339" y="257"/>
                    </a:lnTo>
                    <a:lnTo>
                      <a:pt x="2725" y="0"/>
                    </a:lnTo>
                    <a:close/>
                    <a:moveTo>
                      <a:pt x="1" y="2493"/>
                    </a:moveTo>
                    <a:lnTo>
                      <a:pt x="1" y="2493"/>
                    </a:lnTo>
                    <a:lnTo>
                      <a:pt x="1" y="2493"/>
                    </a:lnTo>
                    <a:close/>
                  </a:path>
                </a:pathLst>
              </a:custGeom>
              <a:solidFill>
                <a:srgbClr val="000000">
                  <a:alpha val="12500"/>
                </a:srgbClr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86" name="Google Shape;16316;p39">
                <a:extLst>
                  <a:ext uri="{FF2B5EF4-FFF2-40B4-BE49-F238E27FC236}">
                    <a16:creationId xmlns:a16="http://schemas.microsoft.com/office/drawing/2014/main" id="{65A04385-31C2-C614-9940-A038B74883CD}"/>
                  </a:ext>
                </a:extLst>
              </p:cNvPr>
              <p:cNvSpPr/>
              <p:nvPr/>
            </p:nvSpPr>
            <p:spPr>
              <a:xfrm>
                <a:off x="6427475" y="523550"/>
                <a:ext cx="93200" cy="93175"/>
              </a:xfrm>
              <a:custGeom>
                <a:avLst/>
                <a:gdLst/>
                <a:ahLst/>
                <a:cxnLst/>
                <a:rect l="l" t="t" r="r" b="b"/>
                <a:pathLst>
                  <a:path w="3728" h="3727" extrusionOk="0">
                    <a:moveTo>
                      <a:pt x="1851" y="0"/>
                    </a:moveTo>
                    <a:lnTo>
                      <a:pt x="1800" y="26"/>
                    </a:lnTo>
                    <a:lnTo>
                      <a:pt x="1723" y="103"/>
                    </a:lnTo>
                    <a:lnTo>
                      <a:pt x="1671" y="232"/>
                    </a:lnTo>
                    <a:lnTo>
                      <a:pt x="1620" y="411"/>
                    </a:lnTo>
                    <a:lnTo>
                      <a:pt x="1517" y="900"/>
                    </a:lnTo>
                    <a:lnTo>
                      <a:pt x="1491" y="1491"/>
                    </a:lnTo>
                    <a:lnTo>
                      <a:pt x="900" y="1542"/>
                    </a:lnTo>
                    <a:lnTo>
                      <a:pt x="412" y="1619"/>
                    </a:lnTo>
                    <a:lnTo>
                      <a:pt x="232" y="1671"/>
                    </a:lnTo>
                    <a:lnTo>
                      <a:pt x="103" y="1722"/>
                    </a:lnTo>
                    <a:lnTo>
                      <a:pt x="26" y="1799"/>
                    </a:lnTo>
                    <a:lnTo>
                      <a:pt x="1" y="1851"/>
                    </a:lnTo>
                    <a:lnTo>
                      <a:pt x="26" y="1928"/>
                    </a:lnTo>
                    <a:lnTo>
                      <a:pt x="103" y="2005"/>
                    </a:lnTo>
                    <a:lnTo>
                      <a:pt x="232" y="2056"/>
                    </a:lnTo>
                    <a:lnTo>
                      <a:pt x="412" y="2108"/>
                    </a:lnTo>
                    <a:lnTo>
                      <a:pt x="900" y="2185"/>
                    </a:lnTo>
                    <a:lnTo>
                      <a:pt x="1491" y="2236"/>
                    </a:lnTo>
                    <a:lnTo>
                      <a:pt x="1517" y="2827"/>
                    </a:lnTo>
                    <a:lnTo>
                      <a:pt x="1620" y="3290"/>
                    </a:lnTo>
                    <a:lnTo>
                      <a:pt x="1671" y="3470"/>
                    </a:lnTo>
                    <a:lnTo>
                      <a:pt x="1723" y="3598"/>
                    </a:lnTo>
                    <a:lnTo>
                      <a:pt x="1800" y="3701"/>
                    </a:lnTo>
                    <a:lnTo>
                      <a:pt x="1851" y="3727"/>
                    </a:lnTo>
                    <a:lnTo>
                      <a:pt x="1928" y="3701"/>
                    </a:lnTo>
                    <a:lnTo>
                      <a:pt x="1980" y="3598"/>
                    </a:lnTo>
                    <a:lnTo>
                      <a:pt x="2057" y="3470"/>
                    </a:lnTo>
                    <a:lnTo>
                      <a:pt x="2108" y="3290"/>
                    </a:lnTo>
                    <a:lnTo>
                      <a:pt x="2185" y="2827"/>
                    </a:lnTo>
                    <a:lnTo>
                      <a:pt x="2237" y="2236"/>
                    </a:lnTo>
                    <a:lnTo>
                      <a:pt x="2828" y="2185"/>
                    </a:lnTo>
                    <a:lnTo>
                      <a:pt x="3290" y="2108"/>
                    </a:lnTo>
                    <a:lnTo>
                      <a:pt x="3470" y="2056"/>
                    </a:lnTo>
                    <a:lnTo>
                      <a:pt x="3599" y="2005"/>
                    </a:lnTo>
                    <a:lnTo>
                      <a:pt x="3701" y="1928"/>
                    </a:lnTo>
                    <a:lnTo>
                      <a:pt x="3727" y="1851"/>
                    </a:lnTo>
                    <a:lnTo>
                      <a:pt x="3701" y="1799"/>
                    </a:lnTo>
                    <a:lnTo>
                      <a:pt x="3599" y="1722"/>
                    </a:lnTo>
                    <a:lnTo>
                      <a:pt x="3470" y="1671"/>
                    </a:lnTo>
                    <a:lnTo>
                      <a:pt x="3290" y="1619"/>
                    </a:lnTo>
                    <a:lnTo>
                      <a:pt x="2828" y="1542"/>
                    </a:lnTo>
                    <a:lnTo>
                      <a:pt x="2237" y="1491"/>
                    </a:lnTo>
                    <a:lnTo>
                      <a:pt x="2185" y="900"/>
                    </a:lnTo>
                    <a:lnTo>
                      <a:pt x="2108" y="411"/>
                    </a:lnTo>
                    <a:lnTo>
                      <a:pt x="2057" y="232"/>
                    </a:lnTo>
                    <a:lnTo>
                      <a:pt x="1980" y="103"/>
                    </a:lnTo>
                    <a:lnTo>
                      <a:pt x="1928" y="26"/>
                    </a:lnTo>
                    <a:lnTo>
                      <a:pt x="1851" y="0"/>
                    </a:lnTo>
                    <a:close/>
                  </a:path>
                </a:pathLst>
              </a:custGeom>
              <a:solidFill>
                <a:srgbClr val="F8D14B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87" name="Google Shape;16317;p39">
                <a:extLst>
                  <a:ext uri="{FF2B5EF4-FFF2-40B4-BE49-F238E27FC236}">
                    <a16:creationId xmlns:a16="http://schemas.microsoft.com/office/drawing/2014/main" id="{36EED94E-BD27-43E9-1D91-687D8E519278}"/>
                  </a:ext>
                </a:extLst>
              </p:cNvPr>
              <p:cNvSpPr/>
              <p:nvPr/>
            </p:nvSpPr>
            <p:spPr>
              <a:xfrm>
                <a:off x="6574600" y="523550"/>
                <a:ext cx="93200" cy="93175"/>
              </a:xfrm>
              <a:custGeom>
                <a:avLst/>
                <a:gdLst/>
                <a:ahLst/>
                <a:cxnLst/>
                <a:rect l="l" t="t" r="r" b="b"/>
                <a:pathLst>
                  <a:path w="3728" h="3727" extrusionOk="0">
                    <a:moveTo>
                      <a:pt x="1851" y="0"/>
                    </a:moveTo>
                    <a:lnTo>
                      <a:pt x="1800" y="26"/>
                    </a:lnTo>
                    <a:lnTo>
                      <a:pt x="1723" y="103"/>
                    </a:lnTo>
                    <a:lnTo>
                      <a:pt x="1671" y="232"/>
                    </a:lnTo>
                    <a:lnTo>
                      <a:pt x="1620" y="411"/>
                    </a:lnTo>
                    <a:lnTo>
                      <a:pt x="1517" y="900"/>
                    </a:lnTo>
                    <a:lnTo>
                      <a:pt x="1491" y="1491"/>
                    </a:lnTo>
                    <a:lnTo>
                      <a:pt x="900" y="1542"/>
                    </a:lnTo>
                    <a:lnTo>
                      <a:pt x="412" y="1619"/>
                    </a:lnTo>
                    <a:lnTo>
                      <a:pt x="232" y="1671"/>
                    </a:lnTo>
                    <a:lnTo>
                      <a:pt x="104" y="1722"/>
                    </a:lnTo>
                    <a:lnTo>
                      <a:pt x="27" y="1799"/>
                    </a:lnTo>
                    <a:lnTo>
                      <a:pt x="1" y="1851"/>
                    </a:lnTo>
                    <a:lnTo>
                      <a:pt x="27" y="1928"/>
                    </a:lnTo>
                    <a:lnTo>
                      <a:pt x="104" y="2005"/>
                    </a:lnTo>
                    <a:lnTo>
                      <a:pt x="232" y="2056"/>
                    </a:lnTo>
                    <a:lnTo>
                      <a:pt x="412" y="2108"/>
                    </a:lnTo>
                    <a:lnTo>
                      <a:pt x="900" y="2185"/>
                    </a:lnTo>
                    <a:lnTo>
                      <a:pt x="1491" y="2236"/>
                    </a:lnTo>
                    <a:lnTo>
                      <a:pt x="1517" y="2827"/>
                    </a:lnTo>
                    <a:lnTo>
                      <a:pt x="1620" y="3290"/>
                    </a:lnTo>
                    <a:lnTo>
                      <a:pt x="1671" y="3470"/>
                    </a:lnTo>
                    <a:lnTo>
                      <a:pt x="1723" y="3598"/>
                    </a:lnTo>
                    <a:lnTo>
                      <a:pt x="1800" y="3701"/>
                    </a:lnTo>
                    <a:lnTo>
                      <a:pt x="1851" y="3727"/>
                    </a:lnTo>
                    <a:lnTo>
                      <a:pt x="1928" y="3701"/>
                    </a:lnTo>
                    <a:lnTo>
                      <a:pt x="1980" y="3598"/>
                    </a:lnTo>
                    <a:lnTo>
                      <a:pt x="2057" y="3470"/>
                    </a:lnTo>
                    <a:lnTo>
                      <a:pt x="2108" y="3290"/>
                    </a:lnTo>
                    <a:lnTo>
                      <a:pt x="2185" y="2827"/>
                    </a:lnTo>
                    <a:lnTo>
                      <a:pt x="2237" y="2236"/>
                    </a:lnTo>
                    <a:lnTo>
                      <a:pt x="2828" y="2185"/>
                    </a:lnTo>
                    <a:lnTo>
                      <a:pt x="3290" y="2108"/>
                    </a:lnTo>
                    <a:lnTo>
                      <a:pt x="3470" y="2056"/>
                    </a:lnTo>
                    <a:lnTo>
                      <a:pt x="3599" y="2005"/>
                    </a:lnTo>
                    <a:lnTo>
                      <a:pt x="3702" y="1928"/>
                    </a:lnTo>
                    <a:lnTo>
                      <a:pt x="3727" y="1851"/>
                    </a:lnTo>
                    <a:lnTo>
                      <a:pt x="3702" y="1799"/>
                    </a:lnTo>
                    <a:lnTo>
                      <a:pt x="3599" y="1722"/>
                    </a:lnTo>
                    <a:lnTo>
                      <a:pt x="3470" y="1671"/>
                    </a:lnTo>
                    <a:lnTo>
                      <a:pt x="3290" y="1619"/>
                    </a:lnTo>
                    <a:lnTo>
                      <a:pt x="2828" y="1542"/>
                    </a:lnTo>
                    <a:lnTo>
                      <a:pt x="2237" y="1491"/>
                    </a:lnTo>
                    <a:lnTo>
                      <a:pt x="2185" y="900"/>
                    </a:lnTo>
                    <a:lnTo>
                      <a:pt x="2108" y="411"/>
                    </a:lnTo>
                    <a:lnTo>
                      <a:pt x="2057" y="232"/>
                    </a:lnTo>
                    <a:lnTo>
                      <a:pt x="1980" y="103"/>
                    </a:lnTo>
                    <a:lnTo>
                      <a:pt x="1928" y="26"/>
                    </a:lnTo>
                    <a:lnTo>
                      <a:pt x="1851" y="0"/>
                    </a:lnTo>
                    <a:close/>
                  </a:path>
                </a:pathLst>
              </a:custGeom>
              <a:solidFill>
                <a:srgbClr val="F8D14B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88" name="Google Shape;16318;p39">
                <a:extLst>
                  <a:ext uri="{FF2B5EF4-FFF2-40B4-BE49-F238E27FC236}">
                    <a16:creationId xmlns:a16="http://schemas.microsoft.com/office/drawing/2014/main" id="{D0277D01-83EB-6EFA-2A46-272FF6951313}"/>
                  </a:ext>
                </a:extLst>
              </p:cNvPr>
              <p:cNvSpPr/>
              <p:nvPr/>
            </p:nvSpPr>
            <p:spPr>
              <a:xfrm>
                <a:off x="6496875" y="436175"/>
                <a:ext cx="113100" cy="112450"/>
              </a:xfrm>
              <a:custGeom>
                <a:avLst/>
                <a:gdLst/>
                <a:ahLst/>
                <a:cxnLst/>
                <a:rect l="l" t="t" r="r" b="b"/>
                <a:pathLst>
                  <a:path w="4524" h="4498" extrusionOk="0">
                    <a:moveTo>
                      <a:pt x="2236" y="0"/>
                    </a:moveTo>
                    <a:lnTo>
                      <a:pt x="2185" y="26"/>
                    </a:lnTo>
                    <a:lnTo>
                      <a:pt x="2108" y="129"/>
                    </a:lnTo>
                    <a:lnTo>
                      <a:pt x="2030" y="283"/>
                    </a:lnTo>
                    <a:lnTo>
                      <a:pt x="1979" y="514"/>
                    </a:lnTo>
                    <a:lnTo>
                      <a:pt x="1928" y="771"/>
                    </a:lnTo>
                    <a:lnTo>
                      <a:pt x="1876" y="1080"/>
                    </a:lnTo>
                    <a:lnTo>
                      <a:pt x="1799" y="1799"/>
                    </a:lnTo>
                    <a:lnTo>
                      <a:pt x="1105" y="1851"/>
                    </a:lnTo>
                    <a:lnTo>
                      <a:pt x="797" y="1902"/>
                    </a:lnTo>
                    <a:lnTo>
                      <a:pt x="514" y="1953"/>
                    </a:lnTo>
                    <a:lnTo>
                      <a:pt x="309" y="2030"/>
                    </a:lnTo>
                    <a:lnTo>
                      <a:pt x="154" y="2082"/>
                    </a:lnTo>
                    <a:lnTo>
                      <a:pt x="52" y="2159"/>
                    </a:lnTo>
                    <a:lnTo>
                      <a:pt x="26" y="2210"/>
                    </a:lnTo>
                    <a:lnTo>
                      <a:pt x="0" y="2262"/>
                    </a:lnTo>
                    <a:lnTo>
                      <a:pt x="26" y="2287"/>
                    </a:lnTo>
                    <a:lnTo>
                      <a:pt x="52" y="2339"/>
                    </a:lnTo>
                    <a:lnTo>
                      <a:pt x="154" y="2416"/>
                    </a:lnTo>
                    <a:lnTo>
                      <a:pt x="309" y="2493"/>
                    </a:lnTo>
                    <a:lnTo>
                      <a:pt x="514" y="2544"/>
                    </a:lnTo>
                    <a:lnTo>
                      <a:pt x="797" y="2596"/>
                    </a:lnTo>
                    <a:lnTo>
                      <a:pt x="1105" y="2647"/>
                    </a:lnTo>
                    <a:lnTo>
                      <a:pt x="1799" y="2699"/>
                    </a:lnTo>
                    <a:lnTo>
                      <a:pt x="1876" y="3418"/>
                    </a:lnTo>
                    <a:lnTo>
                      <a:pt x="1928" y="3727"/>
                    </a:lnTo>
                    <a:lnTo>
                      <a:pt x="1979" y="3984"/>
                    </a:lnTo>
                    <a:lnTo>
                      <a:pt x="2030" y="4215"/>
                    </a:lnTo>
                    <a:lnTo>
                      <a:pt x="2108" y="4369"/>
                    </a:lnTo>
                    <a:lnTo>
                      <a:pt x="2185" y="4472"/>
                    </a:lnTo>
                    <a:lnTo>
                      <a:pt x="2236" y="4498"/>
                    </a:lnTo>
                    <a:lnTo>
                      <a:pt x="2313" y="4498"/>
                    </a:lnTo>
                    <a:lnTo>
                      <a:pt x="2339" y="4472"/>
                    </a:lnTo>
                    <a:lnTo>
                      <a:pt x="2416" y="4369"/>
                    </a:lnTo>
                    <a:lnTo>
                      <a:pt x="2493" y="4215"/>
                    </a:lnTo>
                    <a:lnTo>
                      <a:pt x="2570" y="3984"/>
                    </a:lnTo>
                    <a:lnTo>
                      <a:pt x="2622" y="3727"/>
                    </a:lnTo>
                    <a:lnTo>
                      <a:pt x="2673" y="3418"/>
                    </a:lnTo>
                    <a:lnTo>
                      <a:pt x="2724" y="2699"/>
                    </a:lnTo>
                    <a:lnTo>
                      <a:pt x="3444" y="2647"/>
                    </a:lnTo>
                    <a:lnTo>
                      <a:pt x="3752" y="2596"/>
                    </a:lnTo>
                    <a:lnTo>
                      <a:pt x="4009" y="2544"/>
                    </a:lnTo>
                    <a:lnTo>
                      <a:pt x="4215" y="2493"/>
                    </a:lnTo>
                    <a:lnTo>
                      <a:pt x="4395" y="2416"/>
                    </a:lnTo>
                    <a:lnTo>
                      <a:pt x="4498" y="2339"/>
                    </a:lnTo>
                    <a:lnTo>
                      <a:pt x="4523" y="2287"/>
                    </a:lnTo>
                    <a:lnTo>
                      <a:pt x="4523" y="2262"/>
                    </a:lnTo>
                    <a:lnTo>
                      <a:pt x="4523" y="2210"/>
                    </a:lnTo>
                    <a:lnTo>
                      <a:pt x="4498" y="2159"/>
                    </a:lnTo>
                    <a:lnTo>
                      <a:pt x="4395" y="2082"/>
                    </a:lnTo>
                    <a:lnTo>
                      <a:pt x="4215" y="2030"/>
                    </a:lnTo>
                    <a:lnTo>
                      <a:pt x="4009" y="1953"/>
                    </a:lnTo>
                    <a:lnTo>
                      <a:pt x="3752" y="1902"/>
                    </a:lnTo>
                    <a:lnTo>
                      <a:pt x="3444" y="1851"/>
                    </a:lnTo>
                    <a:lnTo>
                      <a:pt x="2724" y="1799"/>
                    </a:lnTo>
                    <a:lnTo>
                      <a:pt x="2673" y="1080"/>
                    </a:lnTo>
                    <a:lnTo>
                      <a:pt x="2622" y="771"/>
                    </a:lnTo>
                    <a:lnTo>
                      <a:pt x="2570" y="514"/>
                    </a:lnTo>
                    <a:lnTo>
                      <a:pt x="2493" y="283"/>
                    </a:lnTo>
                    <a:lnTo>
                      <a:pt x="2416" y="129"/>
                    </a:lnTo>
                    <a:lnTo>
                      <a:pt x="2339" y="26"/>
                    </a:lnTo>
                    <a:lnTo>
                      <a:pt x="2313" y="0"/>
                    </a:lnTo>
                    <a:close/>
                  </a:path>
                </a:pathLst>
              </a:custGeom>
              <a:solidFill>
                <a:srgbClr val="F8D14B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89" name="Google Shape;16319;p39">
                <a:extLst>
                  <a:ext uri="{FF2B5EF4-FFF2-40B4-BE49-F238E27FC236}">
                    <a16:creationId xmlns:a16="http://schemas.microsoft.com/office/drawing/2014/main" id="{E45792F2-4EDB-7D85-6129-58503C749504}"/>
                  </a:ext>
                </a:extLst>
              </p:cNvPr>
              <p:cNvSpPr/>
              <p:nvPr/>
            </p:nvSpPr>
            <p:spPr>
              <a:xfrm>
                <a:off x="6967800" y="-52125"/>
                <a:ext cx="84200" cy="84200"/>
              </a:xfrm>
              <a:custGeom>
                <a:avLst/>
                <a:gdLst/>
                <a:ahLst/>
                <a:cxnLst/>
                <a:rect l="l" t="t" r="r" b="b"/>
                <a:pathLst>
                  <a:path w="3368" h="3368" extrusionOk="0">
                    <a:moveTo>
                      <a:pt x="1697" y="1"/>
                    </a:moveTo>
                    <a:lnTo>
                      <a:pt x="1620" y="26"/>
                    </a:lnTo>
                    <a:lnTo>
                      <a:pt x="1568" y="104"/>
                    </a:lnTo>
                    <a:lnTo>
                      <a:pt x="1517" y="206"/>
                    </a:lnTo>
                    <a:lnTo>
                      <a:pt x="1466" y="386"/>
                    </a:lnTo>
                    <a:lnTo>
                      <a:pt x="1389" y="797"/>
                    </a:lnTo>
                    <a:lnTo>
                      <a:pt x="1337" y="1337"/>
                    </a:lnTo>
                    <a:lnTo>
                      <a:pt x="823" y="1389"/>
                    </a:lnTo>
                    <a:lnTo>
                      <a:pt x="386" y="1466"/>
                    </a:lnTo>
                    <a:lnTo>
                      <a:pt x="232" y="1517"/>
                    </a:lnTo>
                    <a:lnTo>
                      <a:pt x="104" y="1568"/>
                    </a:lnTo>
                    <a:lnTo>
                      <a:pt x="26" y="1620"/>
                    </a:lnTo>
                    <a:lnTo>
                      <a:pt x="1" y="1671"/>
                    </a:lnTo>
                    <a:lnTo>
                      <a:pt x="26" y="1748"/>
                    </a:lnTo>
                    <a:lnTo>
                      <a:pt x="104" y="1800"/>
                    </a:lnTo>
                    <a:lnTo>
                      <a:pt x="232" y="1851"/>
                    </a:lnTo>
                    <a:lnTo>
                      <a:pt x="386" y="1903"/>
                    </a:lnTo>
                    <a:lnTo>
                      <a:pt x="823" y="1980"/>
                    </a:lnTo>
                    <a:lnTo>
                      <a:pt x="1337" y="2031"/>
                    </a:lnTo>
                    <a:lnTo>
                      <a:pt x="1389" y="2545"/>
                    </a:lnTo>
                    <a:lnTo>
                      <a:pt x="1466" y="2982"/>
                    </a:lnTo>
                    <a:lnTo>
                      <a:pt x="1517" y="3136"/>
                    </a:lnTo>
                    <a:lnTo>
                      <a:pt x="1568" y="3265"/>
                    </a:lnTo>
                    <a:lnTo>
                      <a:pt x="1620" y="3342"/>
                    </a:lnTo>
                    <a:lnTo>
                      <a:pt x="1697" y="3367"/>
                    </a:lnTo>
                    <a:lnTo>
                      <a:pt x="1748" y="3342"/>
                    </a:lnTo>
                    <a:lnTo>
                      <a:pt x="1800" y="3265"/>
                    </a:lnTo>
                    <a:lnTo>
                      <a:pt x="1851" y="3136"/>
                    </a:lnTo>
                    <a:lnTo>
                      <a:pt x="1903" y="2982"/>
                    </a:lnTo>
                    <a:lnTo>
                      <a:pt x="1980" y="2545"/>
                    </a:lnTo>
                    <a:lnTo>
                      <a:pt x="2031" y="2031"/>
                    </a:lnTo>
                    <a:lnTo>
                      <a:pt x="2571" y="1980"/>
                    </a:lnTo>
                    <a:lnTo>
                      <a:pt x="2982" y="1903"/>
                    </a:lnTo>
                    <a:lnTo>
                      <a:pt x="3162" y="1851"/>
                    </a:lnTo>
                    <a:lnTo>
                      <a:pt x="3265" y="1800"/>
                    </a:lnTo>
                    <a:lnTo>
                      <a:pt x="3342" y="1748"/>
                    </a:lnTo>
                    <a:lnTo>
                      <a:pt x="3367" y="1671"/>
                    </a:lnTo>
                    <a:lnTo>
                      <a:pt x="3342" y="1620"/>
                    </a:lnTo>
                    <a:lnTo>
                      <a:pt x="3265" y="1568"/>
                    </a:lnTo>
                    <a:lnTo>
                      <a:pt x="3162" y="1517"/>
                    </a:lnTo>
                    <a:lnTo>
                      <a:pt x="2982" y="1466"/>
                    </a:lnTo>
                    <a:lnTo>
                      <a:pt x="2571" y="1389"/>
                    </a:lnTo>
                    <a:lnTo>
                      <a:pt x="2031" y="1337"/>
                    </a:lnTo>
                    <a:lnTo>
                      <a:pt x="1980" y="797"/>
                    </a:lnTo>
                    <a:lnTo>
                      <a:pt x="1903" y="386"/>
                    </a:lnTo>
                    <a:lnTo>
                      <a:pt x="1851" y="206"/>
                    </a:lnTo>
                    <a:lnTo>
                      <a:pt x="1800" y="104"/>
                    </a:lnTo>
                    <a:lnTo>
                      <a:pt x="1748" y="26"/>
                    </a:lnTo>
                    <a:lnTo>
                      <a:pt x="1697" y="1"/>
                    </a:lnTo>
                    <a:close/>
                  </a:path>
                </a:pathLst>
              </a:custGeom>
              <a:solidFill>
                <a:srgbClr val="F8D14B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90" name="Google Shape;16320;p39">
                <a:extLst>
                  <a:ext uri="{FF2B5EF4-FFF2-40B4-BE49-F238E27FC236}">
                    <a16:creationId xmlns:a16="http://schemas.microsoft.com/office/drawing/2014/main" id="{ADD0AA28-2960-778D-1BDA-ED2E6A34FD38}"/>
                  </a:ext>
                </a:extLst>
              </p:cNvPr>
              <p:cNvSpPr/>
              <p:nvPr/>
            </p:nvSpPr>
            <p:spPr>
              <a:xfrm>
                <a:off x="7005075" y="19850"/>
                <a:ext cx="102175" cy="102175"/>
              </a:xfrm>
              <a:custGeom>
                <a:avLst/>
                <a:gdLst/>
                <a:ahLst/>
                <a:cxnLst/>
                <a:rect l="l" t="t" r="r" b="b"/>
                <a:pathLst>
                  <a:path w="4087" h="4087" extrusionOk="0">
                    <a:moveTo>
                      <a:pt x="2031" y="0"/>
                    </a:moveTo>
                    <a:lnTo>
                      <a:pt x="1953" y="26"/>
                    </a:lnTo>
                    <a:lnTo>
                      <a:pt x="1902" y="103"/>
                    </a:lnTo>
                    <a:lnTo>
                      <a:pt x="1825" y="257"/>
                    </a:lnTo>
                    <a:lnTo>
                      <a:pt x="1774" y="463"/>
                    </a:lnTo>
                    <a:lnTo>
                      <a:pt x="1722" y="694"/>
                    </a:lnTo>
                    <a:lnTo>
                      <a:pt x="1671" y="977"/>
                    </a:lnTo>
                    <a:lnTo>
                      <a:pt x="1619" y="1619"/>
                    </a:lnTo>
                    <a:lnTo>
                      <a:pt x="977" y="1671"/>
                    </a:lnTo>
                    <a:lnTo>
                      <a:pt x="694" y="1722"/>
                    </a:lnTo>
                    <a:lnTo>
                      <a:pt x="463" y="1773"/>
                    </a:lnTo>
                    <a:lnTo>
                      <a:pt x="257" y="1825"/>
                    </a:lnTo>
                    <a:lnTo>
                      <a:pt x="103" y="1902"/>
                    </a:lnTo>
                    <a:lnTo>
                      <a:pt x="26" y="1953"/>
                    </a:lnTo>
                    <a:lnTo>
                      <a:pt x="0" y="2030"/>
                    </a:lnTo>
                    <a:lnTo>
                      <a:pt x="26" y="2107"/>
                    </a:lnTo>
                    <a:lnTo>
                      <a:pt x="103" y="2185"/>
                    </a:lnTo>
                    <a:lnTo>
                      <a:pt x="257" y="2236"/>
                    </a:lnTo>
                    <a:lnTo>
                      <a:pt x="463" y="2313"/>
                    </a:lnTo>
                    <a:lnTo>
                      <a:pt x="694" y="2364"/>
                    </a:lnTo>
                    <a:lnTo>
                      <a:pt x="977" y="2390"/>
                    </a:lnTo>
                    <a:lnTo>
                      <a:pt x="1619" y="2442"/>
                    </a:lnTo>
                    <a:lnTo>
                      <a:pt x="1671" y="3084"/>
                    </a:lnTo>
                    <a:lnTo>
                      <a:pt x="1722" y="3367"/>
                    </a:lnTo>
                    <a:lnTo>
                      <a:pt x="1774" y="3624"/>
                    </a:lnTo>
                    <a:lnTo>
                      <a:pt x="1825" y="3804"/>
                    </a:lnTo>
                    <a:lnTo>
                      <a:pt x="1902" y="3958"/>
                    </a:lnTo>
                    <a:lnTo>
                      <a:pt x="1953" y="4061"/>
                    </a:lnTo>
                    <a:lnTo>
                      <a:pt x="2031" y="4086"/>
                    </a:lnTo>
                    <a:lnTo>
                      <a:pt x="2108" y="4061"/>
                    </a:lnTo>
                    <a:lnTo>
                      <a:pt x="2185" y="3958"/>
                    </a:lnTo>
                    <a:lnTo>
                      <a:pt x="2236" y="3804"/>
                    </a:lnTo>
                    <a:lnTo>
                      <a:pt x="2313" y="3624"/>
                    </a:lnTo>
                    <a:lnTo>
                      <a:pt x="2365" y="3367"/>
                    </a:lnTo>
                    <a:lnTo>
                      <a:pt x="2390" y="3084"/>
                    </a:lnTo>
                    <a:lnTo>
                      <a:pt x="2442" y="2442"/>
                    </a:lnTo>
                    <a:lnTo>
                      <a:pt x="3110" y="2390"/>
                    </a:lnTo>
                    <a:lnTo>
                      <a:pt x="3367" y="2364"/>
                    </a:lnTo>
                    <a:lnTo>
                      <a:pt x="3624" y="2313"/>
                    </a:lnTo>
                    <a:lnTo>
                      <a:pt x="3804" y="2236"/>
                    </a:lnTo>
                    <a:lnTo>
                      <a:pt x="3958" y="2185"/>
                    </a:lnTo>
                    <a:lnTo>
                      <a:pt x="4061" y="2107"/>
                    </a:lnTo>
                    <a:lnTo>
                      <a:pt x="4087" y="2030"/>
                    </a:lnTo>
                    <a:lnTo>
                      <a:pt x="4061" y="1953"/>
                    </a:lnTo>
                    <a:lnTo>
                      <a:pt x="3958" y="1902"/>
                    </a:lnTo>
                    <a:lnTo>
                      <a:pt x="3804" y="1825"/>
                    </a:lnTo>
                    <a:lnTo>
                      <a:pt x="3624" y="1773"/>
                    </a:lnTo>
                    <a:lnTo>
                      <a:pt x="3367" y="1722"/>
                    </a:lnTo>
                    <a:lnTo>
                      <a:pt x="3110" y="1671"/>
                    </a:lnTo>
                    <a:lnTo>
                      <a:pt x="2442" y="1619"/>
                    </a:lnTo>
                    <a:lnTo>
                      <a:pt x="2390" y="977"/>
                    </a:lnTo>
                    <a:lnTo>
                      <a:pt x="2365" y="694"/>
                    </a:lnTo>
                    <a:lnTo>
                      <a:pt x="2313" y="463"/>
                    </a:lnTo>
                    <a:lnTo>
                      <a:pt x="2236" y="257"/>
                    </a:lnTo>
                    <a:lnTo>
                      <a:pt x="2185" y="103"/>
                    </a:lnTo>
                    <a:lnTo>
                      <a:pt x="2108" y="26"/>
                    </a:lnTo>
                    <a:lnTo>
                      <a:pt x="2031" y="0"/>
                    </a:lnTo>
                    <a:close/>
                  </a:path>
                </a:pathLst>
              </a:custGeom>
              <a:solidFill>
                <a:srgbClr val="F8D14B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91" name="Google Shape;16321;p39">
                <a:extLst>
                  <a:ext uri="{FF2B5EF4-FFF2-40B4-BE49-F238E27FC236}">
                    <a16:creationId xmlns:a16="http://schemas.microsoft.com/office/drawing/2014/main" id="{E6FBD816-E8BF-9F27-A3E9-23CDC4BD2BA5}"/>
                  </a:ext>
                </a:extLst>
              </p:cNvPr>
              <p:cNvSpPr/>
              <p:nvPr/>
            </p:nvSpPr>
            <p:spPr>
              <a:xfrm>
                <a:off x="6144800" y="-52125"/>
                <a:ext cx="84175" cy="84200"/>
              </a:xfrm>
              <a:custGeom>
                <a:avLst/>
                <a:gdLst/>
                <a:ahLst/>
                <a:cxnLst/>
                <a:rect l="l" t="t" r="r" b="b"/>
                <a:pathLst>
                  <a:path w="3367" h="3368" extrusionOk="0">
                    <a:moveTo>
                      <a:pt x="1696" y="1"/>
                    </a:moveTo>
                    <a:lnTo>
                      <a:pt x="1619" y="26"/>
                    </a:lnTo>
                    <a:lnTo>
                      <a:pt x="1568" y="104"/>
                    </a:lnTo>
                    <a:lnTo>
                      <a:pt x="1516" y="206"/>
                    </a:lnTo>
                    <a:lnTo>
                      <a:pt x="1465" y="386"/>
                    </a:lnTo>
                    <a:lnTo>
                      <a:pt x="1388" y="797"/>
                    </a:lnTo>
                    <a:lnTo>
                      <a:pt x="1336" y="1337"/>
                    </a:lnTo>
                    <a:lnTo>
                      <a:pt x="822" y="1389"/>
                    </a:lnTo>
                    <a:lnTo>
                      <a:pt x="386" y="1466"/>
                    </a:lnTo>
                    <a:lnTo>
                      <a:pt x="231" y="1517"/>
                    </a:lnTo>
                    <a:lnTo>
                      <a:pt x="103" y="1568"/>
                    </a:lnTo>
                    <a:lnTo>
                      <a:pt x="26" y="1620"/>
                    </a:lnTo>
                    <a:lnTo>
                      <a:pt x="0" y="1671"/>
                    </a:lnTo>
                    <a:lnTo>
                      <a:pt x="26" y="1748"/>
                    </a:lnTo>
                    <a:lnTo>
                      <a:pt x="103" y="1800"/>
                    </a:lnTo>
                    <a:lnTo>
                      <a:pt x="231" y="1851"/>
                    </a:lnTo>
                    <a:lnTo>
                      <a:pt x="386" y="1903"/>
                    </a:lnTo>
                    <a:lnTo>
                      <a:pt x="822" y="1980"/>
                    </a:lnTo>
                    <a:lnTo>
                      <a:pt x="1336" y="2031"/>
                    </a:lnTo>
                    <a:lnTo>
                      <a:pt x="1388" y="2545"/>
                    </a:lnTo>
                    <a:lnTo>
                      <a:pt x="1465" y="2982"/>
                    </a:lnTo>
                    <a:lnTo>
                      <a:pt x="1516" y="3136"/>
                    </a:lnTo>
                    <a:lnTo>
                      <a:pt x="1568" y="3265"/>
                    </a:lnTo>
                    <a:lnTo>
                      <a:pt x="1619" y="3342"/>
                    </a:lnTo>
                    <a:lnTo>
                      <a:pt x="1696" y="3367"/>
                    </a:lnTo>
                    <a:lnTo>
                      <a:pt x="1748" y="3342"/>
                    </a:lnTo>
                    <a:lnTo>
                      <a:pt x="1799" y="3265"/>
                    </a:lnTo>
                    <a:lnTo>
                      <a:pt x="1850" y="3136"/>
                    </a:lnTo>
                    <a:lnTo>
                      <a:pt x="1902" y="2982"/>
                    </a:lnTo>
                    <a:lnTo>
                      <a:pt x="1979" y="2545"/>
                    </a:lnTo>
                    <a:lnTo>
                      <a:pt x="2030" y="2031"/>
                    </a:lnTo>
                    <a:lnTo>
                      <a:pt x="2570" y="1980"/>
                    </a:lnTo>
                    <a:lnTo>
                      <a:pt x="2981" y="1903"/>
                    </a:lnTo>
                    <a:lnTo>
                      <a:pt x="3161" y="1851"/>
                    </a:lnTo>
                    <a:lnTo>
                      <a:pt x="3264" y="1800"/>
                    </a:lnTo>
                    <a:lnTo>
                      <a:pt x="3341" y="1748"/>
                    </a:lnTo>
                    <a:lnTo>
                      <a:pt x="3367" y="1671"/>
                    </a:lnTo>
                    <a:lnTo>
                      <a:pt x="3341" y="1620"/>
                    </a:lnTo>
                    <a:lnTo>
                      <a:pt x="3264" y="1568"/>
                    </a:lnTo>
                    <a:lnTo>
                      <a:pt x="3161" y="1517"/>
                    </a:lnTo>
                    <a:lnTo>
                      <a:pt x="2981" y="1466"/>
                    </a:lnTo>
                    <a:lnTo>
                      <a:pt x="2570" y="1389"/>
                    </a:lnTo>
                    <a:lnTo>
                      <a:pt x="2030" y="1337"/>
                    </a:lnTo>
                    <a:lnTo>
                      <a:pt x="1979" y="797"/>
                    </a:lnTo>
                    <a:lnTo>
                      <a:pt x="1902" y="386"/>
                    </a:lnTo>
                    <a:lnTo>
                      <a:pt x="1850" y="206"/>
                    </a:lnTo>
                    <a:lnTo>
                      <a:pt x="1799" y="104"/>
                    </a:lnTo>
                    <a:lnTo>
                      <a:pt x="1748" y="26"/>
                    </a:lnTo>
                    <a:lnTo>
                      <a:pt x="1696" y="1"/>
                    </a:lnTo>
                    <a:close/>
                  </a:path>
                </a:pathLst>
              </a:custGeom>
              <a:solidFill>
                <a:srgbClr val="F8D14B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92" name="Google Shape;16322;p39">
                <a:extLst>
                  <a:ext uri="{FF2B5EF4-FFF2-40B4-BE49-F238E27FC236}">
                    <a16:creationId xmlns:a16="http://schemas.microsoft.com/office/drawing/2014/main" id="{8C5C9938-7CC8-24F4-E0B8-541189FEBA3C}"/>
                  </a:ext>
                </a:extLst>
              </p:cNvPr>
              <p:cNvSpPr/>
              <p:nvPr/>
            </p:nvSpPr>
            <p:spPr>
              <a:xfrm>
                <a:off x="6090175" y="19850"/>
                <a:ext cx="102175" cy="102175"/>
              </a:xfrm>
              <a:custGeom>
                <a:avLst/>
                <a:gdLst/>
                <a:ahLst/>
                <a:cxnLst/>
                <a:rect l="l" t="t" r="r" b="b"/>
                <a:pathLst>
                  <a:path w="4087" h="4087" extrusionOk="0">
                    <a:moveTo>
                      <a:pt x="2031" y="0"/>
                    </a:moveTo>
                    <a:lnTo>
                      <a:pt x="1954" y="26"/>
                    </a:lnTo>
                    <a:lnTo>
                      <a:pt x="1902" y="103"/>
                    </a:lnTo>
                    <a:lnTo>
                      <a:pt x="1825" y="257"/>
                    </a:lnTo>
                    <a:lnTo>
                      <a:pt x="1774" y="463"/>
                    </a:lnTo>
                    <a:lnTo>
                      <a:pt x="1722" y="694"/>
                    </a:lnTo>
                    <a:lnTo>
                      <a:pt x="1671" y="977"/>
                    </a:lnTo>
                    <a:lnTo>
                      <a:pt x="1620" y="1619"/>
                    </a:lnTo>
                    <a:lnTo>
                      <a:pt x="977" y="1671"/>
                    </a:lnTo>
                    <a:lnTo>
                      <a:pt x="694" y="1722"/>
                    </a:lnTo>
                    <a:lnTo>
                      <a:pt x="463" y="1773"/>
                    </a:lnTo>
                    <a:lnTo>
                      <a:pt x="258" y="1825"/>
                    </a:lnTo>
                    <a:lnTo>
                      <a:pt x="103" y="1902"/>
                    </a:lnTo>
                    <a:lnTo>
                      <a:pt x="26" y="1953"/>
                    </a:lnTo>
                    <a:lnTo>
                      <a:pt x="1" y="2030"/>
                    </a:lnTo>
                    <a:lnTo>
                      <a:pt x="26" y="2107"/>
                    </a:lnTo>
                    <a:lnTo>
                      <a:pt x="103" y="2185"/>
                    </a:lnTo>
                    <a:lnTo>
                      <a:pt x="258" y="2236"/>
                    </a:lnTo>
                    <a:lnTo>
                      <a:pt x="463" y="2313"/>
                    </a:lnTo>
                    <a:lnTo>
                      <a:pt x="694" y="2364"/>
                    </a:lnTo>
                    <a:lnTo>
                      <a:pt x="977" y="2390"/>
                    </a:lnTo>
                    <a:lnTo>
                      <a:pt x="1620" y="2442"/>
                    </a:lnTo>
                    <a:lnTo>
                      <a:pt x="1671" y="3084"/>
                    </a:lnTo>
                    <a:lnTo>
                      <a:pt x="1722" y="3367"/>
                    </a:lnTo>
                    <a:lnTo>
                      <a:pt x="1774" y="3624"/>
                    </a:lnTo>
                    <a:lnTo>
                      <a:pt x="1825" y="3804"/>
                    </a:lnTo>
                    <a:lnTo>
                      <a:pt x="1902" y="3958"/>
                    </a:lnTo>
                    <a:lnTo>
                      <a:pt x="1954" y="4061"/>
                    </a:lnTo>
                    <a:lnTo>
                      <a:pt x="2031" y="4086"/>
                    </a:lnTo>
                    <a:lnTo>
                      <a:pt x="2108" y="4061"/>
                    </a:lnTo>
                    <a:lnTo>
                      <a:pt x="2185" y="3958"/>
                    </a:lnTo>
                    <a:lnTo>
                      <a:pt x="2236" y="3804"/>
                    </a:lnTo>
                    <a:lnTo>
                      <a:pt x="2314" y="3624"/>
                    </a:lnTo>
                    <a:lnTo>
                      <a:pt x="2365" y="3367"/>
                    </a:lnTo>
                    <a:lnTo>
                      <a:pt x="2391" y="3084"/>
                    </a:lnTo>
                    <a:lnTo>
                      <a:pt x="2442" y="2442"/>
                    </a:lnTo>
                    <a:lnTo>
                      <a:pt x="3084" y="2390"/>
                    </a:lnTo>
                    <a:lnTo>
                      <a:pt x="3367" y="2364"/>
                    </a:lnTo>
                    <a:lnTo>
                      <a:pt x="3624" y="2313"/>
                    </a:lnTo>
                    <a:lnTo>
                      <a:pt x="3804" y="2236"/>
                    </a:lnTo>
                    <a:lnTo>
                      <a:pt x="3958" y="2185"/>
                    </a:lnTo>
                    <a:lnTo>
                      <a:pt x="4061" y="2107"/>
                    </a:lnTo>
                    <a:lnTo>
                      <a:pt x="4087" y="2030"/>
                    </a:lnTo>
                    <a:lnTo>
                      <a:pt x="4061" y="1953"/>
                    </a:lnTo>
                    <a:lnTo>
                      <a:pt x="3958" y="1902"/>
                    </a:lnTo>
                    <a:lnTo>
                      <a:pt x="3804" y="1825"/>
                    </a:lnTo>
                    <a:lnTo>
                      <a:pt x="3624" y="1773"/>
                    </a:lnTo>
                    <a:lnTo>
                      <a:pt x="3367" y="1722"/>
                    </a:lnTo>
                    <a:lnTo>
                      <a:pt x="3084" y="1671"/>
                    </a:lnTo>
                    <a:lnTo>
                      <a:pt x="2442" y="1619"/>
                    </a:lnTo>
                    <a:lnTo>
                      <a:pt x="2391" y="977"/>
                    </a:lnTo>
                    <a:lnTo>
                      <a:pt x="2365" y="694"/>
                    </a:lnTo>
                    <a:lnTo>
                      <a:pt x="2314" y="463"/>
                    </a:lnTo>
                    <a:lnTo>
                      <a:pt x="2236" y="257"/>
                    </a:lnTo>
                    <a:lnTo>
                      <a:pt x="2185" y="103"/>
                    </a:lnTo>
                    <a:lnTo>
                      <a:pt x="2108" y="26"/>
                    </a:lnTo>
                    <a:lnTo>
                      <a:pt x="2031" y="0"/>
                    </a:lnTo>
                    <a:close/>
                  </a:path>
                </a:pathLst>
              </a:custGeom>
              <a:solidFill>
                <a:srgbClr val="F8D14B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93" name="Google Shape;16323;p39">
                <a:extLst>
                  <a:ext uri="{FF2B5EF4-FFF2-40B4-BE49-F238E27FC236}">
                    <a16:creationId xmlns:a16="http://schemas.microsoft.com/office/drawing/2014/main" id="{3E07C81A-686F-7C48-DCEB-5DACD1845F85}"/>
                  </a:ext>
                </a:extLst>
              </p:cNvPr>
              <p:cNvSpPr/>
              <p:nvPr/>
            </p:nvSpPr>
            <p:spPr>
              <a:xfrm>
                <a:off x="6106250" y="-396475"/>
                <a:ext cx="400275" cy="312250"/>
              </a:xfrm>
              <a:custGeom>
                <a:avLst/>
                <a:gdLst/>
                <a:ahLst/>
                <a:cxnLst/>
                <a:rect l="l" t="t" r="r" b="b"/>
                <a:pathLst>
                  <a:path w="16011" h="12490" extrusionOk="0">
                    <a:moveTo>
                      <a:pt x="12387" y="0"/>
                    </a:moveTo>
                    <a:lnTo>
                      <a:pt x="12156" y="26"/>
                    </a:lnTo>
                    <a:lnTo>
                      <a:pt x="11925" y="51"/>
                    </a:lnTo>
                    <a:lnTo>
                      <a:pt x="1825" y="2339"/>
                    </a:lnTo>
                    <a:lnTo>
                      <a:pt x="1593" y="2390"/>
                    </a:lnTo>
                    <a:lnTo>
                      <a:pt x="1388" y="2493"/>
                    </a:lnTo>
                    <a:lnTo>
                      <a:pt x="1182" y="2596"/>
                    </a:lnTo>
                    <a:lnTo>
                      <a:pt x="977" y="2698"/>
                    </a:lnTo>
                    <a:lnTo>
                      <a:pt x="797" y="2853"/>
                    </a:lnTo>
                    <a:lnTo>
                      <a:pt x="643" y="3007"/>
                    </a:lnTo>
                    <a:lnTo>
                      <a:pt x="488" y="3161"/>
                    </a:lnTo>
                    <a:lnTo>
                      <a:pt x="360" y="3367"/>
                    </a:lnTo>
                    <a:lnTo>
                      <a:pt x="257" y="3546"/>
                    </a:lnTo>
                    <a:lnTo>
                      <a:pt x="180" y="3752"/>
                    </a:lnTo>
                    <a:lnTo>
                      <a:pt x="103" y="3958"/>
                    </a:lnTo>
                    <a:lnTo>
                      <a:pt x="51" y="4189"/>
                    </a:lnTo>
                    <a:lnTo>
                      <a:pt x="26" y="4395"/>
                    </a:lnTo>
                    <a:lnTo>
                      <a:pt x="0" y="4626"/>
                    </a:lnTo>
                    <a:lnTo>
                      <a:pt x="26" y="4857"/>
                    </a:lnTo>
                    <a:lnTo>
                      <a:pt x="77" y="5114"/>
                    </a:lnTo>
                    <a:lnTo>
                      <a:pt x="1311" y="10691"/>
                    </a:lnTo>
                    <a:lnTo>
                      <a:pt x="1388" y="10922"/>
                    </a:lnTo>
                    <a:lnTo>
                      <a:pt x="1465" y="11128"/>
                    </a:lnTo>
                    <a:lnTo>
                      <a:pt x="1568" y="11333"/>
                    </a:lnTo>
                    <a:lnTo>
                      <a:pt x="1696" y="11513"/>
                    </a:lnTo>
                    <a:lnTo>
                      <a:pt x="1850" y="11693"/>
                    </a:lnTo>
                    <a:lnTo>
                      <a:pt x="2005" y="11873"/>
                    </a:lnTo>
                    <a:lnTo>
                      <a:pt x="2159" y="12002"/>
                    </a:lnTo>
                    <a:lnTo>
                      <a:pt x="2339" y="12130"/>
                    </a:lnTo>
                    <a:lnTo>
                      <a:pt x="2544" y="12233"/>
                    </a:lnTo>
                    <a:lnTo>
                      <a:pt x="2750" y="12336"/>
                    </a:lnTo>
                    <a:lnTo>
                      <a:pt x="2955" y="12413"/>
                    </a:lnTo>
                    <a:lnTo>
                      <a:pt x="3187" y="12464"/>
                    </a:lnTo>
                    <a:lnTo>
                      <a:pt x="3392" y="12490"/>
                    </a:lnTo>
                    <a:lnTo>
                      <a:pt x="3855" y="12490"/>
                    </a:lnTo>
                    <a:lnTo>
                      <a:pt x="4086" y="12438"/>
                    </a:lnTo>
                    <a:lnTo>
                      <a:pt x="11102" y="10871"/>
                    </a:lnTo>
                    <a:lnTo>
                      <a:pt x="12875" y="11976"/>
                    </a:lnTo>
                    <a:lnTo>
                      <a:pt x="13030" y="10434"/>
                    </a:lnTo>
                    <a:lnTo>
                      <a:pt x="14212" y="10177"/>
                    </a:lnTo>
                    <a:lnTo>
                      <a:pt x="14417" y="10100"/>
                    </a:lnTo>
                    <a:lnTo>
                      <a:pt x="14649" y="10023"/>
                    </a:lnTo>
                    <a:lnTo>
                      <a:pt x="14854" y="9920"/>
                    </a:lnTo>
                    <a:lnTo>
                      <a:pt x="15034" y="9791"/>
                    </a:lnTo>
                    <a:lnTo>
                      <a:pt x="15214" y="9663"/>
                    </a:lnTo>
                    <a:lnTo>
                      <a:pt x="15368" y="9483"/>
                    </a:lnTo>
                    <a:lnTo>
                      <a:pt x="15522" y="9329"/>
                    </a:lnTo>
                    <a:lnTo>
                      <a:pt x="15651" y="9149"/>
                    </a:lnTo>
                    <a:lnTo>
                      <a:pt x="15754" y="8943"/>
                    </a:lnTo>
                    <a:lnTo>
                      <a:pt x="15857" y="8738"/>
                    </a:lnTo>
                    <a:lnTo>
                      <a:pt x="15934" y="8532"/>
                    </a:lnTo>
                    <a:lnTo>
                      <a:pt x="15985" y="8327"/>
                    </a:lnTo>
                    <a:lnTo>
                      <a:pt x="16011" y="8095"/>
                    </a:lnTo>
                    <a:lnTo>
                      <a:pt x="16011" y="7864"/>
                    </a:lnTo>
                    <a:lnTo>
                      <a:pt x="15985" y="7633"/>
                    </a:lnTo>
                    <a:lnTo>
                      <a:pt x="15959" y="7401"/>
                    </a:lnTo>
                    <a:lnTo>
                      <a:pt x="14700" y="1825"/>
                    </a:lnTo>
                    <a:lnTo>
                      <a:pt x="14623" y="1593"/>
                    </a:lnTo>
                    <a:lnTo>
                      <a:pt x="14546" y="1362"/>
                    </a:lnTo>
                    <a:lnTo>
                      <a:pt x="14443" y="1156"/>
                    </a:lnTo>
                    <a:lnTo>
                      <a:pt x="14315" y="977"/>
                    </a:lnTo>
                    <a:lnTo>
                      <a:pt x="14186" y="797"/>
                    </a:lnTo>
                    <a:lnTo>
                      <a:pt x="14032" y="642"/>
                    </a:lnTo>
                    <a:lnTo>
                      <a:pt x="13852" y="488"/>
                    </a:lnTo>
                    <a:lnTo>
                      <a:pt x="13672" y="360"/>
                    </a:lnTo>
                    <a:lnTo>
                      <a:pt x="13492" y="257"/>
                    </a:lnTo>
                    <a:lnTo>
                      <a:pt x="13287" y="154"/>
                    </a:lnTo>
                    <a:lnTo>
                      <a:pt x="13055" y="103"/>
                    </a:lnTo>
                    <a:lnTo>
                      <a:pt x="12850" y="51"/>
                    </a:lnTo>
                    <a:lnTo>
                      <a:pt x="12618" y="0"/>
                    </a:lnTo>
                    <a:close/>
                  </a:path>
                </a:pathLst>
              </a:custGeom>
              <a:solidFill>
                <a:srgbClr val="C5F1FF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94" name="Google Shape;16324;p39">
                <a:extLst>
                  <a:ext uri="{FF2B5EF4-FFF2-40B4-BE49-F238E27FC236}">
                    <a16:creationId xmlns:a16="http://schemas.microsoft.com/office/drawing/2014/main" id="{E0E2B186-9AEB-0D7F-0B54-BBF931BB7203}"/>
                  </a:ext>
                </a:extLst>
              </p:cNvPr>
              <p:cNvSpPr/>
              <p:nvPr/>
            </p:nvSpPr>
            <p:spPr>
              <a:xfrm>
                <a:off x="6106250" y="-396475"/>
                <a:ext cx="400275" cy="312250"/>
              </a:xfrm>
              <a:custGeom>
                <a:avLst/>
                <a:gdLst/>
                <a:ahLst/>
                <a:cxnLst/>
                <a:rect l="l" t="t" r="r" b="b"/>
                <a:pathLst>
                  <a:path w="16011" h="12490" fill="none" extrusionOk="0">
                    <a:moveTo>
                      <a:pt x="11925" y="51"/>
                    </a:moveTo>
                    <a:lnTo>
                      <a:pt x="1825" y="2339"/>
                    </a:lnTo>
                    <a:lnTo>
                      <a:pt x="1825" y="2339"/>
                    </a:lnTo>
                    <a:lnTo>
                      <a:pt x="1593" y="2390"/>
                    </a:lnTo>
                    <a:lnTo>
                      <a:pt x="1388" y="2493"/>
                    </a:lnTo>
                    <a:lnTo>
                      <a:pt x="1182" y="2596"/>
                    </a:lnTo>
                    <a:lnTo>
                      <a:pt x="977" y="2698"/>
                    </a:lnTo>
                    <a:lnTo>
                      <a:pt x="797" y="2853"/>
                    </a:lnTo>
                    <a:lnTo>
                      <a:pt x="643" y="3007"/>
                    </a:lnTo>
                    <a:lnTo>
                      <a:pt x="488" y="3161"/>
                    </a:lnTo>
                    <a:lnTo>
                      <a:pt x="360" y="3367"/>
                    </a:lnTo>
                    <a:lnTo>
                      <a:pt x="257" y="3546"/>
                    </a:lnTo>
                    <a:lnTo>
                      <a:pt x="180" y="3752"/>
                    </a:lnTo>
                    <a:lnTo>
                      <a:pt x="103" y="3958"/>
                    </a:lnTo>
                    <a:lnTo>
                      <a:pt x="51" y="4189"/>
                    </a:lnTo>
                    <a:lnTo>
                      <a:pt x="26" y="4395"/>
                    </a:lnTo>
                    <a:lnTo>
                      <a:pt x="0" y="4626"/>
                    </a:lnTo>
                    <a:lnTo>
                      <a:pt x="26" y="4857"/>
                    </a:lnTo>
                    <a:lnTo>
                      <a:pt x="77" y="5114"/>
                    </a:lnTo>
                    <a:lnTo>
                      <a:pt x="1311" y="10691"/>
                    </a:lnTo>
                    <a:lnTo>
                      <a:pt x="1311" y="10691"/>
                    </a:lnTo>
                    <a:lnTo>
                      <a:pt x="1388" y="10922"/>
                    </a:lnTo>
                    <a:lnTo>
                      <a:pt x="1465" y="11128"/>
                    </a:lnTo>
                    <a:lnTo>
                      <a:pt x="1568" y="11333"/>
                    </a:lnTo>
                    <a:lnTo>
                      <a:pt x="1696" y="11513"/>
                    </a:lnTo>
                    <a:lnTo>
                      <a:pt x="1850" y="11693"/>
                    </a:lnTo>
                    <a:lnTo>
                      <a:pt x="2005" y="11873"/>
                    </a:lnTo>
                    <a:lnTo>
                      <a:pt x="2159" y="12002"/>
                    </a:lnTo>
                    <a:lnTo>
                      <a:pt x="2339" y="12130"/>
                    </a:lnTo>
                    <a:lnTo>
                      <a:pt x="2544" y="12233"/>
                    </a:lnTo>
                    <a:lnTo>
                      <a:pt x="2750" y="12336"/>
                    </a:lnTo>
                    <a:lnTo>
                      <a:pt x="2955" y="12413"/>
                    </a:lnTo>
                    <a:lnTo>
                      <a:pt x="3187" y="12464"/>
                    </a:lnTo>
                    <a:lnTo>
                      <a:pt x="3392" y="12490"/>
                    </a:lnTo>
                    <a:lnTo>
                      <a:pt x="3624" y="12490"/>
                    </a:lnTo>
                    <a:lnTo>
                      <a:pt x="3855" y="12490"/>
                    </a:lnTo>
                    <a:lnTo>
                      <a:pt x="4086" y="12438"/>
                    </a:lnTo>
                    <a:lnTo>
                      <a:pt x="11102" y="10871"/>
                    </a:lnTo>
                    <a:lnTo>
                      <a:pt x="12875" y="11976"/>
                    </a:lnTo>
                    <a:lnTo>
                      <a:pt x="13030" y="10434"/>
                    </a:lnTo>
                    <a:lnTo>
                      <a:pt x="14212" y="10177"/>
                    </a:lnTo>
                    <a:lnTo>
                      <a:pt x="14212" y="10177"/>
                    </a:lnTo>
                    <a:lnTo>
                      <a:pt x="14417" y="10100"/>
                    </a:lnTo>
                    <a:lnTo>
                      <a:pt x="14649" y="10023"/>
                    </a:lnTo>
                    <a:lnTo>
                      <a:pt x="14854" y="9920"/>
                    </a:lnTo>
                    <a:lnTo>
                      <a:pt x="15034" y="9791"/>
                    </a:lnTo>
                    <a:lnTo>
                      <a:pt x="15214" y="9663"/>
                    </a:lnTo>
                    <a:lnTo>
                      <a:pt x="15368" y="9483"/>
                    </a:lnTo>
                    <a:lnTo>
                      <a:pt x="15522" y="9329"/>
                    </a:lnTo>
                    <a:lnTo>
                      <a:pt x="15651" y="9149"/>
                    </a:lnTo>
                    <a:lnTo>
                      <a:pt x="15754" y="8943"/>
                    </a:lnTo>
                    <a:lnTo>
                      <a:pt x="15857" y="8738"/>
                    </a:lnTo>
                    <a:lnTo>
                      <a:pt x="15934" y="8532"/>
                    </a:lnTo>
                    <a:lnTo>
                      <a:pt x="15985" y="8327"/>
                    </a:lnTo>
                    <a:lnTo>
                      <a:pt x="16011" y="8095"/>
                    </a:lnTo>
                    <a:lnTo>
                      <a:pt x="16011" y="7864"/>
                    </a:lnTo>
                    <a:lnTo>
                      <a:pt x="15985" y="7633"/>
                    </a:lnTo>
                    <a:lnTo>
                      <a:pt x="15959" y="7401"/>
                    </a:lnTo>
                    <a:lnTo>
                      <a:pt x="14700" y="1825"/>
                    </a:lnTo>
                    <a:lnTo>
                      <a:pt x="14700" y="1825"/>
                    </a:lnTo>
                    <a:lnTo>
                      <a:pt x="14623" y="1593"/>
                    </a:lnTo>
                    <a:lnTo>
                      <a:pt x="14546" y="1362"/>
                    </a:lnTo>
                    <a:lnTo>
                      <a:pt x="14443" y="1156"/>
                    </a:lnTo>
                    <a:lnTo>
                      <a:pt x="14315" y="977"/>
                    </a:lnTo>
                    <a:lnTo>
                      <a:pt x="14186" y="797"/>
                    </a:lnTo>
                    <a:lnTo>
                      <a:pt x="14032" y="642"/>
                    </a:lnTo>
                    <a:lnTo>
                      <a:pt x="13852" y="488"/>
                    </a:lnTo>
                    <a:lnTo>
                      <a:pt x="13672" y="360"/>
                    </a:lnTo>
                    <a:lnTo>
                      <a:pt x="13492" y="257"/>
                    </a:lnTo>
                    <a:lnTo>
                      <a:pt x="13287" y="154"/>
                    </a:lnTo>
                    <a:lnTo>
                      <a:pt x="13055" y="103"/>
                    </a:lnTo>
                    <a:lnTo>
                      <a:pt x="12850" y="51"/>
                    </a:lnTo>
                    <a:lnTo>
                      <a:pt x="12618" y="0"/>
                    </a:lnTo>
                    <a:lnTo>
                      <a:pt x="12387" y="0"/>
                    </a:lnTo>
                    <a:lnTo>
                      <a:pt x="12156" y="26"/>
                    </a:lnTo>
                    <a:lnTo>
                      <a:pt x="11925" y="5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95" name="Google Shape;16325;p39">
                <a:extLst>
                  <a:ext uri="{FF2B5EF4-FFF2-40B4-BE49-F238E27FC236}">
                    <a16:creationId xmlns:a16="http://schemas.microsoft.com/office/drawing/2014/main" id="{C67DAC8E-DD89-00F6-757F-017E402405F4}"/>
                  </a:ext>
                </a:extLst>
              </p:cNvPr>
              <p:cNvSpPr/>
              <p:nvPr/>
            </p:nvSpPr>
            <p:spPr>
              <a:xfrm>
                <a:off x="7080875" y="96300"/>
                <a:ext cx="349550" cy="328325"/>
              </a:xfrm>
              <a:custGeom>
                <a:avLst/>
                <a:gdLst/>
                <a:ahLst/>
                <a:cxnLst/>
                <a:rect l="l" t="t" r="r" b="b"/>
                <a:pathLst>
                  <a:path w="13982" h="13133" extrusionOk="0">
                    <a:moveTo>
                      <a:pt x="6117" y="0"/>
                    </a:moveTo>
                    <a:lnTo>
                      <a:pt x="5809" y="52"/>
                    </a:lnTo>
                    <a:lnTo>
                      <a:pt x="5526" y="103"/>
                    </a:lnTo>
                    <a:lnTo>
                      <a:pt x="5243" y="206"/>
                    </a:lnTo>
                    <a:lnTo>
                      <a:pt x="4961" y="334"/>
                    </a:lnTo>
                    <a:lnTo>
                      <a:pt x="4704" y="463"/>
                    </a:lnTo>
                    <a:lnTo>
                      <a:pt x="4447" y="643"/>
                    </a:lnTo>
                    <a:lnTo>
                      <a:pt x="4216" y="848"/>
                    </a:lnTo>
                    <a:lnTo>
                      <a:pt x="3984" y="1080"/>
                    </a:lnTo>
                    <a:lnTo>
                      <a:pt x="3753" y="1388"/>
                    </a:lnTo>
                    <a:lnTo>
                      <a:pt x="3342" y="1337"/>
                    </a:lnTo>
                    <a:lnTo>
                      <a:pt x="2931" y="1337"/>
                    </a:lnTo>
                    <a:lnTo>
                      <a:pt x="2545" y="1388"/>
                    </a:lnTo>
                    <a:lnTo>
                      <a:pt x="2134" y="1491"/>
                    </a:lnTo>
                    <a:lnTo>
                      <a:pt x="1748" y="1645"/>
                    </a:lnTo>
                    <a:lnTo>
                      <a:pt x="1389" y="1851"/>
                    </a:lnTo>
                    <a:lnTo>
                      <a:pt x="1055" y="2108"/>
                    </a:lnTo>
                    <a:lnTo>
                      <a:pt x="772" y="2416"/>
                    </a:lnTo>
                    <a:lnTo>
                      <a:pt x="566" y="2673"/>
                    </a:lnTo>
                    <a:lnTo>
                      <a:pt x="412" y="2930"/>
                    </a:lnTo>
                    <a:lnTo>
                      <a:pt x="258" y="3213"/>
                    </a:lnTo>
                    <a:lnTo>
                      <a:pt x="155" y="3495"/>
                    </a:lnTo>
                    <a:lnTo>
                      <a:pt x="78" y="3804"/>
                    </a:lnTo>
                    <a:lnTo>
                      <a:pt x="27" y="4086"/>
                    </a:lnTo>
                    <a:lnTo>
                      <a:pt x="1" y="4395"/>
                    </a:lnTo>
                    <a:lnTo>
                      <a:pt x="27" y="4678"/>
                    </a:lnTo>
                    <a:lnTo>
                      <a:pt x="52" y="4986"/>
                    </a:lnTo>
                    <a:lnTo>
                      <a:pt x="129" y="5269"/>
                    </a:lnTo>
                    <a:lnTo>
                      <a:pt x="206" y="5551"/>
                    </a:lnTo>
                    <a:lnTo>
                      <a:pt x="335" y="5834"/>
                    </a:lnTo>
                    <a:lnTo>
                      <a:pt x="489" y="6117"/>
                    </a:lnTo>
                    <a:lnTo>
                      <a:pt x="669" y="6348"/>
                    </a:lnTo>
                    <a:lnTo>
                      <a:pt x="875" y="6605"/>
                    </a:lnTo>
                    <a:lnTo>
                      <a:pt x="1106" y="6811"/>
                    </a:lnTo>
                    <a:lnTo>
                      <a:pt x="1414" y="7068"/>
                    </a:lnTo>
                    <a:lnTo>
                      <a:pt x="1774" y="7247"/>
                    </a:lnTo>
                    <a:lnTo>
                      <a:pt x="2134" y="7402"/>
                    </a:lnTo>
                    <a:lnTo>
                      <a:pt x="2519" y="7504"/>
                    </a:lnTo>
                    <a:lnTo>
                      <a:pt x="2545" y="7813"/>
                    </a:lnTo>
                    <a:lnTo>
                      <a:pt x="2622" y="8096"/>
                    </a:lnTo>
                    <a:lnTo>
                      <a:pt x="2699" y="8378"/>
                    </a:lnTo>
                    <a:lnTo>
                      <a:pt x="2828" y="8661"/>
                    </a:lnTo>
                    <a:lnTo>
                      <a:pt x="2982" y="8918"/>
                    </a:lnTo>
                    <a:lnTo>
                      <a:pt x="3162" y="9175"/>
                    </a:lnTo>
                    <a:lnTo>
                      <a:pt x="3367" y="9432"/>
                    </a:lnTo>
                    <a:lnTo>
                      <a:pt x="3599" y="9638"/>
                    </a:lnTo>
                    <a:lnTo>
                      <a:pt x="3856" y="9843"/>
                    </a:lnTo>
                    <a:lnTo>
                      <a:pt x="4164" y="10023"/>
                    </a:lnTo>
                    <a:lnTo>
                      <a:pt x="4447" y="10177"/>
                    </a:lnTo>
                    <a:lnTo>
                      <a:pt x="4755" y="10280"/>
                    </a:lnTo>
                    <a:lnTo>
                      <a:pt x="5089" y="10357"/>
                    </a:lnTo>
                    <a:lnTo>
                      <a:pt x="5398" y="10383"/>
                    </a:lnTo>
                    <a:lnTo>
                      <a:pt x="5732" y="10383"/>
                    </a:lnTo>
                    <a:lnTo>
                      <a:pt x="6040" y="10357"/>
                    </a:lnTo>
                    <a:lnTo>
                      <a:pt x="6143" y="10665"/>
                    </a:lnTo>
                    <a:lnTo>
                      <a:pt x="6271" y="10922"/>
                    </a:lnTo>
                    <a:lnTo>
                      <a:pt x="6426" y="11205"/>
                    </a:lnTo>
                    <a:lnTo>
                      <a:pt x="6606" y="11462"/>
                    </a:lnTo>
                    <a:lnTo>
                      <a:pt x="6451" y="11488"/>
                    </a:lnTo>
                    <a:lnTo>
                      <a:pt x="6297" y="11539"/>
                    </a:lnTo>
                    <a:lnTo>
                      <a:pt x="6169" y="11642"/>
                    </a:lnTo>
                    <a:lnTo>
                      <a:pt x="6040" y="11745"/>
                    </a:lnTo>
                    <a:lnTo>
                      <a:pt x="5937" y="11873"/>
                    </a:lnTo>
                    <a:lnTo>
                      <a:pt x="5886" y="12028"/>
                    </a:lnTo>
                    <a:lnTo>
                      <a:pt x="5835" y="12207"/>
                    </a:lnTo>
                    <a:lnTo>
                      <a:pt x="5835" y="12362"/>
                    </a:lnTo>
                    <a:lnTo>
                      <a:pt x="5860" y="12516"/>
                    </a:lnTo>
                    <a:lnTo>
                      <a:pt x="5937" y="12670"/>
                    </a:lnTo>
                    <a:lnTo>
                      <a:pt x="6014" y="12799"/>
                    </a:lnTo>
                    <a:lnTo>
                      <a:pt x="6143" y="12927"/>
                    </a:lnTo>
                    <a:lnTo>
                      <a:pt x="6271" y="13030"/>
                    </a:lnTo>
                    <a:lnTo>
                      <a:pt x="6426" y="13081"/>
                    </a:lnTo>
                    <a:lnTo>
                      <a:pt x="6580" y="13133"/>
                    </a:lnTo>
                    <a:lnTo>
                      <a:pt x="6734" y="13133"/>
                    </a:lnTo>
                    <a:lnTo>
                      <a:pt x="6888" y="13107"/>
                    </a:lnTo>
                    <a:lnTo>
                      <a:pt x="7042" y="13030"/>
                    </a:lnTo>
                    <a:lnTo>
                      <a:pt x="7197" y="12953"/>
                    </a:lnTo>
                    <a:lnTo>
                      <a:pt x="7325" y="12850"/>
                    </a:lnTo>
                    <a:lnTo>
                      <a:pt x="7402" y="12696"/>
                    </a:lnTo>
                    <a:lnTo>
                      <a:pt x="7479" y="12567"/>
                    </a:lnTo>
                    <a:lnTo>
                      <a:pt x="7505" y="12413"/>
                    </a:lnTo>
                    <a:lnTo>
                      <a:pt x="7505" y="12233"/>
                    </a:lnTo>
                    <a:lnTo>
                      <a:pt x="7736" y="12362"/>
                    </a:lnTo>
                    <a:lnTo>
                      <a:pt x="7942" y="12439"/>
                    </a:lnTo>
                    <a:lnTo>
                      <a:pt x="8173" y="12516"/>
                    </a:lnTo>
                    <a:lnTo>
                      <a:pt x="8379" y="12567"/>
                    </a:lnTo>
                    <a:lnTo>
                      <a:pt x="8610" y="12619"/>
                    </a:lnTo>
                    <a:lnTo>
                      <a:pt x="8841" y="12644"/>
                    </a:lnTo>
                    <a:lnTo>
                      <a:pt x="9304" y="12644"/>
                    </a:lnTo>
                    <a:lnTo>
                      <a:pt x="9535" y="12619"/>
                    </a:lnTo>
                    <a:lnTo>
                      <a:pt x="9767" y="12567"/>
                    </a:lnTo>
                    <a:lnTo>
                      <a:pt x="9998" y="12490"/>
                    </a:lnTo>
                    <a:lnTo>
                      <a:pt x="10203" y="12413"/>
                    </a:lnTo>
                    <a:lnTo>
                      <a:pt x="10435" y="12336"/>
                    </a:lnTo>
                    <a:lnTo>
                      <a:pt x="10640" y="12207"/>
                    </a:lnTo>
                    <a:lnTo>
                      <a:pt x="10820" y="12079"/>
                    </a:lnTo>
                    <a:lnTo>
                      <a:pt x="11026" y="11950"/>
                    </a:lnTo>
                    <a:lnTo>
                      <a:pt x="11334" y="12053"/>
                    </a:lnTo>
                    <a:lnTo>
                      <a:pt x="11668" y="12105"/>
                    </a:lnTo>
                    <a:lnTo>
                      <a:pt x="12002" y="12105"/>
                    </a:lnTo>
                    <a:lnTo>
                      <a:pt x="12311" y="12053"/>
                    </a:lnTo>
                    <a:lnTo>
                      <a:pt x="12645" y="11950"/>
                    </a:lnTo>
                    <a:lnTo>
                      <a:pt x="12953" y="11796"/>
                    </a:lnTo>
                    <a:lnTo>
                      <a:pt x="13210" y="11616"/>
                    </a:lnTo>
                    <a:lnTo>
                      <a:pt x="13467" y="11359"/>
                    </a:lnTo>
                    <a:lnTo>
                      <a:pt x="13570" y="11205"/>
                    </a:lnTo>
                    <a:lnTo>
                      <a:pt x="13673" y="11077"/>
                    </a:lnTo>
                    <a:lnTo>
                      <a:pt x="13827" y="10743"/>
                    </a:lnTo>
                    <a:lnTo>
                      <a:pt x="13930" y="10408"/>
                    </a:lnTo>
                    <a:lnTo>
                      <a:pt x="13981" y="10074"/>
                    </a:lnTo>
                    <a:lnTo>
                      <a:pt x="13981" y="9740"/>
                    </a:lnTo>
                    <a:lnTo>
                      <a:pt x="13904" y="9381"/>
                    </a:lnTo>
                    <a:lnTo>
                      <a:pt x="13776" y="9072"/>
                    </a:lnTo>
                    <a:lnTo>
                      <a:pt x="13621" y="8764"/>
                    </a:lnTo>
                    <a:lnTo>
                      <a:pt x="13699" y="8532"/>
                    </a:lnTo>
                    <a:lnTo>
                      <a:pt x="13776" y="8301"/>
                    </a:lnTo>
                    <a:lnTo>
                      <a:pt x="13801" y="8070"/>
                    </a:lnTo>
                    <a:lnTo>
                      <a:pt x="13827" y="7813"/>
                    </a:lnTo>
                    <a:lnTo>
                      <a:pt x="13853" y="7582"/>
                    </a:lnTo>
                    <a:lnTo>
                      <a:pt x="13853" y="7350"/>
                    </a:lnTo>
                    <a:lnTo>
                      <a:pt x="13827" y="7093"/>
                    </a:lnTo>
                    <a:lnTo>
                      <a:pt x="13776" y="6862"/>
                    </a:lnTo>
                    <a:lnTo>
                      <a:pt x="13699" y="6631"/>
                    </a:lnTo>
                    <a:lnTo>
                      <a:pt x="13621" y="6399"/>
                    </a:lnTo>
                    <a:lnTo>
                      <a:pt x="13519" y="6194"/>
                    </a:lnTo>
                    <a:lnTo>
                      <a:pt x="13416" y="5963"/>
                    </a:lnTo>
                    <a:lnTo>
                      <a:pt x="13287" y="5757"/>
                    </a:lnTo>
                    <a:lnTo>
                      <a:pt x="13133" y="5551"/>
                    </a:lnTo>
                    <a:lnTo>
                      <a:pt x="12953" y="5371"/>
                    </a:lnTo>
                    <a:lnTo>
                      <a:pt x="12773" y="5192"/>
                    </a:lnTo>
                    <a:lnTo>
                      <a:pt x="12593" y="5063"/>
                    </a:lnTo>
                    <a:lnTo>
                      <a:pt x="12388" y="4935"/>
                    </a:lnTo>
                    <a:lnTo>
                      <a:pt x="12208" y="4806"/>
                    </a:lnTo>
                    <a:lnTo>
                      <a:pt x="12002" y="4729"/>
                    </a:lnTo>
                    <a:lnTo>
                      <a:pt x="11797" y="4626"/>
                    </a:lnTo>
                    <a:lnTo>
                      <a:pt x="11591" y="4575"/>
                    </a:lnTo>
                    <a:lnTo>
                      <a:pt x="11154" y="4472"/>
                    </a:lnTo>
                    <a:lnTo>
                      <a:pt x="11129" y="4292"/>
                    </a:lnTo>
                    <a:lnTo>
                      <a:pt x="11077" y="4086"/>
                    </a:lnTo>
                    <a:lnTo>
                      <a:pt x="11000" y="3907"/>
                    </a:lnTo>
                    <a:lnTo>
                      <a:pt x="10923" y="3727"/>
                    </a:lnTo>
                    <a:lnTo>
                      <a:pt x="10820" y="3547"/>
                    </a:lnTo>
                    <a:lnTo>
                      <a:pt x="10692" y="3367"/>
                    </a:lnTo>
                    <a:lnTo>
                      <a:pt x="10538" y="3213"/>
                    </a:lnTo>
                    <a:lnTo>
                      <a:pt x="10383" y="3084"/>
                    </a:lnTo>
                    <a:lnTo>
                      <a:pt x="10178" y="2904"/>
                    </a:lnTo>
                    <a:lnTo>
                      <a:pt x="9921" y="2750"/>
                    </a:lnTo>
                    <a:lnTo>
                      <a:pt x="9664" y="2647"/>
                    </a:lnTo>
                    <a:lnTo>
                      <a:pt x="9407" y="2596"/>
                    </a:lnTo>
                    <a:lnTo>
                      <a:pt x="9355" y="2339"/>
                    </a:lnTo>
                    <a:lnTo>
                      <a:pt x="9278" y="2082"/>
                    </a:lnTo>
                    <a:lnTo>
                      <a:pt x="9175" y="1825"/>
                    </a:lnTo>
                    <a:lnTo>
                      <a:pt x="9073" y="1594"/>
                    </a:lnTo>
                    <a:lnTo>
                      <a:pt x="8918" y="1362"/>
                    </a:lnTo>
                    <a:lnTo>
                      <a:pt x="8764" y="1157"/>
                    </a:lnTo>
                    <a:lnTo>
                      <a:pt x="8584" y="951"/>
                    </a:lnTo>
                    <a:lnTo>
                      <a:pt x="8379" y="746"/>
                    </a:lnTo>
                    <a:lnTo>
                      <a:pt x="8122" y="566"/>
                    </a:lnTo>
                    <a:lnTo>
                      <a:pt x="7865" y="386"/>
                    </a:lnTo>
                    <a:lnTo>
                      <a:pt x="7582" y="257"/>
                    </a:lnTo>
                    <a:lnTo>
                      <a:pt x="7299" y="154"/>
                    </a:lnTo>
                    <a:lnTo>
                      <a:pt x="7017" y="77"/>
                    </a:lnTo>
                    <a:lnTo>
                      <a:pt x="6708" y="26"/>
                    </a:lnTo>
                    <a:lnTo>
                      <a:pt x="6400" y="0"/>
                    </a:lnTo>
                    <a:close/>
                  </a:path>
                </a:pathLst>
              </a:custGeom>
              <a:solidFill>
                <a:srgbClr val="C5F1FF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96" name="Google Shape;16326;p39">
                <a:extLst>
                  <a:ext uri="{FF2B5EF4-FFF2-40B4-BE49-F238E27FC236}">
                    <a16:creationId xmlns:a16="http://schemas.microsoft.com/office/drawing/2014/main" id="{472D51F4-8069-330E-A792-E7A14B13B0F4}"/>
                  </a:ext>
                </a:extLst>
              </p:cNvPr>
              <p:cNvSpPr/>
              <p:nvPr/>
            </p:nvSpPr>
            <p:spPr>
              <a:xfrm>
                <a:off x="7080875" y="96300"/>
                <a:ext cx="349550" cy="328325"/>
              </a:xfrm>
              <a:custGeom>
                <a:avLst/>
                <a:gdLst/>
                <a:ahLst/>
                <a:cxnLst/>
                <a:rect l="l" t="t" r="r" b="b"/>
                <a:pathLst>
                  <a:path w="13982" h="13133" fill="none" extrusionOk="0">
                    <a:moveTo>
                      <a:pt x="3753" y="1388"/>
                    </a:moveTo>
                    <a:lnTo>
                      <a:pt x="3753" y="1388"/>
                    </a:lnTo>
                    <a:lnTo>
                      <a:pt x="3984" y="1080"/>
                    </a:lnTo>
                    <a:lnTo>
                      <a:pt x="3984" y="1080"/>
                    </a:lnTo>
                    <a:lnTo>
                      <a:pt x="4216" y="848"/>
                    </a:lnTo>
                    <a:lnTo>
                      <a:pt x="4447" y="643"/>
                    </a:lnTo>
                    <a:lnTo>
                      <a:pt x="4704" y="463"/>
                    </a:lnTo>
                    <a:lnTo>
                      <a:pt x="4961" y="334"/>
                    </a:lnTo>
                    <a:lnTo>
                      <a:pt x="5243" y="206"/>
                    </a:lnTo>
                    <a:lnTo>
                      <a:pt x="5526" y="103"/>
                    </a:lnTo>
                    <a:lnTo>
                      <a:pt x="5809" y="52"/>
                    </a:lnTo>
                    <a:lnTo>
                      <a:pt x="6117" y="0"/>
                    </a:lnTo>
                    <a:lnTo>
                      <a:pt x="6400" y="0"/>
                    </a:lnTo>
                    <a:lnTo>
                      <a:pt x="6708" y="26"/>
                    </a:lnTo>
                    <a:lnTo>
                      <a:pt x="7017" y="77"/>
                    </a:lnTo>
                    <a:lnTo>
                      <a:pt x="7299" y="154"/>
                    </a:lnTo>
                    <a:lnTo>
                      <a:pt x="7582" y="257"/>
                    </a:lnTo>
                    <a:lnTo>
                      <a:pt x="7865" y="386"/>
                    </a:lnTo>
                    <a:lnTo>
                      <a:pt x="8122" y="566"/>
                    </a:lnTo>
                    <a:lnTo>
                      <a:pt x="8379" y="746"/>
                    </a:lnTo>
                    <a:lnTo>
                      <a:pt x="8379" y="746"/>
                    </a:lnTo>
                    <a:lnTo>
                      <a:pt x="8584" y="951"/>
                    </a:lnTo>
                    <a:lnTo>
                      <a:pt x="8764" y="1157"/>
                    </a:lnTo>
                    <a:lnTo>
                      <a:pt x="8918" y="1362"/>
                    </a:lnTo>
                    <a:lnTo>
                      <a:pt x="9073" y="1594"/>
                    </a:lnTo>
                    <a:lnTo>
                      <a:pt x="9175" y="1825"/>
                    </a:lnTo>
                    <a:lnTo>
                      <a:pt x="9278" y="2082"/>
                    </a:lnTo>
                    <a:lnTo>
                      <a:pt x="9355" y="2339"/>
                    </a:lnTo>
                    <a:lnTo>
                      <a:pt x="9407" y="2596"/>
                    </a:lnTo>
                    <a:lnTo>
                      <a:pt x="9407" y="2596"/>
                    </a:lnTo>
                    <a:lnTo>
                      <a:pt x="9664" y="2647"/>
                    </a:lnTo>
                    <a:lnTo>
                      <a:pt x="9921" y="2750"/>
                    </a:lnTo>
                    <a:lnTo>
                      <a:pt x="10178" y="2904"/>
                    </a:lnTo>
                    <a:lnTo>
                      <a:pt x="10383" y="3084"/>
                    </a:lnTo>
                    <a:lnTo>
                      <a:pt x="10383" y="3084"/>
                    </a:lnTo>
                    <a:lnTo>
                      <a:pt x="10538" y="3213"/>
                    </a:lnTo>
                    <a:lnTo>
                      <a:pt x="10692" y="3367"/>
                    </a:lnTo>
                    <a:lnTo>
                      <a:pt x="10820" y="3547"/>
                    </a:lnTo>
                    <a:lnTo>
                      <a:pt x="10923" y="3727"/>
                    </a:lnTo>
                    <a:lnTo>
                      <a:pt x="11000" y="3907"/>
                    </a:lnTo>
                    <a:lnTo>
                      <a:pt x="11077" y="4086"/>
                    </a:lnTo>
                    <a:lnTo>
                      <a:pt x="11129" y="4292"/>
                    </a:lnTo>
                    <a:lnTo>
                      <a:pt x="11154" y="4472"/>
                    </a:lnTo>
                    <a:lnTo>
                      <a:pt x="11154" y="4472"/>
                    </a:lnTo>
                    <a:lnTo>
                      <a:pt x="11591" y="4575"/>
                    </a:lnTo>
                    <a:lnTo>
                      <a:pt x="11797" y="4626"/>
                    </a:lnTo>
                    <a:lnTo>
                      <a:pt x="12002" y="4729"/>
                    </a:lnTo>
                    <a:lnTo>
                      <a:pt x="12208" y="4806"/>
                    </a:lnTo>
                    <a:lnTo>
                      <a:pt x="12388" y="4935"/>
                    </a:lnTo>
                    <a:lnTo>
                      <a:pt x="12593" y="5063"/>
                    </a:lnTo>
                    <a:lnTo>
                      <a:pt x="12773" y="5192"/>
                    </a:lnTo>
                    <a:lnTo>
                      <a:pt x="12773" y="5192"/>
                    </a:lnTo>
                    <a:lnTo>
                      <a:pt x="12953" y="5371"/>
                    </a:lnTo>
                    <a:lnTo>
                      <a:pt x="13133" y="5551"/>
                    </a:lnTo>
                    <a:lnTo>
                      <a:pt x="13287" y="5757"/>
                    </a:lnTo>
                    <a:lnTo>
                      <a:pt x="13416" y="5963"/>
                    </a:lnTo>
                    <a:lnTo>
                      <a:pt x="13519" y="6194"/>
                    </a:lnTo>
                    <a:lnTo>
                      <a:pt x="13621" y="6399"/>
                    </a:lnTo>
                    <a:lnTo>
                      <a:pt x="13699" y="6631"/>
                    </a:lnTo>
                    <a:lnTo>
                      <a:pt x="13776" y="6862"/>
                    </a:lnTo>
                    <a:lnTo>
                      <a:pt x="13827" y="7093"/>
                    </a:lnTo>
                    <a:lnTo>
                      <a:pt x="13853" y="7350"/>
                    </a:lnTo>
                    <a:lnTo>
                      <a:pt x="13853" y="7582"/>
                    </a:lnTo>
                    <a:lnTo>
                      <a:pt x="13827" y="7813"/>
                    </a:lnTo>
                    <a:lnTo>
                      <a:pt x="13801" y="8070"/>
                    </a:lnTo>
                    <a:lnTo>
                      <a:pt x="13776" y="8301"/>
                    </a:lnTo>
                    <a:lnTo>
                      <a:pt x="13699" y="8532"/>
                    </a:lnTo>
                    <a:lnTo>
                      <a:pt x="13621" y="8764"/>
                    </a:lnTo>
                    <a:lnTo>
                      <a:pt x="13621" y="8764"/>
                    </a:lnTo>
                    <a:lnTo>
                      <a:pt x="13776" y="9072"/>
                    </a:lnTo>
                    <a:lnTo>
                      <a:pt x="13904" y="9381"/>
                    </a:lnTo>
                    <a:lnTo>
                      <a:pt x="13981" y="9740"/>
                    </a:lnTo>
                    <a:lnTo>
                      <a:pt x="13981" y="10074"/>
                    </a:lnTo>
                    <a:lnTo>
                      <a:pt x="13930" y="10408"/>
                    </a:lnTo>
                    <a:lnTo>
                      <a:pt x="13827" y="10743"/>
                    </a:lnTo>
                    <a:lnTo>
                      <a:pt x="13673" y="11077"/>
                    </a:lnTo>
                    <a:lnTo>
                      <a:pt x="13570" y="11205"/>
                    </a:lnTo>
                    <a:lnTo>
                      <a:pt x="13467" y="11359"/>
                    </a:lnTo>
                    <a:lnTo>
                      <a:pt x="13467" y="11359"/>
                    </a:lnTo>
                    <a:lnTo>
                      <a:pt x="13210" y="11616"/>
                    </a:lnTo>
                    <a:lnTo>
                      <a:pt x="12953" y="11796"/>
                    </a:lnTo>
                    <a:lnTo>
                      <a:pt x="12645" y="11950"/>
                    </a:lnTo>
                    <a:lnTo>
                      <a:pt x="12311" y="12053"/>
                    </a:lnTo>
                    <a:lnTo>
                      <a:pt x="12002" y="12105"/>
                    </a:lnTo>
                    <a:lnTo>
                      <a:pt x="11668" y="12105"/>
                    </a:lnTo>
                    <a:lnTo>
                      <a:pt x="11334" y="12053"/>
                    </a:lnTo>
                    <a:lnTo>
                      <a:pt x="11026" y="11950"/>
                    </a:lnTo>
                    <a:lnTo>
                      <a:pt x="11026" y="11950"/>
                    </a:lnTo>
                    <a:lnTo>
                      <a:pt x="10820" y="12079"/>
                    </a:lnTo>
                    <a:lnTo>
                      <a:pt x="10640" y="12207"/>
                    </a:lnTo>
                    <a:lnTo>
                      <a:pt x="10435" y="12336"/>
                    </a:lnTo>
                    <a:lnTo>
                      <a:pt x="10203" y="12413"/>
                    </a:lnTo>
                    <a:lnTo>
                      <a:pt x="9998" y="12490"/>
                    </a:lnTo>
                    <a:lnTo>
                      <a:pt x="9767" y="12567"/>
                    </a:lnTo>
                    <a:lnTo>
                      <a:pt x="9535" y="12619"/>
                    </a:lnTo>
                    <a:lnTo>
                      <a:pt x="9304" y="12644"/>
                    </a:lnTo>
                    <a:lnTo>
                      <a:pt x="9073" y="12644"/>
                    </a:lnTo>
                    <a:lnTo>
                      <a:pt x="8841" y="12644"/>
                    </a:lnTo>
                    <a:lnTo>
                      <a:pt x="8610" y="12619"/>
                    </a:lnTo>
                    <a:lnTo>
                      <a:pt x="8379" y="12567"/>
                    </a:lnTo>
                    <a:lnTo>
                      <a:pt x="8173" y="12516"/>
                    </a:lnTo>
                    <a:lnTo>
                      <a:pt x="7942" y="12439"/>
                    </a:lnTo>
                    <a:lnTo>
                      <a:pt x="7736" y="12362"/>
                    </a:lnTo>
                    <a:lnTo>
                      <a:pt x="7505" y="12233"/>
                    </a:lnTo>
                    <a:lnTo>
                      <a:pt x="7505" y="12233"/>
                    </a:lnTo>
                    <a:lnTo>
                      <a:pt x="7505" y="12413"/>
                    </a:lnTo>
                    <a:lnTo>
                      <a:pt x="7479" y="12567"/>
                    </a:lnTo>
                    <a:lnTo>
                      <a:pt x="7402" y="12696"/>
                    </a:lnTo>
                    <a:lnTo>
                      <a:pt x="7325" y="12850"/>
                    </a:lnTo>
                    <a:lnTo>
                      <a:pt x="7325" y="12850"/>
                    </a:lnTo>
                    <a:lnTo>
                      <a:pt x="7197" y="12953"/>
                    </a:lnTo>
                    <a:lnTo>
                      <a:pt x="7042" y="13030"/>
                    </a:lnTo>
                    <a:lnTo>
                      <a:pt x="6888" y="13107"/>
                    </a:lnTo>
                    <a:lnTo>
                      <a:pt x="6734" y="13133"/>
                    </a:lnTo>
                    <a:lnTo>
                      <a:pt x="6580" y="13133"/>
                    </a:lnTo>
                    <a:lnTo>
                      <a:pt x="6426" y="13081"/>
                    </a:lnTo>
                    <a:lnTo>
                      <a:pt x="6271" y="13030"/>
                    </a:lnTo>
                    <a:lnTo>
                      <a:pt x="6143" y="12927"/>
                    </a:lnTo>
                    <a:lnTo>
                      <a:pt x="6143" y="12927"/>
                    </a:lnTo>
                    <a:lnTo>
                      <a:pt x="6014" y="12799"/>
                    </a:lnTo>
                    <a:lnTo>
                      <a:pt x="5937" y="12670"/>
                    </a:lnTo>
                    <a:lnTo>
                      <a:pt x="5860" y="12516"/>
                    </a:lnTo>
                    <a:lnTo>
                      <a:pt x="5835" y="12362"/>
                    </a:lnTo>
                    <a:lnTo>
                      <a:pt x="5835" y="12207"/>
                    </a:lnTo>
                    <a:lnTo>
                      <a:pt x="5886" y="12028"/>
                    </a:lnTo>
                    <a:lnTo>
                      <a:pt x="5937" y="11873"/>
                    </a:lnTo>
                    <a:lnTo>
                      <a:pt x="6040" y="11745"/>
                    </a:lnTo>
                    <a:lnTo>
                      <a:pt x="6040" y="11745"/>
                    </a:lnTo>
                    <a:lnTo>
                      <a:pt x="6169" y="11642"/>
                    </a:lnTo>
                    <a:lnTo>
                      <a:pt x="6297" y="11539"/>
                    </a:lnTo>
                    <a:lnTo>
                      <a:pt x="6451" y="11488"/>
                    </a:lnTo>
                    <a:lnTo>
                      <a:pt x="6606" y="11462"/>
                    </a:lnTo>
                    <a:lnTo>
                      <a:pt x="6606" y="11462"/>
                    </a:lnTo>
                    <a:lnTo>
                      <a:pt x="6426" y="11205"/>
                    </a:lnTo>
                    <a:lnTo>
                      <a:pt x="6271" y="10922"/>
                    </a:lnTo>
                    <a:lnTo>
                      <a:pt x="6143" y="10665"/>
                    </a:lnTo>
                    <a:lnTo>
                      <a:pt x="6040" y="10357"/>
                    </a:lnTo>
                    <a:lnTo>
                      <a:pt x="6040" y="10357"/>
                    </a:lnTo>
                    <a:lnTo>
                      <a:pt x="5732" y="10383"/>
                    </a:lnTo>
                    <a:lnTo>
                      <a:pt x="5398" y="10383"/>
                    </a:lnTo>
                    <a:lnTo>
                      <a:pt x="5089" y="10357"/>
                    </a:lnTo>
                    <a:lnTo>
                      <a:pt x="4755" y="10280"/>
                    </a:lnTo>
                    <a:lnTo>
                      <a:pt x="4447" y="10177"/>
                    </a:lnTo>
                    <a:lnTo>
                      <a:pt x="4164" y="10023"/>
                    </a:lnTo>
                    <a:lnTo>
                      <a:pt x="3856" y="9843"/>
                    </a:lnTo>
                    <a:lnTo>
                      <a:pt x="3599" y="9638"/>
                    </a:lnTo>
                    <a:lnTo>
                      <a:pt x="3599" y="9638"/>
                    </a:lnTo>
                    <a:lnTo>
                      <a:pt x="3367" y="9432"/>
                    </a:lnTo>
                    <a:lnTo>
                      <a:pt x="3162" y="9175"/>
                    </a:lnTo>
                    <a:lnTo>
                      <a:pt x="2982" y="8918"/>
                    </a:lnTo>
                    <a:lnTo>
                      <a:pt x="2828" y="8661"/>
                    </a:lnTo>
                    <a:lnTo>
                      <a:pt x="2699" y="8378"/>
                    </a:lnTo>
                    <a:lnTo>
                      <a:pt x="2622" y="8096"/>
                    </a:lnTo>
                    <a:lnTo>
                      <a:pt x="2545" y="7813"/>
                    </a:lnTo>
                    <a:lnTo>
                      <a:pt x="2519" y="7504"/>
                    </a:lnTo>
                    <a:lnTo>
                      <a:pt x="2519" y="7504"/>
                    </a:lnTo>
                    <a:lnTo>
                      <a:pt x="2134" y="7402"/>
                    </a:lnTo>
                    <a:lnTo>
                      <a:pt x="1774" y="7247"/>
                    </a:lnTo>
                    <a:lnTo>
                      <a:pt x="1414" y="7068"/>
                    </a:lnTo>
                    <a:lnTo>
                      <a:pt x="1106" y="6811"/>
                    </a:lnTo>
                    <a:lnTo>
                      <a:pt x="1106" y="6811"/>
                    </a:lnTo>
                    <a:lnTo>
                      <a:pt x="875" y="6605"/>
                    </a:lnTo>
                    <a:lnTo>
                      <a:pt x="669" y="6348"/>
                    </a:lnTo>
                    <a:lnTo>
                      <a:pt x="489" y="6117"/>
                    </a:lnTo>
                    <a:lnTo>
                      <a:pt x="335" y="5834"/>
                    </a:lnTo>
                    <a:lnTo>
                      <a:pt x="206" y="5551"/>
                    </a:lnTo>
                    <a:lnTo>
                      <a:pt x="129" y="5269"/>
                    </a:lnTo>
                    <a:lnTo>
                      <a:pt x="52" y="4986"/>
                    </a:lnTo>
                    <a:lnTo>
                      <a:pt x="27" y="4678"/>
                    </a:lnTo>
                    <a:lnTo>
                      <a:pt x="1" y="4395"/>
                    </a:lnTo>
                    <a:lnTo>
                      <a:pt x="27" y="4086"/>
                    </a:lnTo>
                    <a:lnTo>
                      <a:pt x="78" y="3804"/>
                    </a:lnTo>
                    <a:lnTo>
                      <a:pt x="155" y="3495"/>
                    </a:lnTo>
                    <a:lnTo>
                      <a:pt x="258" y="3213"/>
                    </a:lnTo>
                    <a:lnTo>
                      <a:pt x="412" y="2930"/>
                    </a:lnTo>
                    <a:lnTo>
                      <a:pt x="566" y="2673"/>
                    </a:lnTo>
                    <a:lnTo>
                      <a:pt x="772" y="2416"/>
                    </a:lnTo>
                    <a:lnTo>
                      <a:pt x="772" y="2416"/>
                    </a:lnTo>
                    <a:lnTo>
                      <a:pt x="1055" y="2108"/>
                    </a:lnTo>
                    <a:lnTo>
                      <a:pt x="1389" y="1851"/>
                    </a:lnTo>
                    <a:lnTo>
                      <a:pt x="1748" y="1645"/>
                    </a:lnTo>
                    <a:lnTo>
                      <a:pt x="2134" y="1491"/>
                    </a:lnTo>
                    <a:lnTo>
                      <a:pt x="2545" y="1388"/>
                    </a:lnTo>
                    <a:lnTo>
                      <a:pt x="2931" y="1337"/>
                    </a:lnTo>
                    <a:lnTo>
                      <a:pt x="3342" y="1337"/>
                    </a:lnTo>
                    <a:lnTo>
                      <a:pt x="3753" y="1388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97" name="Google Shape;16327;p39">
                <a:extLst>
                  <a:ext uri="{FF2B5EF4-FFF2-40B4-BE49-F238E27FC236}">
                    <a16:creationId xmlns:a16="http://schemas.microsoft.com/office/drawing/2014/main" id="{CDDFD415-7305-E9A1-D34A-E61045F2BD7A}"/>
                  </a:ext>
                </a:extLst>
              </p:cNvPr>
              <p:cNvSpPr/>
              <p:nvPr/>
            </p:nvSpPr>
            <p:spPr>
              <a:xfrm>
                <a:off x="7122000" y="96300"/>
                <a:ext cx="305200" cy="188900"/>
              </a:xfrm>
              <a:custGeom>
                <a:avLst/>
                <a:gdLst/>
                <a:ahLst/>
                <a:cxnLst/>
                <a:rect l="l" t="t" r="r" b="b"/>
                <a:pathLst>
                  <a:path w="12208" h="7556" extrusionOk="0">
                    <a:moveTo>
                      <a:pt x="1311" y="1337"/>
                    </a:moveTo>
                    <a:lnTo>
                      <a:pt x="1311" y="1337"/>
                    </a:lnTo>
                    <a:lnTo>
                      <a:pt x="951" y="1388"/>
                    </a:lnTo>
                    <a:lnTo>
                      <a:pt x="643" y="1465"/>
                    </a:lnTo>
                    <a:lnTo>
                      <a:pt x="309" y="1568"/>
                    </a:lnTo>
                    <a:lnTo>
                      <a:pt x="1" y="1722"/>
                    </a:lnTo>
                    <a:lnTo>
                      <a:pt x="1" y="1722"/>
                    </a:lnTo>
                    <a:lnTo>
                      <a:pt x="309" y="1568"/>
                    </a:lnTo>
                    <a:lnTo>
                      <a:pt x="643" y="1465"/>
                    </a:lnTo>
                    <a:lnTo>
                      <a:pt x="951" y="1388"/>
                    </a:lnTo>
                    <a:lnTo>
                      <a:pt x="1311" y="1337"/>
                    </a:lnTo>
                    <a:close/>
                    <a:moveTo>
                      <a:pt x="6708" y="746"/>
                    </a:moveTo>
                    <a:lnTo>
                      <a:pt x="6708" y="746"/>
                    </a:lnTo>
                    <a:lnTo>
                      <a:pt x="6734" y="746"/>
                    </a:lnTo>
                    <a:lnTo>
                      <a:pt x="6734" y="746"/>
                    </a:lnTo>
                    <a:lnTo>
                      <a:pt x="6939" y="951"/>
                    </a:lnTo>
                    <a:lnTo>
                      <a:pt x="7119" y="1157"/>
                    </a:lnTo>
                    <a:lnTo>
                      <a:pt x="7273" y="1362"/>
                    </a:lnTo>
                    <a:lnTo>
                      <a:pt x="7428" y="1594"/>
                    </a:lnTo>
                    <a:lnTo>
                      <a:pt x="7530" y="1825"/>
                    </a:lnTo>
                    <a:lnTo>
                      <a:pt x="7633" y="2082"/>
                    </a:lnTo>
                    <a:lnTo>
                      <a:pt x="7710" y="2339"/>
                    </a:lnTo>
                    <a:lnTo>
                      <a:pt x="7762" y="2596"/>
                    </a:lnTo>
                    <a:lnTo>
                      <a:pt x="7762" y="2596"/>
                    </a:lnTo>
                    <a:lnTo>
                      <a:pt x="8019" y="2647"/>
                    </a:lnTo>
                    <a:lnTo>
                      <a:pt x="8276" y="2750"/>
                    </a:lnTo>
                    <a:lnTo>
                      <a:pt x="8533" y="2904"/>
                    </a:lnTo>
                    <a:lnTo>
                      <a:pt x="8738" y="3084"/>
                    </a:lnTo>
                    <a:lnTo>
                      <a:pt x="8738" y="3084"/>
                    </a:lnTo>
                    <a:lnTo>
                      <a:pt x="8893" y="3213"/>
                    </a:lnTo>
                    <a:lnTo>
                      <a:pt x="9047" y="3367"/>
                    </a:lnTo>
                    <a:lnTo>
                      <a:pt x="9175" y="3547"/>
                    </a:lnTo>
                    <a:lnTo>
                      <a:pt x="9278" y="3727"/>
                    </a:lnTo>
                    <a:lnTo>
                      <a:pt x="9355" y="3907"/>
                    </a:lnTo>
                    <a:lnTo>
                      <a:pt x="9432" y="4086"/>
                    </a:lnTo>
                    <a:lnTo>
                      <a:pt x="9484" y="4292"/>
                    </a:lnTo>
                    <a:lnTo>
                      <a:pt x="9509" y="4472"/>
                    </a:lnTo>
                    <a:lnTo>
                      <a:pt x="9509" y="4472"/>
                    </a:lnTo>
                    <a:lnTo>
                      <a:pt x="9946" y="4575"/>
                    </a:lnTo>
                    <a:lnTo>
                      <a:pt x="10152" y="4626"/>
                    </a:lnTo>
                    <a:lnTo>
                      <a:pt x="10357" y="4729"/>
                    </a:lnTo>
                    <a:lnTo>
                      <a:pt x="10563" y="4806"/>
                    </a:lnTo>
                    <a:lnTo>
                      <a:pt x="10743" y="4935"/>
                    </a:lnTo>
                    <a:lnTo>
                      <a:pt x="10948" y="5063"/>
                    </a:lnTo>
                    <a:lnTo>
                      <a:pt x="11128" y="5192"/>
                    </a:lnTo>
                    <a:lnTo>
                      <a:pt x="11128" y="5192"/>
                    </a:lnTo>
                    <a:lnTo>
                      <a:pt x="11360" y="5449"/>
                    </a:lnTo>
                    <a:lnTo>
                      <a:pt x="11591" y="5706"/>
                    </a:lnTo>
                    <a:lnTo>
                      <a:pt x="11771" y="5988"/>
                    </a:lnTo>
                    <a:lnTo>
                      <a:pt x="11925" y="6297"/>
                    </a:lnTo>
                    <a:lnTo>
                      <a:pt x="12054" y="6605"/>
                    </a:lnTo>
                    <a:lnTo>
                      <a:pt x="12131" y="6913"/>
                    </a:lnTo>
                    <a:lnTo>
                      <a:pt x="12182" y="7247"/>
                    </a:lnTo>
                    <a:lnTo>
                      <a:pt x="12208" y="7556"/>
                    </a:lnTo>
                    <a:lnTo>
                      <a:pt x="12208" y="7556"/>
                    </a:lnTo>
                    <a:lnTo>
                      <a:pt x="12182" y="7247"/>
                    </a:lnTo>
                    <a:lnTo>
                      <a:pt x="12131" y="6913"/>
                    </a:lnTo>
                    <a:lnTo>
                      <a:pt x="12054" y="6605"/>
                    </a:lnTo>
                    <a:lnTo>
                      <a:pt x="11925" y="6297"/>
                    </a:lnTo>
                    <a:lnTo>
                      <a:pt x="11771" y="5988"/>
                    </a:lnTo>
                    <a:lnTo>
                      <a:pt x="11591" y="5706"/>
                    </a:lnTo>
                    <a:lnTo>
                      <a:pt x="11360" y="5449"/>
                    </a:lnTo>
                    <a:lnTo>
                      <a:pt x="11128" y="5192"/>
                    </a:lnTo>
                    <a:lnTo>
                      <a:pt x="11128" y="5192"/>
                    </a:lnTo>
                    <a:lnTo>
                      <a:pt x="10948" y="5063"/>
                    </a:lnTo>
                    <a:lnTo>
                      <a:pt x="10743" y="4935"/>
                    </a:lnTo>
                    <a:lnTo>
                      <a:pt x="10563" y="4806"/>
                    </a:lnTo>
                    <a:lnTo>
                      <a:pt x="10357" y="4729"/>
                    </a:lnTo>
                    <a:lnTo>
                      <a:pt x="10152" y="4626"/>
                    </a:lnTo>
                    <a:lnTo>
                      <a:pt x="9946" y="4575"/>
                    </a:lnTo>
                    <a:lnTo>
                      <a:pt x="9509" y="4472"/>
                    </a:lnTo>
                    <a:lnTo>
                      <a:pt x="9509" y="4472"/>
                    </a:lnTo>
                    <a:lnTo>
                      <a:pt x="9484" y="4292"/>
                    </a:lnTo>
                    <a:lnTo>
                      <a:pt x="9432" y="4086"/>
                    </a:lnTo>
                    <a:lnTo>
                      <a:pt x="9355" y="3907"/>
                    </a:lnTo>
                    <a:lnTo>
                      <a:pt x="9278" y="3727"/>
                    </a:lnTo>
                    <a:lnTo>
                      <a:pt x="9175" y="3547"/>
                    </a:lnTo>
                    <a:lnTo>
                      <a:pt x="9047" y="3367"/>
                    </a:lnTo>
                    <a:lnTo>
                      <a:pt x="8893" y="3213"/>
                    </a:lnTo>
                    <a:lnTo>
                      <a:pt x="8738" y="3084"/>
                    </a:lnTo>
                    <a:lnTo>
                      <a:pt x="8738" y="3084"/>
                    </a:lnTo>
                    <a:lnTo>
                      <a:pt x="8533" y="2904"/>
                    </a:lnTo>
                    <a:lnTo>
                      <a:pt x="8276" y="2750"/>
                    </a:lnTo>
                    <a:lnTo>
                      <a:pt x="8019" y="2647"/>
                    </a:lnTo>
                    <a:lnTo>
                      <a:pt x="7762" y="2596"/>
                    </a:lnTo>
                    <a:lnTo>
                      <a:pt x="7762" y="2596"/>
                    </a:lnTo>
                    <a:lnTo>
                      <a:pt x="7710" y="2339"/>
                    </a:lnTo>
                    <a:lnTo>
                      <a:pt x="7633" y="2082"/>
                    </a:lnTo>
                    <a:lnTo>
                      <a:pt x="7530" y="1825"/>
                    </a:lnTo>
                    <a:lnTo>
                      <a:pt x="7428" y="1594"/>
                    </a:lnTo>
                    <a:lnTo>
                      <a:pt x="7273" y="1362"/>
                    </a:lnTo>
                    <a:lnTo>
                      <a:pt x="7119" y="1157"/>
                    </a:lnTo>
                    <a:lnTo>
                      <a:pt x="6939" y="951"/>
                    </a:lnTo>
                    <a:lnTo>
                      <a:pt x="6734" y="746"/>
                    </a:lnTo>
                    <a:lnTo>
                      <a:pt x="6734" y="746"/>
                    </a:lnTo>
                    <a:lnTo>
                      <a:pt x="6708" y="746"/>
                    </a:lnTo>
                    <a:close/>
                    <a:moveTo>
                      <a:pt x="6682" y="720"/>
                    </a:moveTo>
                    <a:lnTo>
                      <a:pt x="6682" y="720"/>
                    </a:lnTo>
                    <a:lnTo>
                      <a:pt x="6708" y="720"/>
                    </a:lnTo>
                    <a:lnTo>
                      <a:pt x="6708" y="720"/>
                    </a:lnTo>
                    <a:lnTo>
                      <a:pt x="6682" y="720"/>
                    </a:lnTo>
                    <a:close/>
                    <a:moveTo>
                      <a:pt x="4704" y="0"/>
                    </a:moveTo>
                    <a:lnTo>
                      <a:pt x="4704" y="0"/>
                    </a:lnTo>
                    <a:lnTo>
                      <a:pt x="4369" y="26"/>
                    </a:lnTo>
                    <a:lnTo>
                      <a:pt x="4061" y="77"/>
                    </a:lnTo>
                    <a:lnTo>
                      <a:pt x="3753" y="154"/>
                    </a:lnTo>
                    <a:lnTo>
                      <a:pt x="3444" y="257"/>
                    </a:lnTo>
                    <a:lnTo>
                      <a:pt x="3136" y="411"/>
                    </a:lnTo>
                    <a:lnTo>
                      <a:pt x="2853" y="591"/>
                    </a:lnTo>
                    <a:lnTo>
                      <a:pt x="2596" y="823"/>
                    </a:lnTo>
                    <a:lnTo>
                      <a:pt x="2365" y="1054"/>
                    </a:lnTo>
                    <a:lnTo>
                      <a:pt x="2365" y="1054"/>
                    </a:lnTo>
                    <a:lnTo>
                      <a:pt x="2596" y="823"/>
                    </a:lnTo>
                    <a:lnTo>
                      <a:pt x="2853" y="591"/>
                    </a:lnTo>
                    <a:lnTo>
                      <a:pt x="3136" y="411"/>
                    </a:lnTo>
                    <a:lnTo>
                      <a:pt x="3444" y="257"/>
                    </a:lnTo>
                    <a:lnTo>
                      <a:pt x="3753" y="154"/>
                    </a:lnTo>
                    <a:lnTo>
                      <a:pt x="4061" y="77"/>
                    </a:lnTo>
                    <a:lnTo>
                      <a:pt x="4369" y="26"/>
                    </a:lnTo>
                    <a:lnTo>
                      <a:pt x="4704" y="0"/>
                    </a:lnTo>
                    <a:close/>
                    <a:moveTo>
                      <a:pt x="4704" y="0"/>
                    </a:moveTo>
                    <a:lnTo>
                      <a:pt x="4704" y="0"/>
                    </a:lnTo>
                    <a:lnTo>
                      <a:pt x="4704" y="0"/>
                    </a:lnTo>
                    <a:lnTo>
                      <a:pt x="4704" y="0"/>
                    </a:lnTo>
                    <a:lnTo>
                      <a:pt x="4704" y="0"/>
                    </a:lnTo>
                    <a:lnTo>
                      <a:pt x="4704" y="0"/>
                    </a:lnTo>
                    <a:close/>
                  </a:path>
                </a:pathLst>
              </a:custGeom>
              <a:solidFill>
                <a:srgbClr val="AFAFAF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98" name="Google Shape;16328;p39">
                <a:extLst>
                  <a:ext uri="{FF2B5EF4-FFF2-40B4-BE49-F238E27FC236}">
                    <a16:creationId xmlns:a16="http://schemas.microsoft.com/office/drawing/2014/main" id="{5D1D4901-7E12-51CB-AF19-89BBD484F24C}"/>
                  </a:ext>
                </a:extLst>
              </p:cNvPr>
              <p:cNvSpPr/>
              <p:nvPr/>
            </p:nvSpPr>
            <p:spPr>
              <a:xfrm>
                <a:off x="7122000" y="129700"/>
                <a:ext cx="32800" cy="9675"/>
              </a:xfrm>
              <a:custGeom>
                <a:avLst/>
                <a:gdLst/>
                <a:ahLst/>
                <a:cxnLst/>
                <a:rect l="l" t="t" r="r" b="b"/>
                <a:pathLst>
                  <a:path w="1312" h="387" fill="none" extrusionOk="0">
                    <a:moveTo>
                      <a:pt x="1311" y="1"/>
                    </a:moveTo>
                    <a:lnTo>
                      <a:pt x="1311" y="1"/>
                    </a:lnTo>
                    <a:lnTo>
                      <a:pt x="951" y="52"/>
                    </a:lnTo>
                    <a:lnTo>
                      <a:pt x="643" y="129"/>
                    </a:lnTo>
                    <a:lnTo>
                      <a:pt x="309" y="232"/>
                    </a:lnTo>
                    <a:lnTo>
                      <a:pt x="1" y="386"/>
                    </a:lnTo>
                    <a:lnTo>
                      <a:pt x="1" y="386"/>
                    </a:lnTo>
                    <a:lnTo>
                      <a:pt x="309" y="232"/>
                    </a:lnTo>
                    <a:lnTo>
                      <a:pt x="643" y="129"/>
                    </a:lnTo>
                    <a:lnTo>
                      <a:pt x="951" y="52"/>
                    </a:lnTo>
                    <a:lnTo>
                      <a:pt x="131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99" name="Google Shape;16329;p39">
                <a:extLst>
                  <a:ext uri="{FF2B5EF4-FFF2-40B4-BE49-F238E27FC236}">
                    <a16:creationId xmlns:a16="http://schemas.microsoft.com/office/drawing/2014/main" id="{AF965B1D-A458-1BA8-0A76-F2CE415222CE}"/>
                  </a:ext>
                </a:extLst>
              </p:cNvPr>
              <p:cNvSpPr/>
              <p:nvPr/>
            </p:nvSpPr>
            <p:spPr>
              <a:xfrm>
                <a:off x="7289700" y="114925"/>
                <a:ext cx="137500" cy="170275"/>
              </a:xfrm>
              <a:custGeom>
                <a:avLst/>
                <a:gdLst/>
                <a:ahLst/>
                <a:cxnLst/>
                <a:rect l="l" t="t" r="r" b="b"/>
                <a:pathLst>
                  <a:path w="5500" h="681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26" y="1"/>
                    </a:lnTo>
                    <a:lnTo>
                      <a:pt x="26" y="1"/>
                    </a:lnTo>
                    <a:lnTo>
                      <a:pt x="231" y="206"/>
                    </a:lnTo>
                    <a:lnTo>
                      <a:pt x="411" y="412"/>
                    </a:lnTo>
                    <a:lnTo>
                      <a:pt x="565" y="617"/>
                    </a:lnTo>
                    <a:lnTo>
                      <a:pt x="720" y="849"/>
                    </a:lnTo>
                    <a:lnTo>
                      <a:pt x="822" y="1080"/>
                    </a:lnTo>
                    <a:lnTo>
                      <a:pt x="925" y="1337"/>
                    </a:lnTo>
                    <a:lnTo>
                      <a:pt x="1002" y="1594"/>
                    </a:lnTo>
                    <a:lnTo>
                      <a:pt x="1054" y="1851"/>
                    </a:lnTo>
                    <a:lnTo>
                      <a:pt x="1054" y="1851"/>
                    </a:lnTo>
                    <a:lnTo>
                      <a:pt x="1311" y="1902"/>
                    </a:lnTo>
                    <a:lnTo>
                      <a:pt x="1568" y="2005"/>
                    </a:lnTo>
                    <a:lnTo>
                      <a:pt x="1825" y="2159"/>
                    </a:lnTo>
                    <a:lnTo>
                      <a:pt x="2030" y="2339"/>
                    </a:lnTo>
                    <a:lnTo>
                      <a:pt x="2030" y="2339"/>
                    </a:lnTo>
                    <a:lnTo>
                      <a:pt x="2185" y="2468"/>
                    </a:lnTo>
                    <a:lnTo>
                      <a:pt x="2339" y="2622"/>
                    </a:lnTo>
                    <a:lnTo>
                      <a:pt x="2467" y="2802"/>
                    </a:lnTo>
                    <a:lnTo>
                      <a:pt x="2570" y="2982"/>
                    </a:lnTo>
                    <a:lnTo>
                      <a:pt x="2647" y="3162"/>
                    </a:lnTo>
                    <a:lnTo>
                      <a:pt x="2724" y="3341"/>
                    </a:lnTo>
                    <a:lnTo>
                      <a:pt x="2776" y="3547"/>
                    </a:lnTo>
                    <a:lnTo>
                      <a:pt x="2801" y="3727"/>
                    </a:lnTo>
                    <a:lnTo>
                      <a:pt x="2801" y="3727"/>
                    </a:lnTo>
                    <a:lnTo>
                      <a:pt x="3238" y="3830"/>
                    </a:lnTo>
                    <a:lnTo>
                      <a:pt x="3444" y="3881"/>
                    </a:lnTo>
                    <a:lnTo>
                      <a:pt x="3649" y="3984"/>
                    </a:lnTo>
                    <a:lnTo>
                      <a:pt x="3855" y="4061"/>
                    </a:lnTo>
                    <a:lnTo>
                      <a:pt x="4035" y="4190"/>
                    </a:lnTo>
                    <a:lnTo>
                      <a:pt x="4240" y="4318"/>
                    </a:lnTo>
                    <a:lnTo>
                      <a:pt x="4420" y="4447"/>
                    </a:lnTo>
                    <a:lnTo>
                      <a:pt x="4420" y="4447"/>
                    </a:lnTo>
                    <a:lnTo>
                      <a:pt x="4652" y="4704"/>
                    </a:lnTo>
                    <a:lnTo>
                      <a:pt x="4883" y="4961"/>
                    </a:lnTo>
                    <a:lnTo>
                      <a:pt x="5063" y="5243"/>
                    </a:lnTo>
                    <a:lnTo>
                      <a:pt x="5217" y="5552"/>
                    </a:lnTo>
                    <a:lnTo>
                      <a:pt x="5346" y="5860"/>
                    </a:lnTo>
                    <a:lnTo>
                      <a:pt x="5423" y="6168"/>
                    </a:lnTo>
                    <a:lnTo>
                      <a:pt x="5474" y="6502"/>
                    </a:lnTo>
                    <a:lnTo>
                      <a:pt x="5500" y="6811"/>
                    </a:lnTo>
                    <a:lnTo>
                      <a:pt x="5500" y="6811"/>
                    </a:lnTo>
                    <a:lnTo>
                      <a:pt x="5474" y="6502"/>
                    </a:lnTo>
                    <a:lnTo>
                      <a:pt x="5423" y="6168"/>
                    </a:lnTo>
                    <a:lnTo>
                      <a:pt x="5346" y="5860"/>
                    </a:lnTo>
                    <a:lnTo>
                      <a:pt x="5217" y="5552"/>
                    </a:lnTo>
                    <a:lnTo>
                      <a:pt x="5063" y="5243"/>
                    </a:lnTo>
                    <a:lnTo>
                      <a:pt x="4883" y="4961"/>
                    </a:lnTo>
                    <a:lnTo>
                      <a:pt x="4652" y="4704"/>
                    </a:lnTo>
                    <a:lnTo>
                      <a:pt x="4420" y="4447"/>
                    </a:lnTo>
                    <a:lnTo>
                      <a:pt x="4420" y="4447"/>
                    </a:lnTo>
                    <a:lnTo>
                      <a:pt x="4240" y="4318"/>
                    </a:lnTo>
                    <a:lnTo>
                      <a:pt x="4035" y="4190"/>
                    </a:lnTo>
                    <a:lnTo>
                      <a:pt x="3855" y="4061"/>
                    </a:lnTo>
                    <a:lnTo>
                      <a:pt x="3649" y="3984"/>
                    </a:lnTo>
                    <a:lnTo>
                      <a:pt x="3444" y="3881"/>
                    </a:lnTo>
                    <a:lnTo>
                      <a:pt x="3238" y="3830"/>
                    </a:lnTo>
                    <a:lnTo>
                      <a:pt x="2801" y="3727"/>
                    </a:lnTo>
                    <a:lnTo>
                      <a:pt x="2801" y="3727"/>
                    </a:lnTo>
                    <a:lnTo>
                      <a:pt x="2776" y="3547"/>
                    </a:lnTo>
                    <a:lnTo>
                      <a:pt x="2724" y="3341"/>
                    </a:lnTo>
                    <a:lnTo>
                      <a:pt x="2647" y="3162"/>
                    </a:lnTo>
                    <a:lnTo>
                      <a:pt x="2570" y="2982"/>
                    </a:lnTo>
                    <a:lnTo>
                      <a:pt x="2467" y="2802"/>
                    </a:lnTo>
                    <a:lnTo>
                      <a:pt x="2339" y="2622"/>
                    </a:lnTo>
                    <a:lnTo>
                      <a:pt x="2185" y="2468"/>
                    </a:lnTo>
                    <a:lnTo>
                      <a:pt x="2030" y="2339"/>
                    </a:lnTo>
                    <a:lnTo>
                      <a:pt x="2030" y="2339"/>
                    </a:lnTo>
                    <a:lnTo>
                      <a:pt x="1825" y="2159"/>
                    </a:lnTo>
                    <a:lnTo>
                      <a:pt x="1568" y="2005"/>
                    </a:lnTo>
                    <a:lnTo>
                      <a:pt x="1311" y="1902"/>
                    </a:lnTo>
                    <a:lnTo>
                      <a:pt x="1054" y="1851"/>
                    </a:lnTo>
                    <a:lnTo>
                      <a:pt x="1054" y="1851"/>
                    </a:lnTo>
                    <a:lnTo>
                      <a:pt x="1002" y="1594"/>
                    </a:lnTo>
                    <a:lnTo>
                      <a:pt x="925" y="1337"/>
                    </a:lnTo>
                    <a:lnTo>
                      <a:pt x="822" y="1080"/>
                    </a:lnTo>
                    <a:lnTo>
                      <a:pt x="720" y="849"/>
                    </a:lnTo>
                    <a:lnTo>
                      <a:pt x="565" y="617"/>
                    </a:lnTo>
                    <a:lnTo>
                      <a:pt x="411" y="412"/>
                    </a:lnTo>
                    <a:lnTo>
                      <a:pt x="231" y="206"/>
                    </a:lnTo>
                    <a:lnTo>
                      <a:pt x="26" y="1"/>
                    </a:lnTo>
                    <a:lnTo>
                      <a:pt x="26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00" name="Google Shape;16330;p39">
                <a:extLst>
                  <a:ext uri="{FF2B5EF4-FFF2-40B4-BE49-F238E27FC236}">
                    <a16:creationId xmlns:a16="http://schemas.microsoft.com/office/drawing/2014/main" id="{498855BE-850C-0609-825F-22300D365803}"/>
                  </a:ext>
                </a:extLst>
              </p:cNvPr>
              <p:cNvSpPr/>
              <p:nvPr/>
            </p:nvSpPr>
            <p:spPr>
              <a:xfrm>
                <a:off x="7289050" y="114275"/>
                <a:ext cx="6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7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26" y="1"/>
                    </a:lnTo>
                    <a:lnTo>
                      <a:pt x="26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01" name="Google Shape;16331;p39">
                <a:extLst>
                  <a:ext uri="{FF2B5EF4-FFF2-40B4-BE49-F238E27FC236}">
                    <a16:creationId xmlns:a16="http://schemas.microsoft.com/office/drawing/2014/main" id="{69E0C4F2-7719-C8D9-1816-93ABE13148D9}"/>
                  </a:ext>
                </a:extLst>
              </p:cNvPr>
              <p:cNvSpPr/>
              <p:nvPr/>
            </p:nvSpPr>
            <p:spPr>
              <a:xfrm>
                <a:off x="7181100" y="96300"/>
                <a:ext cx="58500" cy="26350"/>
              </a:xfrm>
              <a:custGeom>
                <a:avLst/>
                <a:gdLst/>
                <a:ahLst/>
                <a:cxnLst/>
                <a:rect l="l" t="t" r="r" b="b"/>
                <a:pathLst>
                  <a:path w="2340" h="1054" fill="none" extrusionOk="0">
                    <a:moveTo>
                      <a:pt x="2340" y="0"/>
                    </a:moveTo>
                    <a:lnTo>
                      <a:pt x="2340" y="0"/>
                    </a:lnTo>
                    <a:lnTo>
                      <a:pt x="2005" y="26"/>
                    </a:lnTo>
                    <a:lnTo>
                      <a:pt x="1697" y="77"/>
                    </a:lnTo>
                    <a:lnTo>
                      <a:pt x="1389" y="154"/>
                    </a:lnTo>
                    <a:lnTo>
                      <a:pt x="1080" y="257"/>
                    </a:lnTo>
                    <a:lnTo>
                      <a:pt x="772" y="411"/>
                    </a:lnTo>
                    <a:lnTo>
                      <a:pt x="489" y="591"/>
                    </a:lnTo>
                    <a:lnTo>
                      <a:pt x="232" y="823"/>
                    </a:lnTo>
                    <a:lnTo>
                      <a:pt x="1" y="1054"/>
                    </a:lnTo>
                    <a:lnTo>
                      <a:pt x="1" y="1054"/>
                    </a:lnTo>
                    <a:lnTo>
                      <a:pt x="232" y="823"/>
                    </a:lnTo>
                    <a:lnTo>
                      <a:pt x="489" y="591"/>
                    </a:lnTo>
                    <a:lnTo>
                      <a:pt x="772" y="411"/>
                    </a:lnTo>
                    <a:lnTo>
                      <a:pt x="1080" y="257"/>
                    </a:lnTo>
                    <a:lnTo>
                      <a:pt x="1389" y="154"/>
                    </a:lnTo>
                    <a:lnTo>
                      <a:pt x="1697" y="77"/>
                    </a:lnTo>
                    <a:lnTo>
                      <a:pt x="2005" y="26"/>
                    </a:lnTo>
                    <a:lnTo>
                      <a:pt x="234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02" name="Google Shape;16332;p39">
                <a:extLst>
                  <a:ext uri="{FF2B5EF4-FFF2-40B4-BE49-F238E27FC236}">
                    <a16:creationId xmlns:a16="http://schemas.microsoft.com/office/drawing/2014/main" id="{1196096B-41A1-3A07-F669-685219521684}"/>
                  </a:ext>
                </a:extLst>
              </p:cNvPr>
              <p:cNvSpPr/>
              <p:nvPr/>
            </p:nvSpPr>
            <p:spPr>
              <a:xfrm>
                <a:off x="7239575" y="963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03" name="Google Shape;16333;p39">
                <a:extLst>
                  <a:ext uri="{FF2B5EF4-FFF2-40B4-BE49-F238E27FC236}">
                    <a16:creationId xmlns:a16="http://schemas.microsoft.com/office/drawing/2014/main" id="{BBE226B2-0FF5-46BE-9DB5-A47B56E984A7}"/>
                  </a:ext>
                </a:extLst>
              </p:cNvPr>
              <p:cNvSpPr/>
              <p:nvPr/>
            </p:nvSpPr>
            <p:spPr>
              <a:xfrm>
                <a:off x="7080875" y="207450"/>
                <a:ext cx="10325" cy="39200"/>
              </a:xfrm>
              <a:custGeom>
                <a:avLst/>
                <a:gdLst/>
                <a:ahLst/>
                <a:cxnLst/>
                <a:rect l="l" t="t" r="r" b="b"/>
                <a:pathLst>
                  <a:path w="413" h="1568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27" y="411"/>
                    </a:lnTo>
                    <a:lnTo>
                      <a:pt x="104" y="797"/>
                    </a:lnTo>
                    <a:lnTo>
                      <a:pt x="232" y="1182"/>
                    </a:lnTo>
                    <a:lnTo>
                      <a:pt x="412" y="1568"/>
                    </a:lnTo>
                    <a:lnTo>
                      <a:pt x="412" y="1568"/>
                    </a:lnTo>
                    <a:lnTo>
                      <a:pt x="412" y="1568"/>
                    </a:lnTo>
                    <a:lnTo>
                      <a:pt x="232" y="1182"/>
                    </a:lnTo>
                    <a:lnTo>
                      <a:pt x="104" y="797"/>
                    </a:lnTo>
                    <a:lnTo>
                      <a:pt x="27" y="41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30DAAC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04" name="Google Shape;16334;p39">
                <a:extLst>
                  <a:ext uri="{FF2B5EF4-FFF2-40B4-BE49-F238E27FC236}">
                    <a16:creationId xmlns:a16="http://schemas.microsoft.com/office/drawing/2014/main" id="{898F8CF1-47C9-9D2B-E065-40C5D374D201}"/>
                  </a:ext>
                </a:extLst>
              </p:cNvPr>
              <p:cNvSpPr/>
              <p:nvPr/>
            </p:nvSpPr>
            <p:spPr>
              <a:xfrm>
                <a:off x="7080875" y="207450"/>
                <a:ext cx="10325" cy="39200"/>
              </a:xfrm>
              <a:custGeom>
                <a:avLst/>
                <a:gdLst/>
                <a:ahLst/>
                <a:cxnLst/>
                <a:rect l="l" t="t" r="r" b="b"/>
                <a:pathLst>
                  <a:path w="413" h="1568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27" y="411"/>
                    </a:lnTo>
                    <a:lnTo>
                      <a:pt x="104" y="797"/>
                    </a:lnTo>
                    <a:lnTo>
                      <a:pt x="232" y="1182"/>
                    </a:lnTo>
                    <a:lnTo>
                      <a:pt x="412" y="1568"/>
                    </a:lnTo>
                    <a:lnTo>
                      <a:pt x="412" y="1568"/>
                    </a:lnTo>
                    <a:lnTo>
                      <a:pt x="412" y="1568"/>
                    </a:lnTo>
                    <a:lnTo>
                      <a:pt x="232" y="1182"/>
                    </a:lnTo>
                    <a:lnTo>
                      <a:pt x="104" y="797"/>
                    </a:lnTo>
                    <a:lnTo>
                      <a:pt x="27" y="411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05" name="Google Shape;16335;p39">
                <a:extLst>
                  <a:ext uri="{FF2B5EF4-FFF2-40B4-BE49-F238E27FC236}">
                    <a16:creationId xmlns:a16="http://schemas.microsoft.com/office/drawing/2014/main" id="{4794E42A-8D55-4FEC-B259-41E4103193AE}"/>
                  </a:ext>
                </a:extLst>
              </p:cNvPr>
              <p:cNvSpPr/>
              <p:nvPr/>
            </p:nvSpPr>
            <p:spPr>
              <a:xfrm>
                <a:off x="7091175" y="246625"/>
                <a:ext cx="1950" cy="2600"/>
              </a:xfrm>
              <a:custGeom>
                <a:avLst/>
                <a:gdLst/>
                <a:ahLst/>
                <a:cxnLst/>
                <a:rect l="l" t="t" r="r" b="b"/>
                <a:pathLst>
                  <a:path w="78" h="104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77" y="104"/>
                    </a:lnTo>
                    <a:lnTo>
                      <a:pt x="77" y="104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30CDA4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06" name="Google Shape;16336;p39">
                <a:extLst>
                  <a:ext uri="{FF2B5EF4-FFF2-40B4-BE49-F238E27FC236}">
                    <a16:creationId xmlns:a16="http://schemas.microsoft.com/office/drawing/2014/main" id="{FD869375-F714-35C2-647C-25D8F8B11AF1}"/>
                  </a:ext>
                </a:extLst>
              </p:cNvPr>
              <p:cNvSpPr/>
              <p:nvPr/>
            </p:nvSpPr>
            <p:spPr>
              <a:xfrm>
                <a:off x="7091175" y="246625"/>
                <a:ext cx="1950" cy="2600"/>
              </a:xfrm>
              <a:custGeom>
                <a:avLst/>
                <a:gdLst/>
                <a:ahLst/>
                <a:cxnLst/>
                <a:rect l="l" t="t" r="r" b="b"/>
                <a:pathLst>
                  <a:path w="78" h="104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77" y="104"/>
                    </a:lnTo>
                    <a:lnTo>
                      <a:pt x="77" y="104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07" name="Google Shape;16337;p39">
                <a:extLst>
                  <a:ext uri="{FF2B5EF4-FFF2-40B4-BE49-F238E27FC236}">
                    <a16:creationId xmlns:a16="http://schemas.microsoft.com/office/drawing/2014/main" id="{C8410F6E-583D-AEC1-2509-266C980B7C3A}"/>
                  </a:ext>
                </a:extLst>
              </p:cNvPr>
              <p:cNvSpPr/>
              <p:nvPr/>
            </p:nvSpPr>
            <p:spPr>
              <a:xfrm>
                <a:off x="7170825" y="337225"/>
                <a:ext cx="246750" cy="87400"/>
              </a:xfrm>
              <a:custGeom>
                <a:avLst/>
                <a:gdLst/>
                <a:ahLst/>
                <a:cxnLst/>
                <a:rect l="l" t="t" r="r" b="b"/>
                <a:pathLst>
                  <a:path w="9870" h="3496" extrusionOk="0">
                    <a:moveTo>
                      <a:pt x="3085" y="3496"/>
                    </a:moveTo>
                    <a:lnTo>
                      <a:pt x="3085" y="3496"/>
                    </a:lnTo>
                    <a:lnTo>
                      <a:pt x="3085" y="3496"/>
                    </a:lnTo>
                    <a:lnTo>
                      <a:pt x="3085" y="3496"/>
                    </a:lnTo>
                    <a:lnTo>
                      <a:pt x="3085" y="3496"/>
                    </a:lnTo>
                    <a:lnTo>
                      <a:pt x="3085" y="3496"/>
                    </a:lnTo>
                    <a:close/>
                    <a:moveTo>
                      <a:pt x="2545" y="3290"/>
                    </a:moveTo>
                    <a:lnTo>
                      <a:pt x="2545" y="3290"/>
                    </a:lnTo>
                    <a:lnTo>
                      <a:pt x="2545" y="3290"/>
                    </a:lnTo>
                    <a:lnTo>
                      <a:pt x="2545" y="3290"/>
                    </a:lnTo>
                    <a:lnTo>
                      <a:pt x="2545" y="3290"/>
                    </a:lnTo>
                    <a:close/>
                    <a:moveTo>
                      <a:pt x="3701" y="3213"/>
                    </a:moveTo>
                    <a:lnTo>
                      <a:pt x="3701" y="3213"/>
                    </a:lnTo>
                    <a:lnTo>
                      <a:pt x="3573" y="3341"/>
                    </a:lnTo>
                    <a:lnTo>
                      <a:pt x="3419" y="3418"/>
                    </a:lnTo>
                    <a:lnTo>
                      <a:pt x="3265" y="3470"/>
                    </a:lnTo>
                    <a:lnTo>
                      <a:pt x="3085" y="3496"/>
                    </a:lnTo>
                    <a:lnTo>
                      <a:pt x="3085" y="3496"/>
                    </a:lnTo>
                    <a:lnTo>
                      <a:pt x="3265" y="3470"/>
                    </a:lnTo>
                    <a:lnTo>
                      <a:pt x="3419" y="3418"/>
                    </a:lnTo>
                    <a:lnTo>
                      <a:pt x="3573" y="3341"/>
                    </a:lnTo>
                    <a:lnTo>
                      <a:pt x="3701" y="3213"/>
                    </a:lnTo>
                    <a:close/>
                    <a:moveTo>
                      <a:pt x="5449" y="3007"/>
                    </a:moveTo>
                    <a:lnTo>
                      <a:pt x="5449" y="3007"/>
                    </a:lnTo>
                    <a:lnTo>
                      <a:pt x="5449" y="3007"/>
                    </a:lnTo>
                    <a:lnTo>
                      <a:pt x="5449" y="3007"/>
                    </a:lnTo>
                    <a:lnTo>
                      <a:pt x="5449" y="3007"/>
                    </a:lnTo>
                    <a:lnTo>
                      <a:pt x="5449" y="3007"/>
                    </a:lnTo>
                    <a:close/>
                    <a:moveTo>
                      <a:pt x="8250" y="2468"/>
                    </a:moveTo>
                    <a:lnTo>
                      <a:pt x="8250" y="2468"/>
                    </a:lnTo>
                    <a:lnTo>
                      <a:pt x="8250" y="2468"/>
                    </a:lnTo>
                    <a:lnTo>
                      <a:pt x="8250" y="2468"/>
                    </a:lnTo>
                    <a:lnTo>
                      <a:pt x="8250" y="2468"/>
                    </a:lnTo>
                    <a:lnTo>
                      <a:pt x="8250" y="2468"/>
                    </a:lnTo>
                    <a:close/>
                    <a:moveTo>
                      <a:pt x="7402" y="2339"/>
                    </a:moveTo>
                    <a:lnTo>
                      <a:pt x="7402" y="2339"/>
                    </a:lnTo>
                    <a:lnTo>
                      <a:pt x="7171" y="2493"/>
                    </a:lnTo>
                    <a:lnTo>
                      <a:pt x="6940" y="2622"/>
                    </a:lnTo>
                    <a:lnTo>
                      <a:pt x="6708" y="2750"/>
                    </a:lnTo>
                    <a:lnTo>
                      <a:pt x="6477" y="2827"/>
                    </a:lnTo>
                    <a:lnTo>
                      <a:pt x="6220" y="2905"/>
                    </a:lnTo>
                    <a:lnTo>
                      <a:pt x="5963" y="2956"/>
                    </a:lnTo>
                    <a:lnTo>
                      <a:pt x="5706" y="3007"/>
                    </a:lnTo>
                    <a:lnTo>
                      <a:pt x="5449" y="3007"/>
                    </a:lnTo>
                    <a:lnTo>
                      <a:pt x="5449" y="3007"/>
                    </a:lnTo>
                    <a:lnTo>
                      <a:pt x="5706" y="3007"/>
                    </a:lnTo>
                    <a:lnTo>
                      <a:pt x="5963" y="2956"/>
                    </a:lnTo>
                    <a:lnTo>
                      <a:pt x="6220" y="2905"/>
                    </a:lnTo>
                    <a:lnTo>
                      <a:pt x="6477" y="2827"/>
                    </a:lnTo>
                    <a:lnTo>
                      <a:pt x="6708" y="2750"/>
                    </a:lnTo>
                    <a:lnTo>
                      <a:pt x="6940" y="2622"/>
                    </a:lnTo>
                    <a:lnTo>
                      <a:pt x="7171" y="2493"/>
                    </a:lnTo>
                    <a:lnTo>
                      <a:pt x="7402" y="2339"/>
                    </a:lnTo>
                    <a:close/>
                    <a:moveTo>
                      <a:pt x="7428" y="2313"/>
                    </a:moveTo>
                    <a:lnTo>
                      <a:pt x="7428" y="2313"/>
                    </a:lnTo>
                    <a:lnTo>
                      <a:pt x="7454" y="2313"/>
                    </a:lnTo>
                    <a:lnTo>
                      <a:pt x="7454" y="2313"/>
                    </a:lnTo>
                    <a:lnTo>
                      <a:pt x="7428" y="2313"/>
                    </a:lnTo>
                    <a:close/>
                    <a:moveTo>
                      <a:pt x="7428" y="2313"/>
                    </a:moveTo>
                    <a:lnTo>
                      <a:pt x="7428" y="2313"/>
                    </a:lnTo>
                    <a:lnTo>
                      <a:pt x="7402" y="2313"/>
                    </a:lnTo>
                    <a:lnTo>
                      <a:pt x="7402" y="2313"/>
                    </a:lnTo>
                    <a:lnTo>
                      <a:pt x="7428" y="2313"/>
                    </a:lnTo>
                    <a:close/>
                    <a:moveTo>
                      <a:pt x="9869" y="1722"/>
                    </a:moveTo>
                    <a:lnTo>
                      <a:pt x="9869" y="1722"/>
                    </a:lnTo>
                    <a:lnTo>
                      <a:pt x="9715" y="1902"/>
                    </a:lnTo>
                    <a:lnTo>
                      <a:pt x="9535" y="2056"/>
                    </a:lnTo>
                    <a:lnTo>
                      <a:pt x="9330" y="2185"/>
                    </a:lnTo>
                    <a:lnTo>
                      <a:pt x="9124" y="2288"/>
                    </a:lnTo>
                    <a:lnTo>
                      <a:pt x="8918" y="2365"/>
                    </a:lnTo>
                    <a:lnTo>
                      <a:pt x="8687" y="2416"/>
                    </a:lnTo>
                    <a:lnTo>
                      <a:pt x="8481" y="2468"/>
                    </a:lnTo>
                    <a:lnTo>
                      <a:pt x="8250" y="2468"/>
                    </a:lnTo>
                    <a:lnTo>
                      <a:pt x="8250" y="2468"/>
                    </a:lnTo>
                    <a:lnTo>
                      <a:pt x="8481" y="2468"/>
                    </a:lnTo>
                    <a:lnTo>
                      <a:pt x="8687" y="2416"/>
                    </a:lnTo>
                    <a:lnTo>
                      <a:pt x="8918" y="2365"/>
                    </a:lnTo>
                    <a:lnTo>
                      <a:pt x="9124" y="2288"/>
                    </a:lnTo>
                    <a:lnTo>
                      <a:pt x="9330" y="2185"/>
                    </a:lnTo>
                    <a:lnTo>
                      <a:pt x="9535" y="2056"/>
                    </a:lnTo>
                    <a:lnTo>
                      <a:pt x="9715" y="1902"/>
                    </a:lnTo>
                    <a:lnTo>
                      <a:pt x="9869" y="1722"/>
                    </a:lnTo>
                    <a:close/>
                    <a:moveTo>
                      <a:pt x="2005" y="746"/>
                    </a:moveTo>
                    <a:lnTo>
                      <a:pt x="2005" y="746"/>
                    </a:lnTo>
                    <a:lnTo>
                      <a:pt x="2031" y="746"/>
                    </a:lnTo>
                    <a:lnTo>
                      <a:pt x="2031" y="746"/>
                    </a:lnTo>
                    <a:lnTo>
                      <a:pt x="2031" y="746"/>
                    </a:lnTo>
                    <a:lnTo>
                      <a:pt x="2005" y="746"/>
                    </a:lnTo>
                    <a:close/>
                    <a:moveTo>
                      <a:pt x="2442" y="720"/>
                    </a:moveTo>
                    <a:lnTo>
                      <a:pt x="2442" y="720"/>
                    </a:lnTo>
                    <a:lnTo>
                      <a:pt x="2031" y="746"/>
                    </a:lnTo>
                    <a:lnTo>
                      <a:pt x="2031" y="746"/>
                    </a:lnTo>
                    <a:lnTo>
                      <a:pt x="2442" y="720"/>
                    </a:lnTo>
                    <a:close/>
                    <a:moveTo>
                      <a:pt x="1" y="1"/>
                    </a:moveTo>
                    <a:lnTo>
                      <a:pt x="1" y="1"/>
                    </a:lnTo>
                    <a:lnTo>
                      <a:pt x="26" y="26"/>
                    </a:lnTo>
                    <a:lnTo>
                      <a:pt x="26" y="26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FAFAF"/>
              </a:solidFill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08" name="Google Shape;16338;p39">
                <a:extLst>
                  <a:ext uri="{FF2B5EF4-FFF2-40B4-BE49-F238E27FC236}">
                    <a16:creationId xmlns:a16="http://schemas.microsoft.com/office/drawing/2014/main" id="{F3D55061-0AE2-BBC6-E8C5-95EEB361D982}"/>
                  </a:ext>
                </a:extLst>
              </p:cNvPr>
              <p:cNvSpPr/>
              <p:nvPr/>
            </p:nvSpPr>
            <p:spPr>
              <a:xfrm>
                <a:off x="7247925" y="4246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09" name="Google Shape;16339;p39">
                <a:extLst>
                  <a:ext uri="{FF2B5EF4-FFF2-40B4-BE49-F238E27FC236}">
                    <a16:creationId xmlns:a16="http://schemas.microsoft.com/office/drawing/2014/main" id="{AB52BA35-04F3-1985-3629-6FA87054A7B0}"/>
                  </a:ext>
                </a:extLst>
              </p:cNvPr>
              <p:cNvSpPr/>
              <p:nvPr/>
            </p:nvSpPr>
            <p:spPr>
              <a:xfrm>
                <a:off x="7234425" y="419475"/>
                <a:ext cx="2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10" name="Google Shape;16340;p39">
                <a:extLst>
                  <a:ext uri="{FF2B5EF4-FFF2-40B4-BE49-F238E27FC236}">
                    <a16:creationId xmlns:a16="http://schemas.microsoft.com/office/drawing/2014/main" id="{CFE36334-C7A9-8EDF-E54A-FEF9ED504F06}"/>
                  </a:ext>
                </a:extLst>
              </p:cNvPr>
              <p:cNvSpPr/>
              <p:nvPr/>
            </p:nvSpPr>
            <p:spPr>
              <a:xfrm>
                <a:off x="7247925" y="417525"/>
                <a:ext cx="15450" cy="7100"/>
              </a:xfrm>
              <a:custGeom>
                <a:avLst/>
                <a:gdLst/>
                <a:ahLst/>
                <a:cxnLst/>
                <a:rect l="l" t="t" r="r" b="b"/>
                <a:pathLst>
                  <a:path w="618" h="284" fill="none" extrusionOk="0">
                    <a:moveTo>
                      <a:pt x="617" y="1"/>
                    </a:moveTo>
                    <a:lnTo>
                      <a:pt x="617" y="1"/>
                    </a:lnTo>
                    <a:lnTo>
                      <a:pt x="489" y="129"/>
                    </a:lnTo>
                    <a:lnTo>
                      <a:pt x="335" y="206"/>
                    </a:lnTo>
                    <a:lnTo>
                      <a:pt x="181" y="258"/>
                    </a:lnTo>
                    <a:lnTo>
                      <a:pt x="1" y="284"/>
                    </a:lnTo>
                    <a:lnTo>
                      <a:pt x="1" y="284"/>
                    </a:lnTo>
                    <a:lnTo>
                      <a:pt x="181" y="258"/>
                    </a:lnTo>
                    <a:lnTo>
                      <a:pt x="335" y="206"/>
                    </a:lnTo>
                    <a:lnTo>
                      <a:pt x="489" y="129"/>
                    </a:lnTo>
                    <a:lnTo>
                      <a:pt x="617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11" name="Google Shape;16341;p39">
                <a:extLst>
                  <a:ext uri="{FF2B5EF4-FFF2-40B4-BE49-F238E27FC236}">
                    <a16:creationId xmlns:a16="http://schemas.microsoft.com/office/drawing/2014/main" id="{DBF3A355-56FE-1D42-E359-9DC63C197AC3}"/>
                  </a:ext>
                </a:extLst>
              </p:cNvPr>
              <p:cNvSpPr/>
              <p:nvPr/>
            </p:nvSpPr>
            <p:spPr>
              <a:xfrm>
                <a:off x="7307025" y="4124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12" name="Google Shape;16342;p39">
                <a:extLst>
                  <a:ext uri="{FF2B5EF4-FFF2-40B4-BE49-F238E27FC236}">
                    <a16:creationId xmlns:a16="http://schemas.microsoft.com/office/drawing/2014/main" id="{CDF32300-81B6-2CD6-0053-22B2855BFF94}"/>
                  </a:ext>
                </a:extLst>
              </p:cNvPr>
              <p:cNvSpPr/>
              <p:nvPr/>
            </p:nvSpPr>
            <p:spPr>
              <a:xfrm>
                <a:off x="7377075" y="3989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13" name="Google Shape;16343;p39">
                <a:extLst>
                  <a:ext uri="{FF2B5EF4-FFF2-40B4-BE49-F238E27FC236}">
                    <a16:creationId xmlns:a16="http://schemas.microsoft.com/office/drawing/2014/main" id="{046962CA-DC3C-3410-C558-AFAB2BEFAFEC}"/>
                  </a:ext>
                </a:extLst>
              </p:cNvPr>
              <p:cNvSpPr/>
              <p:nvPr/>
            </p:nvSpPr>
            <p:spPr>
              <a:xfrm>
                <a:off x="7307025" y="395700"/>
                <a:ext cx="48875" cy="16725"/>
              </a:xfrm>
              <a:custGeom>
                <a:avLst/>
                <a:gdLst/>
                <a:ahLst/>
                <a:cxnLst/>
                <a:rect l="l" t="t" r="r" b="b"/>
                <a:pathLst>
                  <a:path w="1955" h="669" fill="none" extrusionOk="0">
                    <a:moveTo>
                      <a:pt x="1954" y="0"/>
                    </a:moveTo>
                    <a:lnTo>
                      <a:pt x="1954" y="0"/>
                    </a:lnTo>
                    <a:lnTo>
                      <a:pt x="1723" y="154"/>
                    </a:lnTo>
                    <a:lnTo>
                      <a:pt x="1492" y="283"/>
                    </a:lnTo>
                    <a:lnTo>
                      <a:pt x="1260" y="411"/>
                    </a:lnTo>
                    <a:lnTo>
                      <a:pt x="1029" y="488"/>
                    </a:lnTo>
                    <a:lnTo>
                      <a:pt x="772" y="566"/>
                    </a:lnTo>
                    <a:lnTo>
                      <a:pt x="515" y="617"/>
                    </a:lnTo>
                    <a:lnTo>
                      <a:pt x="258" y="668"/>
                    </a:lnTo>
                    <a:lnTo>
                      <a:pt x="1" y="668"/>
                    </a:lnTo>
                    <a:lnTo>
                      <a:pt x="1" y="668"/>
                    </a:lnTo>
                    <a:lnTo>
                      <a:pt x="258" y="668"/>
                    </a:lnTo>
                    <a:lnTo>
                      <a:pt x="515" y="617"/>
                    </a:lnTo>
                    <a:lnTo>
                      <a:pt x="772" y="566"/>
                    </a:lnTo>
                    <a:lnTo>
                      <a:pt x="1029" y="488"/>
                    </a:lnTo>
                    <a:lnTo>
                      <a:pt x="1260" y="411"/>
                    </a:lnTo>
                    <a:lnTo>
                      <a:pt x="1492" y="283"/>
                    </a:lnTo>
                    <a:lnTo>
                      <a:pt x="1723" y="154"/>
                    </a:lnTo>
                    <a:lnTo>
                      <a:pt x="1954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14" name="Google Shape;16344;p39">
                <a:extLst>
                  <a:ext uri="{FF2B5EF4-FFF2-40B4-BE49-F238E27FC236}">
                    <a16:creationId xmlns:a16="http://schemas.microsoft.com/office/drawing/2014/main" id="{8A26C1C4-7949-BE1A-F3E0-EF534496C877}"/>
                  </a:ext>
                </a:extLst>
              </p:cNvPr>
              <p:cNvSpPr/>
              <p:nvPr/>
            </p:nvSpPr>
            <p:spPr>
              <a:xfrm>
                <a:off x="7356500" y="395050"/>
                <a:ext cx="6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7" h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27" y="0"/>
                    </a:lnTo>
                    <a:lnTo>
                      <a:pt x="27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15" name="Google Shape;16345;p39">
                <a:extLst>
                  <a:ext uri="{FF2B5EF4-FFF2-40B4-BE49-F238E27FC236}">
                    <a16:creationId xmlns:a16="http://schemas.microsoft.com/office/drawing/2014/main" id="{92F646DF-A2EC-2BC1-AC4D-C4C234C269D7}"/>
                  </a:ext>
                </a:extLst>
              </p:cNvPr>
              <p:cNvSpPr/>
              <p:nvPr/>
            </p:nvSpPr>
            <p:spPr>
              <a:xfrm>
                <a:off x="7355875" y="395050"/>
                <a:ext cx="6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6" h="1" fill="none" extrusionOk="0">
                    <a:moveTo>
                      <a:pt x="26" y="0"/>
                    </a:moveTo>
                    <a:lnTo>
                      <a:pt x="2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16" name="Google Shape;16346;p39">
                <a:extLst>
                  <a:ext uri="{FF2B5EF4-FFF2-40B4-BE49-F238E27FC236}">
                    <a16:creationId xmlns:a16="http://schemas.microsoft.com/office/drawing/2014/main" id="{F06EF9DF-C313-C3E0-1AB7-CD27431B086B}"/>
                  </a:ext>
                </a:extLst>
              </p:cNvPr>
              <p:cNvSpPr/>
              <p:nvPr/>
            </p:nvSpPr>
            <p:spPr>
              <a:xfrm>
                <a:off x="7377075" y="380275"/>
                <a:ext cx="40500" cy="18650"/>
              </a:xfrm>
              <a:custGeom>
                <a:avLst/>
                <a:gdLst/>
                <a:ahLst/>
                <a:cxnLst/>
                <a:rect l="l" t="t" r="r" b="b"/>
                <a:pathLst>
                  <a:path w="1620" h="746" fill="none" extrusionOk="0">
                    <a:moveTo>
                      <a:pt x="1619" y="0"/>
                    </a:moveTo>
                    <a:lnTo>
                      <a:pt x="1619" y="0"/>
                    </a:lnTo>
                    <a:lnTo>
                      <a:pt x="1465" y="180"/>
                    </a:lnTo>
                    <a:lnTo>
                      <a:pt x="1285" y="334"/>
                    </a:lnTo>
                    <a:lnTo>
                      <a:pt x="1080" y="463"/>
                    </a:lnTo>
                    <a:lnTo>
                      <a:pt x="874" y="566"/>
                    </a:lnTo>
                    <a:lnTo>
                      <a:pt x="668" y="643"/>
                    </a:lnTo>
                    <a:lnTo>
                      <a:pt x="437" y="694"/>
                    </a:lnTo>
                    <a:lnTo>
                      <a:pt x="231" y="746"/>
                    </a:lnTo>
                    <a:lnTo>
                      <a:pt x="0" y="746"/>
                    </a:lnTo>
                    <a:lnTo>
                      <a:pt x="0" y="746"/>
                    </a:lnTo>
                    <a:lnTo>
                      <a:pt x="231" y="746"/>
                    </a:lnTo>
                    <a:lnTo>
                      <a:pt x="437" y="694"/>
                    </a:lnTo>
                    <a:lnTo>
                      <a:pt x="668" y="643"/>
                    </a:lnTo>
                    <a:lnTo>
                      <a:pt x="874" y="566"/>
                    </a:lnTo>
                    <a:lnTo>
                      <a:pt x="1080" y="463"/>
                    </a:lnTo>
                    <a:lnTo>
                      <a:pt x="1285" y="334"/>
                    </a:lnTo>
                    <a:lnTo>
                      <a:pt x="1465" y="180"/>
                    </a:lnTo>
                    <a:lnTo>
                      <a:pt x="1619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17" name="Google Shape;16347;p39">
                <a:extLst>
                  <a:ext uri="{FF2B5EF4-FFF2-40B4-BE49-F238E27FC236}">
                    <a16:creationId xmlns:a16="http://schemas.microsoft.com/office/drawing/2014/main" id="{5114E758-1E7D-B74E-E547-851A8B597CB7}"/>
                  </a:ext>
                </a:extLst>
              </p:cNvPr>
              <p:cNvSpPr/>
              <p:nvPr/>
            </p:nvSpPr>
            <p:spPr>
              <a:xfrm>
                <a:off x="7220950" y="355850"/>
                <a:ext cx="6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6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26" y="1"/>
                    </a:lnTo>
                    <a:lnTo>
                      <a:pt x="26" y="1"/>
                    </a:lnTo>
                    <a:lnTo>
                      <a:pt x="26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18" name="Google Shape;16348;p39">
                <a:extLst>
                  <a:ext uri="{FF2B5EF4-FFF2-40B4-BE49-F238E27FC236}">
                    <a16:creationId xmlns:a16="http://schemas.microsoft.com/office/drawing/2014/main" id="{CE49456D-2768-FA08-2E71-C686028CF7D2}"/>
                  </a:ext>
                </a:extLst>
              </p:cNvPr>
              <p:cNvSpPr/>
              <p:nvPr/>
            </p:nvSpPr>
            <p:spPr>
              <a:xfrm>
                <a:off x="7221575" y="355225"/>
                <a:ext cx="10325" cy="650"/>
              </a:xfrm>
              <a:custGeom>
                <a:avLst/>
                <a:gdLst/>
                <a:ahLst/>
                <a:cxnLst/>
                <a:rect l="l" t="t" r="r" b="b"/>
                <a:pathLst>
                  <a:path w="413" h="26" fill="none" extrusionOk="0">
                    <a:moveTo>
                      <a:pt x="412" y="0"/>
                    </a:moveTo>
                    <a:lnTo>
                      <a:pt x="412" y="0"/>
                    </a:lnTo>
                    <a:lnTo>
                      <a:pt x="1" y="26"/>
                    </a:lnTo>
                    <a:lnTo>
                      <a:pt x="1" y="26"/>
                    </a:lnTo>
                    <a:lnTo>
                      <a:pt x="41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119" name="Google Shape;16349;p39">
                <a:extLst>
                  <a:ext uri="{FF2B5EF4-FFF2-40B4-BE49-F238E27FC236}">
                    <a16:creationId xmlns:a16="http://schemas.microsoft.com/office/drawing/2014/main" id="{E56A42C0-E1F6-E3BE-266D-A23EF67A56A6}"/>
                  </a:ext>
                </a:extLst>
              </p:cNvPr>
              <p:cNvSpPr/>
              <p:nvPr/>
            </p:nvSpPr>
            <p:spPr>
              <a:xfrm>
                <a:off x="7170825" y="337225"/>
                <a:ext cx="675" cy="675"/>
              </a:xfrm>
              <a:custGeom>
                <a:avLst/>
                <a:gdLst/>
                <a:ahLst/>
                <a:cxnLst/>
                <a:rect l="l" t="t" r="r" b="b"/>
                <a:pathLst>
                  <a:path w="27" h="27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26" y="26"/>
                    </a:lnTo>
                    <a:lnTo>
                      <a:pt x="26" y="26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60950" tIns="60950" rIns="60950" bIns="6095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64605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 Tùy chỉnh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 mẫu Toán 4" id="{2177364B-33F2-4BA7-B4AE-EF27B5C74F07}" vid="{149BD0E7-1910-438F-B179-135423978455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 mẫu Toán 4" id="{2177364B-33F2-4BA7-B4AE-EF27B5C74F07}" vid="{F80FDD4E-B15E-4EB9-BC92-ABD0ED9503EB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 mẫu Toán 4</Template>
  <TotalTime>31</TotalTime>
  <Words>1331</Words>
  <Application>Microsoft Office PowerPoint</Application>
  <PresentationFormat>Widescreen</PresentationFormat>
  <Paragraphs>130</Paragraphs>
  <Slides>21</Slides>
  <Notes>7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UTM Avo</vt:lpstr>
      <vt:lpstr>Arial</vt:lpstr>
      <vt:lpstr>Calibri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5</cp:revision>
  <dcterms:created xsi:type="dcterms:W3CDTF">2023-10-24T04:45:10Z</dcterms:created>
  <dcterms:modified xsi:type="dcterms:W3CDTF">2024-01-02T10:02:27Z</dcterms:modified>
</cp:coreProperties>
</file>