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56" r:id="rId4"/>
    <p:sldId id="257" r:id="rId5"/>
    <p:sldId id="271" r:id="rId6"/>
    <p:sldId id="272" r:id="rId7"/>
    <p:sldId id="273" r:id="rId8"/>
    <p:sldId id="274" r:id="rId9"/>
    <p:sldId id="260" r:id="rId10"/>
    <p:sldId id="261" r:id="rId11"/>
    <p:sldId id="275" r:id="rId12"/>
    <p:sldId id="269" r:id="rId13"/>
    <p:sldId id="270" r:id="rId14"/>
    <p:sldId id="276" r:id="rId15"/>
    <p:sldId id="262" r:id="rId16"/>
    <p:sldId id="263" r:id="rId17"/>
    <p:sldId id="268" r:id="rId18"/>
    <p:sldId id="267" r:id="rId19"/>
    <p:sldId id="27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TM Avo" panose="02040603050506020204" pitchFamily="18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02FA3-5566-4D69-BAEA-AC972CB9C2EF}" v="9" dt="2023-12-29T16:26:20.324"/>
    <p1510:client id="{D4374EF4-2992-46CD-A7A1-2646D1A6D76A}" v="76" dt="2023-12-30T03:05:5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D4374EF4-2992-46CD-A7A1-2646D1A6D76A}"/>
    <pc:docChg chg="undo custSel addSld delSld modSld sldOrd modMainMaster">
      <pc:chgData name="a49512 Phạm Ngọc Anh" userId="cefd2df1-5fa3-4dec-87c8-c5040616a0c8" providerId="ADAL" clId="{D4374EF4-2992-46CD-A7A1-2646D1A6D76A}" dt="2023-12-30T03:05:50.955" v="298"/>
      <pc:docMkLst>
        <pc:docMk/>
      </pc:docMkLst>
      <pc:sldChg chg="modSp 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842772630" sldId="256"/>
        </pc:sldMkLst>
        <pc:picChg chg="mod">
          <ac:chgData name="a49512 Phạm Ngọc Anh" userId="cefd2df1-5fa3-4dec-87c8-c5040616a0c8" providerId="ADAL" clId="{D4374EF4-2992-46CD-A7A1-2646D1A6D76A}" dt="2023-12-30T02:46:07.558" v="119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delSp modSp mod modTransition setBg modAnim modNotesTx">
        <pc:chgData name="a49512 Phạm Ngọc Anh" userId="cefd2df1-5fa3-4dec-87c8-c5040616a0c8" providerId="ADAL" clId="{D4374EF4-2992-46CD-A7A1-2646D1A6D76A}" dt="2023-12-30T03:05:50.955" v="298"/>
        <pc:sldMkLst>
          <pc:docMk/>
          <pc:sldMk cId="1566774352" sldId="257"/>
        </pc:sldMkLst>
        <pc:spChg chg="del">
          <ac:chgData name="a49512 Phạm Ngọc Anh" userId="cefd2df1-5fa3-4dec-87c8-c5040616a0c8" providerId="ADAL" clId="{D4374EF4-2992-46CD-A7A1-2646D1A6D76A}" dt="2023-12-30T02:46:44.495" v="126" actId="478"/>
          <ac:spMkLst>
            <pc:docMk/>
            <pc:sldMk cId="1566774352" sldId="257"/>
            <ac:spMk id="2" creationId="{60B88DF0-DE4D-6944-B73A-615330886751}"/>
          </ac:spMkLst>
        </pc:sp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3" creationId="{E9FD147F-008A-94BB-9343-3A97A021ECB7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4" creationId="{22C44841-74A6-316F-D667-2B02ED4C6228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5" creationId="{E0EADB10-B7D3-CEED-451A-E5C9E86404C8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6" creationId="{8273C345-47AA-ECC1-3803-D69E7C97F22A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7" creationId="{4332B1F7-3C6E-8601-0A05-082DC8FDFFF8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8" creationId="{EEE03A9E-78B7-9AB1-BDA7-2B04603BD788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9" creationId="{687325D2-1873-870D-40B6-5FA5D188CF2E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10" creationId="{E84A1C62-2C73-BD56-47E9-33DB6482ECC8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11" creationId="{123EF97C-4D74-1623-E103-3FD75583464A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12" creationId="{61E2588F-3264-1ED1-01CA-35A5A6F39759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13" creationId="{C8D94EC5-7F42-537F-5BF9-7785C5841B4A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14" creationId="{D7F52CFC-7A7D-B9E9-C97A-7AA6B70DD33B}"/>
          </ac:picMkLst>
        </pc:picChg>
        <pc:picChg chg="add mod">
          <ac:chgData name="a49512 Phạm Ngọc Anh" userId="cefd2df1-5fa3-4dec-87c8-c5040616a0c8" providerId="ADAL" clId="{D4374EF4-2992-46CD-A7A1-2646D1A6D76A}" dt="2023-12-30T02:47:11.610" v="137" actId="1076"/>
          <ac:picMkLst>
            <pc:docMk/>
            <pc:sldMk cId="1566774352" sldId="257"/>
            <ac:picMk id="15" creationId="{F52F759E-C82C-096B-31D1-5A97443D4715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16" creationId="{09C28F63-094B-4C7C-4CE4-7E557AF9E970}"/>
          </ac:picMkLst>
        </pc:picChg>
        <pc:picChg chg="add mod">
          <ac:chgData name="a49512 Phạm Ngọc Anh" userId="cefd2df1-5fa3-4dec-87c8-c5040616a0c8" providerId="ADAL" clId="{D4374EF4-2992-46CD-A7A1-2646D1A6D76A}" dt="2023-12-30T02:47:07.546" v="135"/>
          <ac:picMkLst>
            <pc:docMk/>
            <pc:sldMk cId="1566774352" sldId="257"/>
            <ac:picMk id="17" creationId="{C29A005F-1AEE-57C7-D434-36921311AAC4}"/>
          </ac:picMkLst>
        </pc:picChg>
      </pc:sldChg>
      <pc:sldChg chg="del">
        <pc:chgData name="a49512 Phạm Ngọc Anh" userId="cefd2df1-5fa3-4dec-87c8-c5040616a0c8" providerId="ADAL" clId="{D4374EF4-2992-46CD-A7A1-2646D1A6D76A}" dt="2023-12-30T03:00:16.205" v="228" actId="47"/>
        <pc:sldMkLst>
          <pc:docMk/>
          <pc:sldMk cId="2240848446" sldId="258"/>
        </pc:sldMkLst>
      </pc:sldChg>
      <pc:sldChg chg="del">
        <pc:chgData name="a49512 Phạm Ngọc Anh" userId="cefd2df1-5fa3-4dec-87c8-c5040616a0c8" providerId="ADAL" clId="{D4374EF4-2992-46CD-A7A1-2646D1A6D76A}" dt="2023-12-30T03:00:16.205" v="228" actId="47"/>
        <pc:sldMkLst>
          <pc:docMk/>
          <pc:sldMk cId="3124015390" sldId="259"/>
        </pc:sldMkLst>
      </pc:sldChg>
      <pc:sldChg chg="modSp mod 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3946045581" sldId="260"/>
        </pc:sldMkLst>
        <pc:picChg chg="mod">
          <ac:chgData name="a49512 Phạm Ngọc Anh" userId="cefd2df1-5fa3-4dec-87c8-c5040616a0c8" providerId="ADAL" clId="{D4374EF4-2992-46CD-A7A1-2646D1A6D76A}" dt="2023-12-30T03:00:23.288" v="230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Transition modAnim">
        <pc:chgData name="a49512 Phạm Ngọc Anh" userId="cefd2df1-5fa3-4dec-87c8-c5040616a0c8" providerId="ADAL" clId="{D4374EF4-2992-46CD-A7A1-2646D1A6D76A}" dt="2023-12-30T03:05:50.955" v="298"/>
        <pc:sldMkLst>
          <pc:docMk/>
          <pc:sldMk cId="1464605861" sldId="261"/>
        </pc:sldMkLst>
        <pc:spChg chg="mod">
          <ac:chgData name="a49512 Phạm Ngọc Anh" userId="cefd2df1-5fa3-4dec-87c8-c5040616a0c8" providerId="ADAL" clId="{D4374EF4-2992-46CD-A7A1-2646D1A6D76A}" dt="2023-12-30T03:00:58.312" v="238" actId="1076"/>
          <ac:spMkLst>
            <pc:docMk/>
            <pc:sldMk cId="1464605861" sldId="261"/>
            <ac:spMk id="2" creationId="{54B4E453-B61C-6FDF-BFFF-440157C8BF9A}"/>
          </ac:spMkLst>
        </pc:spChg>
        <pc:spChg chg="add mod">
          <ac:chgData name="a49512 Phạm Ngọc Anh" userId="cefd2df1-5fa3-4dec-87c8-c5040616a0c8" providerId="ADAL" clId="{D4374EF4-2992-46CD-A7A1-2646D1A6D76A}" dt="2023-12-30T03:01:07.870" v="242" actId="1076"/>
          <ac:spMkLst>
            <pc:docMk/>
            <pc:sldMk cId="1464605861" sldId="261"/>
            <ac:spMk id="3" creationId="{A8482653-415E-B639-DACC-CA597268AA27}"/>
          </ac:spMkLst>
        </pc:spChg>
        <pc:spChg chg="add mod">
          <ac:chgData name="a49512 Phạm Ngọc Anh" userId="cefd2df1-5fa3-4dec-87c8-c5040616a0c8" providerId="ADAL" clId="{D4374EF4-2992-46CD-A7A1-2646D1A6D76A}" dt="2023-12-30T03:00:56.215" v="237" actId="1076"/>
          <ac:spMkLst>
            <pc:docMk/>
            <pc:sldMk cId="1464605861" sldId="261"/>
            <ac:spMk id="6" creationId="{58CEAE00-327D-A31B-F864-61E9BC0E10C9}"/>
          </ac:spMkLst>
        </pc:spChg>
        <pc:spChg chg="add mod">
          <ac:chgData name="a49512 Phạm Ngọc Anh" userId="cefd2df1-5fa3-4dec-87c8-c5040616a0c8" providerId="ADAL" clId="{D4374EF4-2992-46CD-A7A1-2646D1A6D76A}" dt="2023-12-30T03:00:56.215" v="237" actId="1076"/>
          <ac:spMkLst>
            <pc:docMk/>
            <pc:sldMk cId="1464605861" sldId="261"/>
            <ac:spMk id="7" creationId="{78750335-5992-007C-1305-D441461002C1}"/>
          </ac:spMkLst>
        </pc:spChg>
        <pc:spChg chg="add mod">
          <ac:chgData name="a49512 Phạm Ngọc Anh" userId="cefd2df1-5fa3-4dec-87c8-c5040616a0c8" providerId="ADAL" clId="{D4374EF4-2992-46CD-A7A1-2646D1A6D76A}" dt="2023-12-30T03:00:56.215" v="237" actId="1076"/>
          <ac:spMkLst>
            <pc:docMk/>
            <pc:sldMk cId="1464605861" sldId="261"/>
            <ac:spMk id="8" creationId="{A0560502-2848-872C-7252-EB993598614B}"/>
          </ac:spMkLst>
        </pc:spChg>
        <pc:graphicFrameChg chg="add mod modGraphic">
          <ac:chgData name="a49512 Phạm Ngọc Anh" userId="cefd2df1-5fa3-4dec-87c8-c5040616a0c8" providerId="ADAL" clId="{D4374EF4-2992-46CD-A7A1-2646D1A6D76A}" dt="2023-12-30T03:00:56.215" v="237" actId="1076"/>
          <ac:graphicFrameMkLst>
            <pc:docMk/>
            <pc:sldMk cId="1464605861" sldId="261"/>
            <ac:graphicFrameMk id="5" creationId="{19EFA85C-1EDE-5576-2FAC-8D1B2B5DAA95}"/>
          </ac:graphicFrameMkLst>
        </pc:graphicFrameChg>
        <pc:picChg chg="add mod">
          <ac:chgData name="a49512 Phạm Ngọc Anh" userId="cefd2df1-5fa3-4dec-87c8-c5040616a0c8" providerId="ADAL" clId="{D4374EF4-2992-46CD-A7A1-2646D1A6D76A}" dt="2023-12-30T03:01:05.265" v="241" actId="1076"/>
          <ac:picMkLst>
            <pc:docMk/>
            <pc:sldMk cId="1464605861" sldId="261"/>
            <ac:picMk id="4" creationId="{71E92E35-2A0C-F6B7-BBF2-C0B22E8903EF}"/>
          </ac:picMkLst>
        </pc:picChg>
      </pc:sldChg>
      <pc:sldChg chg="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2020563338" sldId="262"/>
        </pc:sldMkLst>
      </pc:sldChg>
      <pc:sldChg chg="modSp 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2843696115" sldId="263"/>
        </pc:sldMkLst>
        <pc:picChg chg="mod">
          <ac:chgData name="a49512 Phạm Ngọc Anh" userId="cefd2df1-5fa3-4dec-87c8-c5040616a0c8" providerId="ADAL" clId="{D4374EF4-2992-46CD-A7A1-2646D1A6D76A}" dt="2023-12-30T03:05:45.193" v="296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0" sldId="266"/>
        </pc:sldMkLst>
        <pc:spChg chg="mod">
          <ac:chgData name="a49512 Phạm Ngọc Anh" userId="cefd2df1-5fa3-4dec-87c8-c5040616a0c8" providerId="ADAL" clId="{D4374EF4-2992-46CD-A7A1-2646D1A6D76A}" dt="2023-12-29T16:27:51.376" v="118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D4374EF4-2992-46CD-A7A1-2646D1A6D76A}" dt="2023-12-30T03:05:50.955" v="298"/>
        <pc:sldMkLst>
          <pc:docMk/>
          <pc:sldMk cId="477843181" sldId="268"/>
        </pc:sldMkLst>
        <pc:spChg chg="add mod">
          <ac:chgData name="a49512 Phạm Ngọc Anh" userId="cefd2df1-5fa3-4dec-87c8-c5040616a0c8" providerId="ADAL" clId="{D4374EF4-2992-46CD-A7A1-2646D1A6D76A}" dt="2023-12-30T03:05:30.349" v="295" actId="1076"/>
          <ac:spMkLst>
            <pc:docMk/>
            <pc:sldMk cId="477843181" sldId="268"/>
            <ac:spMk id="4" creationId="{D8967434-526F-6D80-2258-C0719F947B49}"/>
          </ac:spMkLst>
        </pc:spChg>
        <pc:spChg chg="add mod">
          <ac:chgData name="a49512 Phạm Ngọc Anh" userId="cefd2df1-5fa3-4dec-87c8-c5040616a0c8" providerId="ADAL" clId="{D4374EF4-2992-46CD-A7A1-2646D1A6D76A}" dt="2023-12-30T03:05:30.349" v="295" actId="1076"/>
          <ac:spMkLst>
            <pc:docMk/>
            <pc:sldMk cId="477843181" sldId="268"/>
            <ac:spMk id="5" creationId="{97B57CBF-8AF3-6F50-77A2-01FA0550380B}"/>
          </ac:spMkLst>
        </pc:spChg>
        <pc:spChg chg="add mod">
          <ac:chgData name="a49512 Phạm Ngọc Anh" userId="cefd2df1-5fa3-4dec-87c8-c5040616a0c8" providerId="ADAL" clId="{D4374EF4-2992-46CD-A7A1-2646D1A6D76A}" dt="2023-12-30T03:05:30.349" v="295" actId="1076"/>
          <ac:spMkLst>
            <pc:docMk/>
            <pc:sldMk cId="477843181" sldId="268"/>
            <ac:spMk id="6" creationId="{FC13D0D0-D9FC-947E-0EDC-C8542F9856B5}"/>
          </ac:spMkLst>
        </pc:spChg>
        <pc:picChg chg="add mod">
          <ac:chgData name="a49512 Phạm Ngọc Anh" userId="cefd2df1-5fa3-4dec-87c8-c5040616a0c8" providerId="ADAL" clId="{D4374EF4-2992-46CD-A7A1-2646D1A6D76A}" dt="2023-12-30T03:05:30.349" v="295" actId="1076"/>
          <ac:picMkLst>
            <pc:docMk/>
            <pc:sldMk cId="477843181" sldId="268"/>
            <ac:picMk id="2" creationId="{978754AD-0FEE-B48D-97CA-453839FEB3E3}"/>
          </ac:picMkLst>
        </pc:picChg>
        <pc:picChg chg="add mod">
          <ac:chgData name="a49512 Phạm Ngọc Anh" userId="cefd2df1-5fa3-4dec-87c8-c5040616a0c8" providerId="ADAL" clId="{D4374EF4-2992-46CD-A7A1-2646D1A6D76A}" dt="2023-12-30T03:05:30.349" v="295" actId="1076"/>
          <ac:picMkLst>
            <pc:docMk/>
            <pc:sldMk cId="477843181" sldId="268"/>
            <ac:picMk id="3" creationId="{9160062F-315F-ACA8-0412-8C9738895E8B}"/>
          </ac:picMkLst>
        </pc:picChg>
        <pc:picChg chg="add mod">
          <ac:chgData name="a49512 Phạm Ngọc Anh" userId="cefd2df1-5fa3-4dec-87c8-c5040616a0c8" providerId="ADAL" clId="{D4374EF4-2992-46CD-A7A1-2646D1A6D76A}" dt="2023-12-30T03:05:30.349" v="295" actId="1076"/>
          <ac:picMkLst>
            <pc:docMk/>
            <pc:sldMk cId="477843181" sldId="268"/>
            <ac:picMk id="7" creationId="{77A4BF9F-D737-612B-21C4-B9FCE5B25BC4}"/>
          </ac:picMkLst>
        </pc:picChg>
      </pc:sldChg>
      <pc:sldChg chg="modSp modTransition">
        <pc:chgData name="a49512 Phạm Ngọc Anh" userId="cefd2df1-5fa3-4dec-87c8-c5040616a0c8" providerId="ADAL" clId="{D4374EF4-2992-46CD-A7A1-2646D1A6D76A}" dt="2023-12-30T03:05:50.955" v="298"/>
        <pc:sldMkLst>
          <pc:docMk/>
          <pc:sldMk cId="941245619" sldId="269"/>
        </pc:sldMkLst>
        <pc:picChg chg="mod">
          <ac:chgData name="a49512 Phạm Ngọc Anh" userId="cefd2df1-5fa3-4dec-87c8-c5040616a0c8" providerId="ADAL" clId="{D4374EF4-2992-46CD-A7A1-2646D1A6D76A}" dt="2023-12-30T03:02:36.367" v="264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mod modTransition modAnim">
        <pc:chgData name="a49512 Phạm Ngọc Anh" userId="cefd2df1-5fa3-4dec-87c8-c5040616a0c8" providerId="ADAL" clId="{D4374EF4-2992-46CD-A7A1-2646D1A6D76A}" dt="2023-12-30T03:05:50.955" v="298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D4374EF4-2992-46CD-A7A1-2646D1A6D76A}" dt="2023-12-30T03:03:01.631" v="272" actId="1076"/>
          <ac:spMkLst>
            <pc:docMk/>
            <pc:sldMk cId="4187518366" sldId="270"/>
            <ac:spMk id="3" creationId="{E42B98F8-93C4-BBC0-24FC-0B5B700843B2}"/>
          </ac:spMkLst>
        </pc:spChg>
        <pc:spChg chg="add mod">
          <ac:chgData name="a49512 Phạm Ngọc Anh" userId="cefd2df1-5fa3-4dec-87c8-c5040616a0c8" providerId="ADAL" clId="{D4374EF4-2992-46CD-A7A1-2646D1A6D76A}" dt="2023-12-30T03:02:58.958" v="271" actId="1076"/>
          <ac:spMkLst>
            <pc:docMk/>
            <pc:sldMk cId="4187518366" sldId="270"/>
            <ac:spMk id="4" creationId="{C14891D4-5DCE-4D99-DAD8-584723032E3E}"/>
          </ac:spMkLst>
        </pc:spChg>
        <pc:picChg chg="add mod">
          <ac:chgData name="a49512 Phạm Ngọc Anh" userId="cefd2df1-5fa3-4dec-87c8-c5040616a0c8" providerId="ADAL" clId="{D4374EF4-2992-46CD-A7A1-2646D1A6D76A}" dt="2023-12-30T03:02:56.697" v="270" actId="1076"/>
          <ac:picMkLst>
            <pc:docMk/>
            <pc:sldMk cId="4187518366" sldId="270"/>
            <ac:picMk id="5" creationId="{17069347-3D8D-E3CF-4FB5-E48B695CA116}"/>
          </ac:picMkLst>
        </pc:picChg>
      </pc:sldChg>
      <pc:sldChg chg="addSp delSp modSp add mod modTransition modAnim modNotesTx">
        <pc:chgData name="a49512 Phạm Ngọc Anh" userId="cefd2df1-5fa3-4dec-87c8-c5040616a0c8" providerId="ADAL" clId="{D4374EF4-2992-46CD-A7A1-2646D1A6D76A}" dt="2023-12-30T03:05:50.955" v="298"/>
        <pc:sldMkLst>
          <pc:docMk/>
          <pc:sldMk cId="1834678962" sldId="271"/>
        </pc:sldMkLst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9" creationId="{D2776F3D-36EF-A220-04B5-B5804DACE601}"/>
          </ac:spMkLst>
        </pc:spChg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10" creationId="{D4EFF35A-FB0F-7153-413A-CC8C2B1166A3}"/>
          </ac:spMkLst>
        </pc:spChg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11" creationId="{67BC9322-ECB6-CE16-61A4-9F50BAD8831F}"/>
          </ac:spMkLst>
        </pc:spChg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12" creationId="{4E713CEC-BEE4-4373-29A2-14DE22FDA689}"/>
          </ac:spMkLst>
        </pc:spChg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13" creationId="{FC22CE9D-691F-DB78-8B91-881A37B123DC}"/>
          </ac:spMkLst>
        </pc:spChg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14" creationId="{833E306B-98EA-CC2F-135C-F6B35B2117C2}"/>
          </ac:spMkLst>
        </pc:spChg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15" creationId="{8EEF02DC-34A1-B683-3815-120931FBA9B6}"/>
          </ac:spMkLst>
        </pc:spChg>
        <pc:spChg chg="add mod">
          <ac:chgData name="a49512 Phạm Ngọc Anh" userId="cefd2df1-5fa3-4dec-87c8-c5040616a0c8" providerId="ADAL" clId="{D4374EF4-2992-46CD-A7A1-2646D1A6D76A}" dt="2023-12-30T02:52:36.891" v="170" actId="207"/>
          <ac:spMkLst>
            <pc:docMk/>
            <pc:sldMk cId="1834678962" sldId="271"/>
            <ac:spMk id="16" creationId="{89561193-B641-957E-5BBF-3593490CC7BF}"/>
          </ac:spMkLst>
        </pc:spChg>
        <pc:spChg chg="mod">
          <ac:chgData name="a49512 Phạm Ngọc Anh" userId="cefd2df1-5fa3-4dec-87c8-c5040616a0c8" providerId="ADAL" clId="{D4374EF4-2992-46CD-A7A1-2646D1A6D76A}" dt="2023-12-30T02:52:45.976" v="172" actId="255"/>
          <ac:spMkLst>
            <pc:docMk/>
            <pc:sldMk cId="1834678962" sldId="271"/>
            <ac:spMk id="20" creationId="{05AE2396-2080-AD69-F1B4-42E26B462605}"/>
          </ac:spMkLst>
        </pc:spChg>
        <pc:spChg chg="mod">
          <ac:chgData name="a49512 Phạm Ngọc Anh" userId="cefd2df1-5fa3-4dec-87c8-c5040616a0c8" providerId="ADAL" clId="{D4374EF4-2992-46CD-A7A1-2646D1A6D76A}" dt="2023-12-30T02:52:56.057" v="174" actId="1076"/>
          <ac:spMkLst>
            <pc:docMk/>
            <pc:sldMk cId="1834678962" sldId="271"/>
            <ac:spMk id="22" creationId="{4BD63196-D88C-F3B0-769C-E97AADE03E36}"/>
          </ac:spMkLst>
        </pc:spChg>
        <pc:grpChg chg="add mod">
          <ac:chgData name="a49512 Phạm Ngọc Anh" userId="cefd2df1-5fa3-4dec-87c8-c5040616a0c8" providerId="ADAL" clId="{D4374EF4-2992-46CD-A7A1-2646D1A6D76A}" dt="2023-12-30T02:47:49.490" v="138"/>
          <ac:grpSpMkLst>
            <pc:docMk/>
            <pc:sldMk cId="1834678962" sldId="271"/>
            <ac:grpSpMk id="17" creationId="{5A08D1A9-EA9C-14DA-12A7-16EB8B824321}"/>
          </ac:grpSpMkLst>
        </pc:grpChg>
        <pc:grpChg chg="mod">
          <ac:chgData name="a49512 Phạm Ngọc Anh" userId="cefd2df1-5fa3-4dec-87c8-c5040616a0c8" providerId="ADAL" clId="{D4374EF4-2992-46CD-A7A1-2646D1A6D76A}" dt="2023-12-30T02:47:49.490" v="138"/>
          <ac:grpSpMkLst>
            <pc:docMk/>
            <pc:sldMk cId="1834678962" sldId="271"/>
            <ac:grpSpMk id="18" creationId="{A1516726-243E-E55D-E9ED-91BE07943B10}"/>
          </ac:grpSpMkLst>
        </pc:grpChg>
        <pc:picChg chg="add del mod">
          <ac:chgData name="a49512 Phạm Ngọc Anh" userId="cefd2df1-5fa3-4dec-87c8-c5040616a0c8" providerId="ADAL" clId="{D4374EF4-2992-46CD-A7A1-2646D1A6D76A}" dt="2023-12-30T02:49:26.413" v="145" actId="478"/>
          <ac:picMkLst>
            <pc:docMk/>
            <pc:sldMk cId="1834678962" sldId="271"/>
            <ac:picMk id="2" creationId="{38CD5837-AD13-233B-A1B5-E8D2B23EAB9E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3" creationId="{13BCCDB1-5FD8-6E92-BF8E-16497C9228F6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4" creationId="{828D020B-AFA3-05C8-BC2C-461512E63476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5" creationId="{08C05B68-DD98-2FD7-C653-3AC35080A9A2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6" creationId="{EE1BB6D1-F47C-6FBA-EF1F-505173D6F6D0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7" creationId="{F3977945-0750-60A4-4BA1-1AA060F32AF9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8" creationId="{7A1ABBA3-EF22-7438-9697-DA09F58E5730}"/>
          </ac:picMkLst>
        </pc:picChg>
        <pc:picChg chg="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19" creationId="{CB8023D4-4D36-A16D-DD31-8FAB0087879E}"/>
          </ac:picMkLst>
        </pc:picChg>
        <pc:picChg chg="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1" creationId="{D51015A3-E815-C6AD-CFBA-2156D530D0E1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3" creationId="{D67D1359-3C8E-3BB1-F9F3-A52A86CEF91F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4" creationId="{131EE9F0-FD3B-4610-35B6-88D84D9247D3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5" creationId="{79DF0359-B48E-E6B3-A045-F07F3D47549C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6" creationId="{E3CCF73F-91B0-AF94-0237-11F0A14C4665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7" creationId="{18F0DA5E-7ACF-F362-0EF1-AFFA22E14AB6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8" creationId="{097AFC90-8F4D-535C-C32C-09392E15EA00}"/>
          </ac:picMkLst>
        </pc:picChg>
        <pc:picChg chg="add mod">
          <ac:chgData name="a49512 Phạm Ngọc Anh" userId="cefd2df1-5fa3-4dec-87c8-c5040616a0c8" providerId="ADAL" clId="{D4374EF4-2992-46CD-A7A1-2646D1A6D76A}" dt="2023-12-30T02:47:49.490" v="138"/>
          <ac:picMkLst>
            <pc:docMk/>
            <pc:sldMk cId="1834678962" sldId="271"/>
            <ac:picMk id="29" creationId="{7AE7C370-66F8-A5CA-F8B8-77D48209DC18}"/>
          </ac:picMkLst>
        </pc:picChg>
      </pc:sldChg>
      <pc:sldChg chg="add del">
        <pc:chgData name="a49512 Phạm Ngọc Anh" userId="cefd2df1-5fa3-4dec-87c8-c5040616a0c8" providerId="ADAL" clId="{D4374EF4-2992-46CD-A7A1-2646D1A6D76A}" dt="2023-12-30T02:46:46.567" v="127" actId="47"/>
        <pc:sldMkLst>
          <pc:docMk/>
          <pc:sldMk cId="4075851953" sldId="271"/>
        </pc:sldMkLst>
      </pc:sldChg>
      <pc:sldChg chg="add del">
        <pc:chgData name="a49512 Phạm Ngọc Anh" userId="cefd2df1-5fa3-4dec-87c8-c5040616a0c8" providerId="ADAL" clId="{D4374EF4-2992-46CD-A7A1-2646D1A6D76A}" dt="2023-12-30T02:46:46.838" v="128" actId="47"/>
        <pc:sldMkLst>
          <pc:docMk/>
          <pc:sldMk cId="1165883382" sldId="272"/>
        </pc:sldMkLst>
      </pc:sldChg>
      <pc:sldChg chg="addSp delSp modSp add mod modTransition modAnim modNotesTx">
        <pc:chgData name="a49512 Phạm Ngọc Anh" userId="cefd2df1-5fa3-4dec-87c8-c5040616a0c8" providerId="ADAL" clId="{D4374EF4-2992-46CD-A7A1-2646D1A6D76A}" dt="2023-12-30T03:05:50.955" v="298"/>
        <pc:sldMkLst>
          <pc:docMk/>
          <pc:sldMk cId="2997992899" sldId="272"/>
        </pc:sldMkLst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8" creationId="{5A897EC7-867B-AB7B-CAE6-95E054BBD3D9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9" creationId="{C7EFDD44-00B9-6669-648F-F36ED87E026E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10" creationId="{C066DCE2-5505-CF2A-D964-BC00A8DED7B6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11" creationId="{130C1843-F459-FD87-3FC5-188E0254AD11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12" creationId="{81E3A6E9-5D64-FFC2-02CD-A268FE6F433F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13" creationId="{397F9C17-1628-C8FD-C0BC-8D1F8A288D8B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14" creationId="{B0FB54EA-931B-8B36-1BA1-841D97DBC4EF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15" creationId="{5256DFEC-2344-336F-5B07-6DDA73752815}"/>
          </ac:spMkLst>
        </pc:spChg>
        <pc:spChg chg="mod">
          <ac:chgData name="a49512 Phạm Ngọc Anh" userId="cefd2df1-5fa3-4dec-87c8-c5040616a0c8" providerId="ADAL" clId="{D4374EF4-2992-46CD-A7A1-2646D1A6D76A}" dt="2023-12-30T02:55:11.722" v="189" actId="255"/>
          <ac:spMkLst>
            <pc:docMk/>
            <pc:sldMk cId="2997992899" sldId="272"/>
            <ac:spMk id="19" creationId="{DE5189E7-9947-48D2-8BCB-2D1E301888D2}"/>
          </ac:spMkLst>
        </pc:spChg>
        <pc:spChg chg="mod">
          <ac:chgData name="a49512 Phạm Ngọc Anh" userId="cefd2df1-5fa3-4dec-87c8-c5040616a0c8" providerId="ADAL" clId="{D4374EF4-2992-46CD-A7A1-2646D1A6D76A}" dt="2023-12-30T02:55:19.285" v="192" actId="1076"/>
          <ac:spMkLst>
            <pc:docMk/>
            <pc:sldMk cId="2997992899" sldId="272"/>
            <ac:spMk id="21" creationId="{B9233C89-C3E9-664C-BA83-EE2296460088}"/>
          </ac:spMkLst>
        </pc:spChg>
        <pc:spChg chg="add mod">
          <ac:chgData name="a49512 Phạm Ngọc Anh" userId="cefd2df1-5fa3-4dec-87c8-c5040616a0c8" providerId="ADAL" clId="{D4374EF4-2992-46CD-A7A1-2646D1A6D76A}" dt="2023-12-30T02:55:06.288" v="187" actId="255"/>
          <ac:spMkLst>
            <pc:docMk/>
            <pc:sldMk cId="2997992899" sldId="272"/>
            <ac:spMk id="24" creationId="{0C2978C2-11EA-CC5B-CDF7-7F2F2B70D841}"/>
          </ac:spMkLst>
        </pc:spChg>
        <pc:grpChg chg="add mod">
          <ac:chgData name="a49512 Phạm Ngọc Anh" userId="cefd2df1-5fa3-4dec-87c8-c5040616a0c8" providerId="ADAL" clId="{D4374EF4-2992-46CD-A7A1-2646D1A6D76A}" dt="2023-12-30T02:55:06.288" v="187" actId="255"/>
          <ac:grpSpMkLst>
            <pc:docMk/>
            <pc:sldMk cId="2997992899" sldId="272"/>
            <ac:grpSpMk id="16" creationId="{ADA1344F-B946-0742-57B3-1DEBC33AB8E6}"/>
          </ac:grpSpMkLst>
        </pc:grpChg>
        <pc:grpChg chg="mod">
          <ac:chgData name="a49512 Phạm Ngọc Anh" userId="cefd2df1-5fa3-4dec-87c8-c5040616a0c8" providerId="ADAL" clId="{D4374EF4-2992-46CD-A7A1-2646D1A6D76A}" dt="2023-12-30T02:55:06.288" v="187" actId="255"/>
          <ac:grpSpMkLst>
            <pc:docMk/>
            <pc:sldMk cId="2997992899" sldId="272"/>
            <ac:grpSpMk id="17" creationId="{06BF96E6-FC4B-4B03-56E6-ACAB503C5649}"/>
          </ac:grpSpMkLst>
        </pc:grpChg>
        <pc:picChg chg="add del mod">
          <ac:chgData name="a49512 Phạm Ngọc Anh" userId="cefd2df1-5fa3-4dec-87c8-c5040616a0c8" providerId="ADAL" clId="{D4374EF4-2992-46CD-A7A1-2646D1A6D76A}" dt="2023-12-30T02:49:23.615" v="144" actId="478"/>
          <ac:picMkLst>
            <pc:docMk/>
            <pc:sldMk cId="2997992899" sldId="272"/>
            <ac:picMk id="2" creationId="{BD4053AB-6F94-6A42-0E30-E8E494158DBD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3" creationId="{05D7312B-B2AF-8FE9-DBE2-3D9041FE3855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4" creationId="{02514099-0998-CCD6-E71F-38763FE23C8A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5" creationId="{E6E77331-A20F-2AD5-5BEB-D7F391B1C9A0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6" creationId="{C9F39159-D583-63EE-269B-EBE1E685838A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7" creationId="{A200DD0B-4C76-9DF6-5695-0AC7483D72AE}"/>
          </ac:picMkLst>
        </pc:picChg>
        <pc:picChg chg="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18" creationId="{11355FE5-453C-D0DD-4B3A-49F302B000B0}"/>
          </ac:picMkLst>
        </pc:picChg>
        <pc:picChg chg="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0" creationId="{8B580853-5151-F0A7-0EAF-2F200E3C60DD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2" creationId="{C340180D-EDF8-2963-B31F-EB8BAB6CAB5B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3" creationId="{D636B007-DE1E-2F6A-70CF-F7B5CD46639C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5" creationId="{B3583CB9-746E-9F8E-360B-2E71E3446D62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6" creationId="{40DA5513-E6DC-FD30-1871-4AB4E41315C9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7" creationId="{CDE59F54-D6BC-DDFC-A5B0-24534975A587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8" creationId="{9CD22C99-E8A4-8059-2D3B-B7D926189990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29" creationId="{126EF5B6-4DEC-D37A-DA9D-665349531D34}"/>
          </ac:picMkLst>
        </pc:picChg>
        <pc:picChg chg="add mod">
          <ac:chgData name="a49512 Phạm Ngọc Anh" userId="cefd2df1-5fa3-4dec-87c8-c5040616a0c8" providerId="ADAL" clId="{D4374EF4-2992-46CD-A7A1-2646D1A6D76A}" dt="2023-12-30T02:55:06.288" v="187" actId="255"/>
          <ac:picMkLst>
            <pc:docMk/>
            <pc:sldMk cId="2997992899" sldId="272"/>
            <ac:picMk id="30" creationId="{96F50C02-04CB-6536-14EA-C1FB23E72DEF}"/>
          </ac:picMkLst>
        </pc:picChg>
      </pc:sldChg>
      <pc:sldChg chg="addSp delSp modSp add mod modTransition modAnim modNotesTx">
        <pc:chgData name="a49512 Phạm Ngọc Anh" userId="cefd2df1-5fa3-4dec-87c8-c5040616a0c8" providerId="ADAL" clId="{D4374EF4-2992-46CD-A7A1-2646D1A6D76A}" dt="2023-12-30T03:05:50.955" v="298"/>
        <pc:sldMkLst>
          <pc:docMk/>
          <pc:sldMk cId="1994672717" sldId="273"/>
        </pc:sldMkLst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8" creationId="{C3F43FDE-8B16-6143-2E2F-5CCC9DE46C89}"/>
          </ac:spMkLst>
        </pc:spChg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9" creationId="{DF0463BF-28C0-42EC-A67D-B3FBF3566FE6}"/>
          </ac:spMkLst>
        </pc:spChg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10" creationId="{1EAA17B1-C012-DDD3-90A3-5B3E751AF6EE}"/>
          </ac:spMkLst>
        </pc:spChg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11" creationId="{73B3D4B0-631F-C7F2-DCA5-E3BE2ADF6921}"/>
          </ac:spMkLst>
        </pc:spChg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12" creationId="{C4B11B96-58B0-8C4F-A720-8A3993453276}"/>
          </ac:spMkLst>
        </pc:spChg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13" creationId="{3BEBBC6B-575C-F492-CB12-E768EA269119}"/>
          </ac:spMkLst>
        </pc:spChg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14" creationId="{E3ADE3CA-FED9-0EC9-A822-3C87AF8F8315}"/>
          </ac:spMkLst>
        </pc:spChg>
        <pc:spChg chg="add mod">
          <ac:chgData name="a49512 Phạm Ngọc Anh" userId="cefd2df1-5fa3-4dec-87c8-c5040616a0c8" providerId="ADAL" clId="{D4374EF4-2992-46CD-A7A1-2646D1A6D76A}" dt="2023-12-30T02:56:36.139" v="203" actId="255"/>
          <ac:spMkLst>
            <pc:docMk/>
            <pc:sldMk cId="1994672717" sldId="273"/>
            <ac:spMk id="15" creationId="{65370873-583C-9BD9-0B33-09A635A9028A}"/>
          </ac:spMkLst>
        </pc:spChg>
        <pc:spChg chg="mod">
          <ac:chgData name="a49512 Phạm Ngọc Anh" userId="cefd2df1-5fa3-4dec-87c8-c5040616a0c8" providerId="ADAL" clId="{D4374EF4-2992-46CD-A7A1-2646D1A6D76A}" dt="2023-12-30T02:56:41.956" v="205" actId="255"/>
          <ac:spMkLst>
            <pc:docMk/>
            <pc:sldMk cId="1994672717" sldId="273"/>
            <ac:spMk id="19" creationId="{1B4BA060-B463-41B4-AC4D-908B60326388}"/>
          </ac:spMkLst>
        </pc:spChg>
        <pc:spChg chg="mod">
          <ac:chgData name="a49512 Phạm Ngọc Anh" userId="cefd2df1-5fa3-4dec-87c8-c5040616a0c8" providerId="ADAL" clId="{D4374EF4-2992-46CD-A7A1-2646D1A6D76A}" dt="2023-12-30T02:56:58.602" v="208" actId="1076"/>
          <ac:spMkLst>
            <pc:docMk/>
            <pc:sldMk cId="1994672717" sldId="273"/>
            <ac:spMk id="21" creationId="{657D6769-97C3-43EE-2AA3-A2A3EED1F694}"/>
          </ac:spMkLst>
        </pc:spChg>
        <pc:grpChg chg="add mod">
          <ac:chgData name="a49512 Phạm Ngọc Anh" userId="cefd2df1-5fa3-4dec-87c8-c5040616a0c8" providerId="ADAL" clId="{D4374EF4-2992-46CD-A7A1-2646D1A6D76A}" dt="2023-12-30T02:49:01.489" v="140"/>
          <ac:grpSpMkLst>
            <pc:docMk/>
            <pc:sldMk cId="1994672717" sldId="273"/>
            <ac:grpSpMk id="16" creationId="{0C2F5917-40D5-FC72-6907-047C870340E1}"/>
          </ac:grpSpMkLst>
        </pc:grpChg>
        <pc:grpChg chg="mod">
          <ac:chgData name="a49512 Phạm Ngọc Anh" userId="cefd2df1-5fa3-4dec-87c8-c5040616a0c8" providerId="ADAL" clId="{D4374EF4-2992-46CD-A7A1-2646D1A6D76A}" dt="2023-12-30T02:49:01.489" v="140"/>
          <ac:grpSpMkLst>
            <pc:docMk/>
            <pc:sldMk cId="1994672717" sldId="273"/>
            <ac:grpSpMk id="17" creationId="{6D5DA55B-E244-9F4D-AAA6-10849F37E2AD}"/>
          </ac:grpSpMkLst>
        </pc:grpChg>
        <pc:picChg chg="add del mod">
          <ac:chgData name="a49512 Phạm Ngọc Anh" userId="cefd2df1-5fa3-4dec-87c8-c5040616a0c8" providerId="ADAL" clId="{D4374EF4-2992-46CD-A7A1-2646D1A6D76A}" dt="2023-12-30T02:49:21.134" v="143" actId="478"/>
          <ac:picMkLst>
            <pc:docMk/>
            <pc:sldMk cId="1994672717" sldId="273"/>
            <ac:picMk id="2" creationId="{F61469F2-969D-7EA7-3D4B-07A31EB803E6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3" creationId="{1836D0DB-4248-20C9-C8F1-ADEC8100628B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4" creationId="{44D5D010-D599-5A28-250F-77B56B417874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5" creationId="{91800FDC-6114-CA34-629E-2B57512905DC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6" creationId="{A4B1A174-066B-03EF-4142-3B273F2015B7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7" creationId="{D72B5221-190D-1A53-6AD5-7E406C728CA6}"/>
          </ac:picMkLst>
        </pc:picChg>
        <pc:picChg chg="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18" creationId="{B6947E33-11A6-D383-6325-A4D3716FF522}"/>
          </ac:picMkLst>
        </pc:picChg>
        <pc:picChg chg="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0" creationId="{A97B7148-206C-A99C-CD32-D6A291C9537A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2" creationId="{65C399FA-E782-3DFF-D151-BE9599C857B6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3" creationId="{3FB5A129-C553-3E8C-3940-E52C6E8A6DF1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4" creationId="{C2830B7D-A20B-F069-6B65-432A5BFEF829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5" creationId="{517957FD-CD7A-8A57-55EA-5318266AC62C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6" creationId="{F66C6F16-CDD8-88D7-6671-37B47DFBB3DD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7" creationId="{DC282535-EFB9-C4E6-2455-75B95D92B04F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8" creationId="{2C6D19D3-A5EC-1B32-E8A3-4B0BB1DA5FDA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29" creationId="{4740C463-992F-7083-3EEB-ABADC4316952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30" creationId="{660AFDF9-2E6C-BE3F-8503-3332447B019A}"/>
          </ac:picMkLst>
        </pc:picChg>
        <pc:picChg chg="add mod">
          <ac:chgData name="a49512 Phạm Ngọc Anh" userId="cefd2df1-5fa3-4dec-87c8-c5040616a0c8" providerId="ADAL" clId="{D4374EF4-2992-46CD-A7A1-2646D1A6D76A}" dt="2023-12-30T02:49:01.489" v="140"/>
          <ac:picMkLst>
            <pc:docMk/>
            <pc:sldMk cId="1994672717" sldId="273"/>
            <ac:picMk id="31" creationId="{FDE504F4-5449-18C7-D4CF-C5E857283FF4}"/>
          </ac:picMkLst>
        </pc:picChg>
      </pc:sldChg>
      <pc:sldChg chg="add del">
        <pc:chgData name="a49512 Phạm Ngọc Anh" userId="cefd2df1-5fa3-4dec-87c8-c5040616a0c8" providerId="ADAL" clId="{D4374EF4-2992-46CD-A7A1-2646D1A6D76A}" dt="2023-12-30T02:46:47.007" v="129" actId="47"/>
        <pc:sldMkLst>
          <pc:docMk/>
          <pc:sldMk cId="3468727020" sldId="273"/>
        </pc:sldMkLst>
      </pc:sldChg>
      <pc:sldChg chg="modSp add mod ord modTransition modNotesTx">
        <pc:chgData name="a49512 Phạm Ngọc Anh" userId="cefd2df1-5fa3-4dec-87c8-c5040616a0c8" providerId="ADAL" clId="{D4374EF4-2992-46CD-A7A1-2646D1A6D76A}" dt="2023-12-30T03:05:50.955" v="298"/>
        <pc:sldMkLst>
          <pc:docMk/>
          <pc:sldMk cId="2118065653" sldId="274"/>
        </pc:sldMkLst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9" creationId="{D2776F3D-36EF-A220-04B5-B5804DACE601}"/>
          </ac:spMkLst>
        </pc:spChg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10" creationId="{D4EFF35A-FB0F-7153-413A-CC8C2B1166A3}"/>
          </ac:spMkLst>
        </pc:spChg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11" creationId="{67BC9322-ECB6-CE16-61A4-9F50BAD8831F}"/>
          </ac:spMkLst>
        </pc:spChg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12" creationId="{4E713CEC-BEE4-4373-29A2-14DE22FDA689}"/>
          </ac:spMkLst>
        </pc:spChg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13" creationId="{FC22CE9D-691F-DB78-8B91-881A37B123DC}"/>
          </ac:spMkLst>
        </pc:spChg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14" creationId="{833E306B-98EA-CC2F-135C-F6B35B2117C2}"/>
          </ac:spMkLst>
        </pc:spChg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15" creationId="{8EEF02DC-34A1-B683-3815-120931FBA9B6}"/>
          </ac:spMkLst>
        </pc:spChg>
        <pc:spChg chg="mod">
          <ac:chgData name="a49512 Phạm Ngọc Anh" userId="cefd2df1-5fa3-4dec-87c8-c5040616a0c8" providerId="ADAL" clId="{D4374EF4-2992-46CD-A7A1-2646D1A6D76A}" dt="2023-12-30T02:58:11.787" v="216" actId="255"/>
          <ac:spMkLst>
            <pc:docMk/>
            <pc:sldMk cId="2118065653" sldId="274"/>
            <ac:spMk id="16" creationId="{89561193-B641-957E-5BBF-3593490CC7BF}"/>
          </ac:spMkLst>
        </pc:spChg>
        <pc:spChg chg="mod">
          <ac:chgData name="a49512 Phạm Ngọc Anh" userId="cefd2df1-5fa3-4dec-87c8-c5040616a0c8" providerId="ADAL" clId="{D4374EF4-2992-46CD-A7A1-2646D1A6D76A}" dt="2023-12-30T02:58:16.744" v="217" actId="255"/>
          <ac:spMkLst>
            <pc:docMk/>
            <pc:sldMk cId="2118065653" sldId="274"/>
            <ac:spMk id="20" creationId="{05AE2396-2080-AD69-F1B4-42E26B462605}"/>
          </ac:spMkLst>
        </pc:spChg>
        <pc:spChg chg="mod">
          <ac:chgData name="a49512 Phạm Ngọc Anh" userId="cefd2df1-5fa3-4dec-87c8-c5040616a0c8" providerId="ADAL" clId="{D4374EF4-2992-46CD-A7A1-2646D1A6D76A}" dt="2023-12-30T02:58:26.010" v="220" actId="1076"/>
          <ac:spMkLst>
            <pc:docMk/>
            <pc:sldMk cId="2118065653" sldId="274"/>
            <ac:spMk id="22" creationId="{4BD63196-D88C-F3B0-769C-E97AADE03E36}"/>
          </ac:spMkLst>
        </pc:spChg>
      </pc:sldChg>
      <pc:sldChg chg="add del">
        <pc:chgData name="a49512 Phạm Ngọc Anh" userId="cefd2df1-5fa3-4dec-87c8-c5040616a0c8" providerId="ADAL" clId="{D4374EF4-2992-46CD-A7A1-2646D1A6D76A}" dt="2023-12-30T02:46:47.290" v="130" actId="47"/>
        <pc:sldMkLst>
          <pc:docMk/>
          <pc:sldMk cId="3133825019" sldId="274"/>
        </pc:sldMkLst>
      </pc:sldChg>
      <pc:sldChg chg="addSp delSp modSp add del mod modAnim">
        <pc:chgData name="a49512 Phạm Ngọc Anh" userId="cefd2df1-5fa3-4dec-87c8-c5040616a0c8" providerId="ADAL" clId="{D4374EF4-2992-46CD-A7A1-2646D1A6D76A}" dt="2023-12-30T02:50:16.753" v="152" actId="47"/>
        <pc:sldMkLst>
          <pc:docMk/>
          <pc:sldMk cId="3545647574" sldId="274"/>
        </pc:sldMkLst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8" creationId="{678AC51E-7B78-E12A-71B5-F0FB33A69AD5}"/>
          </ac:spMkLst>
        </pc:spChg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9" creationId="{5DC6E708-DC7D-8F90-3785-6B6C6CCDEFEB}"/>
          </ac:spMkLst>
        </pc:spChg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10" creationId="{755B4E01-6233-CEBD-7DC2-EA33A2447C6E}"/>
          </ac:spMkLst>
        </pc:spChg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11" creationId="{0A88FFCF-BF65-8CCC-0479-9BD0151CB92C}"/>
          </ac:spMkLst>
        </pc:spChg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12" creationId="{92DF725E-DDEC-A14E-AF28-2E3E6B6B5D60}"/>
          </ac:spMkLst>
        </pc:spChg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13" creationId="{7D399958-56FC-FEC1-73A9-D0A7A5D34CB5}"/>
          </ac:spMkLst>
        </pc:spChg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14" creationId="{EBE37879-099A-63A4-0DA3-4543C9490FB4}"/>
          </ac:spMkLst>
        </pc:spChg>
        <pc:spChg chg="add 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15" creationId="{95783C3E-6D2C-AE4F-F67C-8A93CF020380}"/>
          </ac:spMkLst>
        </pc:spChg>
        <pc:spChg chg="mod">
          <ac:chgData name="a49512 Phạm Ngọc Anh" userId="cefd2df1-5fa3-4dec-87c8-c5040616a0c8" providerId="ADAL" clId="{D4374EF4-2992-46CD-A7A1-2646D1A6D76A}" dt="2023-12-30T02:49:46.145" v="151" actId="20577"/>
          <ac:spMkLst>
            <pc:docMk/>
            <pc:sldMk cId="3545647574" sldId="274"/>
            <ac:spMk id="19" creationId="{12665590-C2D8-0435-D107-088343023330}"/>
          </ac:spMkLst>
        </pc:spChg>
        <pc:spChg chg="mod">
          <ac:chgData name="a49512 Phạm Ngọc Anh" userId="cefd2df1-5fa3-4dec-87c8-c5040616a0c8" providerId="ADAL" clId="{D4374EF4-2992-46CD-A7A1-2646D1A6D76A}" dt="2023-12-30T02:49:12.873" v="141"/>
          <ac:spMkLst>
            <pc:docMk/>
            <pc:sldMk cId="3545647574" sldId="274"/>
            <ac:spMk id="21" creationId="{15440B8B-F260-8289-3B21-79589C560FA4}"/>
          </ac:spMkLst>
        </pc:spChg>
        <pc:grpChg chg="add mod">
          <ac:chgData name="a49512 Phạm Ngọc Anh" userId="cefd2df1-5fa3-4dec-87c8-c5040616a0c8" providerId="ADAL" clId="{D4374EF4-2992-46CD-A7A1-2646D1A6D76A}" dt="2023-12-30T02:49:12.873" v="141"/>
          <ac:grpSpMkLst>
            <pc:docMk/>
            <pc:sldMk cId="3545647574" sldId="274"/>
            <ac:grpSpMk id="16" creationId="{16356E74-3393-87FF-F1A6-1811BEED2BA9}"/>
          </ac:grpSpMkLst>
        </pc:grpChg>
        <pc:grpChg chg="mod">
          <ac:chgData name="a49512 Phạm Ngọc Anh" userId="cefd2df1-5fa3-4dec-87c8-c5040616a0c8" providerId="ADAL" clId="{D4374EF4-2992-46CD-A7A1-2646D1A6D76A}" dt="2023-12-30T02:49:12.873" v="141"/>
          <ac:grpSpMkLst>
            <pc:docMk/>
            <pc:sldMk cId="3545647574" sldId="274"/>
            <ac:grpSpMk id="17" creationId="{4216C33D-6134-FB87-0B91-2E748A89AFAD}"/>
          </ac:grpSpMkLst>
        </pc:grpChg>
        <pc:picChg chg="add del mod">
          <ac:chgData name="a49512 Phạm Ngọc Anh" userId="cefd2df1-5fa3-4dec-87c8-c5040616a0c8" providerId="ADAL" clId="{D4374EF4-2992-46CD-A7A1-2646D1A6D76A}" dt="2023-12-30T02:49:18.122" v="142" actId="478"/>
          <ac:picMkLst>
            <pc:docMk/>
            <pc:sldMk cId="3545647574" sldId="274"/>
            <ac:picMk id="2" creationId="{E94561F6-B2E9-5E8B-D9F8-3C4705D77967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3" creationId="{FDFF37A7-7F0F-AD7F-30C1-55DBACA2ACD1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4" creationId="{932CF8D0-BC40-AB9F-F8EB-E42D0B8BC77E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5" creationId="{E57C17CF-ECEE-B788-0BB3-18430E208756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6" creationId="{43BDC103-B790-5DFD-BE86-4FEEE1259939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7" creationId="{CEF6D37F-676F-D62C-9F6A-2CB4A545C011}"/>
          </ac:picMkLst>
        </pc:picChg>
        <pc:picChg chg="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18" creationId="{B66106B3-BBF2-DD7F-8080-B118C7C0381A}"/>
          </ac:picMkLst>
        </pc:picChg>
        <pc:picChg chg="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0" creationId="{DEAEA3CD-EB9F-4946-1BE9-3EB19CFEB119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2" creationId="{C12C31F6-0715-D4EC-32A2-26A652F51640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3" creationId="{46FB44A2-B805-700E-9539-8599AFCF0C6F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4" creationId="{D6F198CE-D7E8-9CAD-C7B5-BC7F46782830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5" creationId="{CC2702A3-91DF-A85C-F7EF-AE9328B55601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6" creationId="{E7D07D66-ADA0-8A92-E829-8D54FB5C4E60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7" creationId="{B56E7A47-0229-7C26-93FD-E6EC3213EEA4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8" creationId="{74B74659-C1C7-569C-2207-12BFD7462711}"/>
          </ac:picMkLst>
        </pc:picChg>
        <pc:picChg chg="add mod">
          <ac:chgData name="a49512 Phạm Ngọc Anh" userId="cefd2df1-5fa3-4dec-87c8-c5040616a0c8" providerId="ADAL" clId="{D4374EF4-2992-46CD-A7A1-2646D1A6D76A}" dt="2023-12-30T02:49:12.873" v="141"/>
          <ac:picMkLst>
            <pc:docMk/>
            <pc:sldMk cId="3545647574" sldId="274"/>
            <ac:picMk id="29" creationId="{9BD4A3E4-0497-57A3-1C10-7E1316395E98}"/>
          </ac:picMkLst>
        </pc:picChg>
      </pc:sldChg>
      <pc:sldChg chg="addSp modSp add mod modTransition modAnim">
        <pc:chgData name="a49512 Phạm Ngọc Anh" userId="cefd2df1-5fa3-4dec-87c8-c5040616a0c8" providerId="ADAL" clId="{D4374EF4-2992-46CD-A7A1-2646D1A6D76A}" dt="2023-12-30T03:05:50.955" v="298"/>
        <pc:sldMkLst>
          <pc:docMk/>
          <pc:sldMk cId="1094943883" sldId="275"/>
        </pc:sldMkLst>
        <pc:spChg chg="add mod">
          <ac:chgData name="a49512 Phạm Ngọc Anh" userId="cefd2df1-5fa3-4dec-87c8-c5040616a0c8" providerId="ADAL" clId="{D4374EF4-2992-46CD-A7A1-2646D1A6D76A}" dt="2023-12-30T03:02:09.448" v="260" actId="1076"/>
          <ac:spMkLst>
            <pc:docMk/>
            <pc:sldMk cId="1094943883" sldId="275"/>
            <ac:spMk id="3" creationId="{2F948A19-90E3-E5EF-4D2D-6F16EF1D6C9D}"/>
          </ac:spMkLst>
        </pc:spChg>
        <pc:spChg chg="add mod">
          <ac:chgData name="a49512 Phạm Ngọc Anh" userId="cefd2df1-5fa3-4dec-87c8-c5040616a0c8" providerId="ADAL" clId="{D4374EF4-2992-46CD-A7A1-2646D1A6D76A}" dt="2023-12-30T03:02:18.385" v="263" actId="1076"/>
          <ac:spMkLst>
            <pc:docMk/>
            <pc:sldMk cId="1094943883" sldId="275"/>
            <ac:spMk id="4" creationId="{ADD93B5F-CF6F-3FBE-E82A-81DEE7A45176}"/>
          </ac:spMkLst>
        </pc:spChg>
        <pc:spChg chg="add mod">
          <ac:chgData name="a49512 Phạm Ngọc Anh" userId="cefd2df1-5fa3-4dec-87c8-c5040616a0c8" providerId="ADAL" clId="{D4374EF4-2992-46CD-A7A1-2646D1A6D76A}" dt="2023-12-30T03:02:15.154" v="262" actId="1076"/>
          <ac:spMkLst>
            <pc:docMk/>
            <pc:sldMk cId="1094943883" sldId="275"/>
            <ac:spMk id="5" creationId="{E243C37F-93BB-45B3-63C7-8F1AD6ABBE7E}"/>
          </ac:spMkLst>
        </pc:spChg>
        <pc:spChg chg="add mod">
          <ac:chgData name="a49512 Phạm Ngọc Anh" userId="cefd2df1-5fa3-4dec-87c8-c5040616a0c8" providerId="ADAL" clId="{D4374EF4-2992-46CD-A7A1-2646D1A6D76A}" dt="2023-12-30T03:02:03.038" v="259" actId="1076"/>
          <ac:spMkLst>
            <pc:docMk/>
            <pc:sldMk cId="1094943883" sldId="275"/>
            <ac:spMk id="6" creationId="{674DBCFD-DCEB-93DD-764A-DE6CE5A7DB5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" creationId="{31763978-EA0B-86CA-C116-29FDAD9BCE0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" creationId="{6960E23D-453F-A7BB-827B-8C56146E92E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" creationId="{156A45C0-E48C-3C60-617F-DD210384FFC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" creationId="{44902246-7478-B1EE-170B-BD95D645EBB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" creationId="{AF854E20-BAB6-77DC-020D-64125044848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" creationId="{089BCAF7-9C5B-B850-63B4-F8A3F0FA4EF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" creationId="{17FA822C-30CC-D688-6446-AADADC105DD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5" creationId="{B75427B9-B3A9-A10F-C15D-3AF8DFE29042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7" creationId="{A75C72FA-B01E-6E97-BFE6-18A0C8786E0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8" creationId="{D1777542-C144-1150-E740-B2DACC2D11C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9" creationId="{01E027C6-4A88-D03C-C52C-BE1CBA5755D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0" creationId="{643EC89E-2FB2-3354-5BB4-2CAFC133D4D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1" creationId="{081973BA-EC2F-33EC-A598-EDD1422783A2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2" creationId="{F79AB696-498A-00EC-3D56-FD1D813601A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3" creationId="{7963F1C8-A33C-2422-82E9-F76C5FFF117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4" creationId="{AC9B6943-2D58-B302-025D-D916A69C038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5" creationId="{2EE21915-574E-BB58-F3AB-50349E799A0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6" creationId="{200D8D51-C1EB-F2F8-C713-8CF83D44BBD1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7" creationId="{FDF423D7-D28C-38A4-8173-129DA799D011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8" creationId="{AE5C33FB-4438-29FC-BC4D-3C4A7F09C4B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29" creationId="{D235BB41-EE67-F054-480D-D890886C1FC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0" creationId="{2FCDCB4B-AC3F-CAC1-F3A6-4F0B60334CA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1" creationId="{B895A4D8-BDAC-4730-07F6-EDBB8AC0ABC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2" creationId="{0332D887-3FAF-D8E9-66A4-38C075EF1D9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3" creationId="{D3F9B93E-A53F-B4EB-5406-18048AE3396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4" creationId="{A1465507-4483-007A-D9BB-3C388882E79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5" creationId="{BF90089E-8B3F-FB50-2108-A14594651674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6" creationId="{B5270AB7-CE72-F0A2-42A7-5C1878197C04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7" creationId="{F099218E-6007-ACE6-416F-2C7B37F7EA5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8" creationId="{044756D0-C69B-CD19-887A-A422EB3D1D8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39" creationId="{C8B0BFD3-03B2-B01D-F574-3A552269B5D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0" creationId="{8F6A74D3-8231-8650-FDD0-85A2A4CA1BA1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1" creationId="{3944BC10-FB5D-B625-EEB0-F0435B53131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2" creationId="{82F1F2DE-32BF-25D2-F9DB-F2FDE9506EB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3" creationId="{7BF433D8-FDD7-50F8-7CB5-C3DD8967E2F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4" creationId="{8B64C390-80E9-2951-95C9-E4A45D8B1AD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5" creationId="{4E0C882B-ED06-474E-008F-B67CA704D2D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6" creationId="{6E24D43E-9AAC-55BB-6571-A10F26D1E61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7" creationId="{5C7E2B9F-FE0B-87F2-3D40-41B9EA1196CF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8" creationId="{C602CE97-3837-81FB-0CD9-26E1B437156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49" creationId="{4C9EC06E-B9DA-DEFF-FFE9-756FA8260004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0" creationId="{2ECE450D-5664-0B2B-DD4A-50815DDD692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1" creationId="{945E545C-B978-38AB-B4CF-437185F5011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2" creationId="{0D248C1A-E002-2AA6-2497-852F49F027C4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3" creationId="{EBD89F5A-A2FA-CD50-3D32-E02D920A200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4" creationId="{F6026DC7-CC77-FC6E-5B72-08AEC3D79E7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5" creationId="{DD18314E-8701-74EB-B8B5-DCB3D838AC3F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6" creationId="{16394D1B-FF6B-CB98-1F03-E9F574EE10A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7" creationId="{7C998F20-D0E9-03EF-0C8C-700182F09E6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8" creationId="{9FC45C51-493B-51C9-4B9D-C643A494791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59" creationId="{6A8BE5D5-CB16-0563-26F9-992B0B85A5EA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0" creationId="{4D488A41-DA80-B6A7-9F68-11FD20A0A3D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1" creationId="{375BEA8C-7AAB-A496-54D6-60C74C9CB50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2" creationId="{BA58F775-5564-6E1B-1B43-59E97B1335E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3" creationId="{BDB316B7-9991-9FEE-7862-3A9DA4279464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4" creationId="{0C48385E-ED69-5716-21B3-A1C92FC6174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5" creationId="{CDA88C21-5077-7DE0-D57A-D6A2827D735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6" creationId="{5DBD2B8E-FAB8-5BA9-D082-FFD38729DA6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7" creationId="{DF36A074-B041-B29F-E62D-84498DD4290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8" creationId="{9A6F03A6-3B00-2A3D-3C37-0C3B0018B8FA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69" creationId="{FEA6B4B1-DB8C-59B5-CD6F-335FD3C0ED7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0" creationId="{53C615C5-5135-0513-52B3-694025C0F38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1" creationId="{605863CF-6923-A72F-8AD6-4B81F9FD5DCF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2" creationId="{49FC53E3-D9D7-77CB-CA92-65150355112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3" creationId="{5200AD9E-2D5B-C4F9-4BC5-9D950C767E6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4" creationId="{3DC354B6-4E45-D14A-0F8D-9D09E45C693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5" creationId="{8C739451-3580-4B87-E4E6-02F38B7D207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6" creationId="{69F11DF8-DAA1-FCEB-D07D-712251F1F03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7" creationId="{2D4E81CA-9CF2-FF4F-5BF6-20111D45F45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8" creationId="{20E6077C-11E1-A928-87BA-9A53EED062B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79" creationId="{4B92AAC2-52EF-CEAC-3CFE-AF05170E9A2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0" creationId="{C042BC45-7DCB-E9CD-6BF4-6F6E7AE291E1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1" creationId="{9C6C5000-83E1-FF27-F03A-999AE39AC56A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2" creationId="{AD0553B6-1962-DC6C-A7FC-A8622EFA7A3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3" creationId="{B56C087E-68D2-1291-3A78-89115FCD5F8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4" creationId="{D5B2C714-0F39-6B97-1B80-5C997D5E126A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5" creationId="{1D290889-ECD4-51C6-60F7-62925E10261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6" creationId="{B84B59D3-271B-9887-631B-8CA031D1A60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7" creationId="{C357BE62-95FD-C3AC-DAA2-FAB53805C05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8" creationId="{7CA2C222-E300-293A-5B73-DD684092C2B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89" creationId="{4D0ECB37-EFA5-E14D-6C80-2DB49BFE581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0" creationId="{F025411A-38D9-5836-9036-84CF0E16B42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1" creationId="{C204C429-5E28-AE1D-82C1-01A6A7AD81E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2" creationId="{1A2540C5-14A5-1D2D-BA06-0E3329300C04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3" creationId="{8B73C6E7-AC83-B3FF-BC5A-3B332A95F6B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4" creationId="{C50E4153-9610-8303-3585-86711F777EB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5" creationId="{2211EF13-3B29-4E13-6984-028344CF8D6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6" creationId="{6B29E243-6BEE-F884-0E63-3DFB1C9E9FA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7" creationId="{ACD26B97-3BB4-519A-E994-A7522A480E8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8" creationId="{1DD0F8B7-AEB9-DAB0-62B3-16365934CCE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99" creationId="{95B19902-21B6-4AB1-4C75-02139F24874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0" creationId="{FB18309F-75F5-356A-A49F-7E335B77C2F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1" creationId="{9662429E-A6BA-BAE4-1F2C-7121B887F75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2" creationId="{D22BA0D4-6F39-E7B8-86B7-F48EC44DE1B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3" creationId="{C057A769-D169-6FFB-3245-215A4E041B9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4" creationId="{1773F339-5A04-7D79-971A-95794AFC5D0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5" creationId="{7DB00EA7-F0DE-BBCF-A1A8-068D8B73767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6" creationId="{35115709-5B2F-B243-AD7F-A7D6EA25B81B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7" creationId="{15CB5E84-E6B8-41B8-C5C6-463FFA7F6F14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8" creationId="{6610D75B-1190-81CF-0D77-3C6B5599ABBA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09" creationId="{976D26CA-F8BB-A1E6-BBB6-0DB3496E307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0" creationId="{ABB2B516-4E94-5D77-7133-4EB41555FD42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1" creationId="{1EBFC8DF-320C-3815-5E27-06FE824BEB4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2" creationId="{0D12919C-BB26-82DD-4026-CB9B2F919DA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3" creationId="{4A4BF74D-8208-26F9-0AD2-4BC03DA5187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4" creationId="{561805F2-BE43-40B7-D6EF-B2F07984BCE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5" creationId="{825354BB-F55E-3BDA-626F-771A5C154B0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6" creationId="{9601F4B2-3285-CA2E-B46F-332E97DDD6F5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7" creationId="{6B1EC844-618A-3BF3-C0E9-BCC771AD9B8A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8" creationId="{F0BD2124-8E4A-3328-3DAB-176E56504EC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19" creationId="{3A6B0CA1-96A3-3754-3BF4-B953CC384D3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0" creationId="{61A6F39A-7890-5931-07C9-E3BAE2DA9AAE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1" creationId="{605EBEDA-1352-F740-5C57-ED8B44A9E72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2" creationId="{525DE7F4-4F8E-198D-3801-691153A709FF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3" creationId="{554ED0AA-BB07-1118-EC78-F3FDB926C29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4" creationId="{83A769F8-5FD5-BBF3-66C6-F8A9D31C5A5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5" creationId="{FC6E79F8-B03E-1A40-D190-7E19B6B423B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6" creationId="{3C4EA628-7842-5BCF-EBD5-9D957BD4AF48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7" creationId="{ACFAB1CB-0072-3890-1522-8FB2A9C39A12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8" creationId="{834FB83A-A93C-D74B-8476-9C9A68C3B322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29" creationId="{67BEF447-BCDA-EB6B-85DE-AE891E548D7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0" creationId="{B4DE87A2-79E4-26CD-999D-9654AF52C34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1" creationId="{E387B4A0-2A67-D57A-DA1B-F4C505E76097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2" creationId="{B5066D4C-F5FE-C5C1-41DF-0EF2F618ABF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3" creationId="{8F9B8081-D6C9-B7BA-2D36-07797BB6103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4" creationId="{9C104B98-F704-1B55-DE75-163290A8F7A2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5" creationId="{903A5195-514A-1C35-D6BE-36FEE6134C2A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6" creationId="{F5B48EAB-4401-358C-7FD8-32CBB5BB90A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7" creationId="{D37DB2CE-6676-3ACB-6CB8-814428F5E94F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8" creationId="{8640F73C-A87B-5D60-BA94-E452281B9CA0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39" creationId="{C35B57D7-8D84-9D10-6F82-50CCE187E7A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0" creationId="{301C207A-AA6F-8180-EE4A-993BD8305B1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1" creationId="{13CB361D-69E7-C63E-A351-764A00FD8AED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2" creationId="{6635F61F-9B1F-90F4-AA5C-D36B95236A76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3" creationId="{A5654551-070B-1857-0F04-2279D4089039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5" creationId="{FD7622C6-08F4-ADC0-B4CB-B3C1BF85620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6" creationId="{70DBB75F-03DD-6D1B-3D45-96D0245ECF3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7" creationId="{9AEB3E55-A716-929B-B91F-E0A40475FF92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8" creationId="{28058BA8-DD6C-37B6-4954-A791D76C25DC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49" creationId="{738D831B-6CA8-1433-6E45-5698852780D3}"/>
          </ac:spMkLst>
        </pc:spChg>
        <pc:spChg chg="mod">
          <ac:chgData name="a49512 Phạm Ngọc Anh" userId="cefd2df1-5fa3-4dec-87c8-c5040616a0c8" providerId="ADAL" clId="{D4374EF4-2992-46CD-A7A1-2646D1A6D76A}" dt="2023-12-30T03:01:57.213" v="258" actId="115"/>
          <ac:spMkLst>
            <pc:docMk/>
            <pc:sldMk cId="1094943883" sldId="275"/>
            <ac:spMk id="150" creationId="{0C0D6509-48AD-80DB-6BC4-D81AC7512FAB}"/>
          </ac:spMkLst>
        </pc:spChg>
        <pc:grpChg chg="add mod">
          <ac:chgData name="a49512 Phạm Ngọc Anh" userId="cefd2df1-5fa3-4dec-87c8-c5040616a0c8" providerId="ADAL" clId="{D4374EF4-2992-46CD-A7A1-2646D1A6D76A}" dt="2023-12-30T03:01:48.794" v="253"/>
          <ac:grpSpMkLst>
            <pc:docMk/>
            <pc:sldMk cId="1094943883" sldId="275"/>
            <ac:grpSpMk id="7" creationId="{35FEC780-F058-F3DC-EA19-A22FE1AE7356}"/>
          </ac:grpSpMkLst>
        </pc:grpChg>
        <pc:grpChg chg="add mod">
          <ac:chgData name="a49512 Phạm Ngọc Anh" userId="cefd2df1-5fa3-4dec-87c8-c5040616a0c8" providerId="ADAL" clId="{D4374EF4-2992-46CD-A7A1-2646D1A6D76A}" dt="2023-12-30T03:01:48.794" v="253"/>
          <ac:grpSpMkLst>
            <pc:docMk/>
            <pc:sldMk cId="1094943883" sldId="275"/>
            <ac:grpSpMk id="16" creationId="{185555CB-0009-AD74-9051-017662275A51}"/>
          </ac:grpSpMkLst>
        </pc:grpChg>
        <pc:grpChg chg="mod">
          <ac:chgData name="a49512 Phạm Ngọc Anh" userId="cefd2df1-5fa3-4dec-87c8-c5040616a0c8" providerId="ADAL" clId="{D4374EF4-2992-46CD-A7A1-2646D1A6D76A}" dt="2023-12-30T03:01:48.794" v="253"/>
          <ac:grpSpMkLst>
            <pc:docMk/>
            <pc:sldMk cId="1094943883" sldId="275"/>
            <ac:grpSpMk id="144" creationId="{6F1C0D1D-DADA-A9B8-A69F-568165CB0DB0}"/>
          </ac:grpSpMkLst>
        </pc:grpChg>
      </pc:sldChg>
      <pc:sldChg chg="addSp modSp add mod modTransition modAnim">
        <pc:chgData name="a49512 Phạm Ngọc Anh" userId="cefd2df1-5fa3-4dec-87c8-c5040616a0c8" providerId="ADAL" clId="{D4374EF4-2992-46CD-A7A1-2646D1A6D76A}" dt="2023-12-30T03:05:50.955" v="298"/>
        <pc:sldMkLst>
          <pc:docMk/>
          <pc:sldMk cId="4245579729" sldId="276"/>
        </pc:sldMkLst>
        <pc:spChg chg="add mod">
          <ac:chgData name="a49512 Phạm Ngọc Anh" userId="cefd2df1-5fa3-4dec-87c8-c5040616a0c8" providerId="ADAL" clId="{D4374EF4-2992-46CD-A7A1-2646D1A6D76A}" dt="2023-12-30T03:04:11.589" v="282" actId="1076"/>
          <ac:spMkLst>
            <pc:docMk/>
            <pc:sldMk cId="4245579729" sldId="276"/>
            <ac:spMk id="3" creationId="{1ECAAF6C-B4F9-4651-DE12-FC1E47699698}"/>
          </ac:spMkLst>
        </pc:spChg>
        <pc:spChg chg="add mod">
          <ac:chgData name="a49512 Phạm Ngọc Anh" userId="cefd2df1-5fa3-4dec-87c8-c5040616a0c8" providerId="ADAL" clId="{D4374EF4-2992-46CD-A7A1-2646D1A6D76A}" dt="2023-12-30T03:04:13.269" v="283" actId="1076"/>
          <ac:spMkLst>
            <pc:docMk/>
            <pc:sldMk cId="4245579729" sldId="276"/>
            <ac:spMk id="4" creationId="{684CF985-09F8-3E6C-880E-1253BA1BC12B}"/>
          </ac:spMkLst>
        </pc:spChg>
        <pc:spChg chg="add mod">
          <ac:chgData name="a49512 Phạm Ngọc Anh" userId="cefd2df1-5fa3-4dec-87c8-c5040616a0c8" providerId="ADAL" clId="{D4374EF4-2992-46CD-A7A1-2646D1A6D76A}" dt="2023-12-30T03:04:00.424" v="279" actId="1076"/>
          <ac:spMkLst>
            <pc:docMk/>
            <pc:sldMk cId="4245579729" sldId="276"/>
            <ac:spMk id="6" creationId="{D0B69990-D0D2-D9C1-C6D9-620CED5EC956}"/>
          </ac:spMkLst>
        </pc:spChg>
        <pc:spChg chg="add mod">
          <ac:chgData name="a49512 Phạm Ngọc Anh" userId="cefd2df1-5fa3-4dec-87c8-c5040616a0c8" providerId="ADAL" clId="{D4374EF4-2992-46CD-A7A1-2646D1A6D76A}" dt="2023-12-30T03:04:00.424" v="279" actId="1076"/>
          <ac:spMkLst>
            <pc:docMk/>
            <pc:sldMk cId="4245579729" sldId="276"/>
            <ac:spMk id="7" creationId="{E417895D-CD27-DC8F-C087-DA0B510CE19B}"/>
          </ac:spMkLst>
        </pc:spChg>
        <pc:spChg chg="add mod">
          <ac:chgData name="a49512 Phạm Ngọc Anh" userId="cefd2df1-5fa3-4dec-87c8-c5040616a0c8" providerId="ADAL" clId="{D4374EF4-2992-46CD-A7A1-2646D1A6D76A}" dt="2023-12-30T03:04:00.424" v="279" actId="1076"/>
          <ac:spMkLst>
            <pc:docMk/>
            <pc:sldMk cId="4245579729" sldId="276"/>
            <ac:spMk id="8" creationId="{4823CE3A-39C6-0692-6A3C-87DAC6E313C8}"/>
          </ac:spMkLst>
        </pc:spChg>
        <pc:spChg chg="add mod">
          <ac:chgData name="a49512 Phạm Ngọc Anh" userId="cefd2df1-5fa3-4dec-87c8-c5040616a0c8" providerId="ADAL" clId="{D4374EF4-2992-46CD-A7A1-2646D1A6D76A}" dt="2023-12-30T03:04:00.424" v="279" actId="1076"/>
          <ac:spMkLst>
            <pc:docMk/>
            <pc:sldMk cId="4245579729" sldId="276"/>
            <ac:spMk id="9" creationId="{3DE7803C-4EFC-DE14-6996-5BA18291A10A}"/>
          </ac:spMkLst>
        </pc:spChg>
        <pc:spChg chg="add mod">
          <ac:chgData name="a49512 Phạm Ngọc Anh" userId="cefd2df1-5fa3-4dec-87c8-c5040616a0c8" providerId="ADAL" clId="{D4374EF4-2992-46CD-A7A1-2646D1A6D76A}" dt="2023-12-30T03:04:06.279" v="280" actId="1076"/>
          <ac:spMkLst>
            <pc:docMk/>
            <pc:sldMk cId="4245579729" sldId="276"/>
            <ac:spMk id="10" creationId="{DD35EE7B-1D9D-1DCD-8C65-1FD0B5EDC1AA}"/>
          </ac:spMkLst>
        </pc:spChg>
        <pc:spChg chg="add mod">
          <ac:chgData name="a49512 Phạm Ngọc Anh" userId="cefd2df1-5fa3-4dec-87c8-c5040616a0c8" providerId="ADAL" clId="{D4374EF4-2992-46CD-A7A1-2646D1A6D76A}" dt="2023-12-30T03:04:00.424" v="279" actId="1076"/>
          <ac:spMkLst>
            <pc:docMk/>
            <pc:sldMk cId="4245579729" sldId="276"/>
            <ac:spMk id="12" creationId="{DEFF319F-E982-F734-7406-56CC8E4F9595}"/>
          </ac:spMkLst>
        </pc:spChg>
        <pc:spChg chg="add mod">
          <ac:chgData name="a49512 Phạm Ngọc Anh" userId="cefd2df1-5fa3-4dec-87c8-c5040616a0c8" providerId="ADAL" clId="{D4374EF4-2992-46CD-A7A1-2646D1A6D76A}" dt="2023-12-30T03:04:00.424" v="279" actId="1076"/>
          <ac:spMkLst>
            <pc:docMk/>
            <pc:sldMk cId="4245579729" sldId="276"/>
            <ac:spMk id="13" creationId="{27B2EE5F-A9A4-4B39-2BBE-323DFC8CF242}"/>
          </ac:spMkLst>
        </pc:spChg>
        <pc:graphicFrameChg chg="add mod">
          <ac:chgData name="a49512 Phạm Ngọc Anh" userId="cefd2df1-5fa3-4dec-87c8-c5040616a0c8" providerId="ADAL" clId="{D4374EF4-2992-46CD-A7A1-2646D1A6D76A}" dt="2023-12-30T03:04:00.424" v="279" actId="1076"/>
          <ac:graphicFrameMkLst>
            <pc:docMk/>
            <pc:sldMk cId="4245579729" sldId="276"/>
            <ac:graphicFrameMk id="5" creationId="{2B26407F-0D3B-D382-9F3D-C7270B406374}"/>
          </ac:graphicFrameMkLst>
        </pc:graphicFrameChg>
        <pc:cxnChg chg="add mod">
          <ac:chgData name="a49512 Phạm Ngọc Anh" userId="cefd2df1-5fa3-4dec-87c8-c5040616a0c8" providerId="ADAL" clId="{D4374EF4-2992-46CD-A7A1-2646D1A6D76A}" dt="2023-12-30T03:04:00.424" v="279" actId="1076"/>
          <ac:cxnSpMkLst>
            <pc:docMk/>
            <pc:sldMk cId="4245579729" sldId="276"/>
            <ac:cxnSpMk id="11" creationId="{32482050-FC93-27AF-6F62-9A4404F10466}"/>
          </ac:cxnSpMkLst>
        </pc:cxnChg>
      </pc:sldChg>
      <pc:sldMasterChg chg="modTransition modSldLayout">
        <pc:chgData name="a49512 Phạm Ngọc Anh" userId="cefd2df1-5fa3-4dec-87c8-c5040616a0c8" providerId="ADAL" clId="{D4374EF4-2992-46CD-A7A1-2646D1A6D76A}" dt="2023-12-30T03:05:50.955" v="298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D4374EF4-2992-46CD-A7A1-2646D1A6D76A}" dt="2023-12-30T03:05:50.955" v="298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D4374EF4-2992-46CD-A7A1-2646D1A6D76A}" dt="2023-12-30T03:05:50.955" v="298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16:26:20.324" v="18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addSp modSp modAnim">
        <pc:chgData name="a49512 Phạm Ngọc Anh" userId="cefd2df1-5fa3-4dec-87c8-c5040616a0c8" providerId="ADAL" clId="{12402FA3-5566-4D69-BAEA-AC972CB9C2EF}" dt="2023-12-29T16:26:20.324" v="18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2" creationId="{C60CB375-785D-C0B2-9038-4CDB645EF44A}"/>
          </ac:spMkLst>
        </pc:spChg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3" creationId="{C49282BA-E329-4866-F5BB-B6FE52623021}"/>
          </ac:spMkLst>
        </pc:spChg>
        <pc:picChg chg="add mod">
          <ac:chgData name="a49512 Phạm Ngọc Anh" userId="cefd2df1-5fa3-4dec-87c8-c5040616a0c8" providerId="ADAL" clId="{12402FA3-5566-4D69-BAEA-AC972CB9C2EF}" dt="2023-12-29T16:26:20.324" v="18"/>
          <ac:picMkLst>
            <pc:docMk/>
            <pc:sldMk cId="2020563338" sldId="262"/>
            <ac:picMk id="4" creationId="{799CDDA0-4AF2-C822-D60B-D49698CF41AE}"/>
          </ac:picMkLst>
        </pc:picChg>
      </pc:sldChg>
      <pc:sldChg chg="modSp mod">
        <pc:chgData name="a49512 Phạm Ngọc Anh" userId="cefd2df1-5fa3-4dec-87c8-c5040616a0c8" providerId="ADAL" clId="{12402FA3-5566-4D69-BAEA-AC972CB9C2EF}" dt="2023-12-29T16:25:59.435" v="17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16:25:59.435" v="17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Thầy cô có thể bật/tắt nhạc nền bằng cách nhấp vào biểu tượng Nốt nhạc.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Thầy cô nhấp vào BẮT ĐẦU hoặc nhấp trái chuột để vào phần câu hỏi.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7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nút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nút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nút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nút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53997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3069368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4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F948A19-90E3-E5EF-4D2D-6F16EF1D6C9D}"/>
              </a:ext>
            </a:extLst>
          </p:cNvPr>
          <p:cNvSpPr/>
          <p:nvPr/>
        </p:nvSpPr>
        <p:spPr>
          <a:xfrm>
            <a:off x="4298873" y="1627736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4 (SGK – tr27)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D93B5F-CF6F-3FBE-E82A-81DEE7A45176}"/>
              </a:ext>
            </a:extLst>
          </p:cNvPr>
          <p:cNvSpPr/>
          <p:nvPr/>
        </p:nvSpPr>
        <p:spPr>
          <a:xfrm>
            <a:off x="981352" y="2678732"/>
            <a:ext cx="10920549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Khoảng cách từ Sao Hỏa đến Mặt Trời khoảng 214 261 742 km</a:t>
            </a:r>
            <a:r>
              <a:rPr lang="en-US" sz="2400" kern="0" dirty="0">
                <a:cs typeface="Arial"/>
                <a:sym typeface="Arial"/>
              </a:rPr>
              <a:t>.</a:t>
            </a:r>
            <a:endParaRPr lang="vi-VN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Bạn Vân Anh nói rằng khoảng cách từ Sao Hỏa đến Mặt Trời khoảng 214 260 000 km. Theo em, Vân Anh đã làm tròn số đến hàng nào?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43C37F-93BB-45B3-63C7-8F1AD6ABBE7E}"/>
              </a:ext>
            </a:extLst>
          </p:cNvPr>
          <p:cNvSpPr/>
          <p:nvPr/>
        </p:nvSpPr>
        <p:spPr>
          <a:xfrm>
            <a:off x="5539596" y="4782792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74DBCFD-DCEB-93DD-764A-DE6CE5A7DB56}"/>
              </a:ext>
            </a:extLst>
          </p:cNvPr>
          <p:cNvSpPr/>
          <p:nvPr/>
        </p:nvSpPr>
        <p:spPr>
          <a:xfrm>
            <a:off x="2287890" y="5435269"/>
            <a:ext cx="778931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Bạn Vân Anh đã làm tròn số đến hàng chục nghìn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grpSp>
        <p:nvGrpSpPr>
          <p:cNvPr id="7" name="Google Shape;2871;p71">
            <a:extLst>
              <a:ext uri="{FF2B5EF4-FFF2-40B4-BE49-F238E27FC236}">
                <a16:creationId xmlns:a16="http://schemas.microsoft.com/office/drawing/2014/main" id="{35FEC780-F058-F3DC-EA19-A22FE1AE7356}"/>
              </a:ext>
            </a:extLst>
          </p:cNvPr>
          <p:cNvGrpSpPr/>
          <p:nvPr/>
        </p:nvGrpSpPr>
        <p:grpSpPr>
          <a:xfrm>
            <a:off x="10418406" y="5377122"/>
            <a:ext cx="1559243" cy="1349127"/>
            <a:chOff x="461800" y="2834799"/>
            <a:chExt cx="1235011" cy="1068587"/>
          </a:xfrm>
        </p:grpSpPr>
        <p:sp>
          <p:nvSpPr>
            <p:cNvPr id="8" name="Google Shape;2872;p71">
              <a:extLst>
                <a:ext uri="{FF2B5EF4-FFF2-40B4-BE49-F238E27FC236}">
                  <a16:creationId xmlns:a16="http://schemas.microsoft.com/office/drawing/2014/main" id="{31763978-EA0B-86CA-C116-29FDAD9BCE06}"/>
                </a:ext>
              </a:extLst>
            </p:cNvPr>
            <p:cNvSpPr/>
            <p:nvPr/>
          </p:nvSpPr>
          <p:spPr>
            <a:xfrm>
              <a:off x="577249" y="2959742"/>
              <a:ext cx="205677" cy="205640"/>
            </a:xfrm>
            <a:custGeom>
              <a:avLst/>
              <a:gdLst/>
              <a:ahLst/>
              <a:cxnLst/>
              <a:rect l="l" t="t" r="r" b="b"/>
              <a:pathLst>
                <a:path w="5610" h="5609" extrusionOk="0">
                  <a:moveTo>
                    <a:pt x="2805" y="0"/>
                  </a:moveTo>
                  <a:cubicBezTo>
                    <a:pt x="1261" y="0"/>
                    <a:pt x="1" y="1260"/>
                    <a:pt x="1" y="2804"/>
                  </a:cubicBezTo>
                  <a:cubicBezTo>
                    <a:pt x="1" y="4349"/>
                    <a:pt x="1261" y="5609"/>
                    <a:pt x="2805" y="5609"/>
                  </a:cubicBezTo>
                  <a:cubicBezTo>
                    <a:pt x="4358" y="5609"/>
                    <a:pt x="5609" y="4349"/>
                    <a:pt x="5609" y="2804"/>
                  </a:cubicBezTo>
                  <a:cubicBezTo>
                    <a:pt x="5609" y="1260"/>
                    <a:pt x="4358" y="0"/>
                    <a:pt x="2805" y="0"/>
                  </a:cubicBez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873;p71">
              <a:extLst>
                <a:ext uri="{FF2B5EF4-FFF2-40B4-BE49-F238E27FC236}">
                  <a16:creationId xmlns:a16="http://schemas.microsoft.com/office/drawing/2014/main" id="{6960E23D-453F-A7BB-827B-8C56146E92EE}"/>
                </a:ext>
              </a:extLst>
            </p:cNvPr>
            <p:cNvSpPr/>
            <p:nvPr/>
          </p:nvSpPr>
          <p:spPr>
            <a:xfrm>
              <a:off x="1508538" y="2834799"/>
              <a:ext cx="119300" cy="113287"/>
            </a:xfrm>
            <a:custGeom>
              <a:avLst/>
              <a:gdLst/>
              <a:ahLst/>
              <a:cxnLst/>
              <a:rect l="l" t="t" r="r" b="b"/>
              <a:pathLst>
                <a:path w="3254" h="3090" extrusionOk="0">
                  <a:moveTo>
                    <a:pt x="1622" y="0"/>
                  </a:moveTo>
                  <a:lnTo>
                    <a:pt x="1243" y="1182"/>
                  </a:lnTo>
                  <a:lnTo>
                    <a:pt x="0" y="1182"/>
                  </a:lnTo>
                  <a:lnTo>
                    <a:pt x="1001" y="1907"/>
                  </a:lnTo>
                  <a:lnTo>
                    <a:pt x="622" y="3089"/>
                  </a:lnTo>
                  <a:lnTo>
                    <a:pt x="622" y="3089"/>
                  </a:lnTo>
                  <a:lnTo>
                    <a:pt x="1622" y="2364"/>
                  </a:lnTo>
                  <a:lnTo>
                    <a:pt x="2632" y="3089"/>
                  </a:lnTo>
                  <a:lnTo>
                    <a:pt x="2244" y="1907"/>
                  </a:lnTo>
                  <a:lnTo>
                    <a:pt x="3253" y="1182"/>
                  </a:lnTo>
                  <a:lnTo>
                    <a:pt x="2011" y="118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FDE1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874;p71">
              <a:extLst>
                <a:ext uri="{FF2B5EF4-FFF2-40B4-BE49-F238E27FC236}">
                  <a16:creationId xmlns:a16="http://schemas.microsoft.com/office/drawing/2014/main" id="{156A45C0-E48C-3C60-617F-DD210384FFCC}"/>
                </a:ext>
              </a:extLst>
            </p:cNvPr>
            <p:cNvSpPr/>
            <p:nvPr/>
          </p:nvSpPr>
          <p:spPr>
            <a:xfrm>
              <a:off x="1398772" y="3790098"/>
              <a:ext cx="119300" cy="113287"/>
            </a:xfrm>
            <a:custGeom>
              <a:avLst/>
              <a:gdLst/>
              <a:ahLst/>
              <a:cxnLst/>
              <a:rect l="l" t="t" r="r" b="b"/>
              <a:pathLst>
                <a:path w="3254" h="3090" extrusionOk="0">
                  <a:moveTo>
                    <a:pt x="1631" y="0"/>
                  </a:moveTo>
                  <a:lnTo>
                    <a:pt x="1243" y="1182"/>
                  </a:lnTo>
                  <a:lnTo>
                    <a:pt x="0" y="1182"/>
                  </a:lnTo>
                  <a:lnTo>
                    <a:pt x="1010" y="1907"/>
                  </a:lnTo>
                  <a:lnTo>
                    <a:pt x="622" y="3089"/>
                  </a:lnTo>
                  <a:lnTo>
                    <a:pt x="622" y="3089"/>
                  </a:lnTo>
                  <a:lnTo>
                    <a:pt x="1631" y="2356"/>
                  </a:lnTo>
                  <a:lnTo>
                    <a:pt x="2632" y="3089"/>
                  </a:lnTo>
                  <a:lnTo>
                    <a:pt x="2252" y="1907"/>
                  </a:lnTo>
                  <a:lnTo>
                    <a:pt x="3253" y="1182"/>
                  </a:lnTo>
                  <a:lnTo>
                    <a:pt x="2011" y="118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FDE1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875;p71">
              <a:extLst>
                <a:ext uri="{FF2B5EF4-FFF2-40B4-BE49-F238E27FC236}">
                  <a16:creationId xmlns:a16="http://schemas.microsoft.com/office/drawing/2014/main" id="{44902246-7478-B1EE-170B-BD95D645EBB7}"/>
                </a:ext>
              </a:extLst>
            </p:cNvPr>
            <p:cNvSpPr/>
            <p:nvPr/>
          </p:nvSpPr>
          <p:spPr>
            <a:xfrm>
              <a:off x="461800" y="3468060"/>
              <a:ext cx="73435" cy="70282"/>
            </a:xfrm>
            <a:custGeom>
              <a:avLst/>
              <a:gdLst/>
              <a:ahLst/>
              <a:cxnLst/>
              <a:rect l="l" t="t" r="r" b="b"/>
              <a:pathLst>
                <a:path w="2003" h="1917" extrusionOk="0">
                  <a:moveTo>
                    <a:pt x="1001" y="1"/>
                  </a:moveTo>
                  <a:lnTo>
                    <a:pt x="768" y="734"/>
                  </a:lnTo>
                  <a:lnTo>
                    <a:pt x="0" y="734"/>
                  </a:lnTo>
                  <a:lnTo>
                    <a:pt x="622" y="1183"/>
                  </a:lnTo>
                  <a:lnTo>
                    <a:pt x="380" y="1916"/>
                  </a:lnTo>
                  <a:lnTo>
                    <a:pt x="380" y="1916"/>
                  </a:lnTo>
                  <a:lnTo>
                    <a:pt x="1001" y="1459"/>
                  </a:lnTo>
                  <a:lnTo>
                    <a:pt x="1623" y="1916"/>
                  </a:lnTo>
                  <a:lnTo>
                    <a:pt x="1390" y="1183"/>
                  </a:lnTo>
                  <a:lnTo>
                    <a:pt x="2002" y="734"/>
                  </a:lnTo>
                  <a:lnTo>
                    <a:pt x="1243" y="7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FDE1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876;p71">
              <a:extLst>
                <a:ext uri="{FF2B5EF4-FFF2-40B4-BE49-F238E27FC236}">
                  <a16:creationId xmlns:a16="http://schemas.microsoft.com/office/drawing/2014/main" id="{AF854E20-BAB6-77DC-020D-641250448488}"/>
                </a:ext>
              </a:extLst>
            </p:cNvPr>
            <p:cNvSpPr/>
            <p:nvPr/>
          </p:nvSpPr>
          <p:spPr>
            <a:xfrm>
              <a:off x="1195664" y="3008759"/>
              <a:ext cx="73765" cy="69952"/>
            </a:xfrm>
            <a:custGeom>
              <a:avLst/>
              <a:gdLst/>
              <a:ahLst/>
              <a:cxnLst/>
              <a:rect l="l" t="t" r="r" b="b"/>
              <a:pathLst>
                <a:path w="2012" h="1908" extrusionOk="0">
                  <a:moveTo>
                    <a:pt x="1011" y="1"/>
                  </a:moveTo>
                  <a:lnTo>
                    <a:pt x="769" y="734"/>
                  </a:lnTo>
                  <a:lnTo>
                    <a:pt x="1" y="734"/>
                  </a:lnTo>
                  <a:lnTo>
                    <a:pt x="622" y="1183"/>
                  </a:lnTo>
                  <a:lnTo>
                    <a:pt x="389" y="1908"/>
                  </a:lnTo>
                  <a:lnTo>
                    <a:pt x="1011" y="1459"/>
                  </a:lnTo>
                  <a:lnTo>
                    <a:pt x="1623" y="1908"/>
                  </a:lnTo>
                  <a:lnTo>
                    <a:pt x="1623" y="1908"/>
                  </a:lnTo>
                  <a:lnTo>
                    <a:pt x="1390" y="1183"/>
                  </a:lnTo>
                  <a:lnTo>
                    <a:pt x="2011" y="734"/>
                  </a:lnTo>
                  <a:lnTo>
                    <a:pt x="1243" y="7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DE1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877;p71">
              <a:extLst>
                <a:ext uri="{FF2B5EF4-FFF2-40B4-BE49-F238E27FC236}">
                  <a16:creationId xmlns:a16="http://schemas.microsoft.com/office/drawing/2014/main" id="{089BCAF7-9C5B-B850-63B4-F8A3F0FA4EFD}"/>
                </a:ext>
              </a:extLst>
            </p:cNvPr>
            <p:cNvSpPr/>
            <p:nvPr/>
          </p:nvSpPr>
          <p:spPr>
            <a:xfrm>
              <a:off x="909077" y="3292816"/>
              <a:ext cx="518848" cy="490324"/>
            </a:xfrm>
            <a:custGeom>
              <a:avLst/>
              <a:gdLst/>
              <a:ahLst/>
              <a:cxnLst/>
              <a:rect l="l" t="t" r="r" b="b"/>
              <a:pathLst>
                <a:path w="14152" h="13374" extrusionOk="0">
                  <a:moveTo>
                    <a:pt x="7154" y="0"/>
                  </a:moveTo>
                  <a:cubicBezTo>
                    <a:pt x="6818" y="0"/>
                    <a:pt x="6478" y="26"/>
                    <a:pt x="6135" y="78"/>
                  </a:cubicBezTo>
                  <a:cubicBezTo>
                    <a:pt x="3461" y="484"/>
                    <a:pt x="1295" y="2460"/>
                    <a:pt x="648" y="5083"/>
                  </a:cubicBezTo>
                  <a:cubicBezTo>
                    <a:pt x="1" y="7706"/>
                    <a:pt x="993" y="10467"/>
                    <a:pt x="3167" y="12072"/>
                  </a:cubicBezTo>
                  <a:cubicBezTo>
                    <a:pt x="4345" y="12938"/>
                    <a:pt x="5739" y="13374"/>
                    <a:pt x="7136" y="13374"/>
                  </a:cubicBezTo>
                  <a:cubicBezTo>
                    <a:pt x="8329" y="13374"/>
                    <a:pt x="9523" y="13056"/>
                    <a:pt x="10588" y="12417"/>
                  </a:cubicBezTo>
                  <a:cubicBezTo>
                    <a:pt x="12909" y="11019"/>
                    <a:pt x="14151" y="8362"/>
                    <a:pt x="13754" y="5695"/>
                  </a:cubicBezTo>
                  <a:cubicBezTo>
                    <a:pt x="13254" y="2380"/>
                    <a:pt x="10401" y="0"/>
                    <a:pt x="715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878;p71">
              <a:extLst>
                <a:ext uri="{FF2B5EF4-FFF2-40B4-BE49-F238E27FC236}">
                  <a16:creationId xmlns:a16="http://schemas.microsoft.com/office/drawing/2014/main" id="{17FA822C-30CC-D688-6446-AADADC105DD0}"/>
                </a:ext>
              </a:extLst>
            </p:cNvPr>
            <p:cNvSpPr/>
            <p:nvPr/>
          </p:nvSpPr>
          <p:spPr>
            <a:xfrm>
              <a:off x="644304" y="3412700"/>
              <a:ext cx="1052507" cy="255868"/>
            </a:xfrm>
            <a:custGeom>
              <a:avLst/>
              <a:gdLst/>
              <a:ahLst/>
              <a:cxnLst/>
              <a:rect l="l" t="t" r="r" b="b"/>
              <a:pathLst>
                <a:path w="28708" h="6979" extrusionOk="0">
                  <a:moveTo>
                    <a:pt x="8603" y="1"/>
                  </a:moveTo>
                  <a:cubicBezTo>
                    <a:pt x="7404" y="87"/>
                    <a:pt x="6282" y="199"/>
                    <a:pt x="5281" y="355"/>
                  </a:cubicBezTo>
                  <a:cubicBezTo>
                    <a:pt x="1683" y="890"/>
                    <a:pt x="70" y="1735"/>
                    <a:pt x="35" y="3073"/>
                  </a:cubicBezTo>
                  <a:cubicBezTo>
                    <a:pt x="1" y="4341"/>
                    <a:pt x="1425" y="5230"/>
                    <a:pt x="4634" y="5937"/>
                  </a:cubicBezTo>
                  <a:cubicBezTo>
                    <a:pt x="5756" y="6187"/>
                    <a:pt x="7042" y="6394"/>
                    <a:pt x="8439" y="6558"/>
                  </a:cubicBezTo>
                  <a:cubicBezTo>
                    <a:pt x="10234" y="6774"/>
                    <a:pt x="12219" y="6912"/>
                    <a:pt x="14263" y="6955"/>
                  </a:cubicBezTo>
                  <a:cubicBezTo>
                    <a:pt x="14880" y="6971"/>
                    <a:pt x="15489" y="6979"/>
                    <a:pt x="16088" y="6979"/>
                  </a:cubicBezTo>
                  <a:cubicBezTo>
                    <a:pt x="17488" y="6979"/>
                    <a:pt x="18836" y="6936"/>
                    <a:pt x="20105" y="6852"/>
                  </a:cubicBezTo>
                  <a:cubicBezTo>
                    <a:pt x="21295" y="6765"/>
                    <a:pt x="22417" y="6653"/>
                    <a:pt x="23427" y="6498"/>
                  </a:cubicBezTo>
                  <a:cubicBezTo>
                    <a:pt x="27016" y="5963"/>
                    <a:pt x="28638" y="5117"/>
                    <a:pt x="28664" y="3780"/>
                  </a:cubicBezTo>
                  <a:cubicBezTo>
                    <a:pt x="28707" y="2503"/>
                    <a:pt x="27283" y="1623"/>
                    <a:pt x="24074" y="907"/>
                  </a:cubicBezTo>
                  <a:cubicBezTo>
                    <a:pt x="22952" y="665"/>
                    <a:pt x="21666" y="450"/>
                    <a:pt x="20269" y="294"/>
                  </a:cubicBezTo>
                  <a:lnTo>
                    <a:pt x="20269" y="294"/>
                  </a:lnTo>
                  <a:cubicBezTo>
                    <a:pt x="20588" y="898"/>
                    <a:pt x="20812" y="1545"/>
                    <a:pt x="20933" y="2227"/>
                  </a:cubicBezTo>
                  <a:cubicBezTo>
                    <a:pt x="21692" y="2331"/>
                    <a:pt x="22400" y="2443"/>
                    <a:pt x="23056" y="2572"/>
                  </a:cubicBezTo>
                  <a:cubicBezTo>
                    <a:pt x="25368" y="3029"/>
                    <a:pt x="26308" y="3487"/>
                    <a:pt x="26662" y="3728"/>
                  </a:cubicBezTo>
                  <a:cubicBezTo>
                    <a:pt x="26300" y="3944"/>
                    <a:pt x="25368" y="4350"/>
                    <a:pt x="23151" y="4686"/>
                  </a:cubicBezTo>
                  <a:cubicBezTo>
                    <a:pt x="22443" y="4790"/>
                    <a:pt x="21684" y="4876"/>
                    <a:pt x="20864" y="4945"/>
                  </a:cubicBezTo>
                  <a:cubicBezTo>
                    <a:pt x="19233" y="5081"/>
                    <a:pt x="17593" y="5149"/>
                    <a:pt x="15950" y="5149"/>
                  </a:cubicBezTo>
                  <a:cubicBezTo>
                    <a:pt x="15402" y="5149"/>
                    <a:pt x="14854" y="5141"/>
                    <a:pt x="14307" y="5126"/>
                  </a:cubicBezTo>
                  <a:cubicBezTo>
                    <a:pt x="12124" y="5074"/>
                    <a:pt x="9941" y="4910"/>
                    <a:pt x="7766" y="4626"/>
                  </a:cubicBezTo>
                  <a:cubicBezTo>
                    <a:pt x="7016" y="4522"/>
                    <a:pt x="6300" y="4410"/>
                    <a:pt x="5644" y="4272"/>
                  </a:cubicBezTo>
                  <a:cubicBezTo>
                    <a:pt x="3340" y="3823"/>
                    <a:pt x="2400" y="3366"/>
                    <a:pt x="2037" y="3124"/>
                  </a:cubicBezTo>
                  <a:cubicBezTo>
                    <a:pt x="2400" y="2909"/>
                    <a:pt x="3331" y="2503"/>
                    <a:pt x="5549" y="2167"/>
                  </a:cubicBezTo>
                  <a:cubicBezTo>
                    <a:pt x="6256" y="2063"/>
                    <a:pt x="7024" y="1977"/>
                    <a:pt x="7835" y="1899"/>
                  </a:cubicBezTo>
                  <a:cubicBezTo>
                    <a:pt x="7991" y="1235"/>
                    <a:pt x="8250" y="596"/>
                    <a:pt x="8603" y="1"/>
                  </a:cubicBezTo>
                  <a:close/>
                </a:path>
              </a:pathLst>
            </a:custGeom>
            <a:solidFill>
              <a:srgbClr val="00ADA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2879;p71">
              <a:extLst>
                <a:ext uri="{FF2B5EF4-FFF2-40B4-BE49-F238E27FC236}">
                  <a16:creationId xmlns:a16="http://schemas.microsoft.com/office/drawing/2014/main" id="{B75427B9-B3A9-A10F-C15D-3AF8DFE29042}"/>
                </a:ext>
              </a:extLst>
            </p:cNvPr>
            <p:cNvSpPr/>
            <p:nvPr/>
          </p:nvSpPr>
          <p:spPr>
            <a:xfrm>
              <a:off x="669637" y="3332814"/>
              <a:ext cx="1002169" cy="410583"/>
            </a:xfrm>
            <a:custGeom>
              <a:avLst/>
              <a:gdLst/>
              <a:ahLst/>
              <a:cxnLst/>
              <a:rect l="l" t="t" r="r" b="b"/>
              <a:pathLst>
                <a:path w="27335" h="11199" extrusionOk="0">
                  <a:moveTo>
                    <a:pt x="24241" y="1"/>
                  </a:moveTo>
                  <a:cubicBezTo>
                    <a:pt x="23480" y="1"/>
                    <a:pt x="22559" y="83"/>
                    <a:pt x="21467" y="247"/>
                  </a:cubicBezTo>
                  <a:cubicBezTo>
                    <a:pt x="20518" y="394"/>
                    <a:pt x="19474" y="601"/>
                    <a:pt x="18378" y="851"/>
                  </a:cubicBezTo>
                  <a:cubicBezTo>
                    <a:pt x="18724" y="1196"/>
                    <a:pt x="19026" y="1567"/>
                    <a:pt x="19293" y="1973"/>
                  </a:cubicBezTo>
                  <a:cubicBezTo>
                    <a:pt x="20121" y="1792"/>
                    <a:pt x="20924" y="1645"/>
                    <a:pt x="21666" y="1533"/>
                  </a:cubicBezTo>
                  <a:cubicBezTo>
                    <a:pt x="22790" y="1360"/>
                    <a:pt x="23633" y="1299"/>
                    <a:pt x="24253" y="1299"/>
                  </a:cubicBezTo>
                  <a:cubicBezTo>
                    <a:pt x="25181" y="1299"/>
                    <a:pt x="25613" y="1435"/>
                    <a:pt x="25747" y="1533"/>
                  </a:cubicBezTo>
                  <a:cubicBezTo>
                    <a:pt x="25669" y="1792"/>
                    <a:pt x="25014" y="2611"/>
                    <a:pt x="22598" y="3949"/>
                  </a:cubicBezTo>
                  <a:cubicBezTo>
                    <a:pt x="21916" y="4320"/>
                    <a:pt x="21157" y="4699"/>
                    <a:pt x="20337" y="5079"/>
                  </a:cubicBezTo>
                  <a:cubicBezTo>
                    <a:pt x="18370" y="5985"/>
                    <a:pt x="16351" y="6779"/>
                    <a:pt x="14297" y="7469"/>
                  </a:cubicBezTo>
                  <a:cubicBezTo>
                    <a:pt x="12244" y="8168"/>
                    <a:pt x="10156" y="8755"/>
                    <a:pt x="8042" y="9229"/>
                  </a:cubicBezTo>
                  <a:cubicBezTo>
                    <a:pt x="7205" y="9410"/>
                    <a:pt x="6411" y="9557"/>
                    <a:pt x="5669" y="9669"/>
                  </a:cubicBezTo>
                  <a:cubicBezTo>
                    <a:pt x="4541" y="9839"/>
                    <a:pt x="3695" y="9899"/>
                    <a:pt x="3072" y="9899"/>
                  </a:cubicBezTo>
                  <a:cubicBezTo>
                    <a:pt x="2148" y="9899"/>
                    <a:pt x="1717" y="9767"/>
                    <a:pt x="1588" y="9669"/>
                  </a:cubicBezTo>
                  <a:cubicBezTo>
                    <a:pt x="1657" y="9410"/>
                    <a:pt x="2321" y="8582"/>
                    <a:pt x="4729" y="7253"/>
                  </a:cubicBezTo>
                  <a:cubicBezTo>
                    <a:pt x="5410" y="6874"/>
                    <a:pt x="6169" y="6503"/>
                    <a:pt x="6998" y="6114"/>
                  </a:cubicBezTo>
                  <a:cubicBezTo>
                    <a:pt x="6955" y="5640"/>
                    <a:pt x="6972" y="5148"/>
                    <a:pt x="7041" y="4673"/>
                  </a:cubicBezTo>
                  <a:lnTo>
                    <a:pt x="7041" y="4673"/>
                  </a:lnTo>
                  <a:cubicBezTo>
                    <a:pt x="5824" y="5217"/>
                    <a:pt x="4720" y="5769"/>
                    <a:pt x="3771" y="6313"/>
                  </a:cubicBezTo>
                  <a:cubicBezTo>
                    <a:pt x="1087" y="7840"/>
                    <a:pt x="0" y="9039"/>
                    <a:pt x="345" y="10083"/>
                  </a:cubicBezTo>
                  <a:cubicBezTo>
                    <a:pt x="602" y="10830"/>
                    <a:pt x="1486" y="11198"/>
                    <a:pt x="3080" y="11198"/>
                  </a:cubicBezTo>
                  <a:cubicBezTo>
                    <a:pt x="3843" y="11198"/>
                    <a:pt x="4769" y="11114"/>
                    <a:pt x="5867" y="10946"/>
                  </a:cubicBezTo>
                  <a:cubicBezTo>
                    <a:pt x="6817" y="10808"/>
                    <a:pt x="7852" y="10601"/>
                    <a:pt x="8948" y="10342"/>
                  </a:cubicBezTo>
                  <a:cubicBezTo>
                    <a:pt x="10760" y="9919"/>
                    <a:pt x="12727" y="9359"/>
                    <a:pt x="14711" y="8694"/>
                  </a:cubicBezTo>
                  <a:cubicBezTo>
                    <a:pt x="16687" y="8021"/>
                    <a:pt x="18603" y="7279"/>
                    <a:pt x="20294" y="6520"/>
                  </a:cubicBezTo>
                  <a:cubicBezTo>
                    <a:pt x="21502" y="5985"/>
                    <a:pt x="22606" y="5424"/>
                    <a:pt x="23555" y="4889"/>
                  </a:cubicBezTo>
                  <a:cubicBezTo>
                    <a:pt x="26247" y="3362"/>
                    <a:pt x="27334" y="2163"/>
                    <a:pt x="26981" y="1110"/>
                  </a:cubicBezTo>
                  <a:cubicBezTo>
                    <a:pt x="26729" y="367"/>
                    <a:pt x="25843" y="1"/>
                    <a:pt x="24241" y="1"/>
                  </a:cubicBezTo>
                  <a:close/>
                </a:path>
              </a:pathLst>
            </a:custGeom>
            <a:solidFill>
              <a:srgbClr val="ACEAE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oogle Shape;2923;p71">
            <a:extLst>
              <a:ext uri="{FF2B5EF4-FFF2-40B4-BE49-F238E27FC236}">
                <a16:creationId xmlns:a16="http://schemas.microsoft.com/office/drawing/2014/main" id="{185555CB-0009-AD74-9051-017662275A51}"/>
              </a:ext>
            </a:extLst>
          </p:cNvPr>
          <p:cNvGrpSpPr/>
          <p:nvPr/>
        </p:nvGrpSpPr>
        <p:grpSpPr>
          <a:xfrm>
            <a:off x="290655" y="5586045"/>
            <a:ext cx="1844846" cy="1074571"/>
            <a:chOff x="9284550" y="1021800"/>
            <a:chExt cx="3909895" cy="2554754"/>
          </a:xfrm>
        </p:grpSpPr>
        <p:sp>
          <p:nvSpPr>
            <p:cNvPr id="17" name="Google Shape;2924;p71">
              <a:extLst>
                <a:ext uri="{FF2B5EF4-FFF2-40B4-BE49-F238E27FC236}">
                  <a16:creationId xmlns:a16="http://schemas.microsoft.com/office/drawing/2014/main" id="{A75C72FA-B01E-6E97-BFE6-18A0C8786E0C}"/>
                </a:ext>
              </a:extLst>
            </p:cNvPr>
            <p:cNvSpPr/>
            <p:nvPr/>
          </p:nvSpPr>
          <p:spPr>
            <a:xfrm>
              <a:off x="10789070" y="1492544"/>
              <a:ext cx="314024" cy="636299"/>
            </a:xfrm>
            <a:custGeom>
              <a:avLst/>
              <a:gdLst/>
              <a:ahLst/>
              <a:cxnLst/>
              <a:rect l="l" t="t" r="r" b="b"/>
              <a:pathLst>
                <a:path w="6584" h="13341" extrusionOk="0">
                  <a:moveTo>
                    <a:pt x="1" y="1"/>
                  </a:moveTo>
                  <a:lnTo>
                    <a:pt x="1" y="13340"/>
                  </a:lnTo>
                  <a:cubicBezTo>
                    <a:pt x="3650" y="13297"/>
                    <a:pt x="6584" y="10320"/>
                    <a:pt x="6584" y="6671"/>
                  </a:cubicBezTo>
                  <a:cubicBezTo>
                    <a:pt x="6584" y="3021"/>
                    <a:pt x="3650" y="53"/>
                    <a:pt x="1" y="1"/>
                  </a:cubicBezTo>
                  <a:close/>
                </a:path>
              </a:pathLst>
            </a:custGeom>
            <a:solidFill>
              <a:srgbClr val="FDE15F"/>
            </a:solidFill>
            <a:ln w="9525" cap="flat" cmpd="sng">
              <a:solidFill>
                <a:srgbClr val="FDE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2925;p71">
              <a:extLst>
                <a:ext uri="{FF2B5EF4-FFF2-40B4-BE49-F238E27FC236}">
                  <a16:creationId xmlns:a16="http://schemas.microsoft.com/office/drawing/2014/main" id="{D1777542-C144-1150-E740-B2DACC2D11C5}"/>
                </a:ext>
              </a:extLst>
            </p:cNvPr>
            <p:cNvSpPr/>
            <p:nvPr/>
          </p:nvSpPr>
          <p:spPr>
            <a:xfrm>
              <a:off x="10470996" y="1492544"/>
              <a:ext cx="318126" cy="636299"/>
            </a:xfrm>
            <a:custGeom>
              <a:avLst/>
              <a:gdLst/>
              <a:ahLst/>
              <a:cxnLst/>
              <a:rect l="l" t="t" r="r" b="b"/>
              <a:pathLst>
                <a:path w="6670" h="13341" extrusionOk="0">
                  <a:moveTo>
                    <a:pt x="6670" y="1"/>
                  </a:moveTo>
                  <a:cubicBezTo>
                    <a:pt x="2985" y="1"/>
                    <a:pt x="0" y="2986"/>
                    <a:pt x="0" y="6671"/>
                  </a:cubicBezTo>
                  <a:cubicBezTo>
                    <a:pt x="0" y="10355"/>
                    <a:pt x="2985" y="13340"/>
                    <a:pt x="6670" y="13340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FDE15F"/>
            </a:solidFill>
            <a:ln w="9525" cap="flat" cmpd="sng">
              <a:solidFill>
                <a:srgbClr val="FDE1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926;p71">
              <a:extLst>
                <a:ext uri="{FF2B5EF4-FFF2-40B4-BE49-F238E27FC236}">
                  <a16:creationId xmlns:a16="http://schemas.microsoft.com/office/drawing/2014/main" id="{01E027C6-4A88-D03C-C52C-BE1CBA5755DE}"/>
                </a:ext>
              </a:extLst>
            </p:cNvPr>
            <p:cNvSpPr/>
            <p:nvPr/>
          </p:nvSpPr>
          <p:spPr>
            <a:xfrm>
              <a:off x="11969744" y="1890076"/>
              <a:ext cx="661339" cy="967970"/>
            </a:xfrm>
            <a:custGeom>
              <a:avLst/>
              <a:gdLst/>
              <a:ahLst/>
              <a:cxnLst/>
              <a:rect l="l" t="t" r="r" b="b"/>
              <a:pathLst>
                <a:path w="13866" h="20295" extrusionOk="0">
                  <a:moveTo>
                    <a:pt x="3227" y="9"/>
                  </a:moveTo>
                  <a:cubicBezTo>
                    <a:pt x="2873" y="9"/>
                    <a:pt x="2675" y="398"/>
                    <a:pt x="2494" y="838"/>
                  </a:cubicBezTo>
                  <a:lnTo>
                    <a:pt x="3960" y="838"/>
                  </a:lnTo>
                  <a:cubicBezTo>
                    <a:pt x="3779" y="398"/>
                    <a:pt x="3581" y="9"/>
                    <a:pt x="3227" y="9"/>
                  </a:cubicBezTo>
                  <a:close/>
                  <a:moveTo>
                    <a:pt x="9" y="1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4997"/>
                  </a:lnTo>
                  <a:lnTo>
                    <a:pt x="155" y="5281"/>
                  </a:lnTo>
                  <a:lnTo>
                    <a:pt x="155" y="838"/>
                  </a:lnTo>
                  <a:lnTo>
                    <a:pt x="742" y="838"/>
                  </a:lnTo>
                  <a:cubicBezTo>
                    <a:pt x="561" y="398"/>
                    <a:pt x="362" y="1"/>
                    <a:pt x="9" y="1"/>
                  </a:cubicBezTo>
                  <a:close/>
                  <a:moveTo>
                    <a:pt x="6739" y="5911"/>
                  </a:moveTo>
                  <a:lnTo>
                    <a:pt x="6739" y="17430"/>
                  </a:lnTo>
                  <a:lnTo>
                    <a:pt x="7049" y="17516"/>
                  </a:lnTo>
                  <a:cubicBezTo>
                    <a:pt x="7515" y="17247"/>
                    <a:pt x="8020" y="17121"/>
                    <a:pt x="8516" y="17121"/>
                  </a:cubicBezTo>
                  <a:cubicBezTo>
                    <a:pt x="9677" y="17121"/>
                    <a:pt x="10792" y="17811"/>
                    <a:pt x="11251" y="18983"/>
                  </a:cubicBezTo>
                  <a:cubicBezTo>
                    <a:pt x="12149" y="19371"/>
                    <a:pt x="13020" y="19803"/>
                    <a:pt x="13866" y="20294"/>
                  </a:cubicBezTo>
                  <a:lnTo>
                    <a:pt x="6739" y="5911"/>
                  </a:ln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927;p71">
              <a:extLst>
                <a:ext uri="{FF2B5EF4-FFF2-40B4-BE49-F238E27FC236}">
                  <a16:creationId xmlns:a16="http://schemas.microsoft.com/office/drawing/2014/main" id="{643EC89E-2FB2-3354-5BB4-2CAFC133D4D7}"/>
                </a:ext>
              </a:extLst>
            </p:cNvPr>
            <p:cNvSpPr/>
            <p:nvPr/>
          </p:nvSpPr>
          <p:spPr>
            <a:xfrm>
              <a:off x="11827758" y="1523831"/>
              <a:ext cx="142417" cy="463023"/>
            </a:xfrm>
            <a:custGeom>
              <a:avLst/>
              <a:gdLst/>
              <a:ahLst/>
              <a:cxnLst/>
              <a:rect l="l" t="t" r="r" b="b"/>
              <a:pathLst>
                <a:path w="2986" h="9708" extrusionOk="0">
                  <a:moveTo>
                    <a:pt x="2977" y="1"/>
                  </a:moveTo>
                  <a:lnTo>
                    <a:pt x="0" y="6006"/>
                  </a:lnTo>
                  <a:lnTo>
                    <a:pt x="1139" y="6006"/>
                  </a:lnTo>
                  <a:lnTo>
                    <a:pt x="993" y="6299"/>
                  </a:lnTo>
                  <a:lnTo>
                    <a:pt x="984" y="6317"/>
                  </a:lnTo>
                  <a:lnTo>
                    <a:pt x="397" y="7464"/>
                  </a:lnTo>
                  <a:lnTo>
                    <a:pt x="397" y="7904"/>
                  </a:lnTo>
                  <a:lnTo>
                    <a:pt x="1372" y="9707"/>
                  </a:lnTo>
                  <a:cubicBezTo>
                    <a:pt x="2175" y="9707"/>
                    <a:pt x="2175" y="7697"/>
                    <a:pt x="2977" y="7688"/>
                  </a:cubicBezTo>
                  <a:lnTo>
                    <a:pt x="2986" y="7688"/>
                  </a:lnTo>
                  <a:lnTo>
                    <a:pt x="2986" y="27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928;p71">
              <a:extLst>
                <a:ext uri="{FF2B5EF4-FFF2-40B4-BE49-F238E27FC236}">
                  <a16:creationId xmlns:a16="http://schemas.microsoft.com/office/drawing/2014/main" id="{081973BA-EC2F-33EC-A598-EDD1422783A2}"/>
                </a:ext>
              </a:extLst>
            </p:cNvPr>
            <p:cNvSpPr/>
            <p:nvPr/>
          </p:nvSpPr>
          <p:spPr>
            <a:xfrm>
              <a:off x="11970126" y="1525071"/>
              <a:ext cx="202131" cy="404978"/>
            </a:xfrm>
            <a:custGeom>
              <a:avLst/>
              <a:gdLst/>
              <a:ahLst/>
              <a:cxnLst/>
              <a:rect l="l" t="t" r="r" b="b"/>
              <a:pathLst>
                <a:path w="4238" h="8491" extrusionOk="0">
                  <a:moveTo>
                    <a:pt x="1" y="1"/>
                  </a:moveTo>
                  <a:lnTo>
                    <a:pt x="4211" y="8491"/>
                  </a:lnTo>
                  <a:lnTo>
                    <a:pt x="4237" y="8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E6D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929;p71">
              <a:extLst>
                <a:ext uri="{FF2B5EF4-FFF2-40B4-BE49-F238E27FC236}">
                  <a16:creationId xmlns:a16="http://schemas.microsoft.com/office/drawing/2014/main" id="{F79AB696-498A-00EC-3D56-FD1D813601A8}"/>
                </a:ext>
              </a:extLst>
            </p:cNvPr>
            <p:cNvSpPr/>
            <p:nvPr/>
          </p:nvSpPr>
          <p:spPr>
            <a:xfrm>
              <a:off x="11970126" y="1525071"/>
              <a:ext cx="200891" cy="404978"/>
            </a:xfrm>
            <a:custGeom>
              <a:avLst/>
              <a:gdLst/>
              <a:ahLst/>
              <a:cxnLst/>
              <a:rect l="l" t="t" r="r" b="b"/>
              <a:pathLst>
                <a:path w="4212" h="8491" extrusionOk="0">
                  <a:moveTo>
                    <a:pt x="1" y="1"/>
                  </a:moveTo>
                  <a:lnTo>
                    <a:pt x="1" y="7662"/>
                  </a:lnTo>
                  <a:cubicBezTo>
                    <a:pt x="354" y="7662"/>
                    <a:pt x="553" y="8051"/>
                    <a:pt x="734" y="8491"/>
                  </a:cubicBezTo>
                  <a:lnTo>
                    <a:pt x="2486" y="8491"/>
                  </a:lnTo>
                  <a:cubicBezTo>
                    <a:pt x="2667" y="8051"/>
                    <a:pt x="2865" y="7662"/>
                    <a:pt x="3219" y="7662"/>
                  </a:cubicBezTo>
                  <a:cubicBezTo>
                    <a:pt x="3573" y="7662"/>
                    <a:pt x="3771" y="8051"/>
                    <a:pt x="3952" y="8491"/>
                  </a:cubicBezTo>
                  <a:lnTo>
                    <a:pt x="4211" y="8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930;p71">
              <a:extLst>
                <a:ext uri="{FF2B5EF4-FFF2-40B4-BE49-F238E27FC236}">
                  <a16:creationId xmlns:a16="http://schemas.microsoft.com/office/drawing/2014/main" id="{7963F1C8-A33C-2422-82E9-F76C5FFF1175}"/>
                </a:ext>
              </a:extLst>
            </p:cNvPr>
            <p:cNvSpPr/>
            <p:nvPr/>
          </p:nvSpPr>
          <p:spPr>
            <a:xfrm>
              <a:off x="10406370" y="1022182"/>
              <a:ext cx="965871" cy="1788944"/>
            </a:xfrm>
            <a:custGeom>
              <a:avLst/>
              <a:gdLst/>
              <a:ahLst/>
              <a:cxnLst/>
              <a:rect l="l" t="t" r="r" b="b"/>
              <a:pathLst>
                <a:path w="20251" h="37508" extrusionOk="0">
                  <a:moveTo>
                    <a:pt x="20251" y="1"/>
                  </a:moveTo>
                  <a:lnTo>
                    <a:pt x="0" y="37508"/>
                  </a:lnTo>
                  <a:lnTo>
                    <a:pt x="20251" y="37508"/>
                  </a:lnTo>
                  <a:lnTo>
                    <a:pt x="20251" y="1"/>
                  </a:ln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931;p71">
              <a:extLst>
                <a:ext uri="{FF2B5EF4-FFF2-40B4-BE49-F238E27FC236}">
                  <a16:creationId xmlns:a16="http://schemas.microsoft.com/office/drawing/2014/main" id="{AC9B6943-2D58-B302-025D-D916A69C0389}"/>
                </a:ext>
              </a:extLst>
            </p:cNvPr>
            <p:cNvSpPr/>
            <p:nvPr/>
          </p:nvSpPr>
          <p:spPr>
            <a:xfrm>
              <a:off x="11372181" y="1022182"/>
              <a:ext cx="966301" cy="1788944"/>
            </a:xfrm>
            <a:custGeom>
              <a:avLst/>
              <a:gdLst/>
              <a:ahLst/>
              <a:cxnLst/>
              <a:rect l="l" t="t" r="r" b="b"/>
              <a:pathLst>
                <a:path w="20260" h="37508" extrusionOk="0">
                  <a:moveTo>
                    <a:pt x="1" y="1"/>
                  </a:moveTo>
                  <a:lnTo>
                    <a:pt x="1" y="37508"/>
                  </a:lnTo>
                  <a:lnTo>
                    <a:pt x="20260" y="37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932;p71">
              <a:extLst>
                <a:ext uri="{FF2B5EF4-FFF2-40B4-BE49-F238E27FC236}">
                  <a16:creationId xmlns:a16="http://schemas.microsoft.com/office/drawing/2014/main" id="{2EE21915-574E-BB58-F3AB-50349E799A0D}"/>
                </a:ext>
              </a:extLst>
            </p:cNvPr>
            <p:cNvSpPr/>
            <p:nvPr/>
          </p:nvSpPr>
          <p:spPr>
            <a:xfrm>
              <a:off x="11087827" y="1929997"/>
              <a:ext cx="158920" cy="776618"/>
            </a:xfrm>
            <a:custGeom>
              <a:avLst/>
              <a:gdLst/>
              <a:ahLst/>
              <a:cxnLst/>
              <a:rect l="l" t="t" r="r" b="b"/>
              <a:pathLst>
                <a:path w="3332" h="16283" extrusionOk="0">
                  <a:moveTo>
                    <a:pt x="1" y="1"/>
                  </a:moveTo>
                  <a:lnTo>
                    <a:pt x="1" y="16282"/>
                  </a:lnTo>
                  <a:lnTo>
                    <a:pt x="3331" y="16282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933;p71">
              <a:extLst>
                <a:ext uri="{FF2B5EF4-FFF2-40B4-BE49-F238E27FC236}">
                  <a16:creationId xmlns:a16="http://schemas.microsoft.com/office/drawing/2014/main" id="{200D8D51-C1EB-F2F8-C713-8CF83D44BBD1}"/>
                </a:ext>
              </a:extLst>
            </p:cNvPr>
            <p:cNvSpPr/>
            <p:nvPr/>
          </p:nvSpPr>
          <p:spPr>
            <a:xfrm>
              <a:off x="11242977" y="1929997"/>
              <a:ext cx="159301" cy="776618"/>
            </a:xfrm>
            <a:custGeom>
              <a:avLst/>
              <a:gdLst/>
              <a:ahLst/>
              <a:cxnLst/>
              <a:rect l="l" t="t" r="r" b="b"/>
              <a:pathLst>
                <a:path w="3340" h="16283" extrusionOk="0">
                  <a:moveTo>
                    <a:pt x="1" y="1"/>
                  </a:moveTo>
                  <a:lnTo>
                    <a:pt x="1" y="16282"/>
                  </a:lnTo>
                  <a:lnTo>
                    <a:pt x="3340" y="16282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934;p71">
              <a:extLst>
                <a:ext uri="{FF2B5EF4-FFF2-40B4-BE49-F238E27FC236}">
                  <a16:creationId xmlns:a16="http://schemas.microsoft.com/office/drawing/2014/main" id="{FDF423D7-D28C-38A4-8173-129DA799D011}"/>
                </a:ext>
              </a:extLst>
            </p:cNvPr>
            <p:cNvSpPr/>
            <p:nvPr/>
          </p:nvSpPr>
          <p:spPr>
            <a:xfrm>
              <a:off x="11087827" y="1929997"/>
              <a:ext cx="284405" cy="48"/>
            </a:xfrm>
            <a:custGeom>
              <a:avLst/>
              <a:gdLst/>
              <a:ahLst/>
              <a:cxnLst/>
              <a:rect l="l" t="t" r="r" b="b"/>
              <a:pathLst>
                <a:path w="5963" h="1" extrusionOk="0">
                  <a:moveTo>
                    <a:pt x="5963" y="1"/>
                  </a:moveTo>
                  <a:lnTo>
                    <a:pt x="1" y="1"/>
                  </a:lnTo>
                  <a:lnTo>
                    <a:pt x="3254" y="1"/>
                  </a:lnTo>
                  <a:lnTo>
                    <a:pt x="5963" y="1"/>
                  </a:lnTo>
                  <a:close/>
                </a:path>
              </a:pathLst>
            </a:custGeom>
            <a:solidFill>
              <a:srgbClr val="68315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2935;p71">
              <a:extLst>
                <a:ext uri="{FF2B5EF4-FFF2-40B4-BE49-F238E27FC236}">
                  <a16:creationId xmlns:a16="http://schemas.microsoft.com/office/drawing/2014/main" id="{AE5C33FB-4438-29FC-BC4D-3C4A7F09C4B8}"/>
                </a:ext>
              </a:extLst>
            </p:cNvPr>
            <p:cNvSpPr/>
            <p:nvPr/>
          </p:nvSpPr>
          <p:spPr>
            <a:xfrm>
              <a:off x="11179591" y="2049757"/>
              <a:ext cx="35056" cy="10731"/>
            </a:xfrm>
            <a:custGeom>
              <a:avLst/>
              <a:gdLst/>
              <a:ahLst/>
              <a:cxnLst/>
              <a:rect l="l" t="t" r="r" b="b"/>
              <a:pathLst>
                <a:path w="735" h="225" extrusionOk="0">
                  <a:moveTo>
                    <a:pt x="1" y="1"/>
                  </a:moveTo>
                  <a:lnTo>
                    <a:pt x="1" y="225"/>
                  </a:lnTo>
                  <a:lnTo>
                    <a:pt x="734" y="22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2936;p71">
              <a:extLst>
                <a:ext uri="{FF2B5EF4-FFF2-40B4-BE49-F238E27FC236}">
                  <a16:creationId xmlns:a16="http://schemas.microsoft.com/office/drawing/2014/main" id="{D235BB41-EE67-F054-480D-D890886C1FCC}"/>
                </a:ext>
              </a:extLst>
            </p:cNvPr>
            <p:cNvSpPr/>
            <p:nvPr/>
          </p:nvSpPr>
          <p:spPr>
            <a:xfrm>
              <a:off x="11241737" y="1563036"/>
              <a:ext cx="10350" cy="120955"/>
            </a:xfrm>
            <a:custGeom>
              <a:avLst/>
              <a:gdLst/>
              <a:ahLst/>
              <a:cxnLst/>
              <a:rect l="l" t="t" r="r" b="b"/>
              <a:pathLst>
                <a:path w="217" h="2536" extrusionOk="0">
                  <a:moveTo>
                    <a:pt x="109" y="1"/>
                  </a:moveTo>
                  <a:cubicBezTo>
                    <a:pt x="55" y="1"/>
                    <a:pt x="1" y="37"/>
                    <a:pt x="1" y="111"/>
                  </a:cubicBezTo>
                  <a:lnTo>
                    <a:pt x="1" y="2432"/>
                  </a:lnTo>
                  <a:cubicBezTo>
                    <a:pt x="1" y="2492"/>
                    <a:pt x="44" y="2535"/>
                    <a:pt x="104" y="2535"/>
                  </a:cubicBezTo>
                  <a:cubicBezTo>
                    <a:pt x="165" y="2535"/>
                    <a:pt x="216" y="2492"/>
                    <a:pt x="216" y="2432"/>
                  </a:cubicBezTo>
                  <a:lnTo>
                    <a:pt x="216" y="111"/>
                  </a:lnTo>
                  <a:cubicBezTo>
                    <a:pt x="216" y="37"/>
                    <a:pt x="162" y="1"/>
                    <a:pt x="109" y="1"/>
                  </a:cubicBezTo>
                  <a:close/>
                </a:path>
              </a:pathLst>
            </a:custGeom>
            <a:solidFill>
              <a:srgbClr val="B27C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2937;p71">
              <a:extLst>
                <a:ext uri="{FF2B5EF4-FFF2-40B4-BE49-F238E27FC236}">
                  <a16:creationId xmlns:a16="http://schemas.microsoft.com/office/drawing/2014/main" id="{2FCDCB4B-AC3F-CAC1-F3A6-4F0B60334CAB}"/>
                </a:ext>
              </a:extLst>
            </p:cNvPr>
            <p:cNvSpPr/>
            <p:nvPr/>
          </p:nvSpPr>
          <p:spPr>
            <a:xfrm>
              <a:off x="11073423" y="1650174"/>
              <a:ext cx="173705" cy="279874"/>
            </a:xfrm>
            <a:custGeom>
              <a:avLst/>
              <a:gdLst/>
              <a:ahLst/>
              <a:cxnLst/>
              <a:rect l="l" t="t" r="r" b="b"/>
              <a:pathLst>
                <a:path w="3642" h="5868" extrusionOk="0">
                  <a:moveTo>
                    <a:pt x="3642" y="1"/>
                  </a:moveTo>
                  <a:lnTo>
                    <a:pt x="1" y="5868"/>
                  </a:lnTo>
                  <a:lnTo>
                    <a:pt x="3642" y="5868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2938;p71">
              <a:extLst>
                <a:ext uri="{FF2B5EF4-FFF2-40B4-BE49-F238E27FC236}">
                  <a16:creationId xmlns:a16="http://schemas.microsoft.com/office/drawing/2014/main" id="{B895A4D8-BDAC-4730-07F6-EDBB8AC0ABCB}"/>
                </a:ext>
              </a:extLst>
            </p:cNvPr>
            <p:cNvSpPr/>
            <p:nvPr/>
          </p:nvSpPr>
          <p:spPr>
            <a:xfrm>
              <a:off x="11247079" y="1650174"/>
              <a:ext cx="169603" cy="279874"/>
            </a:xfrm>
            <a:custGeom>
              <a:avLst/>
              <a:gdLst/>
              <a:ahLst/>
              <a:cxnLst/>
              <a:rect l="l" t="t" r="r" b="b"/>
              <a:pathLst>
                <a:path w="3556" h="5868" extrusionOk="0">
                  <a:moveTo>
                    <a:pt x="1" y="1"/>
                  </a:moveTo>
                  <a:lnTo>
                    <a:pt x="1" y="5868"/>
                  </a:lnTo>
                  <a:lnTo>
                    <a:pt x="3556" y="5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2939;p71">
              <a:extLst>
                <a:ext uri="{FF2B5EF4-FFF2-40B4-BE49-F238E27FC236}">
                  <a16:creationId xmlns:a16="http://schemas.microsoft.com/office/drawing/2014/main" id="{0332D887-3FAF-D8E9-66A4-38C075EF1D95}"/>
                </a:ext>
              </a:extLst>
            </p:cNvPr>
            <p:cNvSpPr/>
            <p:nvPr/>
          </p:nvSpPr>
          <p:spPr>
            <a:xfrm>
              <a:off x="11977137" y="1929997"/>
              <a:ext cx="158872" cy="776618"/>
            </a:xfrm>
            <a:custGeom>
              <a:avLst/>
              <a:gdLst/>
              <a:ahLst/>
              <a:cxnLst/>
              <a:rect l="l" t="t" r="r" b="b"/>
              <a:pathLst>
                <a:path w="3331" h="16283" extrusionOk="0">
                  <a:moveTo>
                    <a:pt x="0" y="1"/>
                  </a:moveTo>
                  <a:lnTo>
                    <a:pt x="0" y="16282"/>
                  </a:lnTo>
                  <a:lnTo>
                    <a:pt x="3331" y="16282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2940;p71">
              <a:extLst>
                <a:ext uri="{FF2B5EF4-FFF2-40B4-BE49-F238E27FC236}">
                  <a16:creationId xmlns:a16="http://schemas.microsoft.com/office/drawing/2014/main" id="{D3F9B93E-A53F-B4EB-5406-18048AE33968}"/>
                </a:ext>
              </a:extLst>
            </p:cNvPr>
            <p:cNvSpPr/>
            <p:nvPr/>
          </p:nvSpPr>
          <p:spPr>
            <a:xfrm>
              <a:off x="12132287" y="1929997"/>
              <a:ext cx="158872" cy="812818"/>
            </a:xfrm>
            <a:custGeom>
              <a:avLst/>
              <a:gdLst/>
              <a:ahLst/>
              <a:cxnLst/>
              <a:rect l="l" t="t" r="r" b="b"/>
              <a:pathLst>
                <a:path w="3331" h="17042" extrusionOk="0">
                  <a:moveTo>
                    <a:pt x="0" y="1"/>
                  </a:moveTo>
                  <a:lnTo>
                    <a:pt x="0" y="17041"/>
                  </a:lnTo>
                  <a:lnTo>
                    <a:pt x="3331" y="17041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2941;p71">
              <a:extLst>
                <a:ext uri="{FF2B5EF4-FFF2-40B4-BE49-F238E27FC236}">
                  <a16:creationId xmlns:a16="http://schemas.microsoft.com/office/drawing/2014/main" id="{A1465507-4483-007A-D9BB-3C388882E796}"/>
                </a:ext>
              </a:extLst>
            </p:cNvPr>
            <p:cNvSpPr/>
            <p:nvPr/>
          </p:nvSpPr>
          <p:spPr>
            <a:xfrm>
              <a:off x="11962733" y="1650174"/>
              <a:ext cx="173276" cy="279874"/>
            </a:xfrm>
            <a:custGeom>
              <a:avLst/>
              <a:gdLst/>
              <a:ahLst/>
              <a:cxnLst/>
              <a:rect l="l" t="t" r="r" b="b"/>
              <a:pathLst>
                <a:path w="3633" h="5868" extrusionOk="0">
                  <a:moveTo>
                    <a:pt x="3633" y="1"/>
                  </a:moveTo>
                  <a:lnTo>
                    <a:pt x="0" y="5868"/>
                  </a:lnTo>
                  <a:lnTo>
                    <a:pt x="3633" y="5868"/>
                  </a:lnTo>
                  <a:lnTo>
                    <a:pt x="3633" y="1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2942;p71">
              <a:extLst>
                <a:ext uri="{FF2B5EF4-FFF2-40B4-BE49-F238E27FC236}">
                  <a16:creationId xmlns:a16="http://schemas.microsoft.com/office/drawing/2014/main" id="{BF90089E-8B3F-FB50-2108-A14594651674}"/>
                </a:ext>
              </a:extLst>
            </p:cNvPr>
            <p:cNvSpPr/>
            <p:nvPr/>
          </p:nvSpPr>
          <p:spPr>
            <a:xfrm>
              <a:off x="12135959" y="1650174"/>
              <a:ext cx="169603" cy="279874"/>
            </a:xfrm>
            <a:custGeom>
              <a:avLst/>
              <a:gdLst/>
              <a:ahLst/>
              <a:cxnLst/>
              <a:rect l="l" t="t" r="r" b="b"/>
              <a:pathLst>
                <a:path w="3556" h="5868" extrusionOk="0">
                  <a:moveTo>
                    <a:pt x="1" y="1"/>
                  </a:moveTo>
                  <a:lnTo>
                    <a:pt x="1" y="5868"/>
                  </a:lnTo>
                  <a:lnTo>
                    <a:pt x="3556" y="5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2943;p71">
              <a:extLst>
                <a:ext uri="{FF2B5EF4-FFF2-40B4-BE49-F238E27FC236}">
                  <a16:creationId xmlns:a16="http://schemas.microsoft.com/office/drawing/2014/main" id="{B5270AB7-CE72-F0A2-42A7-5C1878197C04}"/>
                </a:ext>
              </a:extLst>
            </p:cNvPr>
            <p:cNvSpPr/>
            <p:nvPr/>
          </p:nvSpPr>
          <p:spPr>
            <a:xfrm>
              <a:off x="11532673" y="1879822"/>
              <a:ext cx="158920" cy="776570"/>
            </a:xfrm>
            <a:custGeom>
              <a:avLst/>
              <a:gdLst/>
              <a:ahLst/>
              <a:cxnLst/>
              <a:rect l="l" t="t" r="r" b="b"/>
              <a:pathLst>
                <a:path w="3332" h="16282" extrusionOk="0">
                  <a:moveTo>
                    <a:pt x="1" y="0"/>
                  </a:moveTo>
                  <a:lnTo>
                    <a:pt x="1" y="16282"/>
                  </a:lnTo>
                  <a:lnTo>
                    <a:pt x="3331" y="16282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2944;p71">
              <a:extLst>
                <a:ext uri="{FF2B5EF4-FFF2-40B4-BE49-F238E27FC236}">
                  <a16:creationId xmlns:a16="http://schemas.microsoft.com/office/drawing/2014/main" id="{F099218E-6007-ACE6-416F-2C7B37F7EA56}"/>
                </a:ext>
              </a:extLst>
            </p:cNvPr>
            <p:cNvSpPr/>
            <p:nvPr/>
          </p:nvSpPr>
          <p:spPr>
            <a:xfrm>
              <a:off x="11687823" y="1879822"/>
              <a:ext cx="158920" cy="776570"/>
            </a:xfrm>
            <a:custGeom>
              <a:avLst/>
              <a:gdLst/>
              <a:ahLst/>
              <a:cxnLst/>
              <a:rect l="l" t="t" r="r" b="b"/>
              <a:pathLst>
                <a:path w="3332" h="16282" extrusionOk="0">
                  <a:moveTo>
                    <a:pt x="1" y="0"/>
                  </a:moveTo>
                  <a:lnTo>
                    <a:pt x="1" y="16282"/>
                  </a:lnTo>
                  <a:lnTo>
                    <a:pt x="3331" y="16282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2945;p71">
              <a:extLst>
                <a:ext uri="{FF2B5EF4-FFF2-40B4-BE49-F238E27FC236}">
                  <a16:creationId xmlns:a16="http://schemas.microsoft.com/office/drawing/2014/main" id="{044756D0-C69B-CD19-887A-A422EB3D1D8C}"/>
                </a:ext>
              </a:extLst>
            </p:cNvPr>
            <p:cNvSpPr/>
            <p:nvPr/>
          </p:nvSpPr>
          <p:spPr>
            <a:xfrm>
              <a:off x="11532673" y="1879822"/>
              <a:ext cx="302959" cy="48"/>
            </a:xfrm>
            <a:custGeom>
              <a:avLst/>
              <a:gdLst/>
              <a:ahLst/>
              <a:cxnLst/>
              <a:rect l="l" t="t" r="r" b="b"/>
              <a:pathLst>
                <a:path w="6352" h="1" extrusionOk="0">
                  <a:moveTo>
                    <a:pt x="6351" y="0"/>
                  </a:moveTo>
                  <a:lnTo>
                    <a:pt x="1" y="0"/>
                  </a:lnTo>
                  <a:lnTo>
                    <a:pt x="3254" y="0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4D254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2946;p71">
              <a:extLst>
                <a:ext uri="{FF2B5EF4-FFF2-40B4-BE49-F238E27FC236}">
                  <a16:creationId xmlns:a16="http://schemas.microsoft.com/office/drawing/2014/main" id="{C8B0BFD3-03B2-B01D-F574-3A552269B5D9}"/>
                </a:ext>
              </a:extLst>
            </p:cNvPr>
            <p:cNvSpPr/>
            <p:nvPr/>
          </p:nvSpPr>
          <p:spPr>
            <a:xfrm>
              <a:off x="11654913" y="2020521"/>
              <a:ext cx="32957" cy="139556"/>
            </a:xfrm>
            <a:custGeom>
              <a:avLst/>
              <a:gdLst/>
              <a:ahLst/>
              <a:cxnLst/>
              <a:rect l="l" t="t" r="r" b="b"/>
              <a:pathLst>
                <a:path w="691" h="2926" extrusionOk="0">
                  <a:moveTo>
                    <a:pt x="0" y="1"/>
                  </a:moveTo>
                  <a:lnTo>
                    <a:pt x="0" y="2926"/>
                  </a:lnTo>
                  <a:lnTo>
                    <a:pt x="691" y="29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2947;p71">
              <a:extLst>
                <a:ext uri="{FF2B5EF4-FFF2-40B4-BE49-F238E27FC236}">
                  <a16:creationId xmlns:a16="http://schemas.microsoft.com/office/drawing/2014/main" id="{8F6A74D3-8231-8650-FDD0-85A2A4CA1BA1}"/>
                </a:ext>
              </a:extLst>
            </p:cNvPr>
            <p:cNvSpPr/>
            <p:nvPr/>
          </p:nvSpPr>
          <p:spPr>
            <a:xfrm>
              <a:off x="11687823" y="2020521"/>
              <a:ext cx="32957" cy="139556"/>
            </a:xfrm>
            <a:custGeom>
              <a:avLst/>
              <a:gdLst/>
              <a:ahLst/>
              <a:cxnLst/>
              <a:rect l="l" t="t" r="r" b="b"/>
              <a:pathLst>
                <a:path w="691" h="2926" extrusionOk="0">
                  <a:moveTo>
                    <a:pt x="1" y="1"/>
                  </a:moveTo>
                  <a:lnTo>
                    <a:pt x="1" y="2926"/>
                  </a:lnTo>
                  <a:lnTo>
                    <a:pt x="691" y="29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2948;p71">
              <a:extLst>
                <a:ext uri="{FF2B5EF4-FFF2-40B4-BE49-F238E27FC236}">
                  <a16:creationId xmlns:a16="http://schemas.microsoft.com/office/drawing/2014/main" id="{3944BC10-FB5D-B625-EEB0-F0435B531316}"/>
                </a:ext>
              </a:extLst>
            </p:cNvPr>
            <p:cNvSpPr/>
            <p:nvPr/>
          </p:nvSpPr>
          <p:spPr>
            <a:xfrm>
              <a:off x="11163137" y="1570762"/>
              <a:ext cx="83991" cy="42830"/>
            </a:xfrm>
            <a:custGeom>
              <a:avLst/>
              <a:gdLst/>
              <a:ahLst/>
              <a:cxnLst/>
              <a:rect l="l" t="t" r="r" b="b"/>
              <a:pathLst>
                <a:path w="1761" h="898" extrusionOk="0">
                  <a:moveTo>
                    <a:pt x="1" y="0"/>
                  </a:moveTo>
                  <a:lnTo>
                    <a:pt x="294" y="449"/>
                  </a:lnTo>
                  <a:lnTo>
                    <a:pt x="1" y="898"/>
                  </a:lnTo>
                  <a:lnTo>
                    <a:pt x="1761" y="898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2949;p71">
              <a:extLst>
                <a:ext uri="{FF2B5EF4-FFF2-40B4-BE49-F238E27FC236}">
                  <a16:creationId xmlns:a16="http://schemas.microsoft.com/office/drawing/2014/main" id="{82F1F2DE-32BF-25D2-F9DB-F2FDE9506EBD}"/>
                </a:ext>
              </a:extLst>
            </p:cNvPr>
            <p:cNvSpPr/>
            <p:nvPr/>
          </p:nvSpPr>
          <p:spPr>
            <a:xfrm>
              <a:off x="11390729" y="2209000"/>
              <a:ext cx="616469" cy="533802"/>
            </a:xfrm>
            <a:custGeom>
              <a:avLst/>
              <a:gdLst/>
              <a:ahLst/>
              <a:cxnLst/>
              <a:rect l="l" t="t" r="r" b="b"/>
              <a:pathLst>
                <a:path w="6041" h="11192" extrusionOk="0">
                  <a:moveTo>
                    <a:pt x="1" y="1"/>
                  </a:moveTo>
                  <a:lnTo>
                    <a:pt x="1" y="11191"/>
                  </a:lnTo>
                  <a:lnTo>
                    <a:pt x="6040" y="11191"/>
                  </a:lnTo>
                  <a:lnTo>
                    <a:pt x="6040" y="1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2950;p71">
              <a:extLst>
                <a:ext uri="{FF2B5EF4-FFF2-40B4-BE49-F238E27FC236}">
                  <a16:creationId xmlns:a16="http://schemas.microsoft.com/office/drawing/2014/main" id="{7BF433D8-FDD7-50F8-7CB5-C3DD8967E2F6}"/>
                </a:ext>
              </a:extLst>
            </p:cNvPr>
            <p:cNvSpPr/>
            <p:nvPr/>
          </p:nvSpPr>
          <p:spPr>
            <a:xfrm>
              <a:off x="11479589" y="2286369"/>
              <a:ext cx="46980" cy="100064"/>
            </a:xfrm>
            <a:custGeom>
              <a:avLst/>
              <a:gdLst/>
              <a:ahLst/>
              <a:cxnLst/>
              <a:rect l="l" t="t" r="r" b="b"/>
              <a:pathLst>
                <a:path w="985" h="2098" extrusionOk="0">
                  <a:moveTo>
                    <a:pt x="1" y="1"/>
                  </a:moveTo>
                  <a:lnTo>
                    <a:pt x="1" y="2097"/>
                  </a:lnTo>
                  <a:lnTo>
                    <a:pt x="984" y="2097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2951;p71">
              <a:extLst>
                <a:ext uri="{FF2B5EF4-FFF2-40B4-BE49-F238E27FC236}">
                  <a16:creationId xmlns:a16="http://schemas.microsoft.com/office/drawing/2014/main" id="{8B64C390-80E9-2951-95C9-E4A45D8B1AD7}"/>
                </a:ext>
              </a:extLst>
            </p:cNvPr>
            <p:cNvSpPr/>
            <p:nvPr/>
          </p:nvSpPr>
          <p:spPr>
            <a:xfrm>
              <a:off x="11562720" y="2286369"/>
              <a:ext cx="46980" cy="100064"/>
            </a:xfrm>
            <a:custGeom>
              <a:avLst/>
              <a:gdLst/>
              <a:ahLst/>
              <a:cxnLst/>
              <a:rect l="l" t="t" r="r" b="b"/>
              <a:pathLst>
                <a:path w="985" h="2098" extrusionOk="0">
                  <a:moveTo>
                    <a:pt x="1" y="1"/>
                  </a:moveTo>
                  <a:lnTo>
                    <a:pt x="1" y="2097"/>
                  </a:lnTo>
                  <a:lnTo>
                    <a:pt x="984" y="2097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2952;p71">
              <a:extLst>
                <a:ext uri="{FF2B5EF4-FFF2-40B4-BE49-F238E27FC236}">
                  <a16:creationId xmlns:a16="http://schemas.microsoft.com/office/drawing/2014/main" id="{4E0C882B-ED06-474E-008F-B67CA704D2D6}"/>
                </a:ext>
              </a:extLst>
            </p:cNvPr>
            <p:cNvSpPr/>
            <p:nvPr/>
          </p:nvSpPr>
          <p:spPr>
            <a:xfrm>
              <a:off x="11767234" y="2286369"/>
              <a:ext cx="46980" cy="100064"/>
            </a:xfrm>
            <a:custGeom>
              <a:avLst/>
              <a:gdLst/>
              <a:ahLst/>
              <a:cxnLst/>
              <a:rect l="l" t="t" r="r" b="b"/>
              <a:pathLst>
                <a:path w="985" h="2098" extrusionOk="0">
                  <a:moveTo>
                    <a:pt x="1" y="1"/>
                  </a:moveTo>
                  <a:lnTo>
                    <a:pt x="1" y="2097"/>
                  </a:lnTo>
                  <a:lnTo>
                    <a:pt x="985" y="2097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2953;p71">
              <a:extLst>
                <a:ext uri="{FF2B5EF4-FFF2-40B4-BE49-F238E27FC236}">
                  <a16:creationId xmlns:a16="http://schemas.microsoft.com/office/drawing/2014/main" id="{6E24D43E-9AAC-55BB-6571-A10F26D1E615}"/>
                </a:ext>
              </a:extLst>
            </p:cNvPr>
            <p:cNvSpPr/>
            <p:nvPr/>
          </p:nvSpPr>
          <p:spPr>
            <a:xfrm>
              <a:off x="11850365" y="2286369"/>
              <a:ext cx="46980" cy="100064"/>
            </a:xfrm>
            <a:custGeom>
              <a:avLst/>
              <a:gdLst/>
              <a:ahLst/>
              <a:cxnLst/>
              <a:rect l="l" t="t" r="r" b="b"/>
              <a:pathLst>
                <a:path w="985" h="2098" extrusionOk="0">
                  <a:moveTo>
                    <a:pt x="1" y="1"/>
                  </a:moveTo>
                  <a:lnTo>
                    <a:pt x="1" y="2097"/>
                  </a:lnTo>
                  <a:lnTo>
                    <a:pt x="984" y="2097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2954;p71">
              <a:extLst>
                <a:ext uri="{FF2B5EF4-FFF2-40B4-BE49-F238E27FC236}">
                  <a16:creationId xmlns:a16="http://schemas.microsoft.com/office/drawing/2014/main" id="{5C7E2B9F-FE0B-87F2-3D40-41B9EA1196CF}"/>
                </a:ext>
              </a:extLst>
            </p:cNvPr>
            <p:cNvSpPr/>
            <p:nvPr/>
          </p:nvSpPr>
          <p:spPr>
            <a:xfrm>
              <a:off x="11614182" y="2466225"/>
              <a:ext cx="74929" cy="176185"/>
            </a:xfrm>
            <a:custGeom>
              <a:avLst/>
              <a:gdLst/>
              <a:ahLst/>
              <a:cxnLst/>
              <a:rect l="l" t="t" r="r" b="b"/>
              <a:pathLst>
                <a:path w="1571" h="3694" extrusionOk="0">
                  <a:moveTo>
                    <a:pt x="760" y="2252"/>
                  </a:moveTo>
                  <a:cubicBezTo>
                    <a:pt x="613" y="2252"/>
                    <a:pt x="535" y="2425"/>
                    <a:pt x="639" y="2528"/>
                  </a:cubicBezTo>
                  <a:cubicBezTo>
                    <a:pt x="673" y="2563"/>
                    <a:pt x="716" y="2578"/>
                    <a:pt x="757" y="2578"/>
                  </a:cubicBezTo>
                  <a:cubicBezTo>
                    <a:pt x="842" y="2578"/>
                    <a:pt x="923" y="2515"/>
                    <a:pt x="923" y="2416"/>
                  </a:cubicBezTo>
                  <a:cubicBezTo>
                    <a:pt x="915" y="2321"/>
                    <a:pt x="846" y="2252"/>
                    <a:pt x="760" y="2252"/>
                  </a:cubicBezTo>
                  <a:close/>
                  <a:moveTo>
                    <a:pt x="754" y="2137"/>
                  </a:moveTo>
                  <a:cubicBezTo>
                    <a:pt x="893" y="2137"/>
                    <a:pt x="1027" y="2245"/>
                    <a:pt x="1027" y="2408"/>
                  </a:cubicBezTo>
                  <a:cubicBezTo>
                    <a:pt x="1027" y="2563"/>
                    <a:pt x="906" y="2684"/>
                    <a:pt x="760" y="2684"/>
                  </a:cubicBezTo>
                  <a:cubicBezTo>
                    <a:pt x="509" y="2684"/>
                    <a:pt x="389" y="2390"/>
                    <a:pt x="561" y="2218"/>
                  </a:cubicBezTo>
                  <a:cubicBezTo>
                    <a:pt x="617" y="2162"/>
                    <a:pt x="686" y="2137"/>
                    <a:pt x="754" y="2137"/>
                  </a:cubicBezTo>
                  <a:close/>
                  <a:moveTo>
                    <a:pt x="1527" y="0"/>
                  </a:moveTo>
                  <a:cubicBezTo>
                    <a:pt x="716" y="0"/>
                    <a:pt x="52" y="630"/>
                    <a:pt x="0" y="1441"/>
                  </a:cubicBezTo>
                  <a:cubicBezTo>
                    <a:pt x="0" y="1450"/>
                    <a:pt x="0" y="1458"/>
                    <a:pt x="0" y="1467"/>
                  </a:cubicBezTo>
                  <a:lnTo>
                    <a:pt x="0" y="3685"/>
                  </a:lnTo>
                  <a:lnTo>
                    <a:pt x="647" y="3685"/>
                  </a:lnTo>
                  <a:cubicBezTo>
                    <a:pt x="949" y="3685"/>
                    <a:pt x="1260" y="3685"/>
                    <a:pt x="1571" y="3693"/>
                  </a:cubicBezTo>
                  <a:lnTo>
                    <a:pt x="1571" y="0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2955;p71">
              <a:extLst>
                <a:ext uri="{FF2B5EF4-FFF2-40B4-BE49-F238E27FC236}">
                  <a16:creationId xmlns:a16="http://schemas.microsoft.com/office/drawing/2014/main" id="{C602CE97-3837-81FB-0CD9-26E1B437156D}"/>
                </a:ext>
              </a:extLst>
            </p:cNvPr>
            <p:cNvSpPr/>
            <p:nvPr/>
          </p:nvSpPr>
          <p:spPr>
            <a:xfrm>
              <a:off x="11689063" y="2465795"/>
              <a:ext cx="70827" cy="178236"/>
            </a:xfrm>
            <a:custGeom>
              <a:avLst/>
              <a:gdLst/>
              <a:ahLst/>
              <a:cxnLst/>
              <a:rect l="l" t="t" r="r" b="b"/>
              <a:pathLst>
                <a:path w="1485" h="3737" extrusionOk="0">
                  <a:moveTo>
                    <a:pt x="656" y="2261"/>
                  </a:moveTo>
                  <a:cubicBezTo>
                    <a:pt x="510" y="2261"/>
                    <a:pt x="432" y="2434"/>
                    <a:pt x="536" y="2537"/>
                  </a:cubicBezTo>
                  <a:cubicBezTo>
                    <a:pt x="570" y="2572"/>
                    <a:pt x="612" y="2587"/>
                    <a:pt x="654" y="2587"/>
                  </a:cubicBezTo>
                  <a:cubicBezTo>
                    <a:pt x="739" y="2587"/>
                    <a:pt x="820" y="2524"/>
                    <a:pt x="820" y="2425"/>
                  </a:cubicBezTo>
                  <a:cubicBezTo>
                    <a:pt x="820" y="2330"/>
                    <a:pt x="743" y="2261"/>
                    <a:pt x="656" y="2261"/>
                  </a:cubicBezTo>
                  <a:close/>
                  <a:moveTo>
                    <a:pt x="653" y="2146"/>
                  </a:moveTo>
                  <a:cubicBezTo>
                    <a:pt x="790" y="2146"/>
                    <a:pt x="924" y="2254"/>
                    <a:pt x="924" y="2417"/>
                  </a:cubicBezTo>
                  <a:cubicBezTo>
                    <a:pt x="924" y="2572"/>
                    <a:pt x="803" y="2693"/>
                    <a:pt x="656" y="2693"/>
                  </a:cubicBezTo>
                  <a:cubicBezTo>
                    <a:pt x="415" y="2693"/>
                    <a:pt x="294" y="2399"/>
                    <a:pt x="467" y="2227"/>
                  </a:cubicBezTo>
                  <a:cubicBezTo>
                    <a:pt x="520" y="2171"/>
                    <a:pt x="587" y="2146"/>
                    <a:pt x="653" y="2146"/>
                  </a:cubicBezTo>
                  <a:close/>
                  <a:moveTo>
                    <a:pt x="1" y="1"/>
                  </a:moveTo>
                  <a:lnTo>
                    <a:pt x="1" y="9"/>
                  </a:lnTo>
                  <a:lnTo>
                    <a:pt x="1" y="3694"/>
                  </a:lnTo>
                  <a:cubicBezTo>
                    <a:pt x="492" y="3702"/>
                    <a:pt x="984" y="3719"/>
                    <a:pt x="1485" y="3737"/>
                  </a:cubicBezTo>
                  <a:lnTo>
                    <a:pt x="1485" y="1476"/>
                  </a:lnTo>
                  <a:cubicBezTo>
                    <a:pt x="1476" y="1459"/>
                    <a:pt x="1476" y="1450"/>
                    <a:pt x="1485" y="1442"/>
                  </a:cubicBezTo>
                  <a:cubicBezTo>
                    <a:pt x="1442" y="648"/>
                    <a:pt x="794" y="27"/>
                    <a:pt x="1" y="1"/>
                  </a:cubicBez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2956;p71">
              <a:extLst>
                <a:ext uri="{FF2B5EF4-FFF2-40B4-BE49-F238E27FC236}">
                  <a16:creationId xmlns:a16="http://schemas.microsoft.com/office/drawing/2014/main" id="{4C9EC06E-B9DA-DEFF-FFE9-756FA8260004}"/>
                </a:ext>
              </a:extLst>
            </p:cNvPr>
            <p:cNvSpPr/>
            <p:nvPr/>
          </p:nvSpPr>
          <p:spPr>
            <a:xfrm>
              <a:off x="11598539" y="2451010"/>
              <a:ext cx="90144" cy="191782"/>
            </a:xfrm>
            <a:custGeom>
              <a:avLst/>
              <a:gdLst/>
              <a:ahLst/>
              <a:cxnLst/>
              <a:rect l="l" t="t" r="r" b="b"/>
              <a:pathLst>
                <a:path w="1890" h="4021" extrusionOk="0">
                  <a:moveTo>
                    <a:pt x="1855" y="0"/>
                  </a:moveTo>
                  <a:cubicBezTo>
                    <a:pt x="889" y="0"/>
                    <a:pt x="87" y="742"/>
                    <a:pt x="9" y="1700"/>
                  </a:cubicBezTo>
                  <a:cubicBezTo>
                    <a:pt x="9" y="1717"/>
                    <a:pt x="0" y="1734"/>
                    <a:pt x="0" y="1752"/>
                  </a:cubicBezTo>
                  <a:lnTo>
                    <a:pt x="0" y="4021"/>
                  </a:lnTo>
                  <a:lnTo>
                    <a:pt x="164" y="4021"/>
                  </a:lnTo>
                  <a:lnTo>
                    <a:pt x="164" y="1752"/>
                  </a:lnTo>
                  <a:cubicBezTo>
                    <a:pt x="216" y="854"/>
                    <a:pt x="950" y="155"/>
                    <a:pt x="1847" y="155"/>
                  </a:cubicBezTo>
                  <a:lnTo>
                    <a:pt x="1890" y="155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2957;p71">
              <a:extLst>
                <a:ext uri="{FF2B5EF4-FFF2-40B4-BE49-F238E27FC236}">
                  <a16:creationId xmlns:a16="http://schemas.microsoft.com/office/drawing/2014/main" id="{2ECE450D-5664-0B2B-DD4A-50815DDD692E}"/>
                </a:ext>
              </a:extLst>
            </p:cNvPr>
            <p:cNvSpPr/>
            <p:nvPr/>
          </p:nvSpPr>
          <p:spPr>
            <a:xfrm>
              <a:off x="11688633" y="2450581"/>
              <a:ext cx="86471" cy="194691"/>
            </a:xfrm>
            <a:custGeom>
              <a:avLst/>
              <a:gdLst/>
              <a:ahLst/>
              <a:cxnLst/>
              <a:rect l="l" t="t" r="r" b="b"/>
              <a:pathLst>
                <a:path w="1813" h="4082" extrusionOk="0">
                  <a:moveTo>
                    <a:pt x="1" y="0"/>
                  </a:moveTo>
                  <a:lnTo>
                    <a:pt x="10" y="9"/>
                  </a:lnTo>
                  <a:lnTo>
                    <a:pt x="10" y="164"/>
                  </a:lnTo>
                  <a:cubicBezTo>
                    <a:pt x="881" y="190"/>
                    <a:pt x="1597" y="881"/>
                    <a:pt x="1649" y="1761"/>
                  </a:cubicBezTo>
                  <a:lnTo>
                    <a:pt x="1649" y="4073"/>
                  </a:lnTo>
                  <a:lnTo>
                    <a:pt x="1813" y="4082"/>
                  </a:lnTo>
                  <a:lnTo>
                    <a:pt x="1813" y="1761"/>
                  </a:lnTo>
                  <a:cubicBezTo>
                    <a:pt x="1813" y="1743"/>
                    <a:pt x="1804" y="1726"/>
                    <a:pt x="1804" y="1709"/>
                  </a:cubicBezTo>
                  <a:cubicBezTo>
                    <a:pt x="1727" y="768"/>
                    <a:pt x="950" y="26"/>
                    <a:pt x="1" y="0"/>
                  </a:cubicBezTo>
                  <a:close/>
                </a:path>
              </a:pathLst>
            </a:custGeom>
            <a:solidFill>
              <a:srgbClr val="310A0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2958;p71">
              <a:extLst>
                <a:ext uri="{FF2B5EF4-FFF2-40B4-BE49-F238E27FC236}">
                  <a16:creationId xmlns:a16="http://schemas.microsoft.com/office/drawing/2014/main" id="{945E545C-B978-38AB-B4CF-437185F5011D}"/>
                </a:ext>
              </a:extLst>
            </p:cNvPr>
            <p:cNvSpPr/>
            <p:nvPr/>
          </p:nvSpPr>
          <p:spPr>
            <a:xfrm>
              <a:off x="11084155" y="1022182"/>
              <a:ext cx="288078" cy="532181"/>
            </a:xfrm>
            <a:custGeom>
              <a:avLst/>
              <a:gdLst/>
              <a:ahLst/>
              <a:cxnLst/>
              <a:rect l="l" t="t" r="r" b="b"/>
              <a:pathLst>
                <a:path w="6040" h="11158" extrusionOk="0">
                  <a:moveTo>
                    <a:pt x="6040" y="1"/>
                  </a:moveTo>
                  <a:lnTo>
                    <a:pt x="0" y="11157"/>
                  </a:lnTo>
                  <a:cubicBezTo>
                    <a:pt x="1010" y="11157"/>
                    <a:pt x="1010" y="8836"/>
                    <a:pt x="2010" y="8836"/>
                  </a:cubicBezTo>
                  <a:cubicBezTo>
                    <a:pt x="3020" y="8836"/>
                    <a:pt x="3020" y="11157"/>
                    <a:pt x="4029" y="11157"/>
                  </a:cubicBezTo>
                  <a:cubicBezTo>
                    <a:pt x="5039" y="11157"/>
                    <a:pt x="5039" y="8836"/>
                    <a:pt x="6040" y="8836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2959;p71">
              <a:extLst>
                <a:ext uri="{FF2B5EF4-FFF2-40B4-BE49-F238E27FC236}">
                  <a16:creationId xmlns:a16="http://schemas.microsoft.com/office/drawing/2014/main" id="{0D248C1A-E002-2AA6-2497-852F49F027C4}"/>
                </a:ext>
              </a:extLst>
            </p:cNvPr>
            <p:cNvSpPr/>
            <p:nvPr/>
          </p:nvSpPr>
          <p:spPr>
            <a:xfrm>
              <a:off x="11372181" y="1021800"/>
              <a:ext cx="288555" cy="532562"/>
            </a:xfrm>
            <a:custGeom>
              <a:avLst/>
              <a:gdLst/>
              <a:ahLst/>
              <a:cxnLst/>
              <a:rect l="l" t="t" r="r" b="b"/>
              <a:pathLst>
                <a:path w="6050" h="11166" extrusionOk="0">
                  <a:moveTo>
                    <a:pt x="1" y="0"/>
                  </a:moveTo>
                  <a:lnTo>
                    <a:pt x="1" y="9"/>
                  </a:lnTo>
                  <a:lnTo>
                    <a:pt x="6032" y="11165"/>
                  </a:lnTo>
                  <a:lnTo>
                    <a:pt x="6049" y="1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E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2960;p71">
              <a:extLst>
                <a:ext uri="{FF2B5EF4-FFF2-40B4-BE49-F238E27FC236}">
                  <a16:creationId xmlns:a16="http://schemas.microsoft.com/office/drawing/2014/main" id="{EBD89F5A-A2FA-CD50-3D32-E02D920A2006}"/>
                </a:ext>
              </a:extLst>
            </p:cNvPr>
            <p:cNvSpPr/>
            <p:nvPr/>
          </p:nvSpPr>
          <p:spPr>
            <a:xfrm>
              <a:off x="11372181" y="1022182"/>
              <a:ext cx="287696" cy="532562"/>
            </a:xfrm>
            <a:custGeom>
              <a:avLst/>
              <a:gdLst/>
              <a:ahLst/>
              <a:cxnLst/>
              <a:rect l="l" t="t" r="r" b="b"/>
              <a:pathLst>
                <a:path w="6032" h="11166" extrusionOk="0">
                  <a:moveTo>
                    <a:pt x="1" y="1"/>
                  </a:moveTo>
                  <a:lnTo>
                    <a:pt x="1" y="8836"/>
                  </a:lnTo>
                  <a:cubicBezTo>
                    <a:pt x="1010" y="8836"/>
                    <a:pt x="1010" y="11166"/>
                    <a:pt x="2020" y="11166"/>
                  </a:cubicBezTo>
                  <a:cubicBezTo>
                    <a:pt x="3029" y="11166"/>
                    <a:pt x="3029" y="8836"/>
                    <a:pt x="4030" y="8836"/>
                  </a:cubicBezTo>
                  <a:cubicBezTo>
                    <a:pt x="5040" y="8836"/>
                    <a:pt x="5040" y="11131"/>
                    <a:pt x="6032" y="111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2961;p71">
              <a:extLst>
                <a:ext uri="{FF2B5EF4-FFF2-40B4-BE49-F238E27FC236}">
                  <a16:creationId xmlns:a16="http://schemas.microsoft.com/office/drawing/2014/main" id="{F6026DC7-CC77-FC6E-5B72-08AEC3D79E70}"/>
                </a:ext>
              </a:extLst>
            </p:cNvPr>
            <p:cNvSpPr/>
            <p:nvPr/>
          </p:nvSpPr>
          <p:spPr>
            <a:xfrm>
              <a:off x="11372181" y="1022182"/>
              <a:ext cx="477" cy="421481"/>
            </a:xfrm>
            <a:custGeom>
              <a:avLst/>
              <a:gdLst/>
              <a:ahLst/>
              <a:cxnLst/>
              <a:rect l="l" t="t" r="r" b="b"/>
              <a:pathLst>
                <a:path w="10" h="8837" extrusionOk="0">
                  <a:moveTo>
                    <a:pt x="1" y="1"/>
                  </a:moveTo>
                  <a:lnTo>
                    <a:pt x="9" y="8836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2962;p71">
              <a:extLst>
                <a:ext uri="{FF2B5EF4-FFF2-40B4-BE49-F238E27FC236}">
                  <a16:creationId xmlns:a16="http://schemas.microsoft.com/office/drawing/2014/main" id="{DD18314E-8701-74EB-B8B5-DCB3D838AC3F}"/>
                </a:ext>
              </a:extLst>
            </p:cNvPr>
            <p:cNvSpPr/>
            <p:nvPr/>
          </p:nvSpPr>
          <p:spPr>
            <a:xfrm>
              <a:off x="9654515" y="1541526"/>
              <a:ext cx="836284" cy="1549038"/>
            </a:xfrm>
            <a:custGeom>
              <a:avLst/>
              <a:gdLst/>
              <a:ahLst/>
              <a:cxnLst/>
              <a:rect l="l" t="t" r="r" b="b"/>
              <a:pathLst>
                <a:path w="17534" h="32478" extrusionOk="0">
                  <a:moveTo>
                    <a:pt x="17533" y="1"/>
                  </a:moveTo>
                  <a:lnTo>
                    <a:pt x="1" y="32477"/>
                  </a:lnTo>
                  <a:lnTo>
                    <a:pt x="17533" y="32477"/>
                  </a:lnTo>
                  <a:lnTo>
                    <a:pt x="17533" y="1"/>
                  </a:ln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2963;p71">
              <a:extLst>
                <a:ext uri="{FF2B5EF4-FFF2-40B4-BE49-F238E27FC236}">
                  <a16:creationId xmlns:a16="http://schemas.microsoft.com/office/drawing/2014/main" id="{16394D1B-FF6B-CB98-1F03-E9F574EE10A3}"/>
                </a:ext>
              </a:extLst>
            </p:cNvPr>
            <p:cNvSpPr/>
            <p:nvPr/>
          </p:nvSpPr>
          <p:spPr>
            <a:xfrm>
              <a:off x="10490741" y="1541526"/>
              <a:ext cx="836666" cy="1549038"/>
            </a:xfrm>
            <a:custGeom>
              <a:avLst/>
              <a:gdLst/>
              <a:ahLst/>
              <a:cxnLst/>
              <a:rect l="l" t="t" r="r" b="b"/>
              <a:pathLst>
                <a:path w="17542" h="32478" extrusionOk="0">
                  <a:moveTo>
                    <a:pt x="0" y="1"/>
                  </a:moveTo>
                  <a:lnTo>
                    <a:pt x="0" y="32477"/>
                  </a:lnTo>
                  <a:lnTo>
                    <a:pt x="17541" y="32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2964;p71">
              <a:extLst>
                <a:ext uri="{FF2B5EF4-FFF2-40B4-BE49-F238E27FC236}">
                  <a16:creationId xmlns:a16="http://schemas.microsoft.com/office/drawing/2014/main" id="{7C998F20-D0E9-03EF-0C8C-700182F09E66}"/>
                </a:ext>
              </a:extLst>
            </p:cNvPr>
            <p:cNvSpPr/>
            <p:nvPr/>
          </p:nvSpPr>
          <p:spPr>
            <a:xfrm>
              <a:off x="10723251" y="2642122"/>
              <a:ext cx="2142841" cy="780958"/>
            </a:xfrm>
            <a:custGeom>
              <a:avLst/>
              <a:gdLst/>
              <a:ahLst/>
              <a:cxnLst/>
              <a:rect l="l" t="t" r="r" b="b"/>
              <a:pathLst>
                <a:path w="44928" h="16374" extrusionOk="0">
                  <a:moveTo>
                    <a:pt x="19313" y="0"/>
                  </a:moveTo>
                  <a:cubicBezTo>
                    <a:pt x="13957" y="0"/>
                    <a:pt x="9156" y="716"/>
                    <a:pt x="6342" y="1774"/>
                  </a:cubicBezTo>
                  <a:cubicBezTo>
                    <a:pt x="0" y="4164"/>
                    <a:pt x="1907" y="8487"/>
                    <a:pt x="9707" y="11377"/>
                  </a:cubicBezTo>
                  <a:cubicBezTo>
                    <a:pt x="11506" y="12044"/>
                    <a:pt x="13401" y="12295"/>
                    <a:pt x="15334" y="12295"/>
                  </a:cubicBezTo>
                  <a:cubicBezTo>
                    <a:pt x="20603" y="12295"/>
                    <a:pt x="26155" y="10429"/>
                    <a:pt x="30820" y="10031"/>
                  </a:cubicBezTo>
                  <a:cubicBezTo>
                    <a:pt x="30927" y="10022"/>
                    <a:pt x="31031" y="10018"/>
                    <a:pt x="31134" y="10018"/>
                  </a:cubicBezTo>
                  <a:cubicBezTo>
                    <a:pt x="33076" y="10018"/>
                    <a:pt x="34252" y="11608"/>
                    <a:pt x="35350" y="13198"/>
                  </a:cubicBezTo>
                  <a:cubicBezTo>
                    <a:pt x="36444" y="14785"/>
                    <a:pt x="37454" y="16374"/>
                    <a:pt x="39065" y="16374"/>
                  </a:cubicBezTo>
                  <a:cubicBezTo>
                    <a:pt x="40440" y="16374"/>
                    <a:pt x="42252" y="15214"/>
                    <a:pt x="44927" y="11903"/>
                  </a:cubicBezTo>
                  <a:lnTo>
                    <a:pt x="44824" y="8538"/>
                  </a:lnTo>
                  <a:cubicBezTo>
                    <a:pt x="39721" y="2184"/>
                    <a:pt x="28670" y="0"/>
                    <a:pt x="19313" y="0"/>
                  </a:cubicBezTo>
                  <a:close/>
                </a:path>
              </a:pathLst>
            </a:custGeom>
            <a:solidFill>
              <a:srgbClr val="F7D87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965;p71">
              <a:extLst>
                <a:ext uri="{FF2B5EF4-FFF2-40B4-BE49-F238E27FC236}">
                  <a16:creationId xmlns:a16="http://schemas.microsoft.com/office/drawing/2014/main" id="{9FC45C51-493B-51C9-4B9D-C643A494791B}"/>
                </a:ext>
              </a:extLst>
            </p:cNvPr>
            <p:cNvSpPr/>
            <p:nvPr/>
          </p:nvSpPr>
          <p:spPr>
            <a:xfrm>
              <a:off x="9780429" y="2607114"/>
              <a:ext cx="1805399" cy="724535"/>
            </a:xfrm>
            <a:custGeom>
              <a:avLst/>
              <a:gdLst/>
              <a:ahLst/>
              <a:cxnLst/>
              <a:rect l="l" t="t" r="r" b="b"/>
              <a:pathLst>
                <a:path w="37853" h="15191" extrusionOk="0">
                  <a:moveTo>
                    <a:pt x="16703" y="0"/>
                  </a:moveTo>
                  <a:cubicBezTo>
                    <a:pt x="6530" y="0"/>
                    <a:pt x="1" y="5675"/>
                    <a:pt x="1" y="5675"/>
                  </a:cubicBezTo>
                  <a:lnTo>
                    <a:pt x="7499" y="10092"/>
                  </a:lnTo>
                  <a:cubicBezTo>
                    <a:pt x="7499" y="10092"/>
                    <a:pt x="27101" y="15191"/>
                    <a:pt x="28325" y="15191"/>
                  </a:cubicBezTo>
                  <a:cubicBezTo>
                    <a:pt x="28352" y="15191"/>
                    <a:pt x="28371" y="15188"/>
                    <a:pt x="28379" y="15183"/>
                  </a:cubicBezTo>
                  <a:cubicBezTo>
                    <a:pt x="28750" y="14950"/>
                    <a:pt x="35144" y="13259"/>
                    <a:pt x="35144" y="13259"/>
                  </a:cubicBezTo>
                  <a:lnTo>
                    <a:pt x="37853" y="8203"/>
                  </a:lnTo>
                  <a:cubicBezTo>
                    <a:pt x="29934" y="1964"/>
                    <a:pt x="22688" y="0"/>
                    <a:pt x="16703" y="0"/>
                  </a:cubicBezTo>
                  <a:close/>
                </a:path>
              </a:pathLst>
            </a:custGeom>
            <a:solidFill>
              <a:srgbClr val="FDE1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966;p71">
              <a:extLst>
                <a:ext uri="{FF2B5EF4-FFF2-40B4-BE49-F238E27FC236}">
                  <a16:creationId xmlns:a16="http://schemas.microsoft.com/office/drawing/2014/main" id="{6A8BE5D5-CB16-0563-26F9-992B0B85A5EA}"/>
                </a:ext>
              </a:extLst>
            </p:cNvPr>
            <p:cNvSpPr/>
            <p:nvPr/>
          </p:nvSpPr>
          <p:spPr>
            <a:xfrm>
              <a:off x="11012518" y="1158635"/>
              <a:ext cx="255598" cy="164739"/>
            </a:xfrm>
            <a:custGeom>
              <a:avLst/>
              <a:gdLst/>
              <a:ahLst/>
              <a:cxnLst/>
              <a:rect l="l" t="t" r="r" b="b"/>
              <a:pathLst>
                <a:path w="5359" h="3454" extrusionOk="0">
                  <a:moveTo>
                    <a:pt x="3670" y="0"/>
                  </a:moveTo>
                  <a:cubicBezTo>
                    <a:pt x="3204" y="0"/>
                    <a:pt x="2926" y="220"/>
                    <a:pt x="2926" y="220"/>
                  </a:cubicBezTo>
                  <a:cubicBezTo>
                    <a:pt x="3202" y="246"/>
                    <a:pt x="3271" y="660"/>
                    <a:pt x="3271" y="660"/>
                  </a:cubicBezTo>
                  <a:cubicBezTo>
                    <a:pt x="2657" y="473"/>
                    <a:pt x="2155" y="400"/>
                    <a:pt x="1747" y="400"/>
                  </a:cubicBezTo>
                  <a:cubicBezTo>
                    <a:pt x="251" y="400"/>
                    <a:pt x="1" y="1385"/>
                    <a:pt x="1" y="1385"/>
                  </a:cubicBezTo>
                  <a:cubicBezTo>
                    <a:pt x="172" y="1267"/>
                    <a:pt x="357" y="1218"/>
                    <a:pt x="546" y="1218"/>
                  </a:cubicBezTo>
                  <a:cubicBezTo>
                    <a:pt x="1448" y="1218"/>
                    <a:pt x="2434" y="2334"/>
                    <a:pt x="2434" y="2334"/>
                  </a:cubicBezTo>
                  <a:cubicBezTo>
                    <a:pt x="2409" y="2327"/>
                    <a:pt x="2384" y="2324"/>
                    <a:pt x="2360" y="2324"/>
                  </a:cubicBezTo>
                  <a:cubicBezTo>
                    <a:pt x="2135" y="2324"/>
                    <a:pt x="1959" y="2584"/>
                    <a:pt x="1959" y="2584"/>
                  </a:cubicBezTo>
                  <a:cubicBezTo>
                    <a:pt x="2593" y="3235"/>
                    <a:pt x="3169" y="3453"/>
                    <a:pt x="3659" y="3453"/>
                  </a:cubicBezTo>
                  <a:cubicBezTo>
                    <a:pt x="4663" y="3453"/>
                    <a:pt x="5298" y="2533"/>
                    <a:pt x="5299" y="2533"/>
                  </a:cubicBezTo>
                  <a:lnTo>
                    <a:pt x="5299" y="2533"/>
                  </a:lnTo>
                  <a:cubicBezTo>
                    <a:pt x="5117" y="2583"/>
                    <a:pt x="4946" y="2605"/>
                    <a:pt x="4787" y="2605"/>
                  </a:cubicBezTo>
                  <a:cubicBezTo>
                    <a:pt x="3558" y="2605"/>
                    <a:pt x="3003" y="1273"/>
                    <a:pt x="3003" y="1273"/>
                  </a:cubicBezTo>
                  <a:lnTo>
                    <a:pt x="3003" y="1273"/>
                  </a:lnTo>
                  <a:cubicBezTo>
                    <a:pt x="3369" y="1547"/>
                    <a:pt x="3809" y="1687"/>
                    <a:pt x="4254" y="1687"/>
                  </a:cubicBezTo>
                  <a:cubicBezTo>
                    <a:pt x="4565" y="1687"/>
                    <a:pt x="4878" y="1618"/>
                    <a:pt x="5169" y="1480"/>
                  </a:cubicBezTo>
                  <a:cubicBezTo>
                    <a:pt x="5117" y="1092"/>
                    <a:pt x="4384" y="980"/>
                    <a:pt x="4384" y="980"/>
                  </a:cubicBezTo>
                  <a:cubicBezTo>
                    <a:pt x="4557" y="866"/>
                    <a:pt x="4753" y="833"/>
                    <a:pt x="4923" y="833"/>
                  </a:cubicBezTo>
                  <a:cubicBezTo>
                    <a:pt x="5167" y="833"/>
                    <a:pt x="5359" y="902"/>
                    <a:pt x="5359" y="902"/>
                  </a:cubicBezTo>
                  <a:cubicBezTo>
                    <a:pt x="4685" y="187"/>
                    <a:pt x="4098" y="0"/>
                    <a:pt x="3670" y="0"/>
                  </a:cubicBezTo>
                  <a:close/>
                </a:path>
              </a:pathLst>
            </a:custGeom>
            <a:solidFill>
              <a:srgbClr val="F8C2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967;p71">
              <a:extLst>
                <a:ext uri="{FF2B5EF4-FFF2-40B4-BE49-F238E27FC236}">
                  <a16:creationId xmlns:a16="http://schemas.microsoft.com/office/drawing/2014/main" id="{4D488A41-DA80-B6A7-9F68-11FD20A0A3DB}"/>
                </a:ext>
              </a:extLst>
            </p:cNvPr>
            <p:cNvSpPr/>
            <p:nvPr/>
          </p:nvSpPr>
          <p:spPr>
            <a:xfrm>
              <a:off x="10203096" y="1541144"/>
              <a:ext cx="288078" cy="532944"/>
            </a:xfrm>
            <a:custGeom>
              <a:avLst/>
              <a:gdLst/>
              <a:ahLst/>
              <a:cxnLst/>
              <a:rect l="l" t="t" r="r" b="b"/>
              <a:pathLst>
                <a:path w="6040" h="11174" extrusionOk="0">
                  <a:moveTo>
                    <a:pt x="6031" y="0"/>
                  </a:moveTo>
                  <a:lnTo>
                    <a:pt x="6031" y="9"/>
                  </a:lnTo>
                  <a:lnTo>
                    <a:pt x="0" y="11174"/>
                  </a:lnTo>
                  <a:cubicBezTo>
                    <a:pt x="1010" y="11174"/>
                    <a:pt x="1010" y="8844"/>
                    <a:pt x="2010" y="8844"/>
                  </a:cubicBezTo>
                  <a:cubicBezTo>
                    <a:pt x="3020" y="8844"/>
                    <a:pt x="3020" y="11174"/>
                    <a:pt x="4029" y="11174"/>
                  </a:cubicBezTo>
                  <a:cubicBezTo>
                    <a:pt x="5039" y="11174"/>
                    <a:pt x="5039" y="8844"/>
                    <a:pt x="6040" y="8844"/>
                  </a:cubicBezTo>
                  <a:lnTo>
                    <a:pt x="6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968;p71">
              <a:extLst>
                <a:ext uri="{FF2B5EF4-FFF2-40B4-BE49-F238E27FC236}">
                  <a16:creationId xmlns:a16="http://schemas.microsoft.com/office/drawing/2014/main" id="{375BEA8C-7AAB-A496-54D6-60C74C9CB505}"/>
                </a:ext>
              </a:extLst>
            </p:cNvPr>
            <p:cNvSpPr/>
            <p:nvPr/>
          </p:nvSpPr>
          <p:spPr>
            <a:xfrm>
              <a:off x="10490741" y="1541526"/>
              <a:ext cx="42830" cy="79460"/>
            </a:xfrm>
            <a:custGeom>
              <a:avLst/>
              <a:gdLst/>
              <a:ahLst/>
              <a:cxnLst/>
              <a:rect l="l" t="t" r="r" b="b"/>
              <a:pathLst>
                <a:path w="898" h="1666" extrusionOk="0">
                  <a:moveTo>
                    <a:pt x="0" y="1"/>
                  </a:moveTo>
                  <a:lnTo>
                    <a:pt x="0" y="1"/>
                  </a:lnTo>
                  <a:lnTo>
                    <a:pt x="898" y="1666"/>
                  </a:lnTo>
                  <a:lnTo>
                    <a:pt x="898" y="16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E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969;p71">
              <a:extLst>
                <a:ext uri="{FF2B5EF4-FFF2-40B4-BE49-F238E27FC236}">
                  <a16:creationId xmlns:a16="http://schemas.microsoft.com/office/drawing/2014/main" id="{BA58F775-5564-6E1B-1B43-59E97B1335E3}"/>
                </a:ext>
              </a:extLst>
            </p:cNvPr>
            <p:cNvSpPr/>
            <p:nvPr/>
          </p:nvSpPr>
          <p:spPr>
            <a:xfrm>
              <a:off x="10533952" y="1621366"/>
              <a:ext cx="245725" cy="452721"/>
            </a:xfrm>
            <a:custGeom>
              <a:avLst/>
              <a:gdLst/>
              <a:ahLst/>
              <a:cxnLst/>
              <a:rect l="l" t="t" r="r" b="b"/>
              <a:pathLst>
                <a:path w="5152" h="9492" extrusionOk="0">
                  <a:moveTo>
                    <a:pt x="0" y="1"/>
                  </a:moveTo>
                  <a:lnTo>
                    <a:pt x="5125" y="9492"/>
                  </a:lnTo>
                  <a:lnTo>
                    <a:pt x="5151" y="9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DDB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970;p71">
              <a:extLst>
                <a:ext uri="{FF2B5EF4-FFF2-40B4-BE49-F238E27FC236}">
                  <a16:creationId xmlns:a16="http://schemas.microsoft.com/office/drawing/2014/main" id="{BDB316B7-9991-9FEE-7862-3A9DA4279464}"/>
                </a:ext>
              </a:extLst>
            </p:cNvPr>
            <p:cNvSpPr/>
            <p:nvPr/>
          </p:nvSpPr>
          <p:spPr>
            <a:xfrm>
              <a:off x="10490741" y="1541526"/>
              <a:ext cx="287696" cy="532562"/>
            </a:xfrm>
            <a:custGeom>
              <a:avLst/>
              <a:gdLst/>
              <a:ahLst/>
              <a:cxnLst/>
              <a:rect l="l" t="t" r="r" b="b"/>
              <a:pathLst>
                <a:path w="6032" h="11166" extrusionOk="0">
                  <a:moveTo>
                    <a:pt x="0" y="1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1"/>
                  </a:lnTo>
                  <a:close/>
                  <a:moveTo>
                    <a:pt x="0" y="9"/>
                  </a:moveTo>
                  <a:lnTo>
                    <a:pt x="9" y="8845"/>
                  </a:lnTo>
                  <a:cubicBezTo>
                    <a:pt x="1018" y="8845"/>
                    <a:pt x="1018" y="11166"/>
                    <a:pt x="2028" y="11166"/>
                  </a:cubicBezTo>
                  <a:cubicBezTo>
                    <a:pt x="3037" y="11166"/>
                    <a:pt x="3037" y="8845"/>
                    <a:pt x="4038" y="8845"/>
                  </a:cubicBezTo>
                  <a:cubicBezTo>
                    <a:pt x="5048" y="8845"/>
                    <a:pt x="5048" y="11123"/>
                    <a:pt x="6031" y="11166"/>
                  </a:cubicBezTo>
                  <a:lnTo>
                    <a:pt x="898" y="167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971;p71">
              <a:extLst>
                <a:ext uri="{FF2B5EF4-FFF2-40B4-BE49-F238E27FC236}">
                  <a16:creationId xmlns:a16="http://schemas.microsoft.com/office/drawing/2014/main" id="{0C48385E-ED69-5716-21B3-A1C92FC61743}"/>
                </a:ext>
              </a:extLst>
            </p:cNvPr>
            <p:cNvSpPr/>
            <p:nvPr/>
          </p:nvSpPr>
          <p:spPr>
            <a:xfrm>
              <a:off x="9834752" y="2295002"/>
              <a:ext cx="58903" cy="577825"/>
            </a:xfrm>
            <a:custGeom>
              <a:avLst/>
              <a:gdLst/>
              <a:ahLst/>
              <a:cxnLst/>
              <a:rect l="l" t="t" r="r" b="b"/>
              <a:pathLst>
                <a:path w="1235" h="12115" extrusionOk="0">
                  <a:moveTo>
                    <a:pt x="622" y="1"/>
                  </a:moveTo>
                  <a:cubicBezTo>
                    <a:pt x="234" y="1"/>
                    <a:pt x="234" y="812"/>
                    <a:pt x="139" y="1658"/>
                  </a:cubicBezTo>
                  <a:cubicBezTo>
                    <a:pt x="44" y="2495"/>
                    <a:pt x="1" y="3331"/>
                    <a:pt x="1" y="4177"/>
                  </a:cubicBezTo>
                  <a:cubicBezTo>
                    <a:pt x="1" y="4445"/>
                    <a:pt x="9" y="11848"/>
                    <a:pt x="18" y="12115"/>
                  </a:cubicBezTo>
                  <a:lnTo>
                    <a:pt x="1217" y="12115"/>
                  </a:lnTo>
                  <a:cubicBezTo>
                    <a:pt x="1226" y="11848"/>
                    <a:pt x="1235" y="4445"/>
                    <a:pt x="1235" y="4177"/>
                  </a:cubicBezTo>
                  <a:cubicBezTo>
                    <a:pt x="1235" y="3331"/>
                    <a:pt x="1191" y="2495"/>
                    <a:pt x="1105" y="1658"/>
                  </a:cubicBezTo>
                  <a:cubicBezTo>
                    <a:pt x="1002" y="812"/>
                    <a:pt x="1002" y="1"/>
                    <a:pt x="622" y="1"/>
                  </a:cubicBezTo>
                  <a:close/>
                </a:path>
              </a:pathLst>
            </a:custGeom>
            <a:solidFill>
              <a:srgbClr val="AF65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972;p71">
              <a:extLst>
                <a:ext uri="{FF2B5EF4-FFF2-40B4-BE49-F238E27FC236}">
                  <a16:creationId xmlns:a16="http://schemas.microsoft.com/office/drawing/2014/main" id="{CDA88C21-5077-7DE0-D57A-D6A2827D7359}"/>
                </a:ext>
              </a:extLst>
            </p:cNvPr>
            <p:cNvSpPr/>
            <p:nvPr/>
          </p:nvSpPr>
          <p:spPr>
            <a:xfrm>
              <a:off x="10292762" y="2429595"/>
              <a:ext cx="46980" cy="455583"/>
            </a:xfrm>
            <a:custGeom>
              <a:avLst/>
              <a:gdLst/>
              <a:ahLst/>
              <a:cxnLst/>
              <a:rect l="l" t="t" r="r" b="b"/>
              <a:pathLst>
                <a:path w="985" h="9552" extrusionOk="0">
                  <a:moveTo>
                    <a:pt x="493" y="0"/>
                  </a:moveTo>
                  <a:cubicBezTo>
                    <a:pt x="182" y="0"/>
                    <a:pt x="182" y="639"/>
                    <a:pt x="113" y="1303"/>
                  </a:cubicBezTo>
                  <a:cubicBezTo>
                    <a:pt x="36" y="1959"/>
                    <a:pt x="1" y="2623"/>
                    <a:pt x="1" y="3288"/>
                  </a:cubicBezTo>
                  <a:cubicBezTo>
                    <a:pt x="1" y="3503"/>
                    <a:pt x="10" y="9345"/>
                    <a:pt x="10" y="9552"/>
                  </a:cubicBezTo>
                  <a:lnTo>
                    <a:pt x="959" y="9552"/>
                  </a:lnTo>
                  <a:cubicBezTo>
                    <a:pt x="985" y="9345"/>
                    <a:pt x="985" y="3503"/>
                    <a:pt x="985" y="3288"/>
                  </a:cubicBezTo>
                  <a:cubicBezTo>
                    <a:pt x="985" y="2623"/>
                    <a:pt x="941" y="1959"/>
                    <a:pt x="872" y="1303"/>
                  </a:cubicBezTo>
                  <a:cubicBezTo>
                    <a:pt x="795" y="639"/>
                    <a:pt x="795" y="0"/>
                    <a:pt x="493" y="0"/>
                  </a:cubicBezTo>
                  <a:close/>
                </a:path>
              </a:pathLst>
            </a:custGeom>
            <a:solidFill>
              <a:srgbClr val="AF65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973;p71">
              <a:extLst>
                <a:ext uri="{FF2B5EF4-FFF2-40B4-BE49-F238E27FC236}">
                  <a16:creationId xmlns:a16="http://schemas.microsoft.com/office/drawing/2014/main" id="{5DBD2B8E-FAB8-5BA9-D082-FFD38729DA6B}"/>
                </a:ext>
              </a:extLst>
            </p:cNvPr>
            <p:cNvSpPr/>
            <p:nvPr/>
          </p:nvSpPr>
          <p:spPr>
            <a:xfrm>
              <a:off x="10708848" y="2539054"/>
              <a:ext cx="39539" cy="388953"/>
            </a:xfrm>
            <a:custGeom>
              <a:avLst/>
              <a:gdLst/>
              <a:ahLst/>
              <a:cxnLst/>
              <a:rect l="l" t="t" r="r" b="b"/>
              <a:pathLst>
                <a:path w="829" h="8155" extrusionOk="0">
                  <a:moveTo>
                    <a:pt x="414" y="1"/>
                  </a:moveTo>
                  <a:cubicBezTo>
                    <a:pt x="155" y="1"/>
                    <a:pt x="147" y="544"/>
                    <a:pt x="86" y="1114"/>
                  </a:cubicBezTo>
                  <a:cubicBezTo>
                    <a:pt x="26" y="1674"/>
                    <a:pt x="0" y="2244"/>
                    <a:pt x="0" y="2813"/>
                  </a:cubicBezTo>
                  <a:cubicBezTo>
                    <a:pt x="0" y="2986"/>
                    <a:pt x="0" y="7973"/>
                    <a:pt x="9" y="8154"/>
                  </a:cubicBezTo>
                  <a:lnTo>
                    <a:pt x="820" y="8154"/>
                  </a:lnTo>
                  <a:cubicBezTo>
                    <a:pt x="820" y="7973"/>
                    <a:pt x="820" y="2986"/>
                    <a:pt x="820" y="2813"/>
                  </a:cubicBezTo>
                  <a:cubicBezTo>
                    <a:pt x="828" y="2244"/>
                    <a:pt x="794" y="1674"/>
                    <a:pt x="734" y="1114"/>
                  </a:cubicBezTo>
                  <a:cubicBezTo>
                    <a:pt x="673" y="544"/>
                    <a:pt x="673" y="1"/>
                    <a:pt x="414" y="1"/>
                  </a:cubicBezTo>
                  <a:close/>
                </a:path>
              </a:pathLst>
            </a:custGeom>
            <a:solidFill>
              <a:srgbClr val="AF65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974;p71">
              <a:extLst>
                <a:ext uri="{FF2B5EF4-FFF2-40B4-BE49-F238E27FC236}">
                  <a16:creationId xmlns:a16="http://schemas.microsoft.com/office/drawing/2014/main" id="{DF36A074-B041-B29F-E62D-84498DD42900}"/>
                </a:ext>
              </a:extLst>
            </p:cNvPr>
            <p:cNvSpPr/>
            <p:nvPr/>
          </p:nvSpPr>
          <p:spPr>
            <a:xfrm>
              <a:off x="11497284" y="1810236"/>
              <a:ext cx="384851" cy="69635"/>
            </a:xfrm>
            <a:custGeom>
              <a:avLst/>
              <a:gdLst/>
              <a:ahLst/>
              <a:cxnLst/>
              <a:rect l="l" t="t" r="r" b="b"/>
              <a:pathLst>
                <a:path w="8069" h="1460" extrusionOk="0">
                  <a:moveTo>
                    <a:pt x="1" y="1"/>
                  </a:moveTo>
                  <a:lnTo>
                    <a:pt x="743" y="1459"/>
                  </a:lnTo>
                  <a:lnTo>
                    <a:pt x="7326" y="1459"/>
                  </a:lnTo>
                  <a:lnTo>
                    <a:pt x="8068" y="1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975;p71">
              <a:extLst>
                <a:ext uri="{FF2B5EF4-FFF2-40B4-BE49-F238E27FC236}">
                  <a16:creationId xmlns:a16="http://schemas.microsoft.com/office/drawing/2014/main" id="{9A6F03A6-3B00-2A3D-3C37-0C3B0018B8FA}"/>
                </a:ext>
              </a:extLst>
            </p:cNvPr>
            <p:cNvSpPr/>
            <p:nvPr/>
          </p:nvSpPr>
          <p:spPr>
            <a:xfrm>
              <a:off x="11497284" y="1776516"/>
              <a:ext cx="33387" cy="33768"/>
            </a:xfrm>
            <a:custGeom>
              <a:avLst/>
              <a:gdLst/>
              <a:ahLst/>
              <a:cxnLst/>
              <a:rect l="l" t="t" r="r" b="b"/>
              <a:pathLst>
                <a:path w="700" h="708" extrusionOk="0">
                  <a:moveTo>
                    <a:pt x="1" y="0"/>
                  </a:moveTo>
                  <a:lnTo>
                    <a:pt x="1" y="708"/>
                  </a:lnTo>
                  <a:lnTo>
                    <a:pt x="700" y="70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976;p71">
              <a:extLst>
                <a:ext uri="{FF2B5EF4-FFF2-40B4-BE49-F238E27FC236}">
                  <a16:creationId xmlns:a16="http://schemas.microsoft.com/office/drawing/2014/main" id="{FEA6B4B1-DB8C-59B5-CD6F-335FD3C0ED7B}"/>
                </a:ext>
              </a:extLst>
            </p:cNvPr>
            <p:cNvSpPr/>
            <p:nvPr/>
          </p:nvSpPr>
          <p:spPr>
            <a:xfrm>
              <a:off x="11567251" y="1776516"/>
              <a:ext cx="33816" cy="33768"/>
            </a:xfrm>
            <a:custGeom>
              <a:avLst/>
              <a:gdLst/>
              <a:ahLst/>
              <a:cxnLst/>
              <a:rect l="l" t="t" r="r" b="b"/>
              <a:pathLst>
                <a:path w="709" h="708" extrusionOk="0">
                  <a:moveTo>
                    <a:pt x="1" y="0"/>
                  </a:moveTo>
                  <a:lnTo>
                    <a:pt x="1" y="708"/>
                  </a:lnTo>
                  <a:lnTo>
                    <a:pt x="708" y="70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977;p71">
              <a:extLst>
                <a:ext uri="{FF2B5EF4-FFF2-40B4-BE49-F238E27FC236}">
                  <a16:creationId xmlns:a16="http://schemas.microsoft.com/office/drawing/2014/main" id="{53C615C5-5135-0513-52B3-694025C0F380}"/>
                </a:ext>
              </a:extLst>
            </p:cNvPr>
            <p:cNvSpPr/>
            <p:nvPr/>
          </p:nvSpPr>
          <p:spPr>
            <a:xfrm>
              <a:off x="11637648" y="1776516"/>
              <a:ext cx="33768" cy="33768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0" y="0"/>
                  </a:moveTo>
                  <a:lnTo>
                    <a:pt x="0" y="708"/>
                  </a:lnTo>
                  <a:lnTo>
                    <a:pt x="708" y="70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978;p71">
              <a:extLst>
                <a:ext uri="{FF2B5EF4-FFF2-40B4-BE49-F238E27FC236}">
                  <a16:creationId xmlns:a16="http://schemas.microsoft.com/office/drawing/2014/main" id="{605863CF-6923-A72F-8AD6-4B81F9FD5DCF}"/>
                </a:ext>
              </a:extLst>
            </p:cNvPr>
            <p:cNvSpPr/>
            <p:nvPr/>
          </p:nvSpPr>
          <p:spPr>
            <a:xfrm>
              <a:off x="11707997" y="1776516"/>
              <a:ext cx="33768" cy="33768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1" y="0"/>
                  </a:moveTo>
                  <a:lnTo>
                    <a:pt x="1" y="708"/>
                  </a:lnTo>
                  <a:lnTo>
                    <a:pt x="708" y="70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979;p71">
              <a:extLst>
                <a:ext uri="{FF2B5EF4-FFF2-40B4-BE49-F238E27FC236}">
                  <a16:creationId xmlns:a16="http://schemas.microsoft.com/office/drawing/2014/main" id="{49FC53E3-D9D7-77CB-CA92-651503551123}"/>
                </a:ext>
              </a:extLst>
            </p:cNvPr>
            <p:cNvSpPr/>
            <p:nvPr/>
          </p:nvSpPr>
          <p:spPr>
            <a:xfrm>
              <a:off x="11778347" y="1776516"/>
              <a:ext cx="33387" cy="35437"/>
            </a:xfrm>
            <a:custGeom>
              <a:avLst/>
              <a:gdLst/>
              <a:ahLst/>
              <a:cxnLst/>
              <a:rect l="l" t="t" r="r" b="b"/>
              <a:pathLst>
                <a:path w="700" h="743" extrusionOk="0">
                  <a:moveTo>
                    <a:pt x="1" y="0"/>
                  </a:moveTo>
                  <a:lnTo>
                    <a:pt x="1" y="742"/>
                  </a:lnTo>
                  <a:lnTo>
                    <a:pt x="700" y="742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980;p71">
              <a:extLst>
                <a:ext uri="{FF2B5EF4-FFF2-40B4-BE49-F238E27FC236}">
                  <a16:creationId xmlns:a16="http://schemas.microsoft.com/office/drawing/2014/main" id="{5200AD9E-2D5B-C4F9-4BC5-9D950C767E6B}"/>
                </a:ext>
              </a:extLst>
            </p:cNvPr>
            <p:cNvSpPr/>
            <p:nvPr/>
          </p:nvSpPr>
          <p:spPr>
            <a:xfrm>
              <a:off x="11848743" y="1776516"/>
              <a:ext cx="33387" cy="40398"/>
            </a:xfrm>
            <a:custGeom>
              <a:avLst/>
              <a:gdLst/>
              <a:ahLst/>
              <a:cxnLst/>
              <a:rect l="l" t="t" r="r" b="b"/>
              <a:pathLst>
                <a:path w="700" h="847" extrusionOk="0">
                  <a:moveTo>
                    <a:pt x="0" y="0"/>
                  </a:moveTo>
                  <a:lnTo>
                    <a:pt x="0" y="846"/>
                  </a:lnTo>
                  <a:lnTo>
                    <a:pt x="699" y="70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981;p71">
              <a:extLst>
                <a:ext uri="{FF2B5EF4-FFF2-40B4-BE49-F238E27FC236}">
                  <a16:creationId xmlns:a16="http://schemas.microsoft.com/office/drawing/2014/main" id="{3DC354B6-4E45-D14A-0F8D-9D09E45C6937}"/>
                </a:ext>
              </a:extLst>
            </p:cNvPr>
            <p:cNvSpPr/>
            <p:nvPr/>
          </p:nvSpPr>
          <p:spPr>
            <a:xfrm>
              <a:off x="11504295" y="1824258"/>
              <a:ext cx="370829" cy="7059"/>
            </a:xfrm>
            <a:custGeom>
              <a:avLst/>
              <a:gdLst/>
              <a:ahLst/>
              <a:cxnLst/>
              <a:rect l="l" t="t" r="r" b="b"/>
              <a:pathLst>
                <a:path w="7775" h="148" extrusionOk="0">
                  <a:moveTo>
                    <a:pt x="1" y="0"/>
                  </a:moveTo>
                  <a:lnTo>
                    <a:pt x="78" y="147"/>
                  </a:lnTo>
                  <a:lnTo>
                    <a:pt x="7697" y="147"/>
                  </a:lnTo>
                  <a:lnTo>
                    <a:pt x="7766" y="18"/>
                  </a:lnTo>
                  <a:lnTo>
                    <a:pt x="7775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982;p71">
              <a:extLst>
                <a:ext uri="{FF2B5EF4-FFF2-40B4-BE49-F238E27FC236}">
                  <a16:creationId xmlns:a16="http://schemas.microsoft.com/office/drawing/2014/main" id="{8C739451-3580-4B87-E4E6-02F38B7D2078}"/>
                </a:ext>
              </a:extLst>
            </p:cNvPr>
            <p:cNvSpPr/>
            <p:nvPr/>
          </p:nvSpPr>
          <p:spPr>
            <a:xfrm>
              <a:off x="11242977" y="2650563"/>
              <a:ext cx="159301" cy="21892"/>
            </a:xfrm>
            <a:custGeom>
              <a:avLst/>
              <a:gdLst/>
              <a:ahLst/>
              <a:cxnLst/>
              <a:rect l="l" t="t" r="r" b="b"/>
              <a:pathLst>
                <a:path w="3340" h="459" extrusionOk="0">
                  <a:moveTo>
                    <a:pt x="3228" y="1"/>
                  </a:moveTo>
                  <a:cubicBezTo>
                    <a:pt x="2425" y="1"/>
                    <a:pt x="1148" y="156"/>
                    <a:pt x="1" y="329"/>
                  </a:cubicBezTo>
                  <a:lnTo>
                    <a:pt x="1" y="458"/>
                  </a:lnTo>
                  <a:cubicBezTo>
                    <a:pt x="1036" y="294"/>
                    <a:pt x="2158" y="147"/>
                    <a:pt x="3340" y="44"/>
                  </a:cubicBezTo>
                  <a:lnTo>
                    <a:pt x="3340" y="1"/>
                  </a:lnTo>
                  <a:close/>
                </a:path>
              </a:pathLst>
            </a:custGeom>
            <a:solidFill>
              <a:srgbClr val="83348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983;p71">
              <a:extLst>
                <a:ext uri="{FF2B5EF4-FFF2-40B4-BE49-F238E27FC236}">
                  <a16:creationId xmlns:a16="http://schemas.microsoft.com/office/drawing/2014/main" id="{69F11DF8-DAA1-FCEB-D07D-712251F1F038}"/>
                </a:ext>
              </a:extLst>
            </p:cNvPr>
            <p:cNvSpPr/>
            <p:nvPr/>
          </p:nvSpPr>
          <p:spPr>
            <a:xfrm>
              <a:off x="11402229" y="2650563"/>
              <a:ext cx="14452" cy="2099"/>
            </a:xfrm>
            <a:custGeom>
              <a:avLst/>
              <a:gdLst/>
              <a:ahLst/>
              <a:cxnLst/>
              <a:rect l="l" t="t" r="r" b="b"/>
              <a:pathLst>
                <a:path w="303" h="44" extrusionOk="0">
                  <a:moveTo>
                    <a:pt x="1" y="1"/>
                  </a:moveTo>
                  <a:lnTo>
                    <a:pt x="1" y="44"/>
                  </a:lnTo>
                  <a:lnTo>
                    <a:pt x="303" y="18"/>
                  </a:lnTo>
                  <a:cubicBezTo>
                    <a:pt x="208" y="9"/>
                    <a:pt x="113" y="1"/>
                    <a:pt x="1" y="1"/>
                  </a:cubicBezTo>
                  <a:close/>
                </a:path>
              </a:pathLst>
            </a:custGeom>
            <a:solidFill>
              <a:srgbClr val="761D6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984;p71">
              <a:extLst>
                <a:ext uri="{FF2B5EF4-FFF2-40B4-BE49-F238E27FC236}">
                  <a16:creationId xmlns:a16="http://schemas.microsoft.com/office/drawing/2014/main" id="{2D4E81CA-9CF2-FF4F-5BF6-20111D45F45D}"/>
                </a:ext>
              </a:extLst>
            </p:cNvPr>
            <p:cNvSpPr/>
            <p:nvPr/>
          </p:nvSpPr>
          <p:spPr>
            <a:xfrm>
              <a:off x="11618284" y="1213579"/>
              <a:ext cx="217728" cy="434597"/>
            </a:xfrm>
            <a:custGeom>
              <a:avLst/>
              <a:gdLst/>
              <a:ahLst/>
              <a:cxnLst/>
              <a:rect l="l" t="t" r="r" b="b"/>
              <a:pathLst>
                <a:path w="4565" h="9112" extrusionOk="0">
                  <a:moveTo>
                    <a:pt x="1" y="0"/>
                  </a:moveTo>
                  <a:lnTo>
                    <a:pt x="1" y="1570"/>
                  </a:lnTo>
                  <a:cubicBezTo>
                    <a:pt x="1674" y="1570"/>
                    <a:pt x="3029" y="2916"/>
                    <a:pt x="3029" y="4590"/>
                  </a:cubicBezTo>
                  <a:cubicBezTo>
                    <a:pt x="3029" y="6264"/>
                    <a:pt x="1674" y="7619"/>
                    <a:pt x="1" y="7619"/>
                  </a:cubicBezTo>
                  <a:lnTo>
                    <a:pt x="1" y="9111"/>
                  </a:lnTo>
                  <a:cubicBezTo>
                    <a:pt x="2520" y="9111"/>
                    <a:pt x="4565" y="7075"/>
                    <a:pt x="4565" y="4556"/>
                  </a:cubicBezTo>
                  <a:cubicBezTo>
                    <a:pt x="4565" y="2036"/>
                    <a:pt x="2520" y="0"/>
                    <a:pt x="1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985;p71">
              <a:extLst>
                <a:ext uri="{FF2B5EF4-FFF2-40B4-BE49-F238E27FC236}">
                  <a16:creationId xmlns:a16="http://schemas.microsoft.com/office/drawing/2014/main" id="{20E6077C-11E1-A928-87BA-9A53EED062B0}"/>
                </a:ext>
              </a:extLst>
            </p:cNvPr>
            <p:cNvSpPr/>
            <p:nvPr/>
          </p:nvSpPr>
          <p:spPr>
            <a:xfrm>
              <a:off x="11280846" y="1141561"/>
              <a:ext cx="406648" cy="243006"/>
            </a:xfrm>
            <a:custGeom>
              <a:avLst/>
              <a:gdLst/>
              <a:ahLst/>
              <a:cxnLst/>
              <a:rect l="l" t="t" r="r" b="b"/>
              <a:pathLst>
                <a:path w="8526" h="5095" extrusionOk="0">
                  <a:moveTo>
                    <a:pt x="4245" y="0"/>
                  </a:moveTo>
                  <a:cubicBezTo>
                    <a:pt x="0" y="0"/>
                    <a:pt x="207" y="2243"/>
                    <a:pt x="207" y="2243"/>
                  </a:cubicBezTo>
                  <a:lnTo>
                    <a:pt x="207" y="2545"/>
                  </a:lnTo>
                  <a:lnTo>
                    <a:pt x="3089" y="2545"/>
                  </a:lnTo>
                  <a:lnTo>
                    <a:pt x="4513" y="4383"/>
                  </a:lnTo>
                  <a:cubicBezTo>
                    <a:pt x="4986" y="4869"/>
                    <a:pt x="5589" y="5095"/>
                    <a:pt x="6183" y="5095"/>
                  </a:cubicBezTo>
                  <a:cubicBezTo>
                    <a:pt x="7171" y="5095"/>
                    <a:pt x="8134" y="4471"/>
                    <a:pt x="8430" y="3382"/>
                  </a:cubicBezTo>
                  <a:cubicBezTo>
                    <a:pt x="8491" y="3218"/>
                    <a:pt x="8525" y="3037"/>
                    <a:pt x="8525" y="2856"/>
                  </a:cubicBezTo>
                  <a:lnTo>
                    <a:pt x="8525" y="1536"/>
                  </a:lnTo>
                  <a:cubicBezTo>
                    <a:pt x="8525" y="690"/>
                    <a:pt x="7843" y="0"/>
                    <a:pt x="6998" y="0"/>
                  </a:cubicBez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986;p71">
              <a:extLst>
                <a:ext uri="{FF2B5EF4-FFF2-40B4-BE49-F238E27FC236}">
                  <a16:creationId xmlns:a16="http://schemas.microsoft.com/office/drawing/2014/main" id="{4B92AAC2-52EF-CEAC-3CFE-AF05170E9A20}"/>
                </a:ext>
              </a:extLst>
            </p:cNvPr>
            <p:cNvSpPr/>
            <p:nvPr/>
          </p:nvSpPr>
          <p:spPr>
            <a:xfrm>
              <a:off x="11290719" y="1262943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12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987;p71">
              <a:extLst>
                <a:ext uri="{FF2B5EF4-FFF2-40B4-BE49-F238E27FC236}">
                  <a16:creationId xmlns:a16="http://schemas.microsoft.com/office/drawing/2014/main" id="{C042BC45-7DCB-E9CD-6BF4-6F6E7AE291E1}"/>
                </a:ext>
              </a:extLst>
            </p:cNvPr>
            <p:cNvSpPr/>
            <p:nvPr/>
          </p:nvSpPr>
          <p:spPr>
            <a:xfrm>
              <a:off x="11291148" y="1262943"/>
              <a:ext cx="205375" cy="87711"/>
            </a:xfrm>
            <a:custGeom>
              <a:avLst/>
              <a:gdLst/>
              <a:ahLst/>
              <a:cxnLst/>
              <a:rect l="l" t="t" r="r" b="b"/>
              <a:pathLst>
                <a:path w="4306" h="1839" extrusionOk="0">
                  <a:moveTo>
                    <a:pt x="0" y="0"/>
                  </a:moveTo>
                  <a:lnTo>
                    <a:pt x="0" y="311"/>
                  </a:lnTo>
                  <a:cubicBezTo>
                    <a:pt x="0" y="1157"/>
                    <a:pt x="690" y="1838"/>
                    <a:pt x="1536" y="1838"/>
                  </a:cubicBezTo>
                  <a:lnTo>
                    <a:pt x="4306" y="1838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2988;p71">
              <a:extLst>
                <a:ext uri="{FF2B5EF4-FFF2-40B4-BE49-F238E27FC236}">
                  <a16:creationId xmlns:a16="http://schemas.microsoft.com/office/drawing/2014/main" id="{9C6C5000-83E1-FF27-F03A-999AE39AC56A}"/>
                </a:ext>
              </a:extLst>
            </p:cNvPr>
            <p:cNvSpPr/>
            <p:nvPr/>
          </p:nvSpPr>
          <p:spPr>
            <a:xfrm>
              <a:off x="11296729" y="1192546"/>
              <a:ext cx="29285" cy="24468"/>
            </a:xfrm>
            <a:custGeom>
              <a:avLst/>
              <a:gdLst/>
              <a:ahLst/>
              <a:cxnLst/>
              <a:rect l="l" t="t" r="r" b="b"/>
              <a:pathLst>
                <a:path w="614" h="513" extrusionOk="0">
                  <a:moveTo>
                    <a:pt x="255" y="1"/>
                  </a:moveTo>
                  <a:cubicBezTo>
                    <a:pt x="125" y="1"/>
                    <a:pt x="21" y="101"/>
                    <a:pt x="13" y="234"/>
                  </a:cubicBezTo>
                  <a:cubicBezTo>
                    <a:pt x="0" y="396"/>
                    <a:pt x="131" y="513"/>
                    <a:pt x="270" y="513"/>
                  </a:cubicBezTo>
                  <a:cubicBezTo>
                    <a:pt x="330" y="513"/>
                    <a:pt x="392" y="491"/>
                    <a:pt x="444" y="441"/>
                  </a:cubicBezTo>
                  <a:cubicBezTo>
                    <a:pt x="614" y="288"/>
                    <a:pt x="508" y="1"/>
                    <a:pt x="281" y="1"/>
                  </a:cubicBezTo>
                  <a:cubicBezTo>
                    <a:pt x="278" y="1"/>
                    <a:pt x="275" y="1"/>
                    <a:pt x="271" y="1"/>
                  </a:cubicBezTo>
                  <a:cubicBezTo>
                    <a:pt x="266" y="1"/>
                    <a:pt x="261" y="1"/>
                    <a:pt x="255" y="1"/>
                  </a:cubicBez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2989;p71">
              <a:extLst>
                <a:ext uri="{FF2B5EF4-FFF2-40B4-BE49-F238E27FC236}">
                  <a16:creationId xmlns:a16="http://schemas.microsoft.com/office/drawing/2014/main" id="{AD0553B6-1962-DC6C-A7FC-A8622EFA7A37}"/>
                </a:ext>
              </a:extLst>
            </p:cNvPr>
            <p:cNvSpPr/>
            <p:nvPr/>
          </p:nvSpPr>
          <p:spPr>
            <a:xfrm>
              <a:off x="11291148" y="1262943"/>
              <a:ext cx="12353" cy="18553"/>
            </a:xfrm>
            <a:custGeom>
              <a:avLst/>
              <a:gdLst/>
              <a:ahLst/>
              <a:cxnLst/>
              <a:rect l="l" t="t" r="r" b="b"/>
              <a:pathLst>
                <a:path w="259" h="389" extrusionOk="0">
                  <a:moveTo>
                    <a:pt x="0" y="0"/>
                  </a:moveTo>
                  <a:lnTo>
                    <a:pt x="130" y="38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2990;p71">
              <a:extLst>
                <a:ext uri="{FF2B5EF4-FFF2-40B4-BE49-F238E27FC236}">
                  <a16:creationId xmlns:a16="http://schemas.microsoft.com/office/drawing/2014/main" id="{B56C087E-68D2-1291-3A78-89115FCD5F8E}"/>
                </a:ext>
              </a:extLst>
            </p:cNvPr>
            <p:cNvSpPr/>
            <p:nvPr/>
          </p:nvSpPr>
          <p:spPr>
            <a:xfrm>
              <a:off x="11303454" y="1262943"/>
              <a:ext cx="12401" cy="1855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2991;p71">
              <a:extLst>
                <a:ext uri="{FF2B5EF4-FFF2-40B4-BE49-F238E27FC236}">
                  <a16:creationId xmlns:a16="http://schemas.microsoft.com/office/drawing/2014/main" id="{D5B2C714-0F39-6B97-1B80-5C997D5E126A}"/>
                </a:ext>
              </a:extLst>
            </p:cNvPr>
            <p:cNvSpPr/>
            <p:nvPr/>
          </p:nvSpPr>
          <p:spPr>
            <a:xfrm>
              <a:off x="11315806" y="1262943"/>
              <a:ext cx="12401" cy="1855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2992;p71">
              <a:extLst>
                <a:ext uri="{FF2B5EF4-FFF2-40B4-BE49-F238E27FC236}">
                  <a16:creationId xmlns:a16="http://schemas.microsoft.com/office/drawing/2014/main" id="{1D290889-ECD4-51C6-60F7-62925E10261C}"/>
                </a:ext>
              </a:extLst>
            </p:cNvPr>
            <p:cNvSpPr/>
            <p:nvPr/>
          </p:nvSpPr>
          <p:spPr>
            <a:xfrm>
              <a:off x="11328159" y="1262943"/>
              <a:ext cx="12830" cy="18553"/>
            </a:xfrm>
            <a:custGeom>
              <a:avLst/>
              <a:gdLst/>
              <a:ahLst/>
              <a:cxnLst/>
              <a:rect l="l" t="t" r="r" b="b"/>
              <a:pathLst>
                <a:path w="269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2993;p71">
              <a:extLst>
                <a:ext uri="{FF2B5EF4-FFF2-40B4-BE49-F238E27FC236}">
                  <a16:creationId xmlns:a16="http://schemas.microsoft.com/office/drawing/2014/main" id="{B84B59D3-271B-9887-631B-8CA031D1A60E}"/>
                </a:ext>
              </a:extLst>
            </p:cNvPr>
            <p:cNvSpPr/>
            <p:nvPr/>
          </p:nvSpPr>
          <p:spPr>
            <a:xfrm>
              <a:off x="11340941" y="1262943"/>
              <a:ext cx="12353" cy="18553"/>
            </a:xfrm>
            <a:custGeom>
              <a:avLst/>
              <a:gdLst/>
              <a:ahLst/>
              <a:cxnLst/>
              <a:rect l="l" t="t" r="r" b="b"/>
              <a:pathLst>
                <a:path w="259" h="389" extrusionOk="0">
                  <a:moveTo>
                    <a:pt x="0" y="0"/>
                  </a:moveTo>
                  <a:lnTo>
                    <a:pt x="130" y="38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2994;p71">
              <a:extLst>
                <a:ext uri="{FF2B5EF4-FFF2-40B4-BE49-F238E27FC236}">
                  <a16:creationId xmlns:a16="http://schemas.microsoft.com/office/drawing/2014/main" id="{C357BE62-95FD-C3AC-DAA2-FAB53805C05C}"/>
                </a:ext>
              </a:extLst>
            </p:cNvPr>
            <p:cNvSpPr/>
            <p:nvPr/>
          </p:nvSpPr>
          <p:spPr>
            <a:xfrm>
              <a:off x="11353246" y="1262943"/>
              <a:ext cx="12401" cy="1855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2995;p71">
              <a:extLst>
                <a:ext uri="{FF2B5EF4-FFF2-40B4-BE49-F238E27FC236}">
                  <a16:creationId xmlns:a16="http://schemas.microsoft.com/office/drawing/2014/main" id="{7CA2C222-E300-293A-5B73-DD684092C2B0}"/>
                </a:ext>
              </a:extLst>
            </p:cNvPr>
            <p:cNvSpPr/>
            <p:nvPr/>
          </p:nvSpPr>
          <p:spPr>
            <a:xfrm>
              <a:off x="11365599" y="1262943"/>
              <a:ext cx="12401" cy="1855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996;p71">
              <a:extLst>
                <a:ext uri="{FF2B5EF4-FFF2-40B4-BE49-F238E27FC236}">
                  <a16:creationId xmlns:a16="http://schemas.microsoft.com/office/drawing/2014/main" id="{4D0ECB37-EFA5-E14D-6C80-2DB49BFE5810}"/>
                </a:ext>
              </a:extLst>
            </p:cNvPr>
            <p:cNvSpPr/>
            <p:nvPr/>
          </p:nvSpPr>
          <p:spPr>
            <a:xfrm>
              <a:off x="11377952" y="1262943"/>
              <a:ext cx="12830" cy="18553"/>
            </a:xfrm>
            <a:custGeom>
              <a:avLst/>
              <a:gdLst/>
              <a:ahLst/>
              <a:cxnLst/>
              <a:rect l="l" t="t" r="r" b="b"/>
              <a:pathLst>
                <a:path w="269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997;p71">
              <a:extLst>
                <a:ext uri="{FF2B5EF4-FFF2-40B4-BE49-F238E27FC236}">
                  <a16:creationId xmlns:a16="http://schemas.microsoft.com/office/drawing/2014/main" id="{F025411A-38D9-5836-9036-84CF0E16B423}"/>
                </a:ext>
              </a:extLst>
            </p:cNvPr>
            <p:cNvSpPr/>
            <p:nvPr/>
          </p:nvSpPr>
          <p:spPr>
            <a:xfrm>
              <a:off x="11390734" y="1262943"/>
              <a:ext cx="12353" cy="18553"/>
            </a:xfrm>
            <a:custGeom>
              <a:avLst/>
              <a:gdLst/>
              <a:ahLst/>
              <a:cxnLst/>
              <a:rect l="l" t="t" r="r" b="b"/>
              <a:pathLst>
                <a:path w="259" h="389" extrusionOk="0">
                  <a:moveTo>
                    <a:pt x="0" y="0"/>
                  </a:moveTo>
                  <a:lnTo>
                    <a:pt x="130" y="38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998;p71">
              <a:extLst>
                <a:ext uri="{FF2B5EF4-FFF2-40B4-BE49-F238E27FC236}">
                  <a16:creationId xmlns:a16="http://schemas.microsoft.com/office/drawing/2014/main" id="{C204C429-5E28-AE1D-82C1-01A6A7AD81EB}"/>
                </a:ext>
              </a:extLst>
            </p:cNvPr>
            <p:cNvSpPr/>
            <p:nvPr/>
          </p:nvSpPr>
          <p:spPr>
            <a:xfrm>
              <a:off x="11403039" y="1262943"/>
              <a:ext cx="12401" cy="1855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99;p71">
              <a:extLst>
                <a:ext uri="{FF2B5EF4-FFF2-40B4-BE49-F238E27FC236}">
                  <a16:creationId xmlns:a16="http://schemas.microsoft.com/office/drawing/2014/main" id="{1A2540C5-14A5-1D2D-BA06-0E3329300C04}"/>
                </a:ext>
              </a:extLst>
            </p:cNvPr>
            <p:cNvSpPr/>
            <p:nvPr/>
          </p:nvSpPr>
          <p:spPr>
            <a:xfrm>
              <a:off x="11415392" y="1262943"/>
              <a:ext cx="12401" cy="1855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1" y="0"/>
                  </a:moveTo>
                  <a:lnTo>
                    <a:pt x="130" y="38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3000;p71">
              <a:extLst>
                <a:ext uri="{FF2B5EF4-FFF2-40B4-BE49-F238E27FC236}">
                  <a16:creationId xmlns:a16="http://schemas.microsoft.com/office/drawing/2014/main" id="{8B73C6E7-AC83-B3FF-BC5A-3B332A95F6BB}"/>
                </a:ext>
              </a:extLst>
            </p:cNvPr>
            <p:cNvSpPr/>
            <p:nvPr/>
          </p:nvSpPr>
          <p:spPr>
            <a:xfrm>
              <a:off x="11300449" y="1195455"/>
              <a:ext cx="21177" cy="17790"/>
            </a:xfrm>
            <a:custGeom>
              <a:avLst/>
              <a:gdLst/>
              <a:ahLst/>
              <a:cxnLst/>
              <a:rect l="l" t="t" r="r" b="b"/>
              <a:pathLst>
                <a:path w="444" h="373" extrusionOk="0">
                  <a:moveTo>
                    <a:pt x="193" y="0"/>
                  </a:moveTo>
                  <a:cubicBezTo>
                    <a:pt x="98" y="0"/>
                    <a:pt x="12" y="78"/>
                    <a:pt x="12" y="173"/>
                  </a:cubicBezTo>
                  <a:cubicBezTo>
                    <a:pt x="0" y="287"/>
                    <a:pt x="93" y="372"/>
                    <a:pt x="191" y="372"/>
                  </a:cubicBezTo>
                  <a:cubicBezTo>
                    <a:pt x="234" y="372"/>
                    <a:pt x="278" y="356"/>
                    <a:pt x="314" y="320"/>
                  </a:cubicBezTo>
                  <a:cubicBezTo>
                    <a:pt x="444" y="208"/>
                    <a:pt x="357" y="0"/>
                    <a:pt x="19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3001;p71">
              <a:extLst>
                <a:ext uri="{FF2B5EF4-FFF2-40B4-BE49-F238E27FC236}">
                  <a16:creationId xmlns:a16="http://schemas.microsoft.com/office/drawing/2014/main" id="{C50E4153-9610-8303-3585-86711F777EB5}"/>
                </a:ext>
              </a:extLst>
            </p:cNvPr>
            <p:cNvSpPr/>
            <p:nvPr/>
          </p:nvSpPr>
          <p:spPr>
            <a:xfrm>
              <a:off x="11446251" y="1109462"/>
              <a:ext cx="76598" cy="65581"/>
            </a:xfrm>
            <a:custGeom>
              <a:avLst/>
              <a:gdLst/>
              <a:ahLst/>
              <a:cxnLst/>
              <a:rect l="l" t="t" r="r" b="b"/>
              <a:pathLst>
                <a:path w="1606" h="1375" extrusionOk="0">
                  <a:moveTo>
                    <a:pt x="916" y="0"/>
                  </a:moveTo>
                  <a:cubicBezTo>
                    <a:pt x="303" y="0"/>
                    <a:pt x="1" y="742"/>
                    <a:pt x="432" y="1174"/>
                  </a:cubicBezTo>
                  <a:cubicBezTo>
                    <a:pt x="571" y="1313"/>
                    <a:pt x="742" y="1374"/>
                    <a:pt x="911" y="1374"/>
                  </a:cubicBezTo>
                  <a:cubicBezTo>
                    <a:pt x="1265" y="1374"/>
                    <a:pt x="1606" y="1100"/>
                    <a:pt x="1606" y="690"/>
                  </a:cubicBezTo>
                  <a:cubicBezTo>
                    <a:pt x="1606" y="311"/>
                    <a:pt x="1295" y="0"/>
                    <a:pt x="916" y="0"/>
                  </a:cubicBez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3002;p71">
              <a:extLst>
                <a:ext uri="{FF2B5EF4-FFF2-40B4-BE49-F238E27FC236}">
                  <a16:creationId xmlns:a16="http://schemas.microsoft.com/office/drawing/2014/main" id="{2211EF13-3B29-4E13-6984-028344CF8D68}"/>
                </a:ext>
              </a:extLst>
            </p:cNvPr>
            <p:cNvSpPr/>
            <p:nvPr/>
          </p:nvSpPr>
          <p:spPr>
            <a:xfrm>
              <a:off x="11462324" y="1131688"/>
              <a:ext cx="55612" cy="21033"/>
            </a:xfrm>
            <a:custGeom>
              <a:avLst/>
              <a:gdLst/>
              <a:ahLst/>
              <a:cxnLst/>
              <a:rect l="l" t="t" r="r" b="b"/>
              <a:pathLst>
                <a:path w="1166" h="441" extrusionOk="0">
                  <a:moveTo>
                    <a:pt x="579" y="0"/>
                  </a:moveTo>
                  <a:cubicBezTo>
                    <a:pt x="311" y="0"/>
                    <a:pt x="78" y="95"/>
                    <a:pt x="0" y="224"/>
                  </a:cubicBezTo>
                  <a:cubicBezTo>
                    <a:pt x="78" y="345"/>
                    <a:pt x="311" y="440"/>
                    <a:pt x="579" y="440"/>
                  </a:cubicBezTo>
                  <a:cubicBezTo>
                    <a:pt x="855" y="440"/>
                    <a:pt x="1079" y="345"/>
                    <a:pt x="1165" y="224"/>
                  </a:cubicBezTo>
                  <a:cubicBezTo>
                    <a:pt x="1079" y="95"/>
                    <a:pt x="855" y="0"/>
                    <a:pt x="5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3003;p71">
              <a:extLst>
                <a:ext uri="{FF2B5EF4-FFF2-40B4-BE49-F238E27FC236}">
                  <a16:creationId xmlns:a16="http://schemas.microsoft.com/office/drawing/2014/main" id="{6B29E243-6BEE-F884-0E63-3DFB1C9E9FA8}"/>
                </a:ext>
              </a:extLst>
            </p:cNvPr>
            <p:cNvSpPr/>
            <p:nvPr/>
          </p:nvSpPr>
          <p:spPr>
            <a:xfrm>
              <a:off x="11487411" y="1131688"/>
              <a:ext cx="5390" cy="21033"/>
            </a:xfrm>
            <a:custGeom>
              <a:avLst/>
              <a:gdLst/>
              <a:ahLst/>
              <a:cxnLst/>
              <a:rect l="l" t="t" r="r" b="b"/>
              <a:pathLst>
                <a:path w="113" h="441" extrusionOk="0">
                  <a:moveTo>
                    <a:pt x="53" y="0"/>
                  </a:moveTo>
                  <a:cubicBezTo>
                    <a:pt x="18" y="69"/>
                    <a:pt x="1" y="147"/>
                    <a:pt x="1" y="224"/>
                  </a:cubicBezTo>
                  <a:cubicBezTo>
                    <a:pt x="1" y="293"/>
                    <a:pt x="18" y="371"/>
                    <a:pt x="53" y="440"/>
                  </a:cubicBezTo>
                  <a:cubicBezTo>
                    <a:pt x="87" y="371"/>
                    <a:pt x="113" y="293"/>
                    <a:pt x="104" y="224"/>
                  </a:cubicBezTo>
                  <a:cubicBezTo>
                    <a:pt x="113" y="147"/>
                    <a:pt x="87" y="69"/>
                    <a:pt x="53" y="0"/>
                  </a:cubicBezTo>
                  <a:close/>
                </a:path>
              </a:pathLst>
            </a:custGeom>
            <a:solidFill>
              <a:srgbClr val="1C212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3004;p71">
              <a:extLst>
                <a:ext uri="{FF2B5EF4-FFF2-40B4-BE49-F238E27FC236}">
                  <a16:creationId xmlns:a16="http://schemas.microsoft.com/office/drawing/2014/main" id="{ACD26B97-3BB4-519A-E994-A7522A480E8B}"/>
                </a:ext>
              </a:extLst>
            </p:cNvPr>
            <p:cNvSpPr/>
            <p:nvPr/>
          </p:nvSpPr>
          <p:spPr>
            <a:xfrm>
              <a:off x="11618284" y="1142371"/>
              <a:ext cx="290606" cy="580687"/>
            </a:xfrm>
            <a:custGeom>
              <a:avLst/>
              <a:gdLst/>
              <a:ahLst/>
              <a:cxnLst/>
              <a:rect l="l" t="t" r="r" b="b"/>
              <a:pathLst>
                <a:path w="6093" h="12175" extrusionOk="0">
                  <a:moveTo>
                    <a:pt x="16" y="0"/>
                  </a:moveTo>
                  <a:cubicBezTo>
                    <a:pt x="11" y="0"/>
                    <a:pt x="6" y="0"/>
                    <a:pt x="1" y="0"/>
                  </a:cubicBezTo>
                  <a:lnTo>
                    <a:pt x="1" y="1493"/>
                  </a:lnTo>
                  <a:cubicBezTo>
                    <a:pt x="2520" y="1493"/>
                    <a:pt x="4565" y="3538"/>
                    <a:pt x="4565" y="6049"/>
                  </a:cubicBezTo>
                  <a:cubicBezTo>
                    <a:pt x="4565" y="8568"/>
                    <a:pt x="2520" y="10613"/>
                    <a:pt x="1" y="10613"/>
                  </a:cubicBezTo>
                  <a:lnTo>
                    <a:pt x="1" y="12175"/>
                  </a:lnTo>
                  <a:cubicBezTo>
                    <a:pt x="3366" y="12175"/>
                    <a:pt x="6092" y="9448"/>
                    <a:pt x="6092" y="6083"/>
                  </a:cubicBezTo>
                  <a:cubicBezTo>
                    <a:pt x="6092" y="2732"/>
                    <a:pt x="3374" y="0"/>
                    <a:pt x="16" y="0"/>
                  </a:cubicBez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3005;p71">
              <a:extLst>
                <a:ext uri="{FF2B5EF4-FFF2-40B4-BE49-F238E27FC236}">
                  <a16:creationId xmlns:a16="http://schemas.microsoft.com/office/drawing/2014/main" id="{1DD0F8B7-AEB9-DAB0-62B3-16365934CCE3}"/>
                </a:ext>
              </a:extLst>
            </p:cNvPr>
            <p:cNvSpPr/>
            <p:nvPr/>
          </p:nvSpPr>
          <p:spPr>
            <a:xfrm>
              <a:off x="11646281" y="1192164"/>
              <a:ext cx="89762" cy="89762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779" y="0"/>
                  </a:moveTo>
                  <a:cubicBezTo>
                    <a:pt x="754" y="0"/>
                    <a:pt x="733" y="3"/>
                    <a:pt x="716" y="9"/>
                  </a:cubicBezTo>
                  <a:cubicBezTo>
                    <a:pt x="527" y="87"/>
                    <a:pt x="233" y="225"/>
                    <a:pt x="130" y="458"/>
                  </a:cubicBezTo>
                  <a:cubicBezTo>
                    <a:pt x="52" y="630"/>
                    <a:pt x="9" y="820"/>
                    <a:pt x="0" y="1010"/>
                  </a:cubicBezTo>
                  <a:cubicBezTo>
                    <a:pt x="18" y="1036"/>
                    <a:pt x="863" y="1881"/>
                    <a:pt x="863" y="1881"/>
                  </a:cubicBezTo>
                  <a:cubicBezTo>
                    <a:pt x="863" y="1881"/>
                    <a:pt x="929" y="1037"/>
                    <a:pt x="1465" y="1037"/>
                  </a:cubicBezTo>
                  <a:cubicBezTo>
                    <a:pt x="1570" y="1037"/>
                    <a:pt x="1694" y="1070"/>
                    <a:pt x="1838" y="1148"/>
                  </a:cubicBezTo>
                  <a:cubicBezTo>
                    <a:pt x="1838" y="1148"/>
                    <a:pt x="1881" y="371"/>
                    <a:pt x="1838" y="337"/>
                  </a:cubicBezTo>
                  <a:cubicBezTo>
                    <a:pt x="1791" y="313"/>
                    <a:pt x="1050" y="0"/>
                    <a:pt x="779" y="0"/>
                  </a:cubicBezTo>
                  <a:close/>
                </a:path>
              </a:pathLst>
            </a:custGeom>
            <a:solidFill>
              <a:srgbClr val="87004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3006;p71">
              <a:extLst>
                <a:ext uri="{FF2B5EF4-FFF2-40B4-BE49-F238E27FC236}">
                  <a16:creationId xmlns:a16="http://schemas.microsoft.com/office/drawing/2014/main" id="{95B19902-21B6-4AB1-4C75-02139F248749}"/>
                </a:ext>
              </a:extLst>
            </p:cNvPr>
            <p:cNvSpPr/>
            <p:nvPr/>
          </p:nvSpPr>
          <p:spPr>
            <a:xfrm>
              <a:off x="11544215" y="1070353"/>
              <a:ext cx="49030" cy="70398"/>
            </a:xfrm>
            <a:custGeom>
              <a:avLst/>
              <a:gdLst/>
              <a:ahLst/>
              <a:cxnLst/>
              <a:rect l="l" t="t" r="r" b="b"/>
              <a:pathLst>
                <a:path w="1028" h="1476" extrusionOk="0">
                  <a:moveTo>
                    <a:pt x="518" y="0"/>
                  </a:moveTo>
                  <a:cubicBezTo>
                    <a:pt x="518" y="0"/>
                    <a:pt x="0" y="587"/>
                    <a:pt x="0" y="993"/>
                  </a:cubicBezTo>
                  <a:cubicBezTo>
                    <a:pt x="0" y="1398"/>
                    <a:pt x="233" y="1476"/>
                    <a:pt x="518" y="1476"/>
                  </a:cubicBezTo>
                  <a:cubicBezTo>
                    <a:pt x="803" y="1476"/>
                    <a:pt x="1027" y="1398"/>
                    <a:pt x="1027" y="993"/>
                  </a:cubicBezTo>
                  <a:cubicBezTo>
                    <a:pt x="1027" y="587"/>
                    <a:pt x="518" y="0"/>
                    <a:pt x="518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3007;p71">
              <a:extLst>
                <a:ext uri="{FF2B5EF4-FFF2-40B4-BE49-F238E27FC236}">
                  <a16:creationId xmlns:a16="http://schemas.microsoft.com/office/drawing/2014/main" id="{FB18309F-75F5-356A-A49F-7E335B77C2F6}"/>
                </a:ext>
              </a:extLst>
            </p:cNvPr>
            <p:cNvSpPr/>
            <p:nvPr/>
          </p:nvSpPr>
          <p:spPr>
            <a:xfrm>
              <a:off x="11612513" y="1071593"/>
              <a:ext cx="53561" cy="70398"/>
            </a:xfrm>
            <a:custGeom>
              <a:avLst/>
              <a:gdLst/>
              <a:ahLst/>
              <a:cxnLst/>
              <a:rect l="l" t="t" r="r" b="b"/>
              <a:pathLst>
                <a:path w="1123" h="1476" extrusionOk="0">
                  <a:moveTo>
                    <a:pt x="674" y="0"/>
                  </a:moveTo>
                  <a:cubicBezTo>
                    <a:pt x="674" y="0"/>
                    <a:pt x="96" y="527"/>
                    <a:pt x="53" y="932"/>
                  </a:cubicBezTo>
                  <a:cubicBezTo>
                    <a:pt x="1" y="1338"/>
                    <a:pt x="225" y="1441"/>
                    <a:pt x="510" y="1467"/>
                  </a:cubicBezTo>
                  <a:cubicBezTo>
                    <a:pt x="554" y="1473"/>
                    <a:pt x="597" y="1476"/>
                    <a:pt x="639" y="1476"/>
                  </a:cubicBezTo>
                  <a:cubicBezTo>
                    <a:pt x="858" y="1476"/>
                    <a:pt x="1034" y="1385"/>
                    <a:pt x="1071" y="1044"/>
                  </a:cubicBezTo>
                  <a:cubicBezTo>
                    <a:pt x="1122" y="639"/>
                    <a:pt x="674" y="0"/>
                    <a:pt x="67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3008;p71">
              <a:extLst>
                <a:ext uri="{FF2B5EF4-FFF2-40B4-BE49-F238E27FC236}">
                  <a16:creationId xmlns:a16="http://schemas.microsoft.com/office/drawing/2014/main" id="{9662429E-A6BA-BAE4-1F2C-7121B887F753}"/>
                </a:ext>
              </a:extLst>
            </p:cNvPr>
            <p:cNvSpPr/>
            <p:nvPr/>
          </p:nvSpPr>
          <p:spPr>
            <a:xfrm>
              <a:off x="11682910" y="1087618"/>
              <a:ext cx="58474" cy="69349"/>
            </a:xfrm>
            <a:custGeom>
              <a:avLst/>
              <a:gdLst/>
              <a:ahLst/>
              <a:cxnLst/>
              <a:rect l="l" t="t" r="r" b="b"/>
              <a:pathLst>
                <a:path w="1226" h="1454" extrusionOk="0">
                  <a:moveTo>
                    <a:pt x="915" y="1"/>
                  </a:moveTo>
                  <a:cubicBezTo>
                    <a:pt x="915" y="1"/>
                    <a:pt x="250" y="406"/>
                    <a:pt x="130" y="795"/>
                  </a:cubicBezTo>
                  <a:cubicBezTo>
                    <a:pt x="0" y="1183"/>
                    <a:pt x="199" y="1321"/>
                    <a:pt x="475" y="1407"/>
                  </a:cubicBezTo>
                  <a:cubicBezTo>
                    <a:pt x="560" y="1435"/>
                    <a:pt x="643" y="1454"/>
                    <a:pt x="721" y="1454"/>
                  </a:cubicBezTo>
                  <a:cubicBezTo>
                    <a:pt x="885" y="1454"/>
                    <a:pt x="1023" y="1369"/>
                    <a:pt x="1105" y="1105"/>
                  </a:cubicBezTo>
                  <a:cubicBezTo>
                    <a:pt x="1225" y="708"/>
                    <a:pt x="915" y="1"/>
                    <a:pt x="915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2" name="Google Shape;3009;p71">
              <a:extLst>
                <a:ext uri="{FF2B5EF4-FFF2-40B4-BE49-F238E27FC236}">
                  <a16:creationId xmlns:a16="http://schemas.microsoft.com/office/drawing/2014/main" id="{D22BA0D4-6F39-E7B8-86B7-F48EC44DE1B9}"/>
                </a:ext>
              </a:extLst>
            </p:cNvPr>
            <p:cNvSpPr/>
            <p:nvPr/>
          </p:nvSpPr>
          <p:spPr>
            <a:xfrm>
              <a:off x="11754070" y="1127157"/>
              <a:ext cx="62624" cy="64197"/>
            </a:xfrm>
            <a:custGeom>
              <a:avLst/>
              <a:gdLst/>
              <a:ahLst/>
              <a:cxnLst/>
              <a:rect l="l" t="t" r="r" b="b"/>
              <a:pathLst>
                <a:path w="1313" h="1346" extrusionOk="0">
                  <a:moveTo>
                    <a:pt x="1226" y="0"/>
                  </a:moveTo>
                  <a:cubicBezTo>
                    <a:pt x="1226" y="0"/>
                    <a:pt x="467" y="190"/>
                    <a:pt x="234" y="526"/>
                  </a:cubicBezTo>
                  <a:cubicBezTo>
                    <a:pt x="1" y="863"/>
                    <a:pt x="148" y="1053"/>
                    <a:pt x="381" y="1217"/>
                  </a:cubicBezTo>
                  <a:cubicBezTo>
                    <a:pt x="492" y="1291"/>
                    <a:pt x="603" y="1345"/>
                    <a:pt x="714" y="1345"/>
                  </a:cubicBezTo>
                  <a:cubicBezTo>
                    <a:pt x="836" y="1345"/>
                    <a:pt x="958" y="1280"/>
                    <a:pt x="1079" y="1105"/>
                  </a:cubicBezTo>
                  <a:cubicBezTo>
                    <a:pt x="1312" y="768"/>
                    <a:pt x="1226" y="0"/>
                    <a:pt x="1226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3" name="Google Shape;3010;p71">
              <a:extLst>
                <a:ext uri="{FF2B5EF4-FFF2-40B4-BE49-F238E27FC236}">
                  <a16:creationId xmlns:a16="http://schemas.microsoft.com/office/drawing/2014/main" id="{C057A769-D169-6FFB-3245-215A4E041B98}"/>
                </a:ext>
              </a:extLst>
            </p:cNvPr>
            <p:cNvSpPr/>
            <p:nvPr/>
          </p:nvSpPr>
          <p:spPr>
            <a:xfrm>
              <a:off x="11814976" y="1182292"/>
              <a:ext cx="65485" cy="58808"/>
            </a:xfrm>
            <a:custGeom>
              <a:avLst/>
              <a:gdLst/>
              <a:ahLst/>
              <a:cxnLst/>
              <a:rect l="l" t="t" r="r" b="b"/>
              <a:pathLst>
                <a:path w="1373" h="1233" extrusionOk="0">
                  <a:moveTo>
                    <a:pt x="1373" y="0"/>
                  </a:moveTo>
                  <a:cubicBezTo>
                    <a:pt x="1373" y="0"/>
                    <a:pt x="588" y="35"/>
                    <a:pt x="294" y="320"/>
                  </a:cubicBezTo>
                  <a:cubicBezTo>
                    <a:pt x="1" y="604"/>
                    <a:pt x="113" y="820"/>
                    <a:pt x="311" y="1027"/>
                  </a:cubicBezTo>
                  <a:cubicBezTo>
                    <a:pt x="425" y="1145"/>
                    <a:pt x="541" y="1233"/>
                    <a:pt x="675" y="1233"/>
                  </a:cubicBezTo>
                  <a:cubicBezTo>
                    <a:pt x="775" y="1233"/>
                    <a:pt x="885" y="1184"/>
                    <a:pt x="1010" y="1062"/>
                  </a:cubicBezTo>
                  <a:cubicBezTo>
                    <a:pt x="1304" y="777"/>
                    <a:pt x="1373" y="0"/>
                    <a:pt x="1373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3011;p71">
              <a:extLst>
                <a:ext uri="{FF2B5EF4-FFF2-40B4-BE49-F238E27FC236}">
                  <a16:creationId xmlns:a16="http://schemas.microsoft.com/office/drawing/2014/main" id="{1773F339-5A04-7D79-971A-95794AFC5D07}"/>
                </a:ext>
              </a:extLst>
            </p:cNvPr>
            <p:cNvSpPr/>
            <p:nvPr/>
          </p:nvSpPr>
          <p:spPr>
            <a:xfrm>
              <a:off x="11861907" y="1248682"/>
              <a:ext cx="70398" cy="52131"/>
            </a:xfrm>
            <a:custGeom>
              <a:avLst/>
              <a:gdLst/>
              <a:ahLst/>
              <a:cxnLst/>
              <a:rect l="l" t="t" r="r" b="b"/>
              <a:pathLst>
                <a:path w="1476" h="1093" extrusionOk="0">
                  <a:moveTo>
                    <a:pt x="887" y="0"/>
                  </a:moveTo>
                  <a:cubicBezTo>
                    <a:pt x="693" y="0"/>
                    <a:pt x="492" y="24"/>
                    <a:pt x="354" y="101"/>
                  </a:cubicBezTo>
                  <a:cubicBezTo>
                    <a:pt x="0" y="308"/>
                    <a:pt x="52" y="541"/>
                    <a:pt x="190" y="791"/>
                  </a:cubicBezTo>
                  <a:cubicBezTo>
                    <a:pt x="290" y="962"/>
                    <a:pt x="402" y="1092"/>
                    <a:pt x="579" y="1092"/>
                  </a:cubicBezTo>
                  <a:cubicBezTo>
                    <a:pt x="661" y="1092"/>
                    <a:pt x="757" y="1064"/>
                    <a:pt x="872" y="998"/>
                  </a:cubicBezTo>
                  <a:cubicBezTo>
                    <a:pt x="1226" y="800"/>
                    <a:pt x="1476" y="58"/>
                    <a:pt x="1476" y="58"/>
                  </a:cubicBezTo>
                  <a:cubicBezTo>
                    <a:pt x="1476" y="58"/>
                    <a:pt x="1190" y="0"/>
                    <a:pt x="887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5" name="Google Shape;3012;p71">
              <a:extLst>
                <a:ext uri="{FF2B5EF4-FFF2-40B4-BE49-F238E27FC236}">
                  <a16:creationId xmlns:a16="http://schemas.microsoft.com/office/drawing/2014/main" id="{7DB00EA7-F0DE-BBCF-A1A8-068D8B737679}"/>
                </a:ext>
              </a:extLst>
            </p:cNvPr>
            <p:cNvSpPr/>
            <p:nvPr/>
          </p:nvSpPr>
          <p:spPr>
            <a:xfrm>
              <a:off x="11895246" y="1320701"/>
              <a:ext cx="71638" cy="49937"/>
            </a:xfrm>
            <a:custGeom>
              <a:avLst/>
              <a:gdLst/>
              <a:ahLst/>
              <a:cxnLst/>
              <a:rect l="l" t="t" r="r" b="b"/>
              <a:pathLst>
                <a:path w="1502" h="1047" extrusionOk="0">
                  <a:moveTo>
                    <a:pt x="585" y="1"/>
                  </a:moveTo>
                  <a:cubicBezTo>
                    <a:pt x="521" y="1"/>
                    <a:pt x="460" y="8"/>
                    <a:pt x="406" y="23"/>
                  </a:cubicBezTo>
                  <a:cubicBezTo>
                    <a:pt x="9" y="135"/>
                    <a:pt x="0" y="377"/>
                    <a:pt x="78" y="653"/>
                  </a:cubicBezTo>
                  <a:cubicBezTo>
                    <a:pt x="141" y="870"/>
                    <a:pt x="238" y="1047"/>
                    <a:pt x="483" y="1047"/>
                  </a:cubicBezTo>
                  <a:cubicBezTo>
                    <a:pt x="541" y="1047"/>
                    <a:pt x="606" y="1037"/>
                    <a:pt x="682" y="1016"/>
                  </a:cubicBezTo>
                  <a:cubicBezTo>
                    <a:pt x="1079" y="912"/>
                    <a:pt x="1502" y="256"/>
                    <a:pt x="1502" y="256"/>
                  </a:cubicBezTo>
                  <a:cubicBezTo>
                    <a:pt x="1502" y="256"/>
                    <a:pt x="978" y="1"/>
                    <a:pt x="585" y="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6" name="Google Shape;3013;p71">
              <a:extLst>
                <a:ext uri="{FF2B5EF4-FFF2-40B4-BE49-F238E27FC236}">
                  <a16:creationId xmlns:a16="http://schemas.microsoft.com/office/drawing/2014/main" id="{35115709-5B2F-B243-AD7F-A7D6EA25B81B}"/>
                </a:ext>
              </a:extLst>
            </p:cNvPr>
            <p:cNvSpPr/>
            <p:nvPr/>
          </p:nvSpPr>
          <p:spPr>
            <a:xfrm>
              <a:off x="11910031" y="1393387"/>
              <a:ext cx="71256" cy="49030"/>
            </a:xfrm>
            <a:custGeom>
              <a:avLst/>
              <a:gdLst/>
              <a:ahLst/>
              <a:cxnLst/>
              <a:rect l="l" t="t" r="r" b="b"/>
              <a:pathLst>
                <a:path w="1494" h="1028" extrusionOk="0">
                  <a:moveTo>
                    <a:pt x="495" y="0"/>
                  </a:moveTo>
                  <a:cubicBezTo>
                    <a:pt x="491" y="0"/>
                    <a:pt x="488" y="1"/>
                    <a:pt x="484" y="1"/>
                  </a:cubicBezTo>
                  <a:cubicBezTo>
                    <a:pt x="70" y="9"/>
                    <a:pt x="1" y="242"/>
                    <a:pt x="10" y="527"/>
                  </a:cubicBezTo>
                  <a:cubicBezTo>
                    <a:pt x="18" y="806"/>
                    <a:pt x="93" y="1028"/>
                    <a:pt x="487" y="1028"/>
                  </a:cubicBezTo>
                  <a:cubicBezTo>
                    <a:pt x="495" y="1028"/>
                    <a:pt x="502" y="1028"/>
                    <a:pt x="510" y="1027"/>
                  </a:cubicBezTo>
                  <a:cubicBezTo>
                    <a:pt x="916" y="1019"/>
                    <a:pt x="1494" y="492"/>
                    <a:pt x="1494" y="492"/>
                  </a:cubicBezTo>
                  <a:cubicBezTo>
                    <a:pt x="1494" y="492"/>
                    <a:pt x="900" y="0"/>
                    <a:pt x="495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7" name="Google Shape;3014;p71">
              <a:extLst>
                <a:ext uri="{FF2B5EF4-FFF2-40B4-BE49-F238E27FC236}">
                  <a16:creationId xmlns:a16="http://schemas.microsoft.com/office/drawing/2014/main" id="{15CB5E84-E6B8-41B8-C5C6-463FFA7F6F14}"/>
                </a:ext>
              </a:extLst>
            </p:cNvPr>
            <p:cNvSpPr/>
            <p:nvPr/>
          </p:nvSpPr>
          <p:spPr>
            <a:xfrm>
              <a:off x="11134758" y="2919798"/>
              <a:ext cx="338253" cy="281210"/>
            </a:xfrm>
            <a:custGeom>
              <a:avLst/>
              <a:gdLst/>
              <a:ahLst/>
              <a:cxnLst/>
              <a:rect l="l" t="t" r="r" b="b"/>
              <a:pathLst>
                <a:path w="7092" h="5896" extrusionOk="0">
                  <a:moveTo>
                    <a:pt x="3821" y="1"/>
                  </a:moveTo>
                  <a:cubicBezTo>
                    <a:pt x="3628" y="1"/>
                    <a:pt x="3432" y="20"/>
                    <a:pt x="3236" y="59"/>
                  </a:cubicBezTo>
                  <a:cubicBezTo>
                    <a:pt x="665" y="577"/>
                    <a:pt x="0" y="3942"/>
                    <a:pt x="2183" y="5391"/>
                  </a:cubicBezTo>
                  <a:cubicBezTo>
                    <a:pt x="2705" y="5740"/>
                    <a:pt x="3265" y="5896"/>
                    <a:pt x="3808" y="5896"/>
                  </a:cubicBezTo>
                  <a:cubicBezTo>
                    <a:pt x="5536" y="5896"/>
                    <a:pt x="7092" y="4319"/>
                    <a:pt x="6705" y="2363"/>
                  </a:cubicBezTo>
                  <a:cubicBezTo>
                    <a:pt x="6425" y="963"/>
                    <a:pt x="5195" y="1"/>
                    <a:pt x="3821" y="1"/>
                  </a:cubicBezTo>
                  <a:close/>
                </a:path>
              </a:pathLst>
            </a:custGeom>
            <a:solidFill>
              <a:srgbClr val="ACEAE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3015;p71">
              <a:extLst>
                <a:ext uri="{FF2B5EF4-FFF2-40B4-BE49-F238E27FC236}">
                  <a16:creationId xmlns:a16="http://schemas.microsoft.com/office/drawing/2014/main" id="{6610D75B-1190-81CF-0D77-3C6B5599ABBA}"/>
                </a:ext>
              </a:extLst>
            </p:cNvPr>
            <p:cNvSpPr/>
            <p:nvPr/>
          </p:nvSpPr>
          <p:spPr>
            <a:xfrm>
              <a:off x="11338032" y="2833805"/>
              <a:ext cx="338205" cy="281401"/>
            </a:xfrm>
            <a:custGeom>
              <a:avLst/>
              <a:gdLst/>
              <a:ahLst/>
              <a:cxnLst/>
              <a:rect l="l" t="t" r="r" b="b"/>
              <a:pathLst>
                <a:path w="7091" h="5900" extrusionOk="0">
                  <a:moveTo>
                    <a:pt x="3818" y="1"/>
                  </a:moveTo>
                  <a:cubicBezTo>
                    <a:pt x="3626" y="1"/>
                    <a:pt x="3432" y="19"/>
                    <a:pt x="3236" y="59"/>
                  </a:cubicBezTo>
                  <a:cubicBezTo>
                    <a:pt x="665" y="576"/>
                    <a:pt x="1" y="3941"/>
                    <a:pt x="2184" y="5400"/>
                  </a:cubicBezTo>
                  <a:cubicBezTo>
                    <a:pt x="2704" y="5745"/>
                    <a:pt x="3261" y="5899"/>
                    <a:pt x="3802" y="5899"/>
                  </a:cubicBezTo>
                  <a:cubicBezTo>
                    <a:pt x="5532" y="5899"/>
                    <a:pt x="7091" y="4321"/>
                    <a:pt x="6696" y="2362"/>
                  </a:cubicBezTo>
                  <a:cubicBezTo>
                    <a:pt x="6416" y="962"/>
                    <a:pt x="5187" y="1"/>
                    <a:pt x="3818" y="1"/>
                  </a:cubicBezTo>
                  <a:close/>
                </a:path>
              </a:pathLst>
            </a:custGeom>
            <a:solidFill>
              <a:srgbClr val="ACEAE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3016;p71">
              <a:extLst>
                <a:ext uri="{FF2B5EF4-FFF2-40B4-BE49-F238E27FC236}">
                  <a16:creationId xmlns:a16="http://schemas.microsoft.com/office/drawing/2014/main" id="{976D26CA-F8BB-A1E6-BBB6-0DB3496E3075}"/>
                </a:ext>
              </a:extLst>
            </p:cNvPr>
            <p:cNvSpPr/>
            <p:nvPr/>
          </p:nvSpPr>
          <p:spPr>
            <a:xfrm>
              <a:off x="11537633" y="2731358"/>
              <a:ext cx="338587" cy="281353"/>
            </a:xfrm>
            <a:custGeom>
              <a:avLst/>
              <a:gdLst/>
              <a:ahLst/>
              <a:cxnLst/>
              <a:rect l="l" t="t" r="r" b="b"/>
              <a:pathLst>
                <a:path w="7099" h="5899" extrusionOk="0">
                  <a:moveTo>
                    <a:pt x="3817" y="0"/>
                  </a:moveTo>
                  <a:cubicBezTo>
                    <a:pt x="3626" y="0"/>
                    <a:pt x="3431" y="19"/>
                    <a:pt x="3236" y="58"/>
                  </a:cubicBezTo>
                  <a:cubicBezTo>
                    <a:pt x="665" y="576"/>
                    <a:pt x="0" y="3941"/>
                    <a:pt x="2192" y="5399"/>
                  </a:cubicBezTo>
                  <a:cubicBezTo>
                    <a:pt x="2712" y="5744"/>
                    <a:pt x="3270" y="5899"/>
                    <a:pt x="3811" y="5899"/>
                  </a:cubicBezTo>
                  <a:cubicBezTo>
                    <a:pt x="5541" y="5899"/>
                    <a:pt x="7099" y="4321"/>
                    <a:pt x="6705" y="2362"/>
                  </a:cubicBezTo>
                  <a:cubicBezTo>
                    <a:pt x="6417" y="969"/>
                    <a:pt x="5192" y="0"/>
                    <a:pt x="3817" y="0"/>
                  </a:cubicBezTo>
                  <a:close/>
                </a:path>
              </a:pathLst>
            </a:custGeom>
            <a:solidFill>
              <a:srgbClr val="ACEAE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3017;p71">
              <a:extLst>
                <a:ext uri="{FF2B5EF4-FFF2-40B4-BE49-F238E27FC236}">
                  <a16:creationId xmlns:a16="http://schemas.microsoft.com/office/drawing/2014/main" id="{ABB2B516-4E94-5D77-7133-4EB41555FD42}"/>
                </a:ext>
              </a:extLst>
            </p:cNvPr>
            <p:cNvSpPr/>
            <p:nvPr/>
          </p:nvSpPr>
          <p:spPr>
            <a:xfrm>
              <a:off x="11749539" y="2688576"/>
              <a:ext cx="338205" cy="281353"/>
            </a:xfrm>
            <a:custGeom>
              <a:avLst/>
              <a:gdLst/>
              <a:ahLst/>
              <a:cxnLst/>
              <a:rect l="l" t="t" r="r" b="b"/>
              <a:pathLst>
                <a:path w="7091" h="5899" extrusionOk="0">
                  <a:moveTo>
                    <a:pt x="3815" y="0"/>
                  </a:moveTo>
                  <a:cubicBezTo>
                    <a:pt x="3624" y="0"/>
                    <a:pt x="3431" y="19"/>
                    <a:pt x="3237" y="58"/>
                  </a:cubicBezTo>
                  <a:cubicBezTo>
                    <a:pt x="665" y="576"/>
                    <a:pt x="1" y="3949"/>
                    <a:pt x="2184" y="5399"/>
                  </a:cubicBezTo>
                  <a:cubicBezTo>
                    <a:pt x="2704" y="5744"/>
                    <a:pt x="3262" y="5898"/>
                    <a:pt x="3803" y="5898"/>
                  </a:cubicBezTo>
                  <a:cubicBezTo>
                    <a:pt x="5533" y="5898"/>
                    <a:pt x="7091" y="4320"/>
                    <a:pt x="6696" y="2362"/>
                  </a:cubicBezTo>
                  <a:cubicBezTo>
                    <a:pt x="6416" y="968"/>
                    <a:pt x="5185" y="0"/>
                    <a:pt x="3815" y="0"/>
                  </a:cubicBezTo>
                  <a:close/>
                </a:path>
              </a:pathLst>
            </a:custGeom>
            <a:solidFill>
              <a:srgbClr val="ACEAE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1" name="Google Shape;3018;p71">
              <a:extLst>
                <a:ext uri="{FF2B5EF4-FFF2-40B4-BE49-F238E27FC236}">
                  <a16:creationId xmlns:a16="http://schemas.microsoft.com/office/drawing/2014/main" id="{1EBFC8DF-320C-3815-5E27-06FE824BEB4D}"/>
                </a:ext>
              </a:extLst>
            </p:cNvPr>
            <p:cNvSpPr/>
            <p:nvPr/>
          </p:nvSpPr>
          <p:spPr>
            <a:xfrm>
              <a:off x="11973417" y="2705841"/>
              <a:ext cx="338205" cy="281019"/>
            </a:xfrm>
            <a:custGeom>
              <a:avLst/>
              <a:gdLst/>
              <a:ahLst/>
              <a:cxnLst/>
              <a:rect l="l" t="t" r="r" b="b"/>
              <a:pathLst>
                <a:path w="7091" h="5892" extrusionOk="0">
                  <a:moveTo>
                    <a:pt x="3818" y="0"/>
                  </a:moveTo>
                  <a:cubicBezTo>
                    <a:pt x="3626" y="0"/>
                    <a:pt x="3432" y="19"/>
                    <a:pt x="3236" y="58"/>
                  </a:cubicBezTo>
                  <a:cubicBezTo>
                    <a:pt x="665" y="576"/>
                    <a:pt x="1" y="3941"/>
                    <a:pt x="2184" y="5391"/>
                  </a:cubicBezTo>
                  <a:cubicBezTo>
                    <a:pt x="2705" y="5737"/>
                    <a:pt x="3264" y="5891"/>
                    <a:pt x="3806" y="5891"/>
                  </a:cubicBezTo>
                  <a:cubicBezTo>
                    <a:pt x="5535" y="5891"/>
                    <a:pt x="7090" y="4319"/>
                    <a:pt x="6696" y="2362"/>
                  </a:cubicBezTo>
                  <a:cubicBezTo>
                    <a:pt x="6416" y="962"/>
                    <a:pt x="5187" y="0"/>
                    <a:pt x="3818" y="0"/>
                  </a:cubicBezTo>
                  <a:close/>
                </a:path>
              </a:pathLst>
            </a:custGeom>
            <a:solidFill>
              <a:srgbClr val="ACEAE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2" name="Google Shape;3019;p71">
              <a:extLst>
                <a:ext uri="{FF2B5EF4-FFF2-40B4-BE49-F238E27FC236}">
                  <a16:creationId xmlns:a16="http://schemas.microsoft.com/office/drawing/2014/main" id="{0D12919C-BB26-82DD-4026-CB9B2F919DAC}"/>
                </a:ext>
              </a:extLst>
            </p:cNvPr>
            <p:cNvSpPr/>
            <p:nvPr/>
          </p:nvSpPr>
          <p:spPr>
            <a:xfrm>
              <a:off x="12194003" y="2706509"/>
              <a:ext cx="338205" cy="281114"/>
            </a:xfrm>
            <a:custGeom>
              <a:avLst/>
              <a:gdLst/>
              <a:ahLst/>
              <a:cxnLst/>
              <a:rect l="l" t="t" r="r" b="b"/>
              <a:pathLst>
                <a:path w="7091" h="5894" extrusionOk="0">
                  <a:moveTo>
                    <a:pt x="3827" y="1"/>
                  </a:moveTo>
                  <a:cubicBezTo>
                    <a:pt x="3632" y="1"/>
                    <a:pt x="3434" y="21"/>
                    <a:pt x="3236" y="62"/>
                  </a:cubicBezTo>
                  <a:cubicBezTo>
                    <a:pt x="665" y="579"/>
                    <a:pt x="0" y="3944"/>
                    <a:pt x="2183" y="5394"/>
                  </a:cubicBezTo>
                  <a:cubicBezTo>
                    <a:pt x="2704" y="5739"/>
                    <a:pt x="3262" y="5894"/>
                    <a:pt x="3803" y="5894"/>
                  </a:cubicBezTo>
                  <a:cubicBezTo>
                    <a:pt x="5532" y="5894"/>
                    <a:pt x="7090" y="4317"/>
                    <a:pt x="6696" y="2365"/>
                  </a:cubicBezTo>
                  <a:cubicBezTo>
                    <a:pt x="6417" y="968"/>
                    <a:pt x="5192" y="1"/>
                    <a:pt x="3827" y="1"/>
                  </a:cubicBezTo>
                  <a:close/>
                </a:path>
              </a:pathLst>
            </a:custGeom>
            <a:solidFill>
              <a:srgbClr val="ACEAE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3" name="Google Shape;3020;p71">
              <a:extLst>
                <a:ext uri="{FF2B5EF4-FFF2-40B4-BE49-F238E27FC236}">
                  <a16:creationId xmlns:a16="http://schemas.microsoft.com/office/drawing/2014/main" id="{4A4BF74D-8208-26F9-0AD2-4BC03DA5187E}"/>
                </a:ext>
              </a:extLst>
            </p:cNvPr>
            <p:cNvSpPr/>
            <p:nvPr/>
          </p:nvSpPr>
          <p:spPr>
            <a:xfrm>
              <a:off x="9613355" y="2960005"/>
              <a:ext cx="1607894" cy="216965"/>
            </a:xfrm>
            <a:custGeom>
              <a:avLst/>
              <a:gdLst/>
              <a:ahLst/>
              <a:cxnLst/>
              <a:rect l="l" t="t" r="r" b="b"/>
              <a:pathLst>
                <a:path w="33712" h="4549" extrusionOk="0">
                  <a:moveTo>
                    <a:pt x="14550" y="0"/>
                  </a:moveTo>
                  <a:cubicBezTo>
                    <a:pt x="13028" y="0"/>
                    <a:pt x="11505" y="35"/>
                    <a:pt x="9984" y="96"/>
                  </a:cubicBezTo>
                  <a:cubicBezTo>
                    <a:pt x="6990" y="217"/>
                    <a:pt x="3996" y="433"/>
                    <a:pt x="1028" y="760"/>
                  </a:cubicBezTo>
                  <a:lnTo>
                    <a:pt x="1" y="1735"/>
                  </a:lnTo>
                  <a:cubicBezTo>
                    <a:pt x="3003" y="1494"/>
                    <a:pt x="6006" y="1347"/>
                    <a:pt x="9009" y="1261"/>
                  </a:cubicBezTo>
                  <a:cubicBezTo>
                    <a:pt x="10345" y="1226"/>
                    <a:pt x="11681" y="1207"/>
                    <a:pt x="13017" y="1207"/>
                  </a:cubicBezTo>
                  <a:cubicBezTo>
                    <a:pt x="14684" y="1207"/>
                    <a:pt x="16350" y="1237"/>
                    <a:pt x="18017" y="1304"/>
                  </a:cubicBezTo>
                  <a:cubicBezTo>
                    <a:pt x="19518" y="1373"/>
                    <a:pt x="21019" y="1468"/>
                    <a:pt x="22520" y="1606"/>
                  </a:cubicBezTo>
                  <a:cubicBezTo>
                    <a:pt x="24013" y="1753"/>
                    <a:pt x="25506" y="1951"/>
                    <a:pt x="26990" y="2227"/>
                  </a:cubicBezTo>
                  <a:cubicBezTo>
                    <a:pt x="28465" y="2512"/>
                    <a:pt x="29932" y="2874"/>
                    <a:pt x="31321" y="3478"/>
                  </a:cubicBezTo>
                  <a:cubicBezTo>
                    <a:pt x="31986" y="3746"/>
                    <a:pt x="32607" y="4108"/>
                    <a:pt x="33176" y="4548"/>
                  </a:cubicBezTo>
                  <a:cubicBezTo>
                    <a:pt x="33349" y="4427"/>
                    <a:pt x="33530" y="4324"/>
                    <a:pt x="33711" y="4229"/>
                  </a:cubicBezTo>
                  <a:cubicBezTo>
                    <a:pt x="33219" y="3703"/>
                    <a:pt x="32650" y="3263"/>
                    <a:pt x="32020" y="2900"/>
                  </a:cubicBezTo>
                  <a:cubicBezTo>
                    <a:pt x="30726" y="2150"/>
                    <a:pt x="29302" y="1666"/>
                    <a:pt x="27861" y="1287"/>
                  </a:cubicBezTo>
                  <a:cubicBezTo>
                    <a:pt x="26403" y="924"/>
                    <a:pt x="24928" y="657"/>
                    <a:pt x="23444" y="476"/>
                  </a:cubicBezTo>
                  <a:cubicBezTo>
                    <a:pt x="21960" y="295"/>
                    <a:pt x="20467" y="174"/>
                    <a:pt x="18966" y="105"/>
                  </a:cubicBezTo>
                  <a:cubicBezTo>
                    <a:pt x="17497" y="33"/>
                    <a:pt x="16024" y="0"/>
                    <a:pt x="14550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4" name="Google Shape;3021;p71">
              <a:extLst>
                <a:ext uri="{FF2B5EF4-FFF2-40B4-BE49-F238E27FC236}">
                  <a16:creationId xmlns:a16="http://schemas.microsoft.com/office/drawing/2014/main" id="{561805F2-BE43-40B7-D6EF-B2F07984BCEC}"/>
                </a:ext>
              </a:extLst>
            </p:cNvPr>
            <p:cNvSpPr/>
            <p:nvPr/>
          </p:nvSpPr>
          <p:spPr>
            <a:xfrm>
              <a:off x="9656995" y="2867430"/>
              <a:ext cx="1590581" cy="292657"/>
            </a:xfrm>
            <a:custGeom>
              <a:avLst/>
              <a:gdLst/>
              <a:ahLst/>
              <a:cxnLst/>
              <a:rect l="l" t="t" r="r" b="b"/>
              <a:pathLst>
                <a:path w="33349" h="6136" extrusionOk="0">
                  <a:moveTo>
                    <a:pt x="12068" y="0"/>
                  </a:moveTo>
                  <a:cubicBezTo>
                    <a:pt x="11390" y="0"/>
                    <a:pt x="10713" y="9"/>
                    <a:pt x="10035" y="27"/>
                  </a:cubicBezTo>
                  <a:cubicBezTo>
                    <a:pt x="8525" y="61"/>
                    <a:pt x="7024" y="122"/>
                    <a:pt x="5514" y="217"/>
                  </a:cubicBezTo>
                  <a:cubicBezTo>
                    <a:pt x="4021" y="311"/>
                    <a:pt x="2511" y="432"/>
                    <a:pt x="1027" y="605"/>
                  </a:cubicBezTo>
                  <a:lnTo>
                    <a:pt x="0" y="1597"/>
                  </a:lnTo>
                  <a:cubicBezTo>
                    <a:pt x="3020" y="1347"/>
                    <a:pt x="6032" y="1235"/>
                    <a:pt x="9043" y="1200"/>
                  </a:cubicBezTo>
                  <a:cubicBezTo>
                    <a:pt x="9466" y="1195"/>
                    <a:pt x="9889" y="1193"/>
                    <a:pt x="10312" y="1193"/>
                  </a:cubicBezTo>
                  <a:cubicBezTo>
                    <a:pt x="12908" y="1193"/>
                    <a:pt x="15504" y="1286"/>
                    <a:pt x="18094" y="1493"/>
                  </a:cubicBezTo>
                  <a:cubicBezTo>
                    <a:pt x="19595" y="1614"/>
                    <a:pt x="21096" y="1778"/>
                    <a:pt x="22589" y="2011"/>
                  </a:cubicBezTo>
                  <a:cubicBezTo>
                    <a:pt x="24082" y="2236"/>
                    <a:pt x="25566" y="2546"/>
                    <a:pt x="27015" y="2960"/>
                  </a:cubicBezTo>
                  <a:cubicBezTo>
                    <a:pt x="28465" y="3383"/>
                    <a:pt x="29897" y="3918"/>
                    <a:pt x="31183" y="4720"/>
                  </a:cubicBezTo>
                  <a:cubicBezTo>
                    <a:pt x="31813" y="5109"/>
                    <a:pt x="32374" y="5583"/>
                    <a:pt x="32865" y="6135"/>
                  </a:cubicBezTo>
                  <a:cubicBezTo>
                    <a:pt x="33021" y="6058"/>
                    <a:pt x="33185" y="5997"/>
                    <a:pt x="33349" y="5946"/>
                  </a:cubicBezTo>
                  <a:lnTo>
                    <a:pt x="33331" y="5920"/>
                  </a:lnTo>
                  <a:cubicBezTo>
                    <a:pt x="32908" y="5299"/>
                    <a:pt x="32399" y="4746"/>
                    <a:pt x="31813" y="4272"/>
                  </a:cubicBezTo>
                  <a:cubicBezTo>
                    <a:pt x="30648" y="3314"/>
                    <a:pt x="29285" y="2650"/>
                    <a:pt x="27878" y="2123"/>
                  </a:cubicBezTo>
                  <a:cubicBezTo>
                    <a:pt x="26463" y="1614"/>
                    <a:pt x="25005" y="1217"/>
                    <a:pt x="23530" y="941"/>
                  </a:cubicBezTo>
                  <a:cubicBezTo>
                    <a:pt x="22054" y="657"/>
                    <a:pt x="20561" y="458"/>
                    <a:pt x="19060" y="311"/>
                  </a:cubicBezTo>
                  <a:cubicBezTo>
                    <a:pt x="16733" y="104"/>
                    <a:pt x="14401" y="0"/>
                    <a:pt x="12068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5" name="Google Shape;3022;p71">
              <a:extLst>
                <a:ext uri="{FF2B5EF4-FFF2-40B4-BE49-F238E27FC236}">
                  <a16:creationId xmlns:a16="http://schemas.microsoft.com/office/drawing/2014/main" id="{825354BB-F55E-3BDA-626F-771A5C154B06}"/>
                </a:ext>
              </a:extLst>
            </p:cNvPr>
            <p:cNvSpPr/>
            <p:nvPr/>
          </p:nvSpPr>
          <p:spPr>
            <a:xfrm>
              <a:off x="9526122" y="3133421"/>
              <a:ext cx="1638323" cy="107743"/>
            </a:xfrm>
            <a:custGeom>
              <a:avLst/>
              <a:gdLst/>
              <a:ahLst/>
              <a:cxnLst/>
              <a:rect l="l" t="t" r="r" b="b"/>
              <a:pathLst>
                <a:path w="34350" h="2259" extrusionOk="0">
                  <a:moveTo>
                    <a:pt x="22120" y="0"/>
                  </a:moveTo>
                  <a:cubicBezTo>
                    <a:pt x="21054" y="0"/>
                    <a:pt x="19987" y="16"/>
                    <a:pt x="18922" y="41"/>
                  </a:cubicBezTo>
                  <a:cubicBezTo>
                    <a:pt x="15928" y="118"/>
                    <a:pt x="12943" y="291"/>
                    <a:pt x="9958" y="507"/>
                  </a:cubicBezTo>
                  <a:cubicBezTo>
                    <a:pt x="6972" y="722"/>
                    <a:pt x="3995" y="999"/>
                    <a:pt x="1027" y="1335"/>
                  </a:cubicBezTo>
                  <a:lnTo>
                    <a:pt x="1" y="2258"/>
                  </a:lnTo>
                  <a:cubicBezTo>
                    <a:pt x="3003" y="2017"/>
                    <a:pt x="6006" y="1818"/>
                    <a:pt x="9017" y="1654"/>
                  </a:cubicBezTo>
                  <a:cubicBezTo>
                    <a:pt x="12028" y="1482"/>
                    <a:pt x="15031" y="1361"/>
                    <a:pt x="18042" y="1283"/>
                  </a:cubicBezTo>
                  <a:cubicBezTo>
                    <a:pt x="19552" y="1249"/>
                    <a:pt x="21060" y="1225"/>
                    <a:pt x="22567" y="1225"/>
                  </a:cubicBezTo>
                  <a:cubicBezTo>
                    <a:pt x="24073" y="1225"/>
                    <a:pt x="25579" y="1249"/>
                    <a:pt x="27085" y="1309"/>
                  </a:cubicBezTo>
                  <a:cubicBezTo>
                    <a:pt x="28595" y="1370"/>
                    <a:pt x="30096" y="1464"/>
                    <a:pt x="31589" y="1663"/>
                  </a:cubicBezTo>
                  <a:cubicBezTo>
                    <a:pt x="32339" y="1758"/>
                    <a:pt x="33081" y="1896"/>
                    <a:pt x="33815" y="2086"/>
                  </a:cubicBezTo>
                  <a:lnTo>
                    <a:pt x="33866" y="2103"/>
                  </a:lnTo>
                  <a:cubicBezTo>
                    <a:pt x="34004" y="1879"/>
                    <a:pt x="34168" y="1672"/>
                    <a:pt x="34350" y="1482"/>
                  </a:cubicBezTo>
                  <a:cubicBezTo>
                    <a:pt x="33694" y="1197"/>
                    <a:pt x="33012" y="973"/>
                    <a:pt x="32313" y="826"/>
                  </a:cubicBezTo>
                  <a:cubicBezTo>
                    <a:pt x="30864" y="489"/>
                    <a:pt x="29371" y="317"/>
                    <a:pt x="27887" y="196"/>
                  </a:cubicBezTo>
                  <a:cubicBezTo>
                    <a:pt x="25967" y="52"/>
                    <a:pt x="24043" y="0"/>
                    <a:pt x="22120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3023;p71">
              <a:extLst>
                <a:ext uri="{FF2B5EF4-FFF2-40B4-BE49-F238E27FC236}">
                  <a16:creationId xmlns:a16="http://schemas.microsoft.com/office/drawing/2014/main" id="{9601F4B2-3285-CA2E-B46F-332E97DDD6F5}"/>
                </a:ext>
              </a:extLst>
            </p:cNvPr>
            <p:cNvSpPr/>
            <p:nvPr/>
          </p:nvSpPr>
          <p:spPr>
            <a:xfrm>
              <a:off x="9569333" y="3049145"/>
              <a:ext cx="1623490" cy="152099"/>
            </a:xfrm>
            <a:custGeom>
              <a:avLst/>
              <a:gdLst/>
              <a:ahLst/>
              <a:cxnLst/>
              <a:rect l="l" t="t" r="r" b="b"/>
              <a:pathLst>
                <a:path w="34039" h="3189" extrusionOk="0">
                  <a:moveTo>
                    <a:pt x="17943" y="0"/>
                  </a:moveTo>
                  <a:cubicBezTo>
                    <a:pt x="15283" y="0"/>
                    <a:pt x="12618" y="92"/>
                    <a:pt x="9966" y="246"/>
                  </a:cubicBezTo>
                  <a:cubicBezTo>
                    <a:pt x="6981" y="419"/>
                    <a:pt x="3995" y="660"/>
                    <a:pt x="1036" y="1005"/>
                  </a:cubicBezTo>
                  <a:lnTo>
                    <a:pt x="1" y="1946"/>
                  </a:lnTo>
                  <a:cubicBezTo>
                    <a:pt x="3003" y="1704"/>
                    <a:pt x="5997" y="1532"/>
                    <a:pt x="9000" y="1411"/>
                  </a:cubicBezTo>
                  <a:cubicBezTo>
                    <a:pt x="11698" y="1295"/>
                    <a:pt x="14395" y="1227"/>
                    <a:pt x="17093" y="1227"/>
                  </a:cubicBezTo>
                  <a:cubicBezTo>
                    <a:pt x="17398" y="1227"/>
                    <a:pt x="17703" y="1228"/>
                    <a:pt x="18008" y="1230"/>
                  </a:cubicBezTo>
                  <a:cubicBezTo>
                    <a:pt x="21010" y="1256"/>
                    <a:pt x="24022" y="1350"/>
                    <a:pt x="27007" y="1678"/>
                  </a:cubicBezTo>
                  <a:cubicBezTo>
                    <a:pt x="28500" y="1842"/>
                    <a:pt x="29992" y="2067"/>
                    <a:pt x="31450" y="2446"/>
                  </a:cubicBezTo>
                  <a:cubicBezTo>
                    <a:pt x="32149" y="2627"/>
                    <a:pt x="32840" y="2878"/>
                    <a:pt x="33495" y="3188"/>
                  </a:cubicBezTo>
                  <a:cubicBezTo>
                    <a:pt x="33659" y="3016"/>
                    <a:pt x="33840" y="2860"/>
                    <a:pt x="34039" y="2722"/>
                  </a:cubicBezTo>
                  <a:cubicBezTo>
                    <a:pt x="33461" y="2317"/>
                    <a:pt x="32840" y="1980"/>
                    <a:pt x="32184" y="1739"/>
                  </a:cubicBezTo>
                  <a:cubicBezTo>
                    <a:pt x="30795" y="1195"/>
                    <a:pt x="29328" y="876"/>
                    <a:pt x="27861" y="643"/>
                  </a:cubicBezTo>
                  <a:cubicBezTo>
                    <a:pt x="26386" y="410"/>
                    <a:pt x="24893" y="263"/>
                    <a:pt x="23400" y="160"/>
                  </a:cubicBezTo>
                  <a:cubicBezTo>
                    <a:pt x="21916" y="65"/>
                    <a:pt x="20424" y="22"/>
                    <a:pt x="18922" y="4"/>
                  </a:cubicBezTo>
                  <a:cubicBezTo>
                    <a:pt x="18596" y="2"/>
                    <a:pt x="18270" y="0"/>
                    <a:pt x="17943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3024;p71">
              <a:extLst>
                <a:ext uri="{FF2B5EF4-FFF2-40B4-BE49-F238E27FC236}">
                  <a16:creationId xmlns:a16="http://schemas.microsoft.com/office/drawing/2014/main" id="{6B1EC844-618A-3BF3-C0E9-BCC771AD9B8A}"/>
                </a:ext>
              </a:extLst>
            </p:cNvPr>
            <p:cNvSpPr/>
            <p:nvPr/>
          </p:nvSpPr>
          <p:spPr>
            <a:xfrm>
              <a:off x="9482100" y="3209732"/>
              <a:ext cx="1657258" cy="130589"/>
            </a:xfrm>
            <a:custGeom>
              <a:avLst/>
              <a:gdLst/>
              <a:ahLst/>
              <a:cxnLst/>
              <a:rect l="l" t="t" r="r" b="b"/>
              <a:pathLst>
                <a:path w="34747" h="2738" extrusionOk="0">
                  <a:moveTo>
                    <a:pt x="27423" y="1"/>
                  </a:moveTo>
                  <a:cubicBezTo>
                    <a:pt x="24613" y="1"/>
                    <a:pt x="21802" y="117"/>
                    <a:pt x="18991" y="270"/>
                  </a:cubicBezTo>
                  <a:cubicBezTo>
                    <a:pt x="15997" y="443"/>
                    <a:pt x="12994" y="675"/>
                    <a:pt x="10000" y="934"/>
                  </a:cubicBezTo>
                  <a:cubicBezTo>
                    <a:pt x="7006" y="1193"/>
                    <a:pt x="4012" y="1495"/>
                    <a:pt x="1036" y="1832"/>
                  </a:cubicBezTo>
                  <a:lnTo>
                    <a:pt x="0" y="2738"/>
                  </a:lnTo>
                  <a:cubicBezTo>
                    <a:pt x="3038" y="2487"/>
                    <a:pt x="6066" y="2272"/>
                    <a:pt x="9095" y="2065"/>
                  </a:cubicBezTo>
                  <a:cubicBezTo>
                    <a:pt x="12123" y="1866"/>
                    <a:pt x="15152" y="1685"/>
                    <a:pt x="18189" y="1521"/>
                  </a:cubicBezTo>
                  <a:cubicBezTo>
                    <a:pt x="21217" y="1357"/>
                    <a:pt x="24254" y="1228"/>
                    <a:pt x="27291" y="1167"/>
                  </a:cubicBezTo>
                  <a:cubicBezTo>
                    <a:pt x="28144" y="1148"/>
                    <a:pt x="28997" y="1137"/>
                    <a:pt x="29850" y="1137"/>
                  </a:cubicBezTo>
                  <a:cubicBezTo>
                    <a:pt x="30516" y="1137"/>
                    <a:pt x="31181" y="1144"/>
                    <a:pt x="31847" y="1159"/>
                  </a:cubicBezTo>
                  <a:cubicBezTo>
                    <a:pt x="32606" y="1176"/>
                    <a:pt x="33366" y="1202"/>
                    <a:pt x="34125" y="1271"/>
                  </a:cubicBezTo>
                  <a:cubicBezTo>
                    <a:pt x="34220" y="1279"/>
                    <a:pt x="34306" y="1288"/>
                    <a:pt x="34401" y="1297"/>
                  </a:cubicBezTo>
                  <a:cubicBezTo>
                    <a:pt x="34487" y="1038"/>
                    <a:pt x="34608" y="796"/>
                    <a:pt x="34746" y="572"/>
                  </a:cubicBezTo>
                  <a:lnTo>
                    <a:pt x="34720" y="563"/>
                  </a:lnTo>
                  <a:cubicBezTo>
                    <a:pt x="33987" y="399"/>
                    <a:pt x="33245" y="279"/>
                    <a:pt x="32494" y="210"/>
                  </a:cubicBezTo>
                  <a:cubicBezTo>
                    <a:pt x="31002" y="63"/>
                    <a:pt x="29500" y="20"/>
                    <a:pt x="27999" y="2"/>
                  </a:cubicBezTo>
                  <a:cubicBezTo>
                    <a:pt x="27807" y="1"/>
                    <a:pt x="27615" y="1"/>
                    <a:pt x="27423" y="1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8" name="Google Shape;3025;p71">
              <a:extLst>
                <a:ext uri="{FF2B5EF4-FFF2-40B4-BE49-F238E27FC236}">
                  <a16:creationId xmlns:a16="http://schemas.microsoft.com/office/drawing/2014/main" id="{F0BD2124-8E4A-3328-3DAB-176E56504ECE}"/>
                </a:ext>
              </a:extLst>
            </p:cNvPr>
            <p:cNvSpPr/>
            <p:nvPr/>
          </p:nvSpPr>
          <p:spPr>
            <a:xfrm>
              <a:off x="9448762" y="3271831"/>
              <a:ext cx="1672902" cy="162306"/>
            </a:xfrm>
            <a:custGeom>
              <a:avLst/>
              <a:gdLst/>
              <a:ahLst/>
              <a:cxnLst/>
              <a:rect l="l" t="t" r="r" b="b"/>
              <a:pathLst>
                <a:path w="35075" h="3403" extrusionOk="0">
                  <a:moveTo>
                    <a:pt x="33058" y="0"/>
                  </a:moveTo>
                  <a:cubicBezTo>
                    <a:pt x="32887" y="0"/>
                    <a:pt x="32717" y="1"/>
                    <a:pt x="32546" y="3"/>
                  </a:cubicBezTo>
                  <a:cubicBezTo>
                    <a:pt x="31036" y="21"/>
                    <a:pt x="29518" y="81"/>
                    <a:pt x="27999" y="167"/>
                  </a:cubicBezTo>
                  <a:cubicBezTo>
                    <a:pt x="24971" y="323"/>
                    <a:pt x="21951" y="556"/>
                    <a:pt x="18931" y="814"/>
                  </a:cubicBezTo>
                  <a:cubicBezTo>
                    <a:pt x="15902" y="1065"/>
                    <a:pt x="12891" y="1349"/>
                    <a:pt x="9871" y="1660"/>
                  </a:cubicBezTo>
                  <a:cubicBezTo>
                    <a:pt x="6851" y="1971"/>
                    <a:pt x="3831" y="2281"/>
                    <a:pt x="820" y="2626"/>
                  </a:cubicBezTo>
                  <a:lnTo>
                    <a:pt x="0" y="3403"/>
                  </a:lnTo>
                  <a:lnTo>
                    <a:pt x="0" y="3403"/>
                  </a:lnTo>
                  <a:lnTo>
                    <a:pt x="34539" y="512"/>
                  </a:lnTo>
                  <a:cubicBezTo>
                    <a:pt x="34574" y="510"/>
                    <a:pt x="34608" y="509"/>
                    <a:pt x="34641" y="509"/>
                  </a:cubicBezTo>
                  <a:cubicBezTo>
                    <a:pt x="34742" y="509"/>
                    <a:pt x="34839" y="519"/>
                    <a:pt x="34936" y="538"/>
                  </a:cubicBezTo>
                  <a:cubicBezTo>
                    <a:pt x="34971" y="374"/>
                    <a:pt x="35014" y="219"/>
                    <a:pt x="35074" y="55"/>
                  </a:cubicBezTo>
                  <a:lnTo>
                    <a:pt x="34815" y="46"/>
                  </a:lnTo>
                  <a:cubicBezTo>
                    <a:pt x="34233" y="13"/>
                    <a:pt x="33646" y="0"/>
                    <a:pt x="33058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3026;p71">
              <a:extLst>
                <a:ext uri="{FF2B5EF4-FFF2-40B4-BE49-F238E27FC236}">
                  <a16:creationId xmlns:a16="http://schemas.microsoft.com/office/drawing/2014/main" id="{3A6B0CA1-96A3-3754-3BF4-B953CC384D33}"/>
                </a:ext>
              </a:extLst>
            </p:cNvPr>
            <p:cNvSpPr/>
            <p:nvPr/>
          </p:nvSpPr>
          <p:spPr>
            <a:xfrm>
              <a:off x="9482100" y="3264056"/>
              <a:ext cx="1640374" cy="133451"/>
            </a:xfrm>
            <a:custGeom>
              <a:avLst/>
              <a:gdLst/>
              <a:ahLst/>
              <a:cxnLst/>
              <a:rect l="l" t="t" r="r" b="b"/>
              <a:pathLst>
                <a:path w="34393" h="2798" extrusionOk="0">
                  <a:moveTo>
                    <a:pt x="30025" y="0"/>
                  </a:moveTo>
                  <a:cubicBezTo>
                    <a:pt x="29114" y="0"/>
                    <a:pt x="28203" y="13"/>
                    <a:pt x="27291" y="28"/>
                  </a:cubicBezTo>
                  <a:cubicBezTo>
                    <a:pt x="24254" y="89"/>
                    <a:pt x="21217" y="227"/>
                    <a:pt x="18189" y="382"/>
                  </a:cubicBezTo>
                  <a:cubicBezTo>
                    <a:pt x="15152" y="537"/>
                    <a:pt x="12123" y="727"/>
                    <a:pt x="9095" y="934"/>
                  </a:cubicBezTo>
                  <a:cubicBezTo>
                    <a:pt x="6066" y="1133"/>
                    <a:pt x="3038" y="1357"/>
                    <a:pt x="0" y="1599"/>
                  </a:cubicBezTo>
                  <a:lnTo>
                    <a:pt x="121" y="2798"/>
                  </a:lnTo>
                  <a:cubicBezTo>
                    <a:pt x="3132" y="2453"/>
                    <a:pt x="6144" y="2134"/>
                    <a:pt x="9164" y="1823"/>
                  </a:cubicBezTo>
                  <a:cubicBezTo>
                    <a:pt x="12183" y="1521"/>
                    <a:pt x="15212" y="1236"/>
                    <a:pt x="18232" y="977"/>
                  </a:cubicBezTo>
                  <a:cubicBezTo>
                    <a:pt x="21252" y="719"/>
                    <a:pt x="24272" y="486"/>
                    <a:pt x="27300" y="330"/>
                  </a:cubicBezTo>
                  <a:cubicBezTo>
                    <a:pt x="28810" y="253"/>
                    <a:pt x="30329" y="184"/>
                    <a:pt x="31847" y="175"/>
                  </a:cubicBezTo>
                  <a:cubicBezTo>
                    <a:pt x="32606" y="175"/>
                    <a:pt x="33366" y="175"/>
                    <a:pt x="34116" y="209"/>
                  </a:cubicBezTo>
                  <a:lnTo>
                    <a:pt x="34375" y="227"/>
                  </a:lnTo>
                  <a:cubicBezTo>
                    <a:pt x="34384" y="201"/>
                    <a:pt x="34393" y="184"/>
                    <a:pt x="34393" y="158"/>
                  </a:cubicBezTo>
                  <a:cubicBezTo>
                    <a:pt x="34306" y="149"/>
                    <a:pt x="34220" y="140"/>
                    <a:pt x="34125" y="132"/>
                  </a:cubicBezTo>
                  <a:cubicBezTo>
                    <a:pt x="33366" y="71"/>
                    <a:pt x="32606" y="37"/>
                    <a:pt x="31847" y="20"/>
                  </a:cubicBezTo>
                  <a:cubicBezTo>
                    <a:pt x="31240" y="6"/>
                    <a:pt x="30632" y="0"/>
                    <a:pt x="30025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3027;p71">
              <a:extLst>
                <a:ext uri="{FF2B5EF4-FFF2-40B4-BE49-F238E27FC236}">
                  <a16:creationId xmlns:a16="http://schemas.microsoft.com/office/drawing/2014/main" id="{61A6F39A-7890-5931-07C9-E3BAE2DA9AAE}"/>
                </a:ext>
              </a:extLst>
            </p:cNvPr>
            <p:cNvSpPr/>
            <p:nvPr/>
          </p:nvSpPr>
          <p:spPr>
            <a:xfrm>
              <a:off x="9525693" y="3191847"/>
              <a:ext cx="1615716" cy="105263"/>
            </a:xfrm>
            <a:custGeom>
              <a:avLst/>
              <a:gdLst/>
              <a:ahLst/>
              <a:cxnLst/>
              <a:rect l="l" t="t" r="r" b="b"/>
              <a:pathLst>
                <a:path w="33876" h="2207" extrusionOk="0">
                  <a:moveTo>
                    <a:pt x="22576" y="0"/>
                  </a:moveTo>
                  <a:cubicBezTo>
                    <a:pt x="21069" y="0"/>
                    <a:pt x="19561" y="24"/>
                    <a:pt x="18051" y="58"/>
                  </a:cubicBezTo>
                  <a:cubicBezTo>
                    <a:pt x="15040" y="127"/>
                    <a:pt x="12037" y="265"/>
                    <a:pt x="9026" y="429"/>
                  </a:cubicBezTo>
                  <a:cubicBezTo>
                    <a:pt x="6015" y="593"/>
                    <a:pt x="3012" y="792"/>
                    <a:pt x="1" y="1033"/>
                  </a:cubicBezTo>
                  <a:lnTo>
                    <a:pt x="122" y="2207"/>
                  </a:lnTo>
                  <a:cubicBezTo>
                    <a:pt x="3098" y="1870"/>
                    <a:pt x="6092" y="1568"/>
                    <a:pt x="9086" y="1309"/>
                  </a:cubicBezTo>
                  <a:cubicBezTo>
                    <a:pt x="12080" y="1050"/>
                    <a:pt x="15083" y="818"/>
                    <a:pt x="18077" y="645"/>
                  </a:cubicBezTo>
                  <a:cubicBezTo>
                    <a:pt x="20888" y="492"/>
                    <a:pt x="23699" y="376"/>
                    <a:pt x="26509" y="376"/>
                  </a:cubicBezTo>
                  <a:cubicBezTo>
                    <a:pt x="26701" y="376"/>
                    <a:pt x="26893" y="376"/>
                    <a:pt x="27085" y="377"/>
                  </a:cubicBezTo>
                  <a:cubicBezTo>
                    <a:pt x="28586" y="395"/>
                    <a:pt x="30088" y="438"/>
                    <a:pt x="31580" y="585"/>
                  </a:cubicBezTo>
                  <a:cubicBezTo>
                    <a:pt x="32331" y="654"/>
                    <a:pt x="33073" y="774"/>
                    <a:pt x="33806" y="938"/>
                  </a:cubicBezTo>
                  <a:lnTo>
                    <a:pt x="33832" y="947"/>
                  </a:lnTo>
                  <a:cubicBezTo>
                    <a:pt x="33850" y="921"/>
                    <a:pt x="33858" y="904"/>
                    <a:pt x="33875" y="878"/>
                  </a:cubicBezTo>
                  <a:lnTo>
                    <a:pt x="33824" y="861"/>
                  </a:lnTo>
                  <a:cubicBezTo>
                    <a:pt x="33090" y="671"/>
                    <a:pt x="32348" y="533"/>
                    <a:pt x="31598" y="438"/>
                  </a:cubicBezTo>
                  <a:cubicBezTo>
                    <a:pt x="30105" y="239"/>
                    <a:pt x="28604" y="145"/>
                    <a:pt x="27094" y="84"/>
                  </a:cubicBezTo>
                  <a:cubicBezTo>
                    <a:pt x="25588" y="24"/>
                    <a:pt x="24082" y="0"/>
                    <a:pt x="22576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3028;p71">
              <a:extLst>
                <a:ext uri="{FF2B5EF4-FFF2-40B4-BE49-F238E27FC236}">
                  <a16:creationId xmlns:a16="http://schemas.microsoft.com/office/drawing/2014/main" id="{605EBEDA-1352-F740-5C57-ED8B44A9E720}"/>
                </a:ext>
              </a:extLst>
            </p:cNvPr>
            <p:cNvSpPr/>
            <p:nvPr/>
          </p:nvSpPr>
          <p:spPr>
            <a:xfrm>
              <a:off x="9569762" y="3107666"/>
              <a:ext cx="1597162" cy="96439"/>
            </a:xfrm>
            <a:custGeom>
              <a:avLst/>
              <a:gdLst/>
              <a:ahLst/>
              <a:cxnLst/>
              <a:rect l="l" t="t" r="r" b="b"/>
              <a:pathLst>
                <a:path w="33487" h="2022" extrusionOk="0">
                  <a:moveTo>
                    <a:pt x="17079" y="0"/>
                  </a:moveTo>
                  <a:cubicBezTo>
                    <a:pt x="14383" y="0"/>
                    <a:pt x="11687" y="67"/>
                    <a:pt x="8991" y="175"/>
                  </a:cubicBezTo>
                  <a:cubicBezTo>
                    <a:pt x="5997" y="296"/>
                    <a:pt x="2994" y="477"/>
                    <a:pt x="0" y="719"/>
                  </a:cubicBezTo>
                  <a:lnTo>
                    <a:pt x="112" y="1875"/>
                  </a:lnTo>
                  <a:cubicBezTo>
                    <a:pt x="3080" y="1539"/>
                    <a:pt x="6066" y="1271"/>
                    <a:pt x="9043" y="1047"/>
                  </a:cubicBezTo>
                  <a:cubicBezTo>
                    <a:pt x="12028" y="822"/>
                    <a:pt x="15013" y="658"/>
                    <a:pt x="18007" y="581"/>
                  </a:cubicBezTo>
                  <a:cubicBezTo>
                    <a:pt x="19072" y="556"/>
                    <a:pt x="20139" y="540"/>
                    <a:pt x="21205" y="540"/>
                  </a:cubicBezTo>
                  <a:cubicBezTo>
                    <a:pt x="23128" y="540"/>
                    <a:pt x="25052" y="592"/>
                    <a:pt x="26972" y="736"/>
                  </a:cubicBezTo>
                  <a:cubicBezTo>
                    <a:pt x="28456" y="857"/>
                    <a:pt x="29949" y="1029"/>
                    <a:pt x="31407" y="1366"/>
                  </a:cubicBezTo>
                  <a:cubicBezTo>
                    <a:pt x="32097" y="1513"/>
                    <a:pt x="32779" y="1737"/>
                    <a:pt x="33435" y="2022"/>
                  </a:cubicBezTo>
                  <a:lnTo>
                    <a:pt x="33486" y="1961"/>
                  </a:lnTo>
                  <a:cubicBezTo>
                    <a:pt x="32831" y="1651"/>
                    <a:pt x="32140" y="1400"/>
                    <a:pt x="31441" y="1219"/>
                  </a:cubicBezTo>
                  <a:cubicBezTo>
                    <a:pt x="29983" y="840"/>
                    <a:pt x="28491" y="615"/>
                    <a:pt x="26998" y="451"/>
                  </a:cubicBezTo>
                  <a:cubicBezTo>
                    <a:pt x="24013" y="123"/>
                    <a:pt x="21001" y="29"/>
                    <a:pt x="17999" y="3"/>
                  </a:cubicBezTo>
                  <a:cubicBezTo>
                    <a:pt x="17692" y="1"/>
                    <a:pt x="17386" y="0"/>
                    <a:pt x="17079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3029;p71">
              <a:extLst>
                <a:ext uri="{FF2B5EF4-FFF2-40B4-BE49-F238E27FC236}">
                  <a16:creationId xmlns:a16="http://schemas.microsoft.com/office/drawing/2014/main" id="{525DE7F4-4F8E-198D-3801-691153A709FF}"/>
                </a:ext>
              </a:extLst>
            </p:cNvPr>
            <p:cNvSpPr/>
            <p:nvPr/>
          </p:nvSpPr>
          <p:spPr>
            <a:xfrm>
              <a:off x="9613355" y="3017715"/>
              <a:ext cx="1582377" cy="161304"/>
            </a:xfrm>
            <a:custGeom>
              <a:avLst/>
              <a:gdLst/>
              <a:ahLst/>
              <a:cxnLst/>
              <a:rect l="l" t="t" r="r" b="b"/>
              <a:pathLst>
                <a:path w="33177" h="3382" extrusionOk="0">
                  <a:moveTo>
                    <a:pt x="13096" y="1"/>
                  </a:moveTo>
                  <a:cubicBezTo>
                    <a:pt x="11734" y="1"/>
                    <a:pt x="10371" y="20"/>
                    <a:pt x="9009" y="51"/>
                  </a:cubicBezTo>
                  <a:cubicBezTo>
                    <a:pt x="6006" y="129"/>
                    <a:pt x="3003" y="284"/>
                    <a:pt x="1" y="525"/>
                  </a:cubicBezTo>
                  <a:lnTo>
                    <a:pt x="113" y="1656"/>
                  </a:lnTo>
                  <a:cubicBezTo>
                    <a:pt x="3072" y="1328"/>
                    <a:pt x="6058" y="1086"/>
                    <a:pt x="9043" y="905"/>
                  </a:cubicBezTo>
                  <a:cubicBezTo>
                    <a:pt x="11681" y="745"/>
                    <a:pt x="14319" y="659"/>
                    <a:pt x="16962" y="659"/>
                  </a:cubicBezTo>
                  <a:cubicBezTo>
                    <a:pt x="17311" y="659"/>
                    <a:pt x="17659" y="660"/>
                    <a:pt x="18008" y="663"/>
                  </a:cubicBezTo>
                  <a:cubicBezTo>
                    <a:pt x="19501" y="681"/>
                    <a:pt x="20993" y="733"/>
                    <a:pt x="22486" y="827"/>
                  </a:cubicBezTo>
                  <a:cubicBezTo>
                    <a:pt x="23979" y="922"/>
                    <a:pt x="25463" y="1069"/>
                    <a:pt x="26938" y="1302"/>
                  </a:cubicBezTo>
                  <a:cubicBezTo>
                    <a:pt x="28414" y="1535"/>
                    <a:pt x="29872" y="1854"/>
                    <a:pt x="31270" y="2398"/>
                  </a:cubicBezTo>
                  <a:cubicBezTo>
                    <a:pt x="31925" y="2648"/>
                    <a:pt x="32546" y="2976"/>
                    <a:pt x="33116" y="3381"/>
                  </a:cubicBezTo>
                  <a:lnTo>
                    <a:pt x="33176" y="3338"/>
                  </a:lnTo>
                  <a:cubicBezTo>
                    <a:pt x="32607" y="2898"/>
                    <a:pt x="31986" y="2536"/>
                    <a:pt x="31321" y="2268"/>
                  </a:cubicBezTo>
                  <a:cubicBezTo>
                    <a:pt x="29932" y="1673"/>
                    <a:pt x="28465" y="1311"/>
                    <a:pt x="26990" y="1017"/>
                  </a:cubicBezTo>
                  <a:cubicBezTo>
                    <a:pt x="25514" y="733"/>
                    <a:pt x="24013" y="543"/>
                    <a:pt x="22520" y="396"/>
                  </a:cubicBezTo>
                  <a:cubicBezTo>
                    <a:pt x="21019" y="249"/>
                    <a:pt x="19518" y="163"/>
                    <a:pt x="18017" y="94"/>
                  </a:cubicBezTo>
                  <a:cubicBezTo>
                    <a:pt x="16376" y="28"/>
                    <a:pt x="14736" y="1"/>
                    <a:pt x="13096" y="1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3030;p71">
              <a:extLst>
                <a:ext uri="{FF2B5EF4-FFF2-40B4-BE49-F238E27FC236}">
                  <a16:creationId xmlns:a16="http://schemas.microsoft.com/office/drawing/2014/main" id="{554ED0AA-BB07-1118-EC78-F3FDB926C293}"/>
                </a:ext>
              </a:extLst>
            </p:cNvPr>
            <p:cNvSpPr/>
            <p:nvPr/>
          </p:nvSpPr>
          <p:spPr>
            <a:xfrm>
              <a:off x="9656995" y="2924806"/>
              <a:ext cx="1567544" cy="237330"/>
            </a:xfrm>
            <a:custGeom>
              <a:avLst/>
              <a:gdLst/>
              <a:ahLst/>
              <a:cxnLst/>
              <a:rect l="l" t="t" r="r" b="b"/>
              <a:pathLst>
                <a:path w="32866" h="4976" extrusionOk="0">
                  <a:moveTo>
                    <a:pt x="10216" y="1"/>
                  </a:moveTo>
                  <a:cubicBezTo>
                    <a:pt x="9825" y="1"/>
                    <a:pt x="9434" y="2"/>
                    <a:pt x="9043" y="6"/>
                  </a:cubicBezTo>
                  <a:cubicBezTo>
                    <a:pt x="6032" y="32"/>
                    <a:pt x="3020" y="152"/>
                    <a:pt x="0" y="403"/>
                  </a:cubicBezTo>
                  <a:lnTo>
                    <a:pt x="113" y="1507"/>
                  </a:lnTo>
                  <a:cubicBezTo>
                    <a:pt x="3081" y="1179"/>
                    <a:pt x="6075" y="972"/>
                    <a:pt x="9060" y="843"/>
                  </a:cubicBezTo>
                  <a:cubicBezTo>
                    <a:pt x="10604" y="776"/>
                    <a:pt x="12152" y="739"/>
                    <a:pt x="13699" y="739"/>
                  </a:cubicBezTo>
                  <a:cubicBezTo>
                    <a:pt x="15152" y="739"/>
                    <a:pt x="16604" y="772"/>
                    <a:pt x="18051" y="843"/>
                  </a:cubicBezTo>
                  <a:cubicBezTo>
                    <a:pt x="19552" y="920"/>
                    <a:pt x="21045" y="1033"/>
                    <a:pt x="22529" y="1222"/>
                  </a:cubicBezTo>
                  <a:cubicBezTo>
                    <a:pt x="24013" y="1395"/>
                    <a:pt x="25488" y="1662"/>
                    <a:pt x="26946" y="2025"/>
                  </a:cubicBezTo>
                  <a:cubicBezTo>
                    <a:pt x="28387" y="2404"/>
                    <a:pt x="29820" y="2888"/>
                    <a:pt x="31105" y="3647"/>
                  </a:cubicBezTo>
                  <a:cubicBezTo>
                    <a:pt x="31735" y="4001"/>
                    <a:pt x="32304" y="4449"/>
                    <a:pt x="32796" y="4976"/>
                  </a:cubicBezTo>
                  <a:cubicBezTo>
                    <a:pt x="32814" y="4958"/>
                    <a:pt x="32839" y="4950"/>
                    <a:pt x="32865" y="4941"/>
                  </a:cubicBezTo>
                  <a:cubicBezTo>
                    <a:pt x="32374" y="4389"/>
                    <a:pt x="31813" y="3914"/>
                    <a:pt x="31183" y="3526"/>
                  </a:cubicBezTo>
                  <a:cubicBezTo>
                    <a:pt x="29897" y="2715"/>
                    <a:pt x="28465" y="2189"/>
                    <a:pt x="27015" y="1757"/>
                  </a:cubicBezTo>
                  <a:cubicBezTo>
                    <a:pt x="25566" y="1352"/>
                    <a:pt x="24082" y="1033"/>
                    <a:pt x="22589" y="808"/>
                  </a:cubicBezTo>
                  <a:cubicBezTo>
                    <a:pt x="21096" y="575"/>
                    <a:pt x="19595" y="411"/>
                    <a:pt x="18094" y="290"/>
                  </a:cubicBezTo>
                  <a:cubicBezTo>
                    <a:pt x="15472" y="80"/>
                    <a:pt x="12845" y="1"/>
                    <a:pt x="10216" y="1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3031;p71">
              <a:extLst>
                <a:ext uri="{FF2B5EF4-FFF2-40B4-BE49-F238E27FC236}">
                  <a16:creationId xmlns:a16="http://schemas.microsoft.com/office/drawing/2014/main" id="{83A769F8-5FD5-BBF3-66C6-F8A9D31C5A57}"/>
                </a:ext>
              </a:extLst>
            </p:cNvPr>
            <p:cNvSpPr/>
            <p:nvPr/>
          </p:nvSpPr>
          <p:spPr>
            <a:xfrm>
              <a:off x="9700588" y="2829704"/>
              <a:ext cx="1550278" cy="321321"/>
            </a:xfrm>
            <a:custGeom>
              <a:avLst/>
              <a:gdLst/>
              <a:ahLst/>
              <a:cxnLst/>
              <a:rect l="l" t="t" r="r" b="b"/>
              <a:pathLst>
                <a:path w="32504" h="6737" extrusionOk="0">
                  <a:moveTo>
                    <a:pt x="7973" y="0"/>
                  </a:moveTo>
                  <a:cubicBezTo>
                    <a:pt x="6835" y="0"/>
                    <a:pt x="5696" y="20"/>
                    <a:pt x="4557" y="58"/>
                  </a:cubicBezTo>
                  <a:cubicBezTo>
                    <a:pt x="3038" y="110"/>
                    <a:pt x="1528" y="188"/>
                    <a:pt x="1" y="317"/>
                  </a:cubicBezTo>
                  <a:lnTo>
                    <a:pt x="104" y="1404"/>
                  </a:lnTo>
                  <a:cubicBezTo>
                    <a:pt x="1589" y="1232"/>
                    <a:pt x="3098" y="1111"/>
                    <a:pt x="4600" y="1016"/>
                  </a:cubicBezTo>
                  <a:cubicBezTo>
                    <a:pt x="6101" y="921"/>
                    <a:pt x="7611" y="852"/>
                    <a:pt x="9121" y="826"/>
                  </a:cubicBezTo>
                  <a:cubicBezTo>
                    <a:pt x="9799" y="809"/>
                    <a:pt x="10476" y="800"/>
                    <a:pt x="11154" y="800"/>
                  </a:cubicBezTo>
                  <a:cubicBezTo>
                    <a:pt x="13487" y="800"/>
                    <a:pt x="15819" y="904"/>
                    <a:pt x="18146" y="1111"/>
                  </a:cubicBezTo>
                  <a:cubicBezTo>
                    <a:pt x="19647" y="1249"/>
                    <a:pt x="21140" y="1448"/>
                    <a:pt x="22616" y="1741"/>
                  </a:cubicBezTo>
                  <a:cubicBezTo>
                    <a:pt x="24091" y="2017"/>
                    <a:pt x="25549" y="2405"/>
                    <a:pt x="26964" y="2923"/>
                  </a:cubicBezTo>
                  <a:cubicBezTo>
                    <a:pt x="28362" y="3441"/>
                    <a:pt x="29734" y="4114"/>
                    <a:pt x="30899" y="5063"/>
                  </a:cubicBezTo>
                  <a:cubicBezTo>
                    <a:pt x="31485" y="5537"/>
                    <a:pt x="32003" y="6098"/>
                    <a:pt x="32426" y="6719"/>
                  </a:cubicBezTo>
                  <a:lnTo>
                    <a:pt x="32435" y="6737"/>
                  </a:lnTo>
                  <a:lnTo>
                    <a:pt x="32504" y="6719"/>
                  </a:lnTo>
                  <a:lnTo>
                    <a:pt x="32478" y="6676"/>
                  </a:lnTo>
                  <a:cubicBezTo>
                    <a:pt x="32072" y="6038"/>
                    <a:pt x="31572" y="5460"/>
                    <a:pt x="30994" y="4959"/>
                  </a:cubicBezTo>
                  <a:cubicBezTo>
                    <a:pt x="29837" y="3958"/>
                    <a:pt x="28474" y="3234"/>
                    <a:pt x="27059" y="2664"/>
                  </a:cubicBezTo>
                  <a:cubicBezTo>
                    <a:pt x="25644" y="2103"/>
                    <a:pt x="24186" y="1663"/>
                    <a:pt x="22702" y="1335"/>
                  </a:cubicBezTo>
                  <a:cubicBezTo>
                    <a:pt x="21218" y="1008"/>
                    <a:pt x="19716" y="757"/>
                    <a:pt x="18207" y="567"/>
                  </a:cubicBezTo>
                  <a:cubicBezTo>
                    <a:pt x="15187" y="205"/>
                    <a:pt x="12150" y="15"/>
                    <a:pt x="9112" y="7"/>
                  </a:cubicBezTo>
                  <a:cubicBezTo>
                    <a:pt x="8733" y="2"/>
                    <a:pt x="8353" y="0"/>
                    <a:pt x="7973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3032;p71">
              <a:extLst>
                <a:ext uri="{FF2B5EF4-FFF2-40B4-BE49-F238E27FC236}">
                  <a16:creationId xmlns:a16="http://schemas.microsoft.com/office/drawing/2014/main" id="{FC6E79F8-B03E-1A40-D190-7E19B6B423BD}"/>
                </a:ext>
              </a:extLst>
            </p:cNvPr>
            <p:cNvSpPr/>
            <p:nvPr/>
          </p:nvSpPr>
          <p:spPr>
            <a:xfrm>
              <a:off x="11272595" y="2960005"/>
              <a:ext cx="1607894" cy="216965"/>
            </a:xfrm>
            <a:custGeom>
              <a:avLst/>
              <a:gdLst/>
              <a:ahLst/>
              <a:cxnLst/>
              <a:rect l="l" t="t" r="r" b="b"/>
              <a:pathLst>
                <a:path w="33712" h="4549" extrusionOk="0">
                  <a:moveTo>
                    <a:pt x="19165" y="0"/>
                  </a:moveTo>
                  <a:cubicBezTo>
                    <a:pt x="17692" y="0"/>
                    <a:pt x="16219" y="33"/>
                    <a:pt x="14746" y="105"/>
                  </a:cubicBezTo>
                  <a:cubicBezTo>
                    <a:pt x="13245" y="174"/>
                    <a:pt x="11752" y="295"/>
                    <a:pt x="10268" y="476"/>
                  </a:cubicBezTo>
                  <a:cubicBezTo>
                    <a:pt x="8784" y="657"/>
                    <a:pt x="7309" y="924"/>
                    <a:pt x="5859" y="1287"/>
                  </a:cubicBezTo>
                  <a:cubicBezTo>
                    <a:pt x="4410" y="1666"/>
                    <a:pt x="2986" y="2150"/>
                    <a:pt x="1692" y="2900"/>
                  </a:cubicBezTo>
                  <a:cubicBezTo>
                    <a:pt x="1062" y="3263"/>
                    <a:pt x="501" y="3703"/>
                    <a:pt x="1" y="4229"/>
                  </a:cubicBezTo>
                  <a:cubicBezTo>
                    <a:pt x="191" y="4324"/>
                    <a:pt x="363" y="4427"/>
                    <a:pt x="536" y="4548"/>
                  </a:cubicBezTo>
                  <a:cubicBezTo>
                    <a:pt x="1105" y="4108"/>
                    <a:pt x="1726" y="3746"/>
                    <a:pt x="2391" y="3478"/>
                  </a:cubicBezTo>
                  <a:cubicBezTo>
                    <a:pt x="3780" y="2874"/>
                    <a:pt x="5247" y="2512"/>
                    <a:pt x="6731" y="2227"/>
                  </a:cubicBezTo>
                  <a:cubicBezTo>
                    <a:pt x="8206" y="1951"/>
                    <a:pt x="9699" y="1753"/>
                    <a:pt x="11192" y="1606"/>
                  </a:cubicBezTo>
                  <a:cubicBezTo>
                    <a:pt x="12693" y="1468"/>
                    <a:pt x="14194" y="1373"/>
                    <a:pt x="15696" y="1304"/>
                  </a:cubicBezTo>
                  <a:cubicBezTo>
                    <a:pt x="17362" y="1237"/>
                    <a:pt x="19029" y="1207"/>
                    <a:pt x="20695" y="1207"/>
                  </a:cubicBezTo>
                  <a:cubicBezTo>
                    <a:pt x="22031" y="1207"/>
                    <a:pt x="23367" y="1226"/>
                    <a:pt x="24703" y="1261"/>
                  </a:cubicBezTo>
                  <a:cubicBezTo>
                    <a:pt x="27706" y="1347"/>
                    <a:pt x="30709" y="1494"/>
                    <a:pt x="33711" y="1735"/>
                  </a:cubicBezTo>
                  <a:lnTo>
                    <a:pt x="32685" y="760"/>
                  </a:lnTo>
                  <a:cubicBezTo>
                    <a:pt x="29725" y="433"/>
                    <a:pt x="26722" y="217"/>
                    <a:pt x="23728" y="96"/>
                  </a:cubicBezTo>
                  <a:cubicBezTo>
                    <a:pt x="22207" y="35"/>
                    <a:pt x="20686" y="0"/>
                    <a:pt x="19165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3033;p71">
              <a:extLst>
                <a:ext uri="{FF2B5EF4-FFF2-40B4-BE49-F238E27FC236}">
                  <a16:creationId xmlns:a16="http://schemas.microsoft.com/office/drawing/2014/main" id="{3C4EA628-7842-5BCF-EBD5-9D957BD4AF48}"/>
                </a:ext>
              </a:extLst>
            </p:cNvPr>
            <p:cNvSpPr/>
            <p:nvPr/>
          </p:nvSpPr>
          <p:spPr>
            <a:xfrm>
              <a:off x="11246268" y="2867430"/>
              <a:ext cx="1590581" cy="292657"/>
            </a:xfrm>
            <a:custGeom>
              <a:avLst/>
              <a:gdLst/>
              <a:ahLst/>
              <a:cxnLst/>
              <a:rect l="l" t="t" r="r" b="b"/>
              <a:pathLst>
                <a:path w="33349" h="6136" extrusionOk="0">
                  <a:moveTo>
                    <a:pt x="21282" y="0"/>
                  </a:moveTo>
                  <a:cubicBezTo>
                    <a:pt x="18948" y="0"/>
                    <a:pt x="16616" y="104"/>
                    <a:pt x="14289" y="311"/>
                  </a:cubicBezTo>
                  <a:cubicBezTo>
                    <a:pt x="12796" y="458"/>
                    <a:pt x="11295" y="657"/>
                    <a:pt x="9820" y="941"/>
                  </a:cubicBezTo>
                  <a:cubicBezTo>
                    <a:pt x="8344" y="1217"/>
                    <a:pt x="6886" y="1614"/>
                    <a:pt x="5471" y="2132"/>
                  </a:cubicBezTo>
                  <a:cubicBezTo>
                    <a:pt x="4073" y="2650"/>
                    <a:pt x="2701" y="3314"/>
                    <a:pt x="1536" y="4272"/>
                  </a:cubicBezTo>
                  <a:cubicBezTo>
                    <a:pt x="950" y="4746"/>
                    <a:pt x="441" y="5299"/>
                    <a:pt x="18" y="5920"/>
                  </a:cubicBezTo>
                  <a:lnTo>
                    <a:pt x="1" y="5946"/>
                  </a:lnTo>
                  <a:cubicBezTo>
                    <a:pt x="165" y="5997"/>
                    <a:pt x="328" y="6058"/>
                    <a:pt x="484" y="6135"/>
                  </a:cubicBezTo>
                  <a:cubicBezTo>
                    <a:pt x="976" y="5583"/>
                    <a:pt x="1545" y="5109"/>
                    <a:pt x="2166" y="4720"/>
                  </a:cubicBezTo>
                  <a:cubicBezTo>
                    <a:pt x="3452" y="3918"/>
                    <a:pt x="4884" y="3383"/>
                    <a:pt x="6334" y="2960"/>
                  </a:cubicBezTo>
                  <a:cubicBezTo>
                    <a:pt x="7792" y="2546"/>
                    <a:pt x="9267" y="2236"/>
                    <a:pt x="10760" y="2011"/>
                  </a:cubicBezTo>
                  <a:cubicBezTo>
                    <a:pt x="12253" y="1778"/>
                    <a:pt x="13754" y="1614"/>
                    <a:pt x="15264" y="1493"/>
                  </a:cubicBezTo>
                  <a:cubicBezTo>
                    <a:pt x="17846" y="1286"/>
                    <a:pt x="20441" y="1193"/>
                    <a:pt x="23038" y="1193"/>
                  </a:cubicBezTo>
                  <a:cubicBezTo>
                    <a:pt x="23460" y="1193"/>
                    <a:pt x="23883" y="1195"/>
                    <a:pt x="24306" y="1200"/>
                  </a:cubicBezTo>
                  <a:cubicBezTo>
                    <a:pt x="27326" y="1235"/>
                    <a:pt x="30329" y="1347"/>
                    <a:pt x="33349" y="1597"/>
                  </a:cubicBezTo>
                  <a:lnTo>
                    <a:pt x="32322" y="605"/>
                  </a:lnTo>
                  <a:cubicBezTo>
                    <a:pt x="30838" y="432"/>
                    <a:pt x="29337" y="311"/>
                    <a:pt x="27835" y="217"/>
                  </a:cubicBezTo>
                  <a:cubicBezTo>
                    <a:pt x="26334" y="122"/>
                    <a:pt x="24824" y="61"/>
                    <a:pt x="23314" y="27"/>
                  </a:cubicBezTo>
                  <a:cubicBezTo>
                    <a:pt x="22637" y="9"/>
                    <a:pt x="21959" y="0"/>
                    <a:pt x="21282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3034;p71">
              <a:extLst>
                <a:ext uri="{FF2B5EF4-FFF2-40B4-BE49-F238E27FC236}">
                  <a16:creationId xmlns:a16="http://schemas.microsoft.com/office/drawing/2014/main" id="{ACFAB1CB-0072-3890-1522-8FB2A9C39A12}"/>
                </a:ext>
              </a:extLst>
            </p:cNvPr>
            <p:cNvSpPr/>
            <p:nvPr/>
          </p:nvSpPr>
          <p:spPr>
            <a:xfrm>
              <a:off x="11329399" y="3133421"/>
              <a:ext cx="1638753" cy="107743"/>
            </a:xfrm>
            <a:custGeom>
              <a:avLst/>
              <a:gdLst/>
              <a:ahLst/>
              <a:cxnLst/>
              <a:rect l="l" t="t" r="r" b="b"/>
              <a:pathLst>
                <a:path w="34359" h="2259" extrusionOk="0">
                  <a:moveTo>
                    <a:pt x="12230" y="0"/>
                  </a:moveTo>
                  <a:cubicBezTo>
                    <a:pt x="10307" y="0"/>
                    <a:pt x="8383" y="52"/>
                    <a:pt x="6463" y="196"/>
                  </a:cubicBezTo>
                  <a:cubicBezTo>
                    <a:pt x="4979" y="317"/>
                    <a:pt x="3486" y="489"/>
                    <a:pt x="2037" y="826"/>
                  </a:cubicBezTo>
                  <a:cubicBezTo>
                    <a:pt x="1338" y="973"/>
                    <a:pt x="656" y="1197"/>
                    <a:pt x="1" y="1482"/>
                  </a:cubicBezTo>
                  <a:cubicBezTo>
                    <a:pt x="182" y="1672"/>
                    <a:pt x="346" y="1879"/>
                    <a:pt x="484" y="2103"/>
                  </a:cubicBezTo>
                  <a:lnTo>
                    <a:pt x="535" y="2086"/>
                  </a:lnTo>
                  <a:cubicBezTo>
                    <a:pt x="1269" y="1896"/>
                    <a:pt x="2011" y="1758"/>
                    <a:pt x="2762" y="1663"/>
                  </a:cubicBezTo>
                  <a:cubicBezTo>
                    <a:pt x="4254" y="1464"/>
                    <a:pt x="5756" y="1370"/>
                    <a:pt x="7266" y="1309"/>
                  </a:cubicBezTo>
                  <a:cubicBezTo>
                    <a:pt x="8771" y="1249"/>
                    <a:pt x="10279" y="1225"/>
                    <a:pt x="11787" y="1225"/>
                  </a:cubicBezTo>
                  <a:cubicBezTo>
                    <a:pt x="13294" y="1225"/>
                    <a:pt x="14802" y="1249"/>
                    <a:pt x="16308" y="1283"/>
                  </a:cubicBezTo>
                  <a:cubicBezTo>
                    <a:pt x="19319" y="1361"/>
                    <a:pt x="22330" y="1482"/>
                    <a:pt x="25333" y="1654"/>
                  </a:cubicBezTo>
                  <a:cubicBezTo>
                    <a:pt x="28344" y="1818"/>
                    <a:pt x="31347" y="2017"/>
                    <a:pt x="34358" y="2258"/>
                  </a:cubicBezTo>
                  <a:lnTo>
                    <a:pt x="33323" y="1335"/>
                  </a:lnTo>
                  <a:cubicBezTo>
                    <a:pt x="30363" y="999"/>
                    <a:pt x="27378" y="722"/>
                    <a:pt x="24393" y="507"/>
                  </a:cubicBezTo>
                  <a:cubicBezTo>
                    <a:pt x="21407" y="291"/>
                    <a:pt x="18422" y="118"/>
                    <a:pt x="15428" y="41"/>
                  </a:cubicBezTo>
                  <a:cubicBezTo>
                    <a:pt x="14363" y="16"/>
                    <a:pt x="13296" y="0"/>
                    <a:pt x="12230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3035;p71">
              <a:extLst>
                <a:ext uri="{FF2B5EF4-FFF2-40B4-BE49-F238E27FC236}">
                  <a16:creationId xmlns:a16="http://schemas.microsoft.com/office/drawing/2014/main" id="{834FB83A-A93C-D74B-8476-9C9A68C3B322}"/>
                </a:ext>
              </a:extLst>
            </p:cNvPr>
            <p:cNvSpPr/>
            <p:nvPr/>
          </p:nvSpPr>
          <p:spPr>
            <a:xfrm>
              <a:off x="11301403" y="3049145"/>
              <a:ext cx="1623109" cy="152099"/>
            </a:xfrm>
            <a:custGeom>
              <a:avLst/>
              <a:gdLst/>
              <a:ahLst/>
              <a:cxnLst/>
              <a:rect l="l" t="t" r="r" b="b"/>
              <a:pathLst>
                <a:path w="34031" h="3189" extrusionOk="0">
                  <a:moveTo>
                    <a:pt x="16088" y="0"/>
                  </a:moveTo>
                  <a:cubicBezTo>
                    <a:pt x="15761" y="0"/>
                    <a:pt x="15435" y="2"/>
                    <a:pt x="15109" y="4"/>
                  </a:cubicBezTo>
                  <a:cubicBezTo>
                    <a:pt x="13616" y="22"/>
                    <a:pt x="12115" y="65"/>
                    <a:pt x="10631" y="160"/>
                  </a:cubicBezTo>
                  <a:cubicBezTo>
                    <a:pt x="9138" y="263"/>
                    <a:pt x="7645" y="410"/>
                    <a:pt x="6179" y="643"/>
                  </a:cubicBezTo>
                  <a:cubicBezTo>
                    <a:pt x="4703" y="876"/>
                    <a:pt x="3236" y="1195"/>
                    <a:pt x="1847" y="1739"/>
                  </a:cubicBezTo>
                  <a:cubicBezTo>
                    <a:pt x="1191" y="1980"/>
                    <a:pt x="570" y="2317"/>
                    <a:pt x="1" y="2722"/>
                  </a:cubicBezTo>
                  <a:cubicBezTo>
                    <a:pt x="191" y="2860"/>
                    <a:pt x="372" y="3016"/>
                    <a:pt x="536" y="3188"/>
                  </a:cubicBezTo>
                  <a:cubicBezTo>
                    <a:pt x="1191" y="2878"/>
                    <a:pt x="1882" y="2627"/>
                    <a:pt x="2589" y="2446"/>
                  </a:cubicBezTo>
                  <a:cubicBezTo>
                    <a:pt x="4039" y="2067"/>
                    <a:pt x="5532" y="1842"/>
                    <a:pt x="7024" y="1678"/>
                  </a:cubicBezTo>
                  <a:cubicBezTo>
                    <a:pt x="10018" y="1350"/>
                    <a:pt x="13021" y="1256"/>
                    <a:pt x="16023" y="1230"/>
                  </a:cubicBezTo>
                  <a:cubicBezTo>
                    <a:pt x="16328" y="1228"/>
                    <a:pt x="16633" y="1227"/>
                    <a:pt x="16938" y="1227"/>
                  </a:cubicBezTo>
                  <a:cubicBezTo>
                    <a:pt x="19636" y="1227"/>
                    <a:pt x="22334" y="1295"/>
                    <a:pt x="25031" y="1411"/>
                  </a:cubicBezTo>
                  <a:cubicBezTo>
                    <a:pt x="28034" y="1532"/>
                    <a:pt x="31028" y="1704"/>
                    <a:pt x="34031" y="1946"/>
                  </a:cubicBezTo>
                  <a:lnTo>
                    <a:pt x="32995" y="1005"/>
                  </a:lnTo>
                  <a:cubicBezTo>
                    <a:pt x="30036" y="660"/>
                    <a:pt x="27050" y="419"/>
                    <a:pt x="24074" y="246"/>
                  </a:cubicBezTo>
                  <a:cubicBezTo>
                    <a:pt x="21414" y="92"/>
                    <a:pt x="18748" y="0"/>
                    <a:pt x="16088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3036;p71">
              <a:extLst>
                <a:ext uri="{FF2B5EF4-FFF2-40B4-BE49-F238E27FC236}">
                  <a16:creationId xmlns:a16="http://schemas.microsoft.com/office/drawing/2014/main" id="{67BEF447-BCDA-EB6B-85DE-AE891E548D79}"/>
                </a:ext>
              </a:extLst>
            </p:cNvPr>
            <p:cNvSpPr/>
            <p:nvPr/>
          </p:nvSpPr>
          <p:spPr>
            <a:xfrm>
              <a:off x="11354487" y="3209732"/>
              <a:ext cx="1657258" cy="130589"/>
            </a:xfrm>
            <a:custGeom>
              <a:avLst/>
              <a:gdLst/>
              <a:ahLst/>
              <a:cxnLst/>
              <a:rect l="l" t="t" r="r" b="b"/>
              <a:pathLst>
                <a:path w="34747" h="2738" extrusionOk="0">
                  <a:moveTo>
                    <a:pt x="7324" y="1"/>
                  </a:moveTo>
                  <a:cubicBezTo>
                    <a:pt x="7132" y="1"/>
                    <a:pt x="6940" y="1"/>
                    <a:pt x="6748" y="2"/>
                  </a:cubicBezTo>
                  <a:cubicBezTo>
                    <a:pt x="5247" y="20"/>
                    <a:pt x="3746" y="63"/>
                    <a:pt x="2253" y="210"/>
                  </a:cubicBezTo>
                  <a:cubicBezTo>
                    <a:pt x="1502" y="279"/>
                    <a:pt x="760" y="399"/>
                    <a:pt x="27" y="563"/>
                  </a:cubicBezTo>
                  <a:lnTo>
                    <a:pt x="1" y="572"/>
                  </a:lnTo>
                  <a:cubicBezTo>
                    <a:pt x="139" y="796"/>
                    <a:pt x="260" y="1038"/>
                    <a:pt x="355" y="1297"/>
                  </a:cubicBezTo>
                  <a:cubicBezTo>
                    <a:pt x="441" y="1288"/>
                    <a:pt x="536" y="1279"/>
                    <a:pt x="622" y="1271"/>
                  </a:cubicBezTo>
                  <a:cubicBezTo>
                    <a:pt x="1381" y="1202"/>
                    <a:pt x="2141" y="1176"/>
                    <a:pt x="2900" y="1159"/>
                  </a:cubicBezTo>
                  <a:cubicBezTo>
                    <a:pt x="3566" y="1144"/>
                    <a:pt x="4232" y="1137"/>
                    <a:pt x="4897" y="1137"/>
                  </a:cubicBezTo>
                  <a:cubicBezTo>
                    <a:pt x="5750" y="1137"/>
                    <a:pt x="6603" y="1148"/>
                    <a:pt x="7456" y="1167"/>
                  </a:cubicBezTo>
                  <a:cubicBezTo>
                    <a:pt x="10493" y="1228"/>
                    <a:pt x="13530" y="1357"/>
                    <a:pt x="16558" y="1521"/>
                  </a:cubicBezTo>
                  <a:cubicBezTo>
                    <a:pt x="19596" y="1685"/>
                    <a:pt x="22624" y="1866"/>
                    <a:pt x="25653" y="2065"/>
                  </a:cubicBezTo>
                  <a:cubicBezTo>
                    <a:pt x="28690" y="2272"/>
                    <a:pt x="31718" y="2487"/>
                    <a:pt x="34747" y="2738"/>
                  </a:cubicBezTo>
                  <a:lnTo>
                    <a:pt x="33711" y="1832"/>
                  </a:lnTo>
                  <a:cubicBezTo>
                    <a:pt x="30735" y="1495"/>
                    <a:pt x="27741" y="1193"/>
                    <a:pt x="24747" y="934"/>
                  </a:cubicBezTo>
                  <a:cubicBezTo>
                    <a:pt x="21753" y="675"/>
                    <a:pt x="18759" y="443"/>
                    <a:pt x="15756" y="270"/>
                  </a:cubicBezTo>
                  <a:cubicBezTo>
                    <a:pt x="12945" y="117"/>
                    <a:pt x="10135" y="1"/>
                    <a:pt x="7324" y="1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3037;p71">
              <a:extLst>
                <a:ext uri="{FF2B5EF4-FFF2-40B4-BE49-F238E27FC236}">
                  <a16:creationId xmlns:a16="http://schemas.microsoft.com/office/drawing/2014/main" id="{B4DE87A2-79E4-26CD-999D-9654AF52C34D}"/>
                </a:ext>
              </a:extLst>
            </p:cNvPr>
            <p:cNvSpPr/>
            <p:nvPr/>
          </p:nvSpPr>
          <p:spPr>
            <a:xfrm>
              <a:off x="11372181" y="3271831"/>
              <a:ext cx="1672902" cy="162306"/>
            </a:xfrm>
            <a:custGeom>
              <a:avLst/>
              <a:gdLst/>
              <a:ahLst/>
              <a:cxnLst/>
              <a:rect l="l" t="t" r="r" b="b"/>
              <a:pathLst>
                <a:path w="35075" h="3403" extrusionOk="0">
                  <a:moveTo>
                    <a:pt x="2017" y="0"/>
                  </a:moveTo>
                  <a:cubicBezTo>
                    <a:pt x="1429" y="0"/>
                    <a:pt x="842" y="13"/>
                    <a:pt x="260" y="46"/>
                  </a:cubicBezTo>
                  <a:lnTo>
                    <a:pt x="1" y="55"/>
                  </a:lnTo>
                  <a:cubicBezTo>
                    <a:pt x="61" y="219"/>
                    <a:pt x="104" y="374"/>
                    <a:pt x="139" y="538"/>
                  </a:cubicBezTo>
                  <a:cubicBezTo>
                    <a:pt x="236" y="519"/>
                    <a:pt x="338" y="509"/>
                    <a:pt x="437" y="509"/>
                  </a:cubicBezTo>
                  <a:cubicBezTo>
                    <a:pt x="471" y="509"/>
                    <a:pt x="503" y="510"/>
                    <a:pt x="536" y="512"/>
                  </a:cubicBezTo>
                  <a:lnTo>
                    <a:pt x="35075" y="3403"/>
                  </a:lnTo>
                  <a:lnTo>
                    <a:pt x="35075" y="3403"/>
                  </a:lnTo>
                  <a:lnTo>
                    <a:pt x="34255" y="2626"/>
                  </a:lnTo>
                  <a:cubicBezTo>
                    <a:pt x="31252" y="2281"/>
                    <a:pt x="28232" y="1971"/>
                    <a:pt x="25213" y="1660"/>
                  </a:cubicBezTo>
                  <a:cubicBezTo>
                    <a:pt x="22193" y="1349"/>
                    <a:pt x="19173" y="1065"/>
                    <a:pt x="16153" y="814"/>
                  </a:cubicBezTo>
                  <a:cubicBezTo>
                    <a:pt x="13124" y="556"/>
                    <a:pt x="10105" y="323"/>
                    <a:pt x="7076" y="167"/>
                  </a:cubicBezTo>
                  <a:cubicBezTo>
                    <a:pt x="5557" y="81"/>
                    <a:pt x="4048" y="21"/>
                    <a:pt x="2529" y="3"/>
                  </a:cubicBezTo>
                  <a:cubicBezTo>
                    <a:pt x="2358" y="1"/>
                    <a:pt x="2188" y="0"/>
                    <a:pt x="2017" y="0"/>
                  </a:cubicBezTo>
                  <a:close/>
                </a:path>
              </a:pathLst>
            </a:custGeom>
            <a:solidFill>
              <a:srgbClr val="EFE0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3038;p71">
              <a:extLst>
                <a:ext uri="{FF2B5EF4-FFF2-40B4-BE49-F238E27FC236}">
                  <a16:creationId xmlns:a16="http://schemas.microsoft.com/office/drawing/2014/main" id="{E387B4A0-2A67-D57A-DA1B-F4C505E76097}"/>
                </a:ext>
              </a:extLst>
            </p:cNvPr>
            <p:cNvSpPr/>
            <p:nvPr/>
          </p:nvSpPr>
          <p:spPr>
            <a:xfrm>
              <a:off x="11371370" y="3264056"/>
              <a:ext cx="1640374" cy="133451"/>
            </a:xfrm>
            <a:custGeom>
              <a:avLst/>
              <a:gdLst/>
              <a:ahLst/>
              <a:cxnLst/>
              <a:rect l="l" t="t" r="r" b="b"/>
              <a:pathLst>
                <a:path w="34393" h="2798" extrusionOk="0">
                  <a:moveTo>
                    <a:pt x="4368" y="0"/>
                  </a:moveTo>
                  <a:cubicBezTo>
                    <a:pt x="3761" y="0"/>
                    <a:pt x="3153" y="6"/>
                    <a:pt x="2546" y="20"/>
                  </a:cubicBezTo>
                  <a:cubicBezTo>
                    <a:pt x="1787" y="37"/>
                    <a:pt x="1027" y="71"/>
                    <a:pt x="268" y="132"/>
                  </a:cubicBezTo>
                  <a:cubicBezTo>
                    <a:pt x="182" y="140"/>
                    <a:pt x="87" y="149"/>
                    <a:pt x="1" y="158"/>
                  </a:cubicBezTo>
                  <a:lnTo>
                    <a:pt x="18" y="227"/>
                  </a:lnTo>
                  <a:lnTo>
                    <a:pt x="277" y="209"/>
                  </a:lnTo>
                  <a:cubicBezTo>
                    <a:pt x="1027" y="175"/>
                    <a:pt x="1795" y="175"/>
                    <a:pt x="2546" y="175"/>
                  </a:cubicBezTo>
                  <a:cubicBezTo>
                    <a:pt x="4065" y="184"/>
                    <a:pt x="5583" y="253"/>
                    <a:pt x="7093" y="330"/>
                  </a:cubicBezTo>
                  <a:cubicBezTo>
                    <a:pt x="10122" y="486"/>
                    <a:pt x="13150" y="719"/>
                    <a:pt x="16170" y="977"/>
                  </a:cubicBezTo>
                  <a:cubicBezTo>
                    <a:pt x="19190" y="1236"/>
                    <a:pt x="22210" y="1521"/>
                    <a:pt x="25230" y="1823"/>
                  </a:cubicBezTo>
                  <a:cubicBezTo>
                    <a:pt x="28249" y="2134"/>
                    <a:pt x="31261" y="2453"/>
                    <a:pt x="34272" y="2798"/>
                  </a:cubicBezTo>
                  <a:lnTo>
                    <a:pt x="34393" y="1599"/>
                  </a:lnTo>
                  <a:cubicBezTo>
                    <a:pt x="31364" y="1357"/>
                    <a:pt x="28336" y="1133"/>
                    <a:pt x="25307" y="934"/>
                  </a:cubicBezTo>
                  <a:cubicBezTo>
                    <a:pt x="22270" y="727"/>
                    <a:pt x="19242" y="537"/>
                    <a:pt x="16204" y="382"/>
                  </a:cubicBezTo>
                  <a:cubicBezTo>
                    <a:pt x="13176" y="227"/>
                    <a:pt x="10139" y="89"/>
                    <a:pt x="7102" y="28"/>
                  </a:cubicBezTo>
                  <a:cubicBezTo>
                    <a:pt x="6191" y="13"/>
                    <a:pt x="5279" y="0"/>
                    <a:pt x="4368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3039;p71">
              <a:extLst>
                <a:ext uri="{FF2B5EF4-FFF2-40B4-BE49-F238E27FC236}">
                  <a16:creationId xmlns:a16="http://schemas.microsoft.com/office/drawing/2014/main" id="{B5066D4C-F5FE-C5C1-41DF-0EF2F618ABFC}"/>
                </a:ext>
              </a:extLst>
            </p:cNvPr>
            <p:cNvSpPr/>
            <p:nvPr/>
          </p:nvSpPr>
          <p:spPr>
            <a:xfrm>
              <a:off x="11352436" y="3191847"/>
              <a:ext cx="1615716" cy="105263"/>
            </a:xfrm>
            <a:custGeom>
              <a:avLst/>
              <a:gdLst/>
              <a:ahLst/>
              <a:cxnLst/>
              <a:rect l="l" t="t" r="r" b="b"/>
              <a:pathLst>
                <a:path w="33876" h="2207" extrusionOk="0">
                  <a:moveTo>
                    <a:pt x="11304" y="0"/>
                  </a:moveTo>
                  <a:cubicBezTo>
                    <a:pt x="9796" y="0"/>
                    <a:pt x="8288" y="24"/>
                    <a:pt x="6783" y="84"/>
                  </a:cubicBezTo>
                  <a:cubicBezTo>
                    <a:pt x="5281" y="145"/>
                    <a:pt x="3771" y="239"/>
                    <a:pt x="2279" y="438"/>
                  </a:cubicBezTo>
                  <a:cubicBezTo>
                    <a:pt x="1528" y="533"/>
                    <a:pt x="786" y="671"/>
                    <a:pt x="52" y="861"/>
                  </a:cubicBezTo>
                  <a:lnTo>
                    <a:pt x="1" y="878"/>
                  </a:lnTo>
                  <a:cubicBezTo>
                    <a:pt x="18" y="904"/>
                    <a:pt x="27" y="921"/>
                    <a:pt x="44" y="947"/>
                  </a:cubicBezTo>
                  <a:lnTo>
                    <a:pt x="70" y="938"/>
                  </a:lnTo>
                  <a:cubicBezTo>
                    <a:pt x="803" y="774"/>
                    <a:pt x="1545" y="654"/>
                    <a:pt x="2296" y="585"/>
                  </a:cubicBezTo>
                  <a:cubicBezTo>
                    <a:pt x="3789" y="438"/>
                    <a:pt x="5290" y="395"/>
                    <a:pt x="6791" y="377"/>
                  </a:cubicBezTo>
                  <a:cubicBezTo>
                    <a:pt x="6983" y="376"/>
                    <a:pt x="7175" y="376"/>
                    <a:pt x="7367" y="376"/>
                  </a:cubicBezTo>
                  <a:cubicBezTo>
                    <a:pt x="10178" y="376"/>
                    <a:pt x="12988" y="492"/>
                    <a:pt x="15799" y="645"/>
                  </a:cubicBezTo>
                  <a:cubicBezTo>
                    <a:pt x="18802" y="818"/>
                    <a:pt x="21796" y="1050"/>
                    <a:pt x="24790" y="1309"/>
                  </a:cubicBezTo>
                  <a:cubicBezTo>
                    <a:pt x="27784" y="1568"/>
                    <a:pt x="30778" y="1870"/>
                    <a:pt x="33754" y="2207"/>
                  </a:cubicBezTo>
                  <a:lnTo>
                    <a:pt x="33875" y="1033"/>
                  </a:lnTo>
                  <a:cubicBezTo>
                    <a:pt x="30864" y="792"/>
                    <a:pt x="27861" y="593"/>
                    <a:pt x="24850" y="429"/>
                  </a:cubicBezTo>
                  <a:cubicBezTo>
                    <a:pt x="21847" y="265"/>
                    <a:pt x="18836" y="127"/>
                    <a:pt x="15825" y="58"/>
                  </a:cubicBezTo>
                  <a:cubicBezTo>
                    <a:pt x="14319" y="24"/>
                    <a:pt x="12811" y="0"/>
                    <a:pt x="11304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3040;p71">
              <a:extLst>
                <a:ext uri="{FF2B5EF4-FFF2-40B4-BE49-F238E27FC236}">
                  <a16:creationId xmlns:a16="http://schemas.microsoft.com/office/drawing/2014/main" id="{8F9B8081-D6C9-B7BA-2D36-07797BB61039}"/>
                </a:ext>
              </a:extLst>
            </p:cNvPr>
            <p:cNvSpPr/>
            <p:nvPr/>
          </p:nvSpPr>
          <p:spPr>
            <a:xfrm>
              <a:off x="11326919" y="3107666"/>
              <a:ext cx="1597592" cy="96439"/>
            </a:xfrm>
            <a:custGeom>
              <a:avLst/>
              <a:gdLst/>
              <a:ahLst/>
              <a:cxnLst/>
              <a:rect l="l" t="t" r="r" b="b"/>
              <a:pathLst>
                <a:path w="33496" h="2022" extrusionOk="0">
                  <a:moveTo>
                    <a:pt x="16408" y="0"/>
                  </a:moveTo>
                  <a:cubicBezTo>
                    <a:pt x="16101" y="0"/>
                    <a:pt x="15795" y="1"/>
                    <a:pt x="15488" y="3"/>
                  </a:cubicBezTo>
                  <a:cubicBezTo>
                    <a:pt x="12486" y="29"/>
                    <a:pt x="9483" y="123"/>
                    <a:pt x="6489" y="451"/>
                  </a:cubicBezTo>
                  <a:cubicBezTo>
                    <a:pt x="4997" y="615"/>
                    <a:pt x="3504" y="840"/>
                    <a:pt x="2054" y="1219"/>
                  </a:cubicBezTo>
                  <a:cubicBezTo>
                    <a:pt x="1347" y="1400"/>
                    <a:pt x="656" y="1651"/>
                    <a:pt x="1" y="1961"/>
                  </a:cubicBezTo>
                  <a:lnTo>
                    <a:pt x="53" y="2022"/>
                  </a:lnTo>
                  <a:cubicBezTo>
                    <a:pt x="708" y="1737"/>
                    <a:pt x="1390" y="1513"/>
                    <a:pt x="2089" y="1366"/>
                  </a:cubicBezTo>
                  <a:cubicBezTo>
                    <a:pt x="3538" y="1029"/>
                    <a:pt x="5031" y="857"/>
                    <a:pt x="6515" y="736"/>
                  </a:cubicBezTo>
                  <a:cubicBezTo>
                    <a:pt x="8435" y="592"/>
                    <a:pt x="10359" y="540"/>
                    <a:pt x="12282" y="540"/>
                  </a:cubicBezTo>
                  <a:cubicBezTo>
                    <a:pt x="13348" y="540"/>
                    <a:pt x="14415" y="556"/>
                    <a:pt x="15480" y="581"/>
                  </a:cubicBezTo>
                  <a:cubicBezTo>
                    <a:pt x="18474" y="658"/>
                    <a:pt x="21468" y="822"/>
                    <a:pt x="24445" y="1047"/>
                  </a:cubicBezTo>
                  <a:cubicBezTo>
                    <a:pt x="27430" y="1271"/>
                    <a:pt x="30415" y="1539"/>
                    <a:pt x="33375" y="1875"/>
                  </a:cubicBezTo>
                  <a:lnTo>
                    <a:pt x="33496" y="719"/>
                  </a:lnTo>
                  <a:cubicBezTo>
                    <a:pt x="30493" y="477"/>
                    <a:pt x="27499" y="296"/>
                    <a:pt x="24496" y="175"/>
                  </a:cubicBezTo>
                  <a:cubicBezTo>
                    <a:pt x="21800" y="67"/>
                    <a:pt x="19104" y="0"/>
                    <a:pt x="16408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3041;p71">
              <a:extLst>
                <a:ext uri="{FF2B5EF4-FFF2-40B4-BE49-F238E27FC236}">
                  <a16:creationId xmlns:a16="http://schemas.microsoft.com/office/drawing/2014/main" id="{9C104B98-F704-1B55-DE75-163290A8F7A2}"/>
                </a:ext>
              </a:extLst>
            </p:cNvPr>
            <p:cNvSpPr/>
            <p:nvPr/>
          </p:nvSpPr>
          <p:spPr>
            <a:xfrm>
              <a:off x="11297730" y="3017715"/>
              <a:ext cx="1582759" cy="161304"/>
            </a:xfrm>
            <a:custGeom>
              <a:avLst/>
              <a:gdLst/>
              <a:ahLst/>
              <a:cxnLst/>
              <a:rect l="l" t="t" r="r" b="b"/>
              <a:pathLst>
                <a:path w="33185" h="3382" extrusionOk="0">
                  <a:moveTo>
                    <a:pt x="20085" y="1"/>
                  </a:moveTo>
                  <a:cubicBezTo>
                    <a:pt x="18443" y="1"/>
                    <a:pt x="16800" y="28"/>
                    <a:pt x="15160" y="94"/>
                  </a:cubicBezTo>
                  <a:cubicBezTo>
                    <a:pt x="13659" y="163"/>
                    <a:pt x="12157" y="249"/>
                    <a:pt x="10665" y="396"/>
                  </a:cubicBezTo>
                  <a:cubicBezTo>
                    <a:pt x="9163" y="543"/>
                    <a:pt x="7671" y="733"/>
                    <a:pt x="6195" y="1017"/>
                  </a:cubicBezTo>
                  <a:cubicBezTo>
                    <a:pt x="4720" y="1311"/>
                    <a:pt x="3253" y="1673"/>
                    <a:pt x="1864" y="2268"/>
                  </a:cubicBezTo>
                  <a:cubicBezTo>
                    <a:pt x="1199" y="2536"/>
                    <a:pt x="578" y="2898"/>
                    <a:pt x="0" y="3338"/>
                  </a:cubicBezTo>
                  <a:lnTo>
                    <a:pt x="69" y="3381"/>
                  </a:lnTo>
                  <a:cubicBezTo>
                    <a:pt x="639" y="2976"/>
                    <a:pt x="1260" y="2648"/>
                    <a:pt x="1916" y="2398"/>
                  </a:cubicBezTo>
                  <a:cubicBezTo>
                    <a:pt x="3305" y="1854"/>
                    <a:pt x="4772" y="1535"/>
                    <a:pt x="6247" y="1302"/>
                  </a:cubicBezTo>
                  <a:cubicBezTo>
                    <a:pt x="7722" y="1069"/>
                    <a:pt x="9206" y="922"/>
                    <a:pt x="10699" y="827"/>
                  </a:cubicBezTo>
                  <a:cubicBezTo>
                    <a:pt x="12192" y="733"/>
                    <a:pt x="13685" y="681"/>
                    <a:pt x="15177" y="663"/>
                  </a:cubicBezTo>
                  <a:cubicBezTo>
                    <a:pt x="15611" y="660"/>
                    <a:pt x="16035" y="658"/>
                    <a:pt x="16451" y="658"/>
                  </a:cubicBezTo>
                  <a:cubicBezTo>
                    <a:pt x="21625" y="658"/>
                    <a:pt x="25283" y="935"/>
                    <a:pt x="24807" y="935"/>
                  </a:cubicBezTo>
                  <a:cubicBezTo>
                    <a:pt x="24722" y="935"/>
                    <a:pt x="24505" y="926"/>
                    <a:pt x="24142" y="905"/>
                  </a:cubicBezTo>
                  <a:cubicBezTo>
                    <a:pt x="23776" y="884"/>
                    <a:pt x="23590" y="874"/>
                    <a:pt x="23549" y="874"/>
                  </a:cubicBezTo>
                  <a:cubicBezTo>
                    <a:pt x="23260" y="874"/>
                    <a:pt x="30475" y="1368"/>
                    <a:pt x="33072" y="1656"/>
                  </a:cubicBezTo>
                  <a:lnTo>
                    <a:pt x="33184" y="525"/>
                  </a:lnTo>
                  <a:cubicBezTo>
                    <a:pt x="30182" y="284"/>
                    <a:pt x="27179" y="129"/>
                    <a:pt x="24176" y="51"/>
                  </a:cubicBezTo>
                  <a:cubicBezTo>
                    <a:pt x="22814" y="20"/>
                    <a:pt x="21450" y="1"/>
                    <a:pt x="20085" y="1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3042;p71">
              <a:extLst>
                <a:ext uri="{FF2B5EF4-FFF2-40B4-BE49-F238E27FC236}">
                  <a16:creationId xmlns:a16="http://schemas.microsoft.com/office/drawing/2014/main" id="{903A5195-514A-1C35-D6BE-36FEE6134C2A}"/>
                </a:ext>
              </a:extLst>
            </p:cNvPr>
            <p:cNvSpPr/>
            <p:nvPr/>
          </p:nvSpPr>
          <p:spPr>
            <a:xfrm>
              <a:off x="11269304" y="2924806"/>
              <a:ext cx="1567544" cy="237330"/>
            </a:xfrm>
            <a:custGeom>
              <a:avLst/>
              <a:gdLst/>
              <a:ahLst/>
              <a:cxnLst/>
              <a:rect l="l" t="t" r="r" b="b"/>
              <a:pathLst>
                <a:path w="32866" h="4976" extrusionOk="0">
                  <a:moveTo>
                    <a:pt x="22650" y="1"/>
                  </a:moveTo>
                  <a:cubicBezTo>
                    <a:pt x="20021" y="1"/>
                    <a:pt x="17394" y="80"/>
                    <a:pt x="14772" y="290"/>
                  </a:cubicBezTo>
                  <a:cubicBezTo>
                    <a:pt x="13271" y="411"/>
                    <a:pt x="11770" y="575"/>
                    <a:pt x="10277" y="808"/>
                  </a:cubicBezTo>
                  <a:cubicBezTo>
                    <a:pt x="8784" y="1033"/>
                    <a:pt x="7309" y="1352"/>
                    <a:pt x="5851" y="1757"/>
                  </a:cubicBezTo>
                  <a:cubicBezTo>
                    <a:pt x="4401" y="2189"/>
                    <a:pt x="2969" y="2715"/>
                    <a:pt x="1683" y="3526"/>
                  </a:cubicBezTo>
                  <a:cubicBezTo>
                    <a:pt x="1062" y="3906"/>
                    <a:pt x="493" y="4389"/>
                    <a:pt x="1" y="4941"/>
                  </a:cubicBezTo>
                  <a:lnTo>
                    <a:pt x="70" y="4976"/>
                  </a:lnTo>
                  <a:cubicBezTo>
                    <a:pt x="570" y="4449"/>
                    <a:pt x="1131" y="4001"/>
                    <a:pt x="1761" y="3647"/>
                  </a:cubicBezTo>
                  <a:cubicBezTo>
                    <a:pt x="3047" y="2888"/>
                    <a:pt x="4479" y="2404"/>
                    <a:pt x="5928" y="2025"/>
                  </a:cubicBezTo>
                  <a:cubicBezTo>
                    <a:pt x="7378" y="1662"/>
                    <a:pt x="8853" y="1395"/>
                    <a:pt x="10337" y="1222"/>
                  </a:cubicBezTo>
                  <a:cubicBezTo>
                    <a:pt x="11821" y="1033"/>
                    <a:pt x="13314" y="920"/>
                    <a:pt x="14815" y="843"/>
                  </a:cubicBezTo>
                  <a:cubicBezTo>
                    <a:pt x="16266" y="772"/>
                    <a:pt x="17718" y="739"/>
                    <a:pt x="19171" y="739"/>
                  </a:cubicBezTo>
                  <a:cubicBezTo>
                    <a:pt x="20717" y="739"/>
                    <a:pt x="22262" y="776"/>
                    <a:pt x="23806" y="843"/>
                  </a:cubicBezTo>
                  <a:cubicBezTo>
                    <a:pt x="26791" y="972"/>
                    <a:pt x="29794" y="1179"/>
                    <a:pt x="32754" y="1507"/>
                  </a:cubicBezTo>
                  <a:lnTo>
                    <a:pt x="32866" y="403"/>
                  </a:lnTo>
                  <a:cubicBezTo>
                    <a:pt x="29846" y="152"/>
                    <a:pt x="26835" y="32"/>
                    <a:pt x="23823" y="6"/>
                  </a:cubicBezTo>
                  <a:cubicBezTo>
                    <a:pt x="23432" y="2"/>
                    <a:pt x="23041" y="1"/>
                    <a:pt x="22650" y="1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6" name="Google Shape;3043;p71">
              <a:extLst>
                <a:ext uri="{FF2B5EF4-FFF2-40B4-BE49-F238E27FC236}">
                  <a16:creationId xmlns:a16="http://schemas.microsoft.com/office/drawing/2014/main" id="{F5B48EAB-4401-358C-7FD8-32CBB5BB90A9}"/>
                </a:ext>
              </a:extLst>
            </p:cNvPr>
            <p:cNvSpPr/>
            <p:nvPr/>
          </p:nvSpPr>
          <p:spPr>
            <a:xfrm>
              <a:off x="11242977" y="2829704"/>
              <a:ext cx="1550278" cy="321321"/>
            </a:xfrm>
            <a:custGeom>
              <a:avLst/>
              <a:gdLst/>
              <a:ahLst/>
              <a:cxnLst/>
              <a:rect l="l" t="t" r="r" b="b"/>
              <a:pathLst>
                <a:path w="32504" h="6737" extrusionOk="0">
                  <a:moveTo>
                    <a:pt x="24531" y="0"/>
                  </a:moveTo>
                  <a:cubicBezTo>
                    <a:pt x="24151" y="0"/>
                    <a:pt x="23771" y="2"/>
                    <a:pt x="23392" y="7"/>
                  </a:cubicBezTo>
                  <a:cubicBezTo>
                    <a:pt x="20355" y="15"/>
                    <a:pt x="17317" y="205"/>
                    <a:pt x="14298" y="567"/>
                  </a:cubicBezTo>
                  <a:cubicBezTo>
                    <a:pt x="12788" y="757"/>
                    <a:pt x="11286" y="1008"/>
                    <a:pt x="9802" y="1335"/>
                  </a:cubicBezTo>
                  <a:cubicBezTo>
                    <a:pt x="8318" y="1663"/>
                    <a:pt x="6860" y="2103"/>
                    <a:pt x="5436" y="2664"/>
                  </a:cubicBezTo>
                  <a:cubicBezTo>
                    <a:pt x="4030" y="3234"/>
                    <a:pt x="2667" y="3958"/>
                    <a:pt x="1511" y="4959"/>
                  </a:cubicBezTo>
                  <a:cubicBezTo>
                    <a:pt x="932" y="5460"/>
                    <a:pt x="432" y="6038"/>
                    <a:pt x="26" y="6676"/>
                  </a:cubicBezTo>
                  <a:lnTo>
                    <a:pt x="1" y="6719"/>
                  </a:lnTo>
                  <a:lnTo>
                    <a:pt x="70" y="6737"/>
                  </a:lnTo>
                  <a:lnTo>
                    <a:pt x="78" y="6719"/>
                  </a:lnTo>
                  <a:cubicBezTo>
                    <a:pt x="501" y="6098"/>
                    <a:pt x="1019" y="5537"/>
                    <a:pt x="1605" y="5063"/>
                  </a:cubicBezTo>
                  <a:cubicBezTo>
                    <a:pt x="2770" y="4114"/>
                    <a:pt x="4142" y="3441"/>
                    <a:pt x="5540" y="2923"/>
                  </a:cubicBezTo>
                  <a:cubicBezTo>
                    <a:pt x="6955" y="2405"/>
                    <a:pt x="8413" y="2017"/>
                    <a:pt x="9889" y="1741"/>
                  </a:cubicBezTo>
                  <a:cubicBezTo>
                    <a:pt x="11364" y="1448"/>
                    <a:pt x="12857" y="1249"/>
                    <a:pt x="14358" y="1111"/>
                  </a:cubicBezTo>
                  <a:cubicBezTo>
                    <a:pt x="16685" y="904"/>
                    <a:pt x="19017" y="800"/>
                    <a:pt x="21351" y="800"/>
                  </a:cubicBezTo>
                  <a:cubicBezTo>
                    <a:pt x="22028" y="800"/>
                    <a:pt x="22706" y="809"/>
                    <a:pt x="23383" y="826"/>
                  </a:cubicBezTo>
                  <a:cubicBezTo>
                    <a:pt x="24893" y="852"/>
                    <a:pt x="26394" y="921"/>
                    <a:pt x="27896" y="1016"/>
                  </a:cubicBezTo>
                  <a:cubicBezTo>
                    <a:pt x="29397" y="1111"/>
                    <a:pt x="30907" y="1232"/>
                    <a:pt x="32391" y="1404"/>
                  </a:cubicBezTo>
                  <a:lnTo>
                    <a:pt x="32503" y="317"/>
                  </a:lnTo>
                  <a:cubicBezTo>
                    <a:pt x="30976" y="188"/>
                    <a:pt x="29466" y="110"/>
                    <a:pt x="27947" y="58"/>
                  </a:cubicBezTo>
                  <a:cubicBezTo>
                    <a:pt x="26809" y="20"/>
                    <a:pt x="25670" y="0"/>
                    <a:pt x="24531" y="0"/>
                  </a:cubicBez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3044;p71">
              <a:extLst>
                <a:ext uri="{FF2B5EF4-FFF2-40B4-BE49-F238E27FC236}">
                  <a16:creationId xmlns:a16="http://schemas.microsoft.com/office/drawing/2014/main" id="{D37DB2CE-6676-3ACB-6CB8-814428F5E94F}"/>
                </a:ext>
              </a:extLst>
            </p:cNvPr>
            <p:cNvSpPr/>
            <p:nvPr/>
          </p:nvSpPr>
          <p:spPr>
            <a:xfrm>
              <a:off x="11229384" y="3181020"/>
              <a:ext cx="10350" cy="44070"/>
            </a:xfrm>
            <a:custGeom>
              <a:avLst/>
              <a:gdLst/>
              <a:ahLst/>
              <a:cxnLst/>
              <a:rect l="l" t="t" r="r" b="b"/>
              <a:pathLst>
                <a:path w="217" h="924" extrusionOk="0">
                  <a:moveTo>
                    <a:pt x="217" y="1"/>
                  </a:moveTo>
                  <a:cubicBezTo>
                    <a:pt x="130" y="303"/>
                    <a:pt x="53" y="613"/>
                    <a:pt x="1" y="924"/>
                  </a:cubicBezTo>
                  <a:cubicBezTo>
                    <a:pt x="61" y="648"/>
                    <a:pt x="139" y="372"/>
                    <a:pt x="217" y="95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CEB7A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3045;p71">
              <a:extLst>
                <a:ext uri="{FF2B5EF4-FFF2-40B4-BE49-F238E27FC236}">
                  <a16:creationId xmlns:a16="http://schemas.microsoft.com/office/drawing/2014/main" id="{8640F73C-A87B-5D60-BA94-E452281B9CA0}"/>
                </a:ext>
              </a:extLst>
            </p:cNvPr>
            <p:cNvSpPr/>
            <p:nvPr/>
          </p:nvSpPr>
          <p:spPr>
            <a:xfrm>
              <a:off x="11052056" y="3140671"/>
              <a:ext cx="375360" cy="311591"/>
            </a:xfrm>
            <a:custGeom>
              <a:avLst/>
              <a:gdLst/>
              <a:ahLst/>
              <a:cxnLst/>
              <a:rect l="l" t="t" r="r" b="b"/>
              <a:pathLst>
                <a:path w="7870" h="6533" extrusionOk="0">
                  <a:moveTo>
                    <a:pt x="3935" y="1"/>
                  </a:moveTo>
                  <a:cubicBezTo>
                    <a:pt x="3840" y="1"/>
                    <a:pt x="3753" y="1"/>
                    <a:pt x="3658" y="10"/>
                  </a:cubicBezTo>
                  <a:lnTo>
                    <a:pt x="3607" y="10"/>
                  </a:lnTo>
                  <a:cubicBezTo>
                    <a:pt x="3477" y="18"/>
                    <a:pt x="3348" y="35"/>
                    <a:pt x="3218" y="61"/>
                  </a:cubicBezTo>
                  <a:lnTo>
                    <a:pt x="3158" y="70"/>
                  </a:lnTo>
                  <a:cubicBezTo>
                    <a:pt x="3020" y="96"/>
                    <a:pt x="2873" y="130"/>
                    <a:pt x="2735" y="174"/>
                  </a:cubicBezTo>
                  <a:lnTo>
                    <a:pt x="2675" y="199"/>
                  </a:lnTo>
                  <a:cubicBezTo>
                    <a:pt x="2520" y="251"/>
                    <a:pt x="2364" y="312"/>
                    <a:pt x="2209" y="389"/>
                  </a:cubicBezTo>
                  <a:lnTo>
                    <a:pt x="2149" y="424"/>
                  </a:lnTo>
                  <a:cubicBezTo>
                    <a:pt x="1967" y="510"/>
                    <a:pt x="1795" y="614"/>
                    <a:pt x="1631" y="726"/>
                  </a:cubicBezTo>
                  <a:lnTo>
                    <a:pt x="1570" y="769"/>
                  </a:lnTo>
                  <a:cubicBezTo>
                    <a:pt x="1381" y="907"/>
                    <a:pt x="1208" y="1054"/>
                    <a:pt x="1053" y="1218"/>
                  </a:cubicBezTo>
                  <a:lnTo>
                    <a:pt x="1001" y="1278"/>
                  </a:lnTo>
                  <a:cubicBezTo>
                    <a:pt x="820" y="1459"/>
                    <a:pt x="664" y="1658"/>
                    <a:pt x="535" y="1873"/>
                  </a:cubicBezTo>
                  <a:lnTo>
                    <a:pt x="492" y="1934"/>
                  </a:lnTo>
                  <a:cubicBezTo>
                    <a:pt x="362" y="2158"/>
                    <a:pt x="250" y="2391"/>
                    <a:pt x="155" y="2633"/>
                  </a:cubicBezTo>
                  <a:lnTo>
                    <a:pt x="130" y="2702"/>
                  </a:lnTo>
                  <a:cubicBezTo>
                    <a:pt x="78" y="2848"/>
                    <a:pt x="35" y="3004"/>
                    <a:pt x="0" y="3168"/>
                  </a:cubicBezTo>
                  <a:cubicBezTo>
                    <a:pt x="492" y="3271"/>
                    <a:pt x="880" y="3642"/>
                    <a:pt x="992" y="4134"/>
                  </a:cubicBezTo>
                  <a:cubicBezTo>
                    <a:pt x="1010" y="4186"/>
                    <a:pt x="1027" y="4246"/>
                    <a:pt x="1044" y="4289"/>
                  </a:cubicBezTo>
                  <a:cubicBezTo>
                    <a:pt x="1381" y="5609"/>
                    <a:pt x="2571" y="6532"/>
                    <a:pt x="3935" y="6532"/>
                  </a:cubicBezTo>
                  <a:cubicBezTo>
                    <a:pt x="5298" y="6532"/>
                    <a:pt x="6489" y="5609"/>
                    <a:pt x="6825" y="4289"/>
                  </a:cubicBezTo>
                  <a:cubicBezTo>
                    <a:pt x="6842" y="4237"/>
                    <a:pt x="6860" y="4186"/>
                    <a:pt x="6868" y="4134"/>
                  </a:cubicBezTo>
                  <a:cubicBezTo>
                    <a:pt x="6989" y="3642"/>
                    <a:pt x="7377" y="3271"/>
                    <a:pt x="7869" y="3168"/>
                  </a:cubicBezTo>
                  <a:cubicBezTo>
                    <a:pt x="7835" y="3004"/>
                    <a:pt x="7783" y="2848"/>
                    <a:pt x="7731" y="2702"/>
                  </a:cubicBezTo>
                  <a:cubicBezTo>
                    <a:pt x="7722" y="2676"/>
                    <a:pt x="7714" y="2658"/>
                    <a:pt x="7714" y="2633"/>
                  </a:cubicBezTo>
                  <a:cubicBezTo>
                    <a:pt x="7619" y="2391"/>
                    <a:pt x="7507" y="2158"/>
                    <a:pt x="7369" y="1934"/>
                  </a:cubicBezTo>
                  <a:cubicBezTo>
                    <a:pt x="7360" y="1908"/>
                    <a:pt x="7343" y="1891"/>
                    <a:pt x="7334" y="1873"/>
                  </a:cubicBezTo>
                  <a:cubicBezTo>
                    <a:pt x="7196" y="1658"/>
                    <a:pt x="7041" y="1459"/>
                    <a:pt x="6868" y="1269"/>
                  </a:cubicBezTo>
                  <a:lnTo>
                    <a:pt x="6816" y="1218"/>
                  </a:lnTo>
                  <a:cubicBezTo>
                    <a:pt x="6652" y="1054"/>
                    <a:pt x="6480" y="898"/>
                    <a:pt x="6299" y="760"/>
                  </a:cubicBezTo>
                  <a:lnTo>
                    <a:pt x="6230" y="726"/>
                  </a:lnTo>
                  <a:cubicBezTo>
                    <a:pt x="6074" y="605"/>
                    <a:pt x="5902" y="501"/>
                    <a:pt x="5721" y="415"/>
                  </a:cubicBezTo>
                  <a:cubicBezTo>
                    <a:pt x="5703" y="406"/>
                    <a:pt x="5677" y="398"/>
                    <a:pt x="5660" y="389"/>
                  </a:cubicBezTo>
                  <a:cubicBezTo>
                    <a:pt x="5505" y="312"/>
                    <a:pt x="5350" y="251"/>
                    <a:pt x="5186" y="199"/>
                  </a:cubicBezTo>
                  <a:lnTo>
                    <a:pt x="5125" y="174"/>
                  </a:lnTo>
                  <a:cubicBezTo>
                    <a:pt x="4987" y="130"/>
                    <a:pt x="4849" y="96"/>
                    <a:pt x="4702" y="70"/>
                  </a:cubicBezTo>
                  <a:lnTo>
                    <a:pt x="4642" y="61"/>
                  </a:lnTo>
                  <a:cubicBezTo>
                    <a:pt x="4513" y="35"/>
                    <a:pt x="4383" y="18"/>
                    <a:pt x="4254" y="10"/>
                  </a:cubicBezTo>
                  <a:lnTo>
                    <a:pt x="4202" y="10"/>
                  </a:lnTo>
                  <a:cubicBezTo>
                    <a:pt x="4116" y="1"/>
                    <a:pt x="4021" y="1"/>
                    <a:pt x="3935" y="1"/>
                  </a:cubicBezTo>
                  <a:close/>
                </a:path>
              </a:pathLst>
            </a:custGeom>
            <a:solidFill>
              <a:srgbClr val="1C212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3046;p71">
              <a:extLst>
                <a:ext uri="{FF2B5EF4-FFF2-40B4-BE49-F238E27FC236}">
                  <a16:creationId xmlns:a16="http://schemas.microsoft.com/office/drawing/2014/main" id="{C35B57D7-8D84-9D10-6F82-50CCE187E7A6}"/>
                </a:ext>
              </a:extLst>
            </p:cNvPr>
            <p:cNvSpPr/>
            <p:nvPr/>
          </p:nvSpPr>
          <p:spPr>
            <a:xfrm>
              <a:off x="9284550" y="3290288"/>
              <a:ext cx="3909559" cy="286265"/>
            </a:xfrm>
            <a:custGeom>
              <a:avLst/>
              <a:gdLst/>
              <a:ahLst/>
              <a:cxnLst/>
              <a:rect l="l" t="t" r="r" b="b"/>
              <a:pathLst>
                <a:path w="81970" h="6002" extrusionOk="0">
                  <a:moveTo>
                    <a:pt x="36785" y="0"/>
                  </a:moveTo>
                  <a:cubicBezTo>
                    <a:pt x="36750" y="0"/>
                    <a:pt x="36715" y="2"/>
                    <a:pt x="36679" y="5"/>
                  </a:cubicBezTo>
                  <a:lnTo>
                    <a:pt x="3443" y="2783"/>
                  </a:lnTo>
                  <a:lnTo>
                    <a:pt x="1252" y="2973"/>
                  </a:lnTo>
                  <a:cubicBezTo>
                    <a:pt x="536" y="3024"/>
                    <a:pt x="1" y="3654"/>
                    <a:pt x="61" y="4370"/>
                  </a:cubicBezTo>
                  <a:cubicBezTo>
                    <a:pt x="118" y="5050"/>
                    <a:pt x="688" y="5566"/>
                    <a:pt x="1357" y="5566"/>
                  </a:cubicBezTo>
                  <a:cubicBezTo>
                    <a:pt x="1394" y="5566"/>
                    <a:pt x="1431" y="5564"/>
                    <a:pt x="1468" y="5561"/>
                  </a:cubicBezTo>
                  <a:lnTo>
                    <a:pt x="35894" y="2679"/>
                  </a:lnTo>
                  <a:cubicBezTo>
                    <a:pt x="36783" y="4698"/>
                    <a:pt x="38785" y="6001"/>
                    <a:pt x="40985" y="6001"/>
                  </a:cubicBezTo>
                  <a:cubicBezTo>
                    <a:pt x="43194" y="6001"/>
                    <a:pt x="45196" y="4698"/>
                    <a:pt x="46084" y="2679"/>
                  </a:cubicBezTo>
                  <a:lnTo>
                    <a:pt x="80511" y="5561"/>
                  </a:lnTo>
                  <a:cubicBezTo>
                    <a:pt x="80543" y="5564"/>
                    <a:pt x="80576" y="5565"/>
                    <a:pt x="80608" y="5565"/>
                  </a:cubicBezTo>
                  <a:cubicBezTo>
                    <a:pt x="81283" y="5565"/>
                    <a:pt x="81859" y="5054"/>
                    <a:pt x="81909" y="4370"/>
                  </a:cubicBezTo>
                  <a:cubicBezTo>
                    <a:pt x="81969" y="3654"/>
                    <a:pt x="81443" y="3024"/>
                    <a:pt x="80727" y="2964"/>
                  </a:cubicBezTo>
                  <a:lnTo>
                    <a:pt x="80727" y="2973"/>
                  </a:lnTo>
                  <a:lnTo>
                    <a:pt x="78535" y="2783"/>
                  </a:lnTo>
                  <a:lnTo>
                    <a:pt x="45299" y="5"/>
                  </a:lnTo>
                  <a:cubicBezTo>
                    <a:pt x="45264" y="2"/>
                    <a:pt x="45228" y="0"/>
                    <a:pt x="45193" y="0"/>
                  </a:cubicBezTo>
                  <a:cubicBezTo>
                    <a:pt x="44597" y="0"/>
                    <a:pt x="44066" y="410"/>
                    <a:pt x="43927" y="997"/>
                  </a:cubicBezTo>
                  <a:cubicBezTo>
                    <a:pt x="43910" y="1049"/>
                    <a:pt x="43893" y="1109"/>
                    <a:pt x="43884" y="1152"/>
                  </a:cubicBezTo>
                  <a:cubicBezTo>
                    <a:pt x="43539" y="2472"/>
                    <a:pt x="42348" y="3395"/>
                    <a:pt x="40994" y="3395"/>
                  </a:cubicBezTo>
                  <a:cubicBezTo>
                    <a:pt x="39630" y="3395"/>
                    <a:pt x="38440" y="2472"/>
                    <a:pt x="38094" y="1152"/>
                  </a:cubicBezTo>
                  <a:cubicBezTo>
                    <a:pt x="38086" y="1100"/>
                    <a:pt x="38069" y="1049"/>
                    <a:pt x="38051" y="997"/>
                  </a:cubicBezTo>
                  <a:cubicBezTo>
                    <a:pt x="37913" y="410"/>
                    <a:pt x="37382" y="0"/>
                    <a:pt x="36785" y="0"/>
                  </a:cubicBezTo>
                  <a:close/>
                </a:path>
              </a:pathLst>
            </a:custGeom>
            <a:solidFill>
              <a:srgbClr val="00ADA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3047;p71">
              <a:extLst>
                <a:ext uri="{FF2B5EF4-FFF2-40B4-BE49-F238E27FC236}">
                  <a16:creationId xmlns:a16="http://schemas.microsoft.com/office/drawing/2014/main" id="{301C207A-AA6F-8180-EE4A-993BD8305B1D}"/>
                </a:ext>
              </a:extLst>
            </p:cNvPr>
            <p:cNvSpPr/>
            <p:nvPr/>
          </p:nvSpPr>
          <p:spPr>
            <a:xfrm>
              <a:off x="9284550" y="3404898"/>
              <a:ext cx="361814" cy="153769"/>
            </a:xfrm>
            <a:custGeom>
              <a:avLst/>
              <a:gdLst/>
              <a:ahLst/>
              <a:cxnLst/>
              <a:rect l="l" t="t" r="r" b="b"/>
              <a:pathLst>
                <a:path w="7586" h="3224" extrusionOk="0">
                  <a:moveTo>
                    <a:pt x="7343" y="0"/>
                  </a:moveTo>
                  <a:lnTo>
                    <a:pt x="3590" y="311"/>
                  </a:lnTo>
                  <a:lnTo>
                    <a:pt x="1304" y="509"/>
                  </a:lnTo>
                  <a:cubicBezTo>
                    <a:pt x="553" y="570"/>
                    <a:pt x="1" y="1225"/>
                    <a:pt x="61" y="1976"/>
                  </a:cubicBezTo>
                  <a:cubicBezTo>
                    <a:pt x="119" y="2689"/>
                    <a:pt x="713" y="3223"/>
                    <a:pt x="1416" y="3223"/>
                  </a:cubicBezTo>
                  <a:cubicBezTo>
                    <a:pt x="1453" y="3223"/>
                    <a:pt x="1490" y="3222"/>
                    <a:pt x="1528" y="3219"/>
                  </a:cubicBezTo>
                  <a:lnTo>
                    <a:pt x="7585" y="2718"/>
                  </a:lnTo>
                  <a:lnTo>
                    <a:pt x="7343" y="0"/>
                  </a:lnTo>
                  <a:close/>
                </a:path>
              </a:pathLst>
            </a:custGeom>
            <a:solidFill>
              <a:srgbClr val="FDE1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3048;p71">
              <a:extLst>
                <a:ext uri="{FF2B5EF4-FFF2-40B4-BE49-F238E27FC236}">
                  <a16:creationId xmlns:a16="http://schemas.microsoft.com/office/drawing/2014/main" id="{13CB361D-69E7-C63E-A351-764A00FD8AED}"/>
                </a:ext>
              </a:extLst>
            </p:cNvPr>
            <p:cNvSpPr/>
            <p:nvPr/>
          </p:nvSpPr>
          <p:spPr>
            <a:xfrm>
              <a:off x="12832679" y="3404898"/>
              <a:ext cx="361767" cy="153769"/>
            </a:xfrm>
            <a:custGeom>
              <a:avLst/>
              <a:gdLst/>
              <a:ahLst/>
              <a:cxnLst/>
              <a:rect l="l" t="t" r="r" b="b"/>
              <a:pathLst>
                <a:path w="7585" h="3224" extrusionOk="0">
                  <a:moveTo>
                    <a:pt x="251" y="0"/>
                  </a:moveTo>
                  <a:lnTo>
                    <a:pt x="0" y="2718"/>
                  </a:lnTo>
                  <a:lnTo>
                    <a:pt x="6049" y="3219"/>
                  </a:lnTo>
                  <a:cubicBezTo>
                    <a:pt x="6087" y="3222"/>
                    <a:pt x="6124" y="3223"/>
                    <a:pt x="6161" y="3223"/>
                  </a:cubicBezTo>
                  <a:cubicBezTo>
                    <a:pt x="6864" y="3223"/>
                    <a:pt x="7459" y="2689"/>
                    <a:pt x="7524" y="1976"/>
                  </a:cubicBezTo>
                  <a:cubicBezTo>
                    <a:pt x="7585" y="1225"/>
                    <a:pt x="7024" y="570"/>
                    <a:pt x="6282" y="509"/>
                  </a:cubicBezTo>
                  <a:lnTo>
                    <a:pt x="3995" y="31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DE1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3049;p71">
              <a:extLst>
                <a:ext uri="{FF2B5EF4-FFF2-40B4-BE49-F238E27FC236}">
                  <a16:creationId xmlns:a16="http://schemas.microsoft.com/office/drawing/2014/main" id="{6635F61F-9B1F-90F4-AA5C-D36B95236A76}"/>
                </a:ext>
              </a:extLst>
            </p:cNvPr>
            <p:cNvSpPr/>
            <p:nvPr/>
          </p:nvSpPr>
          <p:spPr>
            <a:xfrm>
              <a:off x="11968886" y="3047667"/>
              <a:ext cx="203371" cy="224739"/>
            </a:xfrm>
            <a:custGeom>
              <a:avLst/>
              <a:gdLst/>
              <a:ahLst/>
              <a:cxnLst/>
              <a:rect l="l" t="t" r="r" b="b"/>
              <a:pathLst>
                <a:path w="4264" h="4712" extrusionOk="0">
                  <a:moveTo>
                    <a:pt x="1" y="1"/>
                  </a:moveTo>
                  <a:lnTo>
                    <a:pt x="1" y="4712"/>
                  </a:lnTo>
                  <a:lnTo>
                    <a:pt x="2261" y="3400"/>
                  </a:lnTo>
                  <a:lnTo>
                    <a:pt x="4263" y="4712"/>
                  </a:lnTo>
                  <a:lnTo>
                    <a:pt x="4263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ADA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3050;p71">
              <a:extLst>
                <a:ext uri="{FF2B5EF4-FFF2-40B4-BE49-F238E27FC236}">
                  <a16:creationId xmlns:a16="http://schemas.microsoft.com/office/drawing/2014/main" id="{A5654551-070B-1857-0F04-2279D4089039}"/>
                </a:ext>
              </a:extLst>
            </p:cNvPr>
            <p:cNvSpPr/>
            <p:nvPr/>
          </p:nvSpPr>
          <p:spPr>
            <a:xfrm>
              <a:off x="11556138" y="1554689"/>
              <a:ext cx="193069" cy="192640"/>
            </a:xfrm>
            <a:custGeom>
              <a:avLst/>
              <a:gdLst/>
              <a:ahLst/>
              <a:cxnLst/>
              <a:rect l="l" t="t" r="r" b="b"/>
              <a:pathLst>
                <a:path w="4048" h="4039" extrusionOk="0">
                  <a:moveTo>
                    <a:pt x="2192" y="1"/>
                  </a:moveTo>
                  <a:lnTo>
                    <a:pt x="406" y="286"/>
                  </a:lnTo>
                  <a:lnTo>
                    <a:pt x="1" y="2745"/>
                  </a:lnTo>
                  <a:lnTo>
                    <a:pt x="717" y="4039"/>
                  </a:lnTo>
                  <a:lnTo>
                    <a:pt x="4047" y="3461"/>
                  </a:lnTo>
                  <a:lnTo>
                    <a:pt x="2192" y="1"/>
                  </a:ln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44" name="Google Shape;3051;p71">
              <a:extLst>
                <a:ext uri="{FF2B5EF4-FFF2-40B4-BE49-F238E27FC236}">
                  <a16:creationId xmlns:a16="http://schemas.microsoft.com/office/drawing/2014/main" id="{6F1C0D1D-DADA-A9B8-A69F-568165CB0DB0}"/>
                </a:ext>
              </a:extLst>
            </p:cNvPr>
            <p:cNvGrpSpPr/>
            <p:nvPr/>
          </p:nvGrpSpPr>
          <p:grpSpPr>
            <a:xfrm>
              <a:off x="9595279" y="2174049"/>
              <a:ext cx="1304110" cy="619411"/>
              <a:chOff x="9595279" y="2174049"/>
              <a:chExt cx="1304110" cy="619411"/>
            </a:xfrm>
          </p:grpSpPr>
          <p:sp>
            <p:nvSpPr>
              <p:cNvPr id="145" name="Google Shape;3052;p71">
                <a:extLst>
                  <a:ext uri="{FF2B5EF4-FFF2-40B4-BE49-F238E27FC236}">
                    <a16:creationId xmlns:a16="http://schemas.microsoft.com/office/drawing/2014/main" id="{FD7622C6-08F4-ADC0-B4CB-B3C1BF85620C}"/>
                  </a:ext>
                </a:extLst>
              </p:cNvPr>
              <p:cNvSpPr/>
              <p:nvPr/>
            </p:nvSpPr>
            <p:spPr>
              <a:xfrm>
                <a:off x="9595279" y="2174049"/>
                <a:ext cx="518540" cy="499128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465" extrusionOk="0">
                    <a:moveTo>
                      <a:pt x="5643" y="0"/>
                    </a:moveTo>
                    <a:cubicBezTo>
                      <a:pt x="3520" y="0"/>
                      <a:pt x="1614" y="1277"/>
                      <a:pt x="803" y="3227"/>
                    </a:cubicBezTo>
                    <a:cubicBezTo>
                      <a:pt x="0" y="5186"/>
                      <a:pt x="440" y="7438"/>
                      <a:pt x="1941" y="8930"/>
                    </a:cubicBezTo>
                    <a:cubicBezTo>
                      <a:pt x="2940" y="9935"/>
                      <a:pt x="4279" y="10464"/>
                      <a:pt x="5640" y="10464"/>
                    </a:cubicBezTo>
                    <a:cubicBezTo>
                      <a:pt x="6313" y="10464"/>
                      <a:pt x="6991" y="10335"/>
                      <a:pt x="7636" y="10069"/>
                    </a:cubicBezTo>
                    <a:cubicBezTo>
                      <a:pt x="9595" y="9258"/>
                      <a:pt x="10872" y="7352"/>
                      <a:pt x="10872" y="5238"/>
                    </a:cubicBezTo>
                    <a:cubicBezTo>
                      <a:pt x="10872" y="2347"/>
                      <a:pt x="8525" y="0"/>
                      <a:pt x="5643" y="0"/>
                    </a:cubicBezTo>
                    <a:close/>
                  </a:path>
                </a:pathLst>
              </a:custGeom>
              <a:solidFill>
                <a:srgbClr val="00ADA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6" name="Google Shape;3053;p71">
                <a:extLst>
                  <a:ext uri="{FF2B5EF4-FFF2-40B4-BE49-F238E27FC236}">
                    <a16:creationId xmlns:a16="http://schemas.microsoft.com/office/drawing/2014/main" id="{70DBB75F-03DD-6D1B-3D45-96D0245ECF33}"/>
                  </a:ext>
                </a:extLst>
              </p:cNvPr>
              <p:cNvSpPr/>
              <p:nvPr/>
            </p:nvSpPr>
            <p:spPr>
              <a:xfrm>
                <a:off x="9864371" y="2174049"/>
                <a:ext cx="249445" cy="499224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10467" extrusionOk="0">
                    <a:moveTo>
                      <a:pt x="1" y="0"/>
                    </a:moveTo>
                    <a:lnTo>
                      <a:pt x="1" y="10466"/>
                    </a:lnTo>
                    <a:cubicBezTo>
                      <a:pt x="2883" y="10466"/>
                      <a:pt x="5230" y="8119"/>
                      <a:pt x="5230" y="5229"/>
                    </a:cubicBezTo>
                    <a:cubicBezTo>
                      <a:pt x="5230" y="2339"/>
                      <a:pt x="2883" y="0"/>
                      <a:pt x="1" y="0"/>
                    </a:cubicBezTo>
                    <a:close/>
                  </a:path>
                </a:pathLst>
              </a:custGeom>
              <a:solidFill>
                <a:srgbClr val="00ADA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7" name="Google Shape;3054;p71">
                <a:extLst>
                  <a:ext uri="{FF2B5EF4-FFF2-40B4-BE49-F238E27FC236}">
                    <a16:creationId xmlns:a16="http://schemas.microsoft.com/office/drawing/2014/main" id="{9AEB3E55-A716-929B-B91F-E0A40475FF92}"/>
                  </a:ext>
                </a:extLst>
              </p:cNvPr>
              <p:cNvSpPr/>
              <p:nvPr/>
            </p:nvSpPr>
            <p:spPr>
              <a:xfrm>
                <a:off x="10103892" y="2334111"/>
                <a:ext cx="409509" cy="393627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8253" extrusionOk="0">
                    <a:moveTo>
                      <a:pt x="4453" y="1"/>
                    </a:moveTo>
                    <a:cubicBezTo>
                      <a:pt x="2788" y="1"/>
                      <a:pt x="1278" y="1002"/>
                      <a:pt x="639" y="2546"/>
                    </a:cubicBezTo>
                    <a:cubicBezTo>
                      <a:pt x="1" y="4090"/>
                      <a:pt x="354" y="5859"/>
                      <a:pt x="1536" y="7041"/>
                    </a:cubicBezTo>
                    <a:cubicBezTo>
                      <a:pt x="2328" y="7832"/>
                      <a:pt x="3385" y="8252"/>
                      <a:pt x="4459" y="8252"/>
                    </a:cubicBezTo>
                    <a:cubicBezTo>
                      <a:pt x="4989" y="8252"/>
                      <a:pt x="5524" y="8150"/>
                      <a:pt x="6032" y="7939"/>
                    </a:cubicBezTo>
                    <a:cubicBezTo>
                      <a:pt x="7576" y="7300"/>
                      <a:pt x="8586" y="5790"/>
                      <a:pt x="8586" y="4125"/>
                    </a:cubicBezTo>
                    <a:cubicBezTo>
                      <a:pt x="8586" y="1847"/>
                      <a:pt x="6731" y="1"/>
                      <a:pt x="4453" y="1"/>
                    </a:cubicBezTo>
                    <a:close/>
                  </a:path>
                </a:pathLst>
              </a:custGeom>
              <a:solidFill>
                <a:srgbClr val="00ADA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8" name="Google Shape;3055;p71">
                <a:extLst>
                  <a:ext uri="{FF2B5EF4-FFF2-40B4-BE49-F238E27FC236}">
                    <a16:creationId xmlns:a16="http://schemas.microsoft.com/office/drawing/2014/main" id="{28058BA8-DD6C-37B6-4954-A791D76C25DC}"/>
                  </a:ext>
                </a:extLst>
              </p:cNvPr>
              <p:cNvSpPr/>
              <p:nvPr/>
            </p:nvSpPr>
            <p:spPr>
              <a:xfrm>
                <a:off x="10316227" y="2334111"/>
                <a:ext cx="196790" cy="393484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8250" extrusionOk="0">
                    <a:moveTo>
                      <a:pt x="1" y="1"/>
                    </a:moveTo>
                    <a:lnTo>
                      <a:pt x="1" y="8249"/>
                    </a:lnTo>
                    <a:cubicBezTo>
                      <a:pt x="2279" y="8249"/>
                      <a:pt x="4125" y="6403"/>
                      <a:pt x="4125" y="4125"/>
                    </a:cubicBezTo>
                    <a:cubicBezTo>
                      <a:pt x="4125" y="1847"/>
                      <a:pt x="2279" y="1"/>
                      <a:pt x="1" y="1"/>
                    </a:cubicBezTo>
                    <a:close/>
                  </a:path>
                </a:pathLst>
              </a:custGeom>
              <a:solidFill>
                <a:srgbClr val="00ADA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9" name="Google Shape;3056;p71">
                <a:extLst>
                  <a:ext uri="{FF2B5EF4-FFF2-40B4-BE49-F238E27FC236}">
                    <a16:creationId xmlns:a16="http://schemas.microsoft.com/office/drawing/2014/main" id="{738D831B-6CA8-1433-6E45-5698852780D3}"/>
                  </a:ext>
                </a:extLst>
              </p:cNvPr>
              <p:cNvSpPr/>
              <p:nvPr/>
            </p:nvSpPr>
            <p:spPr>
              <a:xfrm>
                <a:off x="10547116" y="2457592"/>
                <a:ext cx="349414" cy="33582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7041" extrusionOk="0">
                    <a:moveTo>
                      <a:pt x="3797" y="0"/>
                    </a:moveTo>
                    <a:cubicBezTo>
                      <a:pt x="2373" y="0"/>
                      <a:pt x="1087" y="854"/>
                      <a:pt x="544" y="2174"/>
                    </a:cubicBezTo>
                    <a:cubicBezTo>
                      <a:pt x="0" y="3486"/>
                      <a:pt x="302" y="5004"/>
                      <a:pt x="1312" y="6005"/>
                    </a:cubicBezTo>
                    <a:cubicBezTo>
                      <a:pt x="1988" y="6681"/>
                      <a:pt x="2888" y="7040"/>
                      <a:pt x="3806" y="7040"/>
                    </a:cubicBezTo>
                    <a:cubicBezTo>
                      <a:pt x="4258" y="7040"/>
                      <a:pt x="4715" y="6953"/>
                      <a:pt x="5151" y="6773"/>
                    </a:cubicBezTo>
                    <a:cubicBezTo>
                      <a:pt x="6463" y="6230"/>
                      <a:pt x="7317" y="4944"/>
                      <a:pt x="7317" y="3520"/>
                    </a:cubicBezTo>
                    <a:cubicBezTo>
                      <a:pt x="7326" y="1570"/>
                      <a:pt x="5747" y="0"/>
                      <a:pt x="3797" y="0"/>
                    </a:cubicBezTo>
                    <a:close/>
                  </a:path>
                </a:pathLst>
              </a:custGeom>
              <a:solidFill>
                <a:srgbClr val="00ADA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0" name="Google Shape;3057;p71">
                <a:extLst>
                  <a:ext uri="{FF2B5EF4-FFF2-40B4-BE49-F238E27FC236}">
                    <a16:creationId xmlns:a16="http://schemas.microsoft.com/office/drawing/2014/main" id="{0C0D6509-48AD-80DB-6BC4-D81AC7512FAB}"/>
                  </a:ext>
                </a:extLst>
              </p:cNvPr>
              <p:cNvSpPr/>
              <p:nvPr/>
            </p:nvSpPr>
            <p:spPr>
              <a:xfrm>
                <a:off x="10728164" y="2457544"/>
                <a:ext cx="171225" cy="335916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7043" extrusionOk="0">
                    <a:moveTo>
                      <a:pt x="64" y="1"/>
                    </a:moveTo>
                    <a:cubicBezTo>
                      <a:pt x="43" y="1"/>
                      <a:pt x="22" y="1"/>
                      <a:pt x="1" y="1"/>
                    </a:cubicBezTo>
                    <a:lnTo>
                      <a:pt x="1" y="7042"/>
                    </a:lnTo>
                    <a:cubicBezTo>
                      <a:pt x="22" y="7042"/>
                      <a:pt x="43" y="7042"/>
                      <a:pt x="64" y="7042"/>
                    </a:cubicBezTo>
                    <a:cubicBezTo>
                      <a:pt x="2011" y="7042"/>
                      <a:pt x="3590" y="5468"/>
                      <a:pt x="3590" y="3521"/>
                    </a:cubicBezTo>
                    <a:cubicBezTo>
                      <a:pt x="3590" y="1575"/>
                      <a:pt x="2011" y="1"/>
                      <a:pt x="64" y="1"/>
                    </a:cubicBezTo>
                    <a:close/>
                  </a:path>
                </a:pathLst>
              </a:custGeom>
              <a:solidFill>
                <a:srgbClr val="00ADA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49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A42C2A-2E55-0CEC-0DEE-253AA9E28567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A13948F-F129-18BB-3FC1-AF06CE21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BE0BC7-7EAF-870F-6938-55DC394E8E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2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E915C7-43EE-68A6-4AA5-66576BC09A66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E42B98F8-93C4-BBC0-24FC-0B5B700843B2}"/>
              </a:ext>
            </a:extLst>
          </p:cNvPr>
          <p:cNvSpPr/>
          <p:nvPr/>
        </p:nvSpPr>
        <p:spPr>
          <a:xfrm>
            <a:off x="4447708" y="1034527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310A0D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310A0D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10A0D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310A0D"/>
                </a:solidFill>
                <a:cs typeface="Arial"/>
                <a:sym typeface="Arial"/>
              </a:rPr>
              <a:t> 5 (SGK – tr27)</a:t>
            </a:r>
          </a:p>
        </p:txBody>
      </p:sp>
      <p:sp>
        <p:nvSpPr>
          <p:cNvPr id="4" name="Rectangle 127">
            <a:extLst>
              <a:ext uri="{FF2B5EF4-FFF2-40B4-BE49-F238E27FC236}">
                <a16:creationId xmlns:a16="http://schemas.microsoft.com/office/drawing/2014/main" id="{C14891D4-5DCE-4D99-DAD8-584723032E3E}"/>
              </a:ext>
            </a:extLst>
          </p:cNvPr>
          <p:cNvSpPr/>
          <p:nvPr/>
        </p:nvSpPr>
        <p:spPr>
          <a:xfrm>
            <a:off x="784561" y="1679610"/>
            <a:ext cx="109205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Viết một số có nhiều chữ số rồi đố bạn làm tròn số đó đến hàng trăm, hàng nghìn, hàng chục nghìn, hàng trăm nghìn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069347-3D8D-E3CF-4FB5-E48B695CA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4" y="3028769"/>
            <a:ext cx="7417870" cy="38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E915C7-43EE-68A6-4AA5-66576BC09A66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1ECAAF6C-B4F9-4651-DE12-FC1E47699698}"/>
              </a:ext>
            </a:extLst>
          </p:cNvPr>
          <p:cNvSpPr/>
          <p:nvPr/>
        </p:nvSpPr>
        <p:spPr>
          <a:xfrm>
            <a:off x="4492289" y="1530252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5 (SGK – tr27)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4CF985-09F8-3E6C-880E-1253BA1BC12B}"/>
              </a:ext>
            </a:extLst>
          </p:cNvPr>
          <p:cNvSpPr/>
          <p:nvPr/>
        </p:nvSpPr>
        <p:spPr>
          <a:xfrm>
            <a:off x="1047944" y="2217260"/>
            <a:ext cx="1064715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500" kern="0" dirty="0" err="1">
                <a:cs typeface="Arial"/>
                <a:sym typeface="Arial"/>
              </a:rPr>
              <a:t>Ví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dụ</a:t>
            </a:r>
            <a:r>
              <a:rPr lang="en-US" sz="2500" kern="0" dirty="0">
                <a:cs typeface="Arial"/>
                <a:sym typeface="Arial"/>
              </a:rPr>
              <a:t>: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B26407F-0D3B-D382-9F3D-C7270B406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97806"/>
              </p:ext>
            </p:extLst>
          </p:nvPr>
        </p:nvGraphicFramePr>
        <p:xfrm>
          <a:off x="678845" y="4694134"/>
          <a:ext cx="10972800" cy="1884002"/>
        </p:xfrm>
        <a:graphic>
          <a:graphicData uri="http://schemas.openxmlformats.org/drawingml/2006/table">
            <a:tbl>
              <a:tblPr firstRow="1" bandRow="1"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2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Hàng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trăm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Hàng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Hàng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chục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Hàng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/>
                        <a:t>156 789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0B69990-D0D2-D9C1-C6D9-620CED5EC956}"/>
              </a:ext>
            </a:extLst>
          </p:cNvPr>
          <p:cNvSpPr/>
          <p:nvPr/>
        </p:nvSpPr>
        <p:spPr>
          <a:xfrm>
            <a:off x="3243967" y="5936892"/>
            <a:ext cx="1340432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156 800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417895D-CD27-DC8F-C087-DA0B510CE19B}"/>
              </a:ext>
            </a:extLst>
          </p:cNvPr>
          <p:cNvSpPr/>
          <p:nvPr/>
        </p:nvSpPr>
        <p:spPr>
          <a:xfrm>
            <a:off x="5509807" y="5932033"/>
            <a:ext cx="1340432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157 000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823CE3A-39C6-0692-6A3C-87DAC6E313C8}"/>
              </a:ext>
            </a:extLst>
          </p:cNvPr>
          <p:cNvSpPr/>
          <p:nvPr/>
        </p:nvSpPr>
        <p:spPr>
          <a:xfrm>
            <a:off x="7775648" y="5953593"/>
            <a:ext cx="1340432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160 000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DE7803C-4EFC-DE14-6996-5BA18291A10A}"/>
              </a:ext>
            </a:extLst>
          </p:cNvPr>
          <p:cNvSpPr/>
          <p:nvPr/>
        </p:nvSpPr>
        <p:spPr>
          <a:xfrm>
            <a:off x="9902955" y="5936892"/>
            <a:ext cx="1340432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200 000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D35EE7B-1D9D-1DCD-8C65-1FD0B5EDC1AA}"/>
              </a:ext>
            </a:extLst>
          </p:cNvPr>
          <p:cNvSpPr/>
          <p:nvPr/>
        </p:nvSpPr>
        <p:spPr>
          <a:xfrm>
            <a:off x="1032555" y="2851807"/>
            <a:ext cx="10513722" cy="1748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cs typeface="Arial"/>
                <a:sym typeface="Arial"/>
              </a:rPr>
              <a:t>Đố: </a:t>
            </a:r>
            <a:r>
              <a:rPr lang="vi-VN" sz="2400" kern="0" dirty="0">
                <a:cs typeface="Arial"/>
                <a:sym typeface="Arial"/>
              </a:rPr>
              <a:t>Hãy làm tròn số 156 789 đến hàng trăm, hàng nghìn, hàng chục nghìn, hàng trăm nghìn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Trả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lời</a:t>
            </a:r>
            <a:r>
              <a:rPr lang="en-US" sz="2400" b="1" kern="0" dirty="0">
                <a:cs typeface="Arial"/>
                <a:sym typeface="Arial"/>
              </a:rPr>
              <a:t>: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32482050-FC93-27AF-6F62-9A4404F10466}"/>
              </a:ext>
            </a:extLst>
          </p:cNvPr>
          <p:cNvCxnSpPr>
            <a:cxnSpLocks/>
          </p:cNvCxnSpPr>
          <p:nvPr/>
        </p:nvCxnSpPr>
        <p:spPr>
          <a:xfrm>
            <a:off x="678845" y="4694134"/>
            <a:ext cx="2213235" cy="1259459"/>
          </a:xfrm>
          <a:prstGeom prst="line">
            <a:avLst/>
          </a:prstGeom>
          <a:noFill/>
          <a:ln w="9525" cap="flat" cmpd="sng" algn="ctr">
            <a:solidFill>
              <a:srgbClr val="310A0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Rectangle 21">
            <a:extLst>
              <a:ext uri="{FF2B5EF4-FFF2-40B4-BE49-F238E27FC236}">
                <a16:creationId xmlns:a16="http://schemas.microsoft.com/office/drawing/2014/main" id="{DEFF319F-E982-F734-7406-56CC8E4F9595}"/>
              </a:ext>
            </a:extLst>
          </p:cNvPr>
          <p:cNvSpPr/>
          <p:nvPr/>
        </p:nvSpPr>
        <p:spPr>
          <a:xfrm>
            <a:off x="1025342" y="5211471"/>
            <a:ext cx="554960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Số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27B2EE5F-A9A4-4B39-2BBE-323DFC8CF242}"/>
              </a:ext>
            </a:extLst>
          </p:cNvPr>
          <p:cNvSpPr/>
          <p:nvPr/>
        </p:nvSpPr>
        <p:spPr>
          <a:xfrm>
            <a:off x="1737353" y="4518656"/>
            <a:ext cx="1442054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Làm</a:t>
            </a:r>
            <a:r>
              <a:rPr lang="en-US" sz="2400" kern="0" dirty="0">
                <a:cs typeface="Arial"/>
                <a:sym typeface="Arial"/>
              </a:rPr>
              <a:t>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tròn</a:t>
            </a:r>
            <a:r>
              <a:rPr lang="en-US" sz="2400" kern="0" dirty="0"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5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60CB375-785D-C0B2-9038-4CDB645EF44A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9282BA-E329-4866-F5BB-B6FE52623021}"/>
              </a:ext>
            </a:extLst>
          </p:cNvPr>
          <p:cNvSpPr txBox="1"/>
          <p:nvPr/>
        </p:nvSpPr>
        <p:spPr>
          <a:xfrm>
            <a:off x="2790370" y="2832260"/>
            <a:ext cx="6611259" cy="129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 bài học hôm nay, em biết thêm được những gì?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99CDDA0-4AF2-C822-D60B-D49698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>
            <a:extLst>
              <a:ext uri="{FF2B5EF4-FFF2-40B4-BE49-F238E27FC236}">
                <a16:creationId xmlns:a16="http://schemas.microsoft.com/office/drawing/2014/main" id="{978754AD-0FEE-B48D-97CA-453839FE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1010" y="2192922"/>
            <a:ext cx="812800" cy="821491"/>
          </a:xfrm>
          <a:prstGeom prst="rect">
            <a:avLst/>
          </a:prstGeom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9160062F-315F-ACA8-0412-8C9738895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1010" y="3197652"/>
            <a:ext cx="812800" cy="82149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D8967434-526F-6D80-2258-C0719F947B49}"/>
              </a:ext>
            </a:extLst>
          </p:cNvPr>
          <p:cNvSpPr/>
          <p:nvPr/>
        </p:nvSpPr>
        <p:spPr>
          <a:xfrm>
            <a:off x="2607410" y="2265114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7B57CBF-8AF3-6F50-77A2-01FA0550380B}"/>
              </a:ext>
            </a:extLst>
          </p:cNvPr>
          <p:cNvSpPr/>
          <p:nvPr/>
        </p:nvSpPr>
        <p:spPr>
          <a:xfrm>
            <a:off x="2676855" y="3342034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C13D0D0-D9FC-947E-0EDC-C8542F9856B5}"/>
              </a:ext>
            </a:extLst>
          </p:cNvPr>
          <p:cNvSpPr/>
          <p:nvPr/>
        </p:nvSpPr>
        <p:spPr>
          <a:xfrm>
            <a:off x="2747818" y="4415851"/>
            <a:ext cx="7035113" cy="57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11: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Luyện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endParaRPr lang="en-US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77A4BF9F-D737-612B-21C4-B9FCE5B25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1010" y="4302246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991A055D-913B-8C38-7A78-4AD4A9C24991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8B9C81B4-3CFF-E0D2-77D6-54E4127BE6CB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FCF22FD0-83C3-9B5B-A36C-72975ABBA28E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F8635FD5-DDD7-6434-8482-28DDCB9BB6B4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5D845555-A239-FD93-0AE4-97CFDC519FAA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169F7BA0-CECE-B538-A137-B76DC929EC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1DC1BBA2-D9EB-DDC6-C1E6-D596DBE599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3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33;p29">
            <a:extLst>
              <a:ext uri="{FF2B5EF4-FFF2-40B4-BE49-F238E27FC236}">
                <a16:creationId xmlns:a16="http://schemas.microsoft.com/office/drawing/2014/main" id="{E9FD147F-008A-94BB-9343-3A97A021EC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00" y="900751"/>
            <a:ext cx="3853732" cy="530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34;p29">
            <a:extLst>
              <a:ext uri="{FF2B5EF4-FFF2-40B4-BE49-F238E27FC236}">
                <a16:creationId xmlns:a16="http://schemas.microsoft.com/office/drawing/2014/main" id="{22C44841-74A6-316F-D667-2B02ED4C622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0634" y="592853"/>
            <a:ext cx="7086666" cy="233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35;p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EADB10-B7D3-CEED-451A-E5C9E86404C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02324" y="3166728"/>
            <a:ext cx="1960807" cy="7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36;p29">
            <a:extLst>
              <a:ext uri="{FF2B5EF4-FFF2-40B4-BE49-F238E27FC236}">
                <a16:creationId xmlns:a16="http://schemas.microsoft.com/office/drawing/2014/main" id="{8273C345-47AA-ECC1-3803-D69E7C97F22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02956" y="4094104"/>
            <a:ext cx="1395087" cy="95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37;p29">
            <a:extLst>
              <a:ext uri="{FF2B5EF4-FFF2-40B4-BE49-F238E27FC236}">
                <a16:creationId xmlns:a16="http://schemas.microsoft.com/office/drawing/2014/main" id="{4332B1F7-3C6E-8601-0A05-082DC8FDFFF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13358" y="4829350"/>
            <a:ext cx="1960807" cy="58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38;p29">
            <a:extLst>
              <a:ext uri="{FF2B5EF4-FFF2-40B4-BE49-F238E27FC236}">
                <a16:creationId xmlns:a16="http://schemas.microsoft.com/office/drawing/2014/main" id="{EEE03A9E-78B7-9AB1-BDA7-2B04603BD78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85911" y="4094104"/>
            <a:ext cx="1395087" cy="95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39;p29">
            <a:extLst>
              <a:ext uri="{FF2B5EF4-FFF2-40B4-BE49-F238E27FC236}">
                <a16:creationId xmlns:a16="http://schemas.microsoft.com/office/drawing/2014/main" id="{687325D2-1873-870D-40B6-5FA5D188CF2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96313" y="4829350"/>
            <a:ext cx="1960807" cy="58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0;p29">
            <a:extLst>
              <a:ext uri="{FF2B5EF4-FFF2-40B4-BE49-F238E27FC236}">
                <a16:creationId xmlns:a16="http://schemas.microsoft.com/office/drawing/2014/main" id="{E84A1C62-2C73-BD56-47E9-33DB6482ECC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9038" y="5060983"/>
            <a:ext cx="1395087" cy="95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1;p29">
            <a:extLst>
              <a:ext uri="{FF2B5EF4-FFF2-40B4-BE49-F238E27FC236}">
                <a16:creationId xmlns:a16="http://schemas.microsoft.com/office/drawing/2014/main" id="{123EF97C-4D74-1623-E103-3FD75583464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39440" y="5796229"/>
            <a:ext cx="1960807" cy="58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43;p29">
            <a:extLst>
              <a:ext uri="{FF2B5EF4-FFF2-40B4-BE49-F238E27FC236}">
                <a16:creationId xmlns:a16="http://schemas.microsoft.com/office/drawing/2014/main" id="{61E2588F-3264-1ED1-01CA-35A5A6F3975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69816" y="5915673"/>
            <a:ext cx="762616" cy="76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44;p29">
            <a:extLst>
              <a:ext uri="{FF2B5EF4-FFF2-40B4-BE49-F238E27FC236}">
                <a16:creationId xmlns:a16="http://schemas.microsoft.com/office/drawing/2014/main" id="{C8D94EC5-7F42-537F-5BF9-7785C5841B4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09055" y="5035508"/>
            <a:ext cx="1395087" cy="95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45;p29">
            <a:extLst>
              <a:ext uri="{FF2B5EF4-FFF2-40B4-BE49-F238E27FC236}">
                <a16:creationId xmlns:a16="http://schemas.microsoft.com/office/drawing/2014/main" id="{D7F52CFC-7A7D-B9E9-C97A-7AA6B70DD33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19457" y="5770754"/>
            <a:ext cx="1960807" cy="58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46;p29">
            <a:extLst>
              <a:ext uri="{FF2B5EF4-FFF2-40B4-BE49-F238E27FC236}">
                <a16:creationId xmlns:a16="http://schemas.microsoft.com/office/drawing/2014/main" id="{F52F759E-C82C-096B-31D1-5A97443D471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851908"/>
            <a:ext cx="12192000" cy="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250 - K.K. Bossa (Aircheck)">
            <a:hlinkClick r:id="" action="ppaction://media"/>
            <a:extLst>
              <a:ext uri="{FF2B5EF4-FFF2-40B4-BE49-F238E27FC236}">
                <a16:creationId xmlns:a16="http://schemas.microsoft.com/office/drawing/2014/main" id="{09C28F63-094B-4C7C-4CE4-7E557AF9E9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2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4428" y="2311400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29A005F-1AEE-57C7-D434-36921311AA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637804" cy="711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">
            <a:extLst>
              <a:ext uri="{FF2B5EF4-FFF2-40B4-BE49-F238E27FC236}">
                <a16:creationId xmlns:a16="http://schemas.microsoft.com/office/drawing/2014/main" id="{13BCCDB1-5FD8-6E92-BF8E-16497C9228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0338" y="3054174"/>
            <a:ext cx="1335138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">
            <a:extLst>
              <a:ext uri="{FF2B5EF4-FFF2-40B4-BE49-F238E27FC236}">
                <a16:creationId xmlns:a16="http://schemas.microsoft.com/office/drawing/2014/main" id="{828D020B-AFA3-05C8-BC2C-461512E634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0641" y="5217846"/>
            <a:ext cx="1347333" cy="9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">
            <a:extLst>
              <a:ext uri="{FF2B5EF4-FFF2-40B4-BE49-F238E27FC236}">
                <a16:creationId xmlns:a16="http://schemas.microsoft.com/office/drawing/2014/main" id="{08C05B68-DD98-2FD7-C653-3AC35080A9A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7573" y="3041126"/>
            <a:ext cx="1343589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2;p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1BB6D1-F47C-6FBA-EF1F-505173D6F6D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1400017" y="495753"/>
            <a:ext cx="627889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D">
            <a:extLst>
              <a:ext uri="{FF2B5EF4-FFF2-40B4-BE49-F238E27FC236}">
                <a16:creationId xmlns:a16="http://schemas.microsoft.com/office/drawing/2014/main" id="{F3977945-0750-60A4-4BA1-1AA060F32AF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34736" y="5208769"/>
            <a:ext cx="1335138" cy="96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5;p33">
            <a:extLst>
              <a:ext uri="{FF2B5EF4-FFF2-40B4-BE49-F238E27FC236}">
                <a16:creationId xmlns:a16="http://schemas.microsoft.com/office/drawing/2014/main" id="{7A1ABBA3-EF22-7438-9697-DA09F58E573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52185" y="3754345"/>
            <a:ext cx="1169521" cy="146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77;p33">
            <a:extLst>
              <a:ext uri="{FF2B5EF4-FFF2-40B4-BE49-F238E27FC236}">
                <a16:creationId xmlns:a16="http://schemas.microsoft.com/office/drawing/2014/main" id="{D2776F3D-36EF-A220-04B5-B5804DACE601}"/>
              </a:ext>
            </a:extLst>
          </p:cNvPr>
          <p:cNvSpPr/>
          <p:nvPr/>
        </p:nvSpPr>
        <p:spPr>
          <a:xfrm>
            <a:off x="7376958" y="4684276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78;p33">
            <a:extLst>
              <a:ext uri="{FF2B5EF4-FFF2-40B4-BE49-F238E27FC236}">
                <a16:creationId xmlns:a16="http://schemas.microsoft.com/office/drawing/2014/main" id="{D4EFF35A-FB0F-7153-413A-CC8C2B1166A3}"/>
              </a:ext>
            </a:extLst>
          </p:cNvPr>
          <p:cNvSpPr/>
          <p:nvPr/>
        </p:nvSpPr>
        <p:spPr>
          <a:xfrm>
            <a:off x="7724487" y="4711251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900 000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580;p33">
            <a:extLst>
              <a:ext uri="{FF2B5EF4-FFF2-40B4-BE49-F238E27FC236}">
                <a16:creationId xmlns:a16="http://schemas.microsoft.com/office/drawing/2014/main" id="{67BC9322-ECB6-CE16-61A4-9F50BAD8831F}"/>
              </a:ext>
            </a:extLst>
          </p:cNvPr>
          <p:cNvSpPr/>
          <p:nvPr/>
        </p:nvSpPr>
        <p:spPr>
          <a:xfrm flipH="1">
            <a:off x="438439" y="4662837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81;p33">
            <a:extLst>
              <a:ext uri="{FF2B5EF4-FFF2-40B4-BE49-F238E27FC236}">
                <a16:creationId xmlns:a16="http://schemas.microsoft.com/office/drawing/2014/main" id="{4E713CEC-BEE4-4373-29A2-14DE22FDA689}"/>
              </a:ext>
            </a:extLst>
          </p:cNvPr>
          <p:cNvSpPr/>
          <p:nvPr/>
        </p:nvSpPr>
        <p:spPr>
          <a:xfrm>
            <a:off x="423734" y="4663189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850 000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3" name="Google Shape;583;p33">
            <a:extLst>
              <a:ext uri="{FF2B5EF4-FFF2-40B4-BE49-F238E27FC236}">
                <a16:creationId xmlns:a16="http://schemas.microsoft.com/office/drawing/2014/main" id="{FC22CE9D-691F-DB78-8B91-881A37B123DC}"/>
              </a:ext>
            </a:extLst>
          </p:cNvPr>
          <p:cNvSpPr/>
          <p:nvPr/>
        </p:nvSpPr>
        <p:spPr>
          <a:xfrm flipH="1">
            <a:off x="442128" y="2458199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84;p33">
            <a:extLst>
              <a:ext uri="{FF2B5EF4-FFF2-40B4-BE49-F238E27FC236}">
                <a16:creationId xmlns:a16="http://schemas.microsoft.com/office/drawing/2014/main" id="{833E306B-98EA-CC2F-135C-F6B35B2117C2}"/>
              </a:ext>
            </a:extLst>
          </p:cNvPr>
          <p:cNvSpPr/>
          <p:nvPr/>
        </p:nvSpPr>
        <p:spPr>
          <a:xfrm>
            <a:off x="428360" y="2478477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800 000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5" name="Google Shape;586;p33">
            <a:extLst>
              <a:ext uri="{FF2B5EF4-FFF2-40B4-BE49-F238E27FC236}">
                <a16:creationId xmlns:a16="http://schemas.microsoft.com/office/drawing/2014/main" id="{8EEF02DC-34A1-B683-3815-120931FBA9B6}"/>
              </a:ext>
            </a:extLst>
          </p:cNvPr>
          <p:cNvSpPr/>
          <p:nvPr/>
        </p:nvSpPr>
        <p:spPr>
          <a:xfrm>
            <a:off x="7379572" y="2462095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7;p33">
            <a:extLst>
              <a:ext uri="{FF2B5EF4-FFF2-40B4-BE49-F238E27FC236}">
                <a16:creationId xmlns:a16="http://schemas.microsoft.com/office/drawing/2014/main" id="{89561193-B641-957E-5BBF-3593490CC7BF}"/>
              </a:ext>
            </a:extLst>
          </p:cNvPr>
          <p:cNvSpPr/>
          <p:nvPr/>
        </p:nvSpPr>
        <p:spPr>
          <a:xfrm>
            <a:off x="7747989" y="2462281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1 000 000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588;p33">
            <a:extLst>
              <a:ext uri="{FF2B5EF4-FFF2-40B4-BE49-F238E27FC236}">
                <a16:creationId xmlns:a16="http://schemas.microsoft.com/office/drawing/2014/main" id="{5A08D1A9-EA9C-14DA-12A7-16EB8B824321}"/>
              </a:ext>
            </a:extLst>
          </p:cNvPr>
          <p:cNvGrpSpPr/>
          <p:nvPr/>
        </p:nvGrpSpPr>
        <p:grpSpPr>
          <a:xfrm>
            <a:off x="165156" y="160912"/>
            <a:ext cx="11127473" cy="2009400"/>
            <a:chOff x="150128" y="102542"/>
            <a:chExt cx="11127473" cy="2009400"/>
          </a:xfrm>
        </p:grpSpPr>
        <p:grpSp>
          <p:nvGrpSpPr>
            <p:cNvPr id="18" name="Google Shape;589;p33">
              <a:extLst>
                <a:ext uri="{FF2B5EF4-FFF2-40B4-BE49-F238E27FC236}">
                  <a16:creationId xmlns:a16="http://schemas.microsoft.com/office/drawing/2014/main" id="{A1516726-243E-E55D-E9ED-91BE07943B10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1" name="Google Shape;590;p33">
                <a:extLst>
                  <a:ext uri="{FF2B5EF4-FFF2-40B4-BE49-F238E27FC236}">
                    <a16:creationId xmlns:a16="http://schemas.microsoft.com/office/drawing/2014/main" id="{D51015A3-E815-C6AD-CFBA-2156D530D0E1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Google Shape;591;p33">
                <a:extLst>
                  <a:ext uri="{FF2B5EF4-FFF2-40B4-BE49-F238E27FC236}">
                    <a16:creationId xmlns:a16="http://schemas.microsoft.com/office/drawing/2014/main" id="{4BD63196-D88C-F3B0-769C-E97AADE03E36}"/>
                  </a:ext>
                </a:extLst>
              </p:cNvPr>
              <p:cNvSpPr/>
              <p:nvPr/>
            </p:nvSpPr>
            <p:spPr>
              <a:xfrm>
                <a:off x="1590589" y="442927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vi-VN" sz="2800" b="0" i="0" dirty="0">
                    <a:effectLst/>
                  </a:rPr>
                  <a:t>Câu 1: Khi làm tròn số 870 000 đến hàng trăm nghìn, ta được số</a:t>
                </a:r>
                <a:endParaRPr kumimoji="0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pic>
          <p:nvPicPr>
            <p:cNvPr id="19" name="Google Shape;592;p33">
              <a:extLst>
                <a:ext uri="{FF2B5EF4-FFF2-40B4-BE49-F238E27FC236}">
                  <a16:creationId xmlns:a16="http://schemas.microsoft.com/office/drawing/2014/main" id="{CB8023D4-4D36-A16D-DD31-8FAB0087879E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593;p33">
              <a:extLst>
                <a:ext uri="{FF2B5EF4-FFF2-40B4-BE49-F238E27FC236}">
                  <a16:creationId xmlns:a16="http://schemas.microsoft.com/office/drawing/2014/main" id="{05AE2396-2080-AD69-F1B4-42E26B462605}"/>
                </a:ext>
              </a:extLst>
            </p:cNvPr>
            <p:cNvSpPr txBox="1"/>
            <p:nvPr/>
          </p:nvSpPr>
          <p:spPr>
            <a:xfrm>
              <a:off x="506731" y="841338"/>
              <a:ext cx="909210" cy="49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01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3" name="Google Shape;594;p33">
            <a:extLst>
              <a:ext uri="{FF2B5EF4-FFF2-40B4-BE49-F238E27FC236}">
                <a16:creationId xmlns:a16="http://schemas.microsoft.com/office/drawing/2014/main" id="{D67D1359-3C8E-3BB1-F9F3-A52A86CEF9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637253" y="425335"/>
            <a:ext cx="1328152" cy="132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95;p33">
            <a:extLst>
              <a:ext uri="{FF2B5EF4-FFF2-40B4-BE49-F238E27FC236}">
                <a16:creationId xmlns:a16="http://schemas.microsoft.com/office/drawing/2014/main" id="{131EE9F0-FD3B-4610-35B6-88D84D9247D3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50109" y="425336"/>
            <a:ext cx="1329043" cy="132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Đúng">
            <a:extLst>
              <a:ext uri="{FF2B5EF4-FFF2-40B4-BE49-F238E27FC236}">
                <a16:creationId xmlns:a16="http://schemas.microsoft.com/office/drawing/2014/main" id="{79DF0359-B48E-E6B3-A045-F07F3D47549C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345500" y="-1850571"/>
            <a:ext cx="12192000" cy="87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ai 1">
            <a:extLst>
              <a:ext uri="{FF2B5EF4-FFF2-40B4-BE49-F238E27FC236}">
                <a16:creationId xmlns:a16="http://schemas.microsoft.com/office/drawing/2014/main" id="{E3CCF73F-91B0-AF94-0237-11F0A14C466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30924" y="-1856601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ai 2">
            <a:extLst>
              <a:ext uri="{FF2B5EF4-FFF2-40B4-BE49-F238E27FC236}">
                <a16:creationId xmlns:a16="http://schemas.microsoft.com/office/drawing/2014/main" id="{18F0DA5E-7ACF-F362-0EF1-AFFA22E14AB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6748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ai 3">
            <a:extLst>
              <a:ext uri="{FF2B5EF4-FFF2-40B4-BE49-F238E27FC236}">
                <a16:creationId xmlns:a16="http://schemas.microsoft.com/office/drawing/2014/main" id="{097AFC90-8F4D-535C-C32C-09392E15EA00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6749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7AE7C370-66F8-A5CA-F8B8-77D48209DC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37804" cy="711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346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1.17669 0.0002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1.1832 -0.00069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">
            <a:extLst>
              <a:ext uri="{FF2B5EF4-FFF2-40B4-BE49-F238E27FC236}">
                <a16:creationId xmlns:a16="http://schemas.microsoft.com/office/drawing/2014/main" id="{05D7312B-B2AF-8FE9-DBE2-3D9041FE385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977" y="5217845"/>
            <a:ext cx="1347333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">
            <a:extLst>
              <a:ext uri="{FF2B5EF4-FFF2-40B4-BE49-F238E27FC236}">
                <a16:creationId xmlns:a16="http://schemas.microsoft.com/office/drawing/2014/main" id="{02514099-0998-CCD6-E71F-38763FE23C8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0642" y="5217846"/>
            <a:ext cx="1347333" cy="9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">
            <a:extLst>
              <a:ext uri="{FF2B5EF4-FFF2-40B4-BE49-F238E27FC236}">
                <a16:creationId xmlns:a16="http://schemas.microsoft.com/office/drawing/2014/main" id="{E6E77331-A20F-2AD5-5BEB-D7F391B1C9A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2977" y="3056623"/>
            <a:ext cx="1347333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">
            <a:extLst>
              <a:ext uri="{FF2B5EF4-FFF2-40B4-BE49-F238E27FC236}">
                <a16:creationId xmlns:a16="http://schemas.microsoft.com/office/drawing/2014/main" id="{C9F39159-D583-63EE-269B-EBE1E685838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50642" y="3056623"/>
            <a:ext cx="1347333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62;p30">
            <a:extLst>
              <a:ext uri="{FF2B5EF4-FFF2-40B4-BE49-F238E27FC236}">
                <a16:creationId xmlns:a16="http://schemas.microsoft.com/office/drawing/2014/main" id="{A200DD0B-4C76-9DF6-5695-0AC7483D72A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2185" y="3754345"/>
            <a:ext cx="1169521" cy="146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4;p30">
            <a:extLst>
              <a:ext uri="{FF2B5EF4-FFF2-40B4-BE49-F238E27FC236}">
                <a16:creationId xmlns:a16="http://schemas.microsoft.com/office/drawing/2014/main" id="{5A897EC7-867B-AB7B-CAE6-95E054BBD3D9}"/>
              </a:ext>
            </a:extLst>
          </p:cNvPr>
          <p:cNvSpPr/>
          <p:nvPr/>
        </p:nvSpPr>
        <p:spPr>
          <a:xfrm flipH="1">
            <a:off x="428432" y="2466908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65;p30">
            <a:extLst>
              <a:ext uri="{FF2B5EF4-FFF2-40B4-BE49-F238E27FC236}">
                <a16:creationId xmlns:a16="http://schemas.microsoft.com/office/drawing/2014/main" id="{C7EFDD44-00B9-6669-648F-F36ED87E026E}"/>
              </a:ext>
            </a:extLst>
          </p:cNvPr>
          <p:cNvSpPr/>
          <p:nvPr/>
        </p:nvSpPr>
        <p:spPr>
          <a:xfrm>
            <a:off x="417257" y="2466906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2800" kern="0" dirty="0">
              <a:solidFill>
                <a:srgbClr val="9C5043"/>
              </a:solidFill>
              <a:cs typeface="Arial"/>
              <a:sym typeface="Arial"/>
            </a:endParaRPr>
          </a:p>
        </p:txBody>
      </p:sp>
      <p:sp>
        <p:nvSpPr>
          <p:cNvPr id="10" name="Google Shape;467;p30">
            <a:extLst>
              <a:ext uri="{FF2B5EF4-FFF2-40B4-BE49-F238E27FC236}">
                <a16:creationId xmlns:a16="http://schemas.microsoft.com/office/drawing/2014/main" id="{C066DCE2-5505-CF2A-D964-BC00A8DED7B6}"/>
              </a:ext>
            </a:extLst>
          </p:cNvPr>
          <p:cNvSpPr/>
          <p:nvPr/>
        </p:nvSpPr>
        <p:spPr>
          <a:xfrm flipH="1">
            <a:off x="435199" y="4653471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68;p30">
            <a:extLst>
              <a:ext uri="{FF2B5EF4-FFF2-40B4-BE49-F238E27FC236}">
                <a16:creationId xmlns:a16="http://schemas.microsoft.com/office/drawing/2014/main" id="{130C1843-F459-FD87-3FC5-188E0254AD11}"/>
              </a:ext>
            </a:extLst>
          </p:cNvPr>
          <p:cNvSpPr/>
          <p:nvPr/>
        </p:nvSpPr>
        <p:spPr>
          <a:xfrm>
            <a:off x="420494" y="4653823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6 400 000</a:t>
            </a:r>
            <a:endParaRPr lang="en-US"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470;p30">
            <a:extLst>
              <a:ext uri="{FF2B5EF4-FFF2-40B4-BE49-F238E27FC236}">
                <a16:creationId xmlns:a16="http://schemas.microsoft.com/office/drawing/2014/main" id="{81E3A6E9-5D64-FFC2-02CD-A268FE6F433F}"/>
              </a:ext>
            </a:extLst>
          </p:cNvPr>
          <p:cNvSpPr/>
          <p:nvPr/>
        </p:nvSpPr>
        <p:spPr>
          <a:xfrm>
            <a:off x="7386966" y="2505817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71;p30">
            <a:extLst>
              <a:ext uri="{FF2B5EF4-FFF2-40B4-BE49-F238E27FC236}">
                <a16:creationId xmlns:a16="http://schemas.microsoft.com/office/drawing/2014/main" id="{397F9C17-1628-C8FD-C0BC-8D1F8A288D8B}"/>
              </a:ext>
            </a:extLst>
          </p:cNvPr>
          <p:cNvSpPr/>
          <p:nvPr/>
        </p:nvSpPr>
        <p:spPr>
          <a:xfrm>
            <a:off x="7767980" y="2515747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6 00 000</a:t>
            </a:r>
            <a:endParaRPr lang="en-US"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473;p30">
            <a:extLst>
              <a:ext uri="{FF2B5EF4-FFF2-40B4-BE49-F238E27FC236}">
                <a16:creationId xmlns:a16="http://schemas.microsoft.com/office/drawing/2014/main" id="{B0FB54EA-931B-8B36-1BA1-841D97DBC4EF}"/>
              </a:ext>
            </a:extLst>
          </p:cNvPr>
          <p:cNvSpPr/>
          <p:nvPr/>
        </p:nvSpPr>
        <p:spPr>
          <a:xfrm>
            <a:off x="7393263" y="4653471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74;p30">
            <a:extLst>
              <a:ext uri="{FF2B5EF4-FFF2-40B4-BE49-F238E27FC236}">
                <a16:creationId xmlns:a16="http://schemas.microsoft.com/office/drawing/2014/main" id="{5256DFEC-2344-336F-5B07-6DDA73752815}"/>
              </a:ext>
            </a:extLst>
          </p:cNvPr>
          <p:cNvSpPr/>
          <p:nvPr/>
        </p:nvSpPr>
        <p:spPr>
          <a:xfrm>
            <a:off x="7761680" y="4653657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7 000 000</a:t>
            </a:r>
            <a:endParaRPr lang="en-US"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" name="Google Shape;476;p30">
            <a:extLst>
              <a:ext uri="{FF2B5EF4-FFF2-40B4-BE49-F238E27FC236}">
                <a16:creationId xmlns:a16="http://schemas.microsoft.com/office/drawing/2014/main" id="{ADA1344F-B946-0742-57B3-1DEBC33AB8E6}"/>
              </a:ext>
            </a:extLst>
          </p:cNvPr>
          <p:cNvGrpSpPr/>
          <p:nvPr/>
        </p:nvGrpSpPr>
        <p:grpSpPr>
          <a:xfrm>
            <a:off x="146210" y="162974"/>
            <a:ext cx="11127473" cy="2009400"/>
            <a:chOff x="150128" y="102542"/>
            <a:chExt cx="11127473" cy="2009400"/>
          </a:xfrm>
        </p:grpSpPr>
        <p:grpSp>
          <p:nvGrpSpPr>
            <p:cNvPr id="17" name="Google Shape;477;p30">
              <a:extLst>
                <a:ext uri="{FF2B5EF4-FFF2-40B4-BE49-F238E27FC236}">
                  <a16:creationId xmlns:a16="http://schemas.microsoft.com/office/drawing/2014/main" id="{06BF96E6-FC4B-4B03-56E6-ACAB503C5649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0" name="Google Shape;478;p30">
                <a:extLst>
                  <a:ext uri="{FF2B5EF4-FFF2-40B4-BE49-F238E27FC236}">
                    <a16:creationId xmlns:a16="http://schemas.microsoft.com/office/drawing/2014/main" id="{8B580853-5151-F0A7-0EAF-2F200E3C60DD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479;p30">
                <a:extLst>
                  <a:ext uri="{FF2B5EF4-FFF2-40B4-BE49-F238E27FC236}">
                    <a16:creationId xmlns:a16="http://schemas.microsoft.com/office/drawing/2014/main" id="{B9233C89-C3E9-664C-BA83-EE2296460088}"/>
                  </a:ext>
                </a:extLst>
              </p:cNvPr>
              <p:cNvSpPr/>
              <p:nvPr/>
            </p:nvSpPr>
            <p:spPr>
              <a:xfrm>
                <a:off x="2296550" y="435320"/>
                <a:ext cx="8670155" cy="162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</a:rPr>
                  <a:t>Khi làm tròn số 6 490 000 đến hàng trăm nghìn, ta được số </a:t>
                </a:r>
                <a:endParaRPr sz="2800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18" name="Google Shape;480;p30">
              <a:extLst>
                <a:ext uri="{FF2B5EF4-FFF2-40B4-BE49-F238E27FC236}">
                  <a16:creationId xmlns:a16="http://schemas.microsoft.com/office/drawing/2014/main" id="{11355FE5-453C-D0DD-4B3A-49F302B000B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481;p30">
              <a:extLst>
                <a:ext uri="{FF2B5EF4-FFF2-40B4-BE49-F238E27FC236}">
                  <a16:creationId xmlns:a16="http://schemas.microsoft.com/office/drawing/2014/main" id="{DE5189E7-9947-48D2-8BCB-2D1E301888D2}"/>
                </a:ext>
              </a:extLst>
            </p:cNvPr>
            <p:cNvSpPr txBox="1"/>
            <p:nvPr/>
          </p:nvSpPr>
          <p:spPr>
            <a:xfrm>
              <a:off x="506731" y="841337"/>
              <a:ext cx="909210" cy="49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kern="0" dirty="0">
                  <a:cs typeface="Arial"/>
                  <a:sym typeface="Arial"/>
                </a:rPr>
                <a:t>02</a:t>
              </a:r>
              <a:endParaRPr sz="2800" kern="0" dirty="0">
                <a:cs typeface="Arial"/>
                <a:sym typeface="Arial"/>
              </a:endParaRPr>
            </a:p>
          </p:txBody>
        </p:sp>
      </p:grpSp>
      <p:pic>
        <p:nvPicPr>
          <p:cNvPr id="22" name="Google Shape;482;p30">
            <a:extLst>
              <a:ext uri="{FF2B5EF4-FFF2-40B4-BE49-F238E27FC236}">
                <a16:creationId xmlns:a16="http://schemas.microsoft.com/office/drawing/2014/main" id="{C340180D-EDF8-2963-B31F-EB8BAB6CAB5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47255" y="430616"/>
            <a:ext cx="1328152" cy="132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83;p30">
            <a:extLst>
              <a:ext uri="{FF2B5EF4-FFF2-40B4-BE49-F238E27FC236}">
                <a16:creationId xmlns:a16="http://schemas.microsoft.com/office/drawing/2014/main" id="{D636B007-DE1E-2F6A-70CF-F7B5CD46639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60111" y="430617"/>
            <a:ext cx="1329043" cy="132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68;p30">
            <a:extLst>
              <a:ext uri="{FF2B5EF4-FFF2-40B4-BE49-F238E27FC236}">
                <a16:creationId xmlns:a16="http://schemas.microsoft.com/office/drawing/2014/main" id="{0C2978C2-11EA-CC5B-CDF7-7F2F2B70D841}"/>
              </a:ext>
            </a:extLst>
          </p:cNvPr>
          <p:cNvSpPr/>
          <p:nvPr/>
        </p:nvSpPr>
        <p:spPr>
          <a:xfrm>
            <a:off x="433722" y="2502918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6 500 000</a:t>
            </a:r>
            <a:endParaRPr lang="en-US"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Google Shape;475;p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583CB9-746E-9F8E-360B-2E71E3446D62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1400017" y="495753"/>
            <a:ext cx="627889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Đúng">
            <a:extLst>
              <a:ext uri="{FF2B5EF4-FFF2-40B4-BE49-F238E27FC236}">
                <a16:creationId xmlns:a16="http://schemas.microsoft.com/office/drawing/2014/main" id="{40DA5513-E6DC-FD30-1871-4AB4E41315C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345500" y="-1850571"/>
            <a:ext cx="12192000" cy="87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ai 1">
            <a:extLst>
              <a:ext uri="{FF2B5EF4-FFF2-40B4-BE49-F238E27FC236}">
                <a16:creationId xmlns:a16="http://schemas.microsoft.com/office/drawing/2014/main" id="{CDE59F54-D6BC-DDFC-A5B0-24534975A587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30924" y="-1856601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ai 2">
            <a:extLst>
              <a:ext uri="{FF2B5EF4-FFF2-40B4-BE49-F238E27FC236}">
                <a16:creationId xmlns:a16="http://schemas.microsoft.com/office/drawing/2014/main" id="{9CD22C99-E8A4-8059-2D3B-B7D926189990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6748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ai 3">
            <a:extLst>
              <a:ext uri="{FF2B5EF4-FFF2-40B4-BE49-F238E27FC236}">
                <a16:creationId xmlns:a16="http://schemas.microsoft.com/office/drawing/2014/main" id="{126EF5B6-4DEC-D37A-DA9D-665349531D34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6749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96F50C02-04CB-6536-14EA-C1FB23E72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37804" cy="711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979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1.17669 0.0002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1.1832 -0.0006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">
            <a:extLst>
              <a:ext uri="{FF2B5EF4-FFF2-40B4-BE49-F238E27FC236}">
                <a16:creationId xmlns:a16="http://schemas.microsoft.com/office/drawing/2014/main" id="{1836D0DB-4248-20C9-C8F1-ADEC810062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3704" y="5217845"/>
            <a:ext cx="1347333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">
            <a:extLst>
              <a:ext uri="{FF2B5EF4-FFF2-40B4-BE49-F238E27FC236}">
                <a16:creationId xmlns:a16="http://schemas.microsoft.com/office/drawing/2014/main" id="{44D5D010-D599-5A28-250F-77B56B41787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6738" y="3029037"/>
            <a:ext cx="1335138" cy="9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">
            <a:extLst>
              <a:ext uri="{FF2B5EF4-FFF2-40B4-BE49-F238E27FC236}">
                <a16:creationId xmlns:a16="http://schemas.microsoft.com/office/drawing/2014/main" id="{91800FDC-6114-CA34-629E-2B57512905D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2249" y="3052742"/>
            <a:ext cx="1347333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">
            <a:extLst>
              <a:ext uri="{FF2B5EF4-FFF2-40B4-BE49-F238E27FC236}">
                <a16:creationId xmlns:a16="http://schemas.microsoft.com/office/drawing/2014/main" id="{A4B1A174-066B-03EF-4142-3B273F2015B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52513" y="5223580"/>
            <a:ext cx="1343589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38;p32">
            <a:extLst>
              <a:ext uri="{FF2B5EF4-FFF2-40B4-BE49-F238E27FC236}">
                <a16:creationId xmlns:a16="http://schemas.microsoft.com/office/drawing/2014/main" id="{D72B5221-190D-1A53-6AD5-7E406C728CA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2185" y="3754345"/>
            <a:ext cx="1169521" cy="146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0;p32">
            <a:extLst>
              <a:ext uri="{FF2B5EF4-FFF2-40B4-BE49-F238E27FC236}">
                <a16:creationId xmlns:a16="http://schemas.microsoft.com/office/drawing/2014/main" id="{C3F43FDE-8B16-6143-2E2F-5CCC9DE46C89}"/>
              </a:ext>
            </a:extLst>
          </p:cNvPr>
          <p:cNvSpPr/>
          <p:nvPr/>
        </p:nvSpPr>
        <p:spPr>
          <a:xfrm flipH="1">
            <a:off x="428431" y="4654698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41;p32">
            <a:extLst>
              <a:ext uri="{FF2B5EF4-FFF2-40B4-BE49-F238E27FC236}">
                <a16:creationId xmlns:a16="http://schemas.microsoft.com/office/drawing/2014/main" id="{DF0463BF-28C0-42EC-A67D-B3FBF3566FE6}"/>
              </a:ext>
            </a:extLst>
          </p:cNvPr>
          <p:cNvSpPr/>
          <p:nvPr/>
        </p:nvSpPr>
        <p:spPr>
          <a:xfrm>
            <a:off x="417256" y="4654696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59 370 000</a:t>
            </a: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543;p32">
            <a:extLst>
              <a:ext uri="{FF2B5EF4-FFF2-40B4-BE49-F238E27FC236}">
                <a16:creationId xmlns:a16="http://schemas.microsoft.com/office/drawing/2014/main" id="{1EAA17B1-C012-DDD3-90A3-5B3E751AF6EE}"/>
              </a:ext>
            </a:extLst>
          </p:cNvPr>
          <p:cNvSpPr/>
          <p:nvPr/>
        </p:nvSpPr>
        <p:spPr>
          <a:xfrm flipH="1">
            <a:off x="438439" y="2464662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44;p32">
            <a:extLst>
              <a:ext uri="{FF2B5EF4-FFF2-40B4-BE49-F238E27FC236}">
                <a16:creationId xmlns:a16="http://schemas.microsoft.com/office/drawing/2014/main" id="{73B3D4B0-631F-C7F2-DCA5-E3BE2ADF6921}"/>
              </a:ext>
            </a:extLst>
          </p:cNvPr>
          <p:cNvSpPr/>
          <p:nvPr/>
        </p:nvSpPr>
        <p:spPr>
          <a:xfrm>
            <a:off x="423734" y="2465014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59 360 000</a:t>
            </a: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546;p32">
            <a:extLst>
              <a:ext uri="{FF2B5EF4-FFF2-40B4-BE49-F238E27FC236}">
                <a16:creationId xmlns:a16="http://schemas.microsoft.com/office/drawing/2014/main" id="{C4B11B96-58B0-8C4F-A720-8A3993453276}"/>
              </a:ext>
            </a:extLst>
          </p:cNvPr>
          <p:cNvSpPr/>
          <p:nvPr/>
        </p:nvSpPr>
        <p:spPr>
          <a:xfrm>
            <a:off x="7386966" y="2466908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47;p32">
            <a:extLst>
              <a:ext uri="{FF2B5EF4-FFF2-40B4-BE49-F238E27FC236}">
                <a16:creationId xmlns:a16="http://schemas.microsoft.com/office/drawing/2014/main" id="{3BEBBC6B-575C-F492-CB12-E768EA269119}"/>
              </a:ext>
            </a:extLst>
          </p:cNvPr>
          <p:cNvSpPr/>
          <p:nvPr/>
        </p:nvSpPr>
        <p:spPr>
          <a:xfrm>
            <a:off x="7767980" y="2476838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59 400 000</a:t>
            </a: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549;p32">
            <a:extLst>
              <a:ext uri="{FF2B5EF4-FFF2-40B4-BE49-F238E27FC236}">
                <a16:creationId xmlns:a16="http://schemas.microsoft.com/office/drawing/2014/main" id="{E3ADE3CA-FED9-0EC9-A822-3C87AF8F8315}"/>
              </a:ext>
            </a:extLst>
          </p:cNvPr>
          <p:cNvSpPr/>
          <p:nvPr/>
        </p:nvSpPr>
        <p:spPr>
          <a:xfrm>
            <a:off x="7396972" y="4653471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50;p32">
            <a:extLst>
              <a:ext uri="{FF2B5EF4-FFF2-40B4-BE49-F238E27FC236}">
                <a16:creationId xmlns:a16="http://schemas.microsoft.com/office/drawing/2014/main" id="{65370873-583C-9BD9-0B33-09A635A9028A}"/>
              </a:ext>
            </a:extLst>
          </p:cNvPr>
          <p:cNvSpPr/>
          <p:nvPr/>
        </p:nvSpPr>
        <p:spPr>
          <a:xfrm>
            <a:off x="7765389" y="4653657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dirty="0"/>
              <a:t>59 000 000</a:t>
            </a: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" name="Google Shape;551;p32">
            <a:extLst>
              <a:ext uri="{FF2B5EF4-FFF2-40B4-BE49-F238E27FC236}">
                <a16:creationId xmlns:a16="http://schemas.microsoft.com/office/drawing/2014/main" id="{0C2F5917-40D5-FC72-6907-047C870340E1}"/>
              </a:ext>
            </a:extLst>
          </p:cNvPr>
          <p:cNvGrpSpPr/>
          <p:nvPr/>
        </p:nvGrpSpPr>
        <p:grpSpPr>
          <a:xfrm>
            <a:off x="165156" y="160912"/>
            <a:ext cx="11127473" cy="2009400"/>
            <a:chOff x="150128" y="102542"/>
            <a:chExt cx="11127473" cy="2009400"/>
          </a:xfrm>
        </p:grpSpPr>
        <p:grpSp>
          <p:nvGrpSpPr>
            <p:cNvPr id="17" name="Google Shape;552;p32">
              <a:extLst>
                <a:ext uri="{FF2B5EF4-FFF2-40B4-BE49-F238E27FC236}">
                  <a16:creationId xmlns:a16="http://schemas.microsoft.com/office/drawing/2014/main" id="{6D5DA55B-E244-9F4D-AAA6-10849F37E2AD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0" name="Google Shape;553;p32">
                <a:extLst>
                  <a:ext uri="{FF2B5EF4-FFF2-40B4-BE49-F238E27FC236}">
                    <a16:creationId xmlns:a16="http://schemas.microsoft.com/office/drawing/2014/main" id="{A97B7148-206C-A99C-CD32-D6A291C9537A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554;p32">
                <a:extLst>
                  <a:ext uri="{FF2B5EF4-FFF2-40B4-BE49-F238E27FC236}">
                    <a16:creationId xmlns:a16="http://schemas.microsoft.com/office/drawing/2014/main" id="{657D6769-97C3-43EE-2AA3-A2A3EED1F694}"/>
                  </a:ext>
                </a:extLst>
              </p:cNvPr>
              <p:cNvSpPr/>
              <p:nvPr/>
            </p:nvSpPr>
            <p:spPr>
              <a:xfrm>
                <a:off x="1991390" y="412426"/>
                <a:ext cx="9019281" cy="162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</a:rPr>
                  <a:t>Khi làm tròn số 59 365 000 đến hàng chục nghìn, ta được số</a:t>
                </a:r>
                <a:endParaRPr sz="2800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18" name="Google Shape;555;p32">
              <a:extLst>
                <a:ext uri="{FF2B5EF4-FFF2-40B4-BE49-F238E27FC236}">
                  <a16:creationId xmlns:a16="http://schemas.microsoft.com/office/drawing/2014/main" id="{B6947E33-11A6-D383-6325-A4D3716FF522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556;p32">
              <a:extLst>
                <a:ext uri="{FF2B5EF4-FFF2-40B4-BE49-F238E27FC236}">
                  <a16:creationId xmlns:a16="http://schemas.microsoft.com/office/drawing/2014/main" id="{1B4BA060-B463-41B4-AC4D-908B60326388}"/>
                </a:ext>
              </a:extLst>
            </p:cNvPr>
            <p:cNvSpPr txBox="1"/>
            <p:nvPr/>
          </p:nvSpPr>
          <p:spPr>
            <a:xfrm>
              <a:off x="506731" y="841337"/>
              <a:ext cx="909210" cy="49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kern="0" dirty="0">
                  <a:cs typeface="Arial"/>
                  <a:sym typeface="Arial"/>
                </a:rPr>
                <a:t>03</a:t>
              </a:r>
              <a:endParaRPr sz="2800" kern="0" dirty="0">
                <a:cs typeface="Arial"/>
                <a:sym typeface="Arial"/>
              </a:endParaRPr>
            </a:p>
          </p:txBody>
        </p:sp>
      </p:grpSp>
      <p:pic>
        <p:nvPicPr>
          <p:cNvPr id="22" name="Google Shape;557;p32">
            <a:extLst>
              <a:ext uri="{FF2B5EF4-FFF2-40B4-BE49-F238E27FC236}">
                <a16:creationId xmlns:a16="http://schemas.microsoft.com/office/drawing/2014/main" id="{65C399FA-E782-3DFF-D151-BE9599C857B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37253" y="425335"/>
            <a:ext cx="1328152" cy="132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58;p32">
            <a:extLst>
              <a:ext uri="{FF2B5EF4-FFF2-40B4-BE49-F238E27FC236}">
                <a16:creationId xmlns:a16="http://schemas.microsoft.com/office/drawing/2014/main" id="{3FB5A129-C553-3E8C-3940-E52C6E8A6DF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50109" y="425336"/>
            <a:ext cx="1329043" cy="132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61;p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830B7D-A20B-F069-6B65-432A5BFEF82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1400017" y="495753"/>
            <a:ext cx="627889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20;p31">
            <a:extLst>
              <a:ext uri="{FF2B5EF4-FFF2-40B4-BE49-F238E27FC236}">
                <a16:creationId xmlns:a16="http://schemas.microsoft.com/office/drawing/2014/main" id="{517957FD-CD7A-8A57-55EA-5318266AC62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60112" y="425336"/>
            <a:ext cx="1329043" cy="132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Đúng">
            <a:extLst>
              <a:ext uri="{FF2B5EF4-FFF2-40B4-BE49-F238E27FC236}">
                <a16:creationId xmlns:a16="http://schemas.microsoft.com/office/drawing/2014/main" id="{F66C6F16-CDD8-88D7-6671-37B47DFBB3D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345500" y="-1850571"/>
            <a:ext cx="12192000" cy="87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519;p31">
            <a:extLst>
              <a:ext uri="{FF2B5EF4-FFF2-40B4-BE49-F238E27FC236}">
                <a16:creationId xmlns:a16="http://schemas.microsoft.com/office/drawing/2014/main" id="{DC282535-EFB9-C4E6-2455-75B95D92B04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47256" y="425335"/>
            <a:ext cx="1328152" cy="132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ai 1">
            <a:extLst>
              <a:ext uri="{FF2B5EF4-FFF2-40B4-BE49-F238E27FC236}">
                <a16:creationId xmlns:a16="http://schemas.microsoft.com/office/drawing/2014/main" id="{2C6D19D3-A5EC-1B32-E8A3-4B0BB1DA5FDA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30924" y="-1856601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ai 2">
            <a:extLst>
              <a:ext uri="{FF2B5EF4-FFF2-40B4-BE49-F238E27FC236}">
                <a16:creationId xmlns:a16="http://schemas.microsoft.com/office/drawing/2014/main" id="{4740C463-992F-7083-3EEB-ABADC4316952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6748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ai 3">
            <a:extLst>
              <a:ext uri="{FF2B5EF4-FFF2-40B4-BE49-F238E27FC236}">
                <a16:creationId xmlns:a16="http://schemas.microsoft.com/office/drawing/2014/main" id="{660AFDF9-2E6C-BE3F-8503-3332447B019A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6749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FDE504F4-5449-18C7-D4CF-C5E857283F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37804" cy="711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946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1.17669 0.000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1.1832 -0.00069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">
            <a:extLst>
              <a:ext uri="{FF2B5EF4-FFF2-40B4-BE49-F238E27FC236}">
                <a16:creationId xmlns:a16="http://schemas.microsoft.com/office/drawing/2014/main" id="{13BCCDB1-5FD8-6E92-BF8E-16497C9228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0338" y="3054174"/>
            <a:ext cx="1335138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">
            <a:extLst>
              <a:ext uri="{FF2B5EF4-FFF2-40B4-BE49-F238E27FC236}">
                <a16:creationId xmlns:a16="http://schemas.microsoft.com/office/drawing/2014/main" id="{828D020B-AFA3-05C8-BC2C-461512E634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50641" y="5217846"/>
            <a:ext cx="1347333" cy="9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">
            <a:extLst>
              <a:ext uri="{FF2B5EF4-FFF2-40B4-BE49-F238E27FC236}">
                <a16:creationId xmlns:a16="http://schemas.microsoft.com/office/drawing/2014/main" id="{08C05B68-DD98-2FD7-C653-3AC35080A9A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7573" y="3041126"/>
            <a:ext cx="1343589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2;p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1BB6D1-F47C-6FBA-EF1F-505173D6F6D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1400017" y="495753"/>
            <a:ext cx="627889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D">
            <a:extLst>
              <a:ext uri="{FF2B5EF4-FFF2-40B4-BE49-F238E27FC236}">
                <a16:creationId xmlns:a16="http://schemas.microsoft.com/office/drawing/2014/main" id="{F3977945-0750-60A4-4BA1-1AA060F32AF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34736" y="5208769"/>
            <a:ext cx="1335138" cy="96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5;p33">
            <a:extLst>
              <a:ext uri="{FF2B5EF4-FFF2-40B4-BE49-F238E27FC236}">
                <a16:creationId xmlns:a16="http://schemas.microsoft.com/office/drawing/2014/main" id="{7A1ABBA3-EF22-7438-9697-DA09F58E573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2185" y="3754345"/>
            <a:ext cx="1169521" cy="146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77;p33">
            <a:extLst>
              <a:ext uri="{FF2B5EF4-FFF2-40B4-BE49-F238E27FC236}">
                <a16:creationId xmlns:a16="http://schemas.microsoft.com/office/drawing/2014/main" id="{D2776F3D-36EF-A220-04B5-B5804DACE601}"/>
              </a:ext>
            </a:extLst>
          </p:cNvPr>
          <p:cNvSpPr/>
          <p:nvPr/>
        </p:nvSpPr>
        <p:spPr>
          <a:xfrm>
            <a:off x="7376958" y="4684276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78;p33">
            <a:extLst>
              <a:ext uri="{FF2B5EF4-FFF2-40B4-BE49-F238E27FC236}">
                <a16:creationId xmlns:a16="http://schemas.microsoft.com/office/drawing/2014/main" id="{D4EFF35A-FB0F-7153-413A-CC8C2B1166A3}"/>
              </a:ext>
            </a:extLst>
          </p:cNvPr>
          <p:cNvSpPr/>
          <p:nvPr/>
        </p:nvSpPr>
        <p:spPr>
          <a:xfrm>
            <a:off x="7724487" y="4711251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670 000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580;p33">
            <a:extLst>
              <a:ext uri="{FF2B5EF4-FFF2-40B4-BE49-F238E27FC236}">
                <a16:creationId xmlns:a16="http://schemas.microsoft.com/office/drawing/2014/main" id="{67BC9322-ECB6-CE16-61A4-9F50BAD8831F}"/>
              </a:ext>
            </a:extLst>
          </p:cNvPr>
          <p:cNvSpPr/>
          <p:nvPr/>
        </p:nvSpPr>
        <p:spPr>
          <a:xfrm flipH="1">
            <a:off x="438439" y="4662837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81;p33">
            <a:extLst>
              <a:ext uri="{FF2B5EF4-FFF2-40B4-BE49-F238E27FC236}">
                <a16:creationId xmlns:a16="http://schemas.microsoft.com/office/drawing/2014/main" id="{4E713CEC-BEE4-4373-29A2-14DE22FDA689}"/>
              </a:ext>
            </a:extLst>
          </p:cNvPr>
          <p:cNvSpPr/>
          <p:nvPr/>
        </p:nvSpPr>
        <p:spPr>
          <a:xfrm>
            <a:off x="423734" y="4663189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600 000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3" name="Google Shape;583;p33">
            <a:extLst>
              <a:ext uri="{FF2B5EF4-FFF2-40B4-BE49-F238E27FC236}">
                <a16:creationId xmlns:a16="http://schemas.microsoft.com/office/drawing/2014/main" id="{FC22CE9D-691F-DB78-8B91-881A37B123DC}"/>
              </a:ext>
            </a:extLst>
          </p:cNvPr>
          <p:cNvSpPr/>
          <p:nvPr/>
        </p:nvSpPr>
        <p:spPr>
          <a:xfrm flipH="1">
            <a:off x="442128" y="2458199"/>
            <a:ext cx="4396608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84;p33">
            <a:extLst>
              <a:ext uri="{FF2B5EF4-FFF2-40B4-BE49-F238E27FC236}">
                <a16:creationId xmlns:a16="http://schemas.microsoft.com/office/drawing/2014/main" id="{833E306B-98EA-CC2F-135C-F6B35B2117C2}"/>
              </a:ext>
            </a:extLst>
          </p:cNvPr>
          <p:cNvSpPr/>
          <p:nvPr/>
        </p:nvSpPr>
        <p:spPr>
          <a:xfrm>
            <a:off x="428360" y="2478477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680 000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5" name="Google Shape;586;p33">
            <a:extLst>
              <a:ext uri="{FF2B5EF4-FFF2-40B4-BE49-F238E27FC236}">
                <a16:creationId xmlns:a16="http://schemas.microsoft.com/office/drawing/2014/main" id="{8EEF02DC-34A1-B683-3815-120931FBA9B6}"/>
              </a:ext>
            </a:extLst>
          </p:cNvPr>
          <p:cNvSpPr/>
          <p:nvPr/>
        </p:nvSpPr>
        <p:spPr>
          <a:xfrm>
            <a:off x="7379572" y="2462095"/>
            <a:ext cx="4386601" cy="1863939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7;p33">
            <a:extLst>
              <a:ext uri="{FF2B5EF4-FFF2-40B4-BE49-F238E27FC236}">
                <a16:creationId xmlns:a16="http://schemas.microsoft.com/office/drawing/2014/main" id="{89561193-B641-957E-5BBF-3593490CC7BF}"/>
              </a:ext>
            </a:extLst>
          </p:cNvPr>
          <p:cNvSpPr/>
          <p:nvPr/>
        </p:nvSpPr>
        <p:spPr>
          <a:xfrm>
            <a:off x="7747989" y="2462281"/>
            <a:ext cx="4035311" cy="18441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dirty="0"/>
              <a:t>700 000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588;p33">
            <a:extLst>
              <a:ext uri="{FF2B5EF4-FFF2-40B4-BE49-F238E27FC236}">
                <a16:creationId xmlns:a16="http://schemas.microsoft.com/office/drawing/2014/main" id="{5A08D1A9-EA9C-14DA-12A7-16EB8B824321}"/>
              </a:ext>
            </a:extLst>
          </p:cNvPr>
          <p:cNvGrpSpPr/>
          <p:nvPr/>
        </p:nvGrpSpPr>
        <p:grpSpPr>
          <a:xfrm>
            <a:off x="165156" y="160912"/>
            <a:ext cx="11127473" cy="2009400"/>
            <a:chOff x="150128" y="102542"/>
            <a:chExt cx="11127473" cy="2009400"/>
          </a:xfrm>
        </p:grpSpPr>
        <p:grpSp>
          <p:nvGrpSpPr>
            <p:cNvPr id="18" name="Google Shape;589;p33">
              <a:extLst>
                <a:ext uri="{FF2B5EF4-FFF2-40B4-BE49-F238E27FC236}">
                  <a16:creationId xmlns:a16="http://schemas.microsoft.com/office/drawing/2014/main" id="{A1516726-243E-E55D-E9ED-91BE07943B10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1" name="Google Shape;590;p33">
                <a:extLst>
                  <a:ext uri="{FF2B5EF4-FFF2-40B4-BE49-F238E27FC236}">
                    <a16:creationId xmlns:a16="http://schemas.microsoft.com/office/drawing/2014/main" id="{D51015A3-E815-C6AD-CFBA-2156D530D0E1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Google Shape;591;p33">
                <a:extLst>
                  <a:ext uri="{FF2B5EF4-FFF2-40B4-BE49-F238E27FC236}">
                    <a16:creationId xmlns:a16="http://schemas.microsoft.com/office/drawing/2014/main" id="{4BD63196-D88C-F3B0-769C-E97AADE03E36}"/>
                  </a:ext>
                </a:extLst>
              </p:cNvPr>
              <p:cNvSpPr/>
              <p:nvPr/>
            </p:nvSpPr>
            <p:spPr>
              <a:xfrm>
                <a:off x="2343034" y="469159"/>
                <a:ext cx="8395652" cy="162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vi-VN" sz="2800" b="0" i="0" dirty="0">
                    <a:effectLst/>
                  </a:rPr>
                  <a:t>Khi làm tròn số 673 120 đến hàng chục nghìn, ta được số</a:t>
                </a:r>
                <a:endParaRPr kumimoji="0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pic>
          <p:nvPicPr>
            <p:cNvPr id="19" name="Google Shape;592;p33">
              <a:extLst>
                <a:ext uri="{FF2B5EF4-FFF2-40B4-BE49-F238E27FC236}">
                  <a16:creationId xmlns:a16="http://schemas.microsoft.com/office/drawing/2014/main" id="{CB8023D4-4D36-A16D-DD31-8FAB0087879E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593;p33">
              <a:extLst>
                <a:ext uri="{FF2B5EF4-FFF2-40B4-BE49-F238E27FC236}">
                  <a16:creationId xmlns:a16="http://schemas.microsoft.com/office/drawing/2014/main" id="{05AE2396-2080-AD69-F1B4-42E26B462605}"/>
                </a:ext>
              </a:extLst>
            </p:cNvPr>
            <p:cNvSpPr txBox="1"/>
            <p:nvPr/>
          </p:nvSpPr>
          <p:spPr>
            <a:xfrm>
              <a:off x="506731" y="841337"/>
              <a:ext cx="909210" cy="49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rPr>
                <a:t>04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3" name="Google Shape;594;p33">
            <a:extLst>
              <a:ext uri="{FF2B5EF4-FFF2-40B4-BE49-F238E27FC236}">
                <a16:creationId xmlns:a16="http://schemas.microsoft.com/office/drawing/2014/main" id="{D67D1359-3C8E-3BB1-F9F3-A52A86CEF91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637253" y="425335"/>
            <a:ext cx="1328152" cy="132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95;p33">
            <a:extLst>
              <a:ext uri="{FF2B5EF4-FFF2-40B4-BE49-F238E27FC236}">
                <a16:creationId xmlns:a16="http://schemas.microsoft.com/office/drawing/2014/main" id="{131EE9F0-FD3B-4610-35B6-88D84D9247D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50109" y="425336"/>
            <a:ext cx="1329043" cy="132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Đúng">
            <a:extLst>
              <a:ext uri="{FF2B5EF4-FFF2-40B4-BE49-F238E27FC236}">
                <a16:creationId xmlns:a16="http://schemas.microsoft.com/office/drawing/2014/main" id="{79DF0359-B48E-E6B3-A045-F07F3D47549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345500" y="-1850571"/>
            <a:ext cx="12192000" cy="87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ai 1">
            <a:extLst>
              <a:ext uri="{FF2B5EF4-FFF2-40B4-BE49-F238E27FC236}">
                <a16:creationId xmlns:a16="http://schemas.microsoft.com/office/drawing/2014/main" id="{E3CCF73F-91B0-AF94-0237-11F0A14C4665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4430924" y="-1856601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ai 2">
            <a:extLst>
              <a:ext uri="{FF2B5EF4-FFF2-40B4-BE49-F238E27FC236}">
                <a16:creationId xmlns:a16="http://schemas.microsoft.com/office/drawing/2014/main" id="{18F0DA5E-7ACF-F362-0EF1-AFFA22E14AB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4406748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ai 3">
            <a:extLst>
              <a:ext uri="{FF2B5EF4-FFF2-40B4-BE49-F238E27FC236}">
                <a16:creationId xmlns:a16="http://schemas.microsoft.com/office/drawing/2014/main" id="{097AFC90-8F4D-535C-C32C-09392E15EA00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4406749" y="-1890952"/>
            <a:ext cx="12202003" cy="87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7AE7C370-66F8-A5CA-F8B8-77D48209DC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37804" cy="711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180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1.17669 0.0002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1.1832 -0.00069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93" y="2897255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6987073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8482653-415E-B639-DACC-CA597268AA27}"/>
              </a:ext>
            </a:extLst>
          </p:cNvPr>
          <p:cNvSpPr/>
          <p:nvPr/>
        </p:nvSpPr>
        <p:spPr>
          <a:xfrm>
            <a:off x="1418708" y="1035888"/>
            <a:ext cx="9409948" cy="1128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3 (SGK – tr27):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Làm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tròn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giá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bán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các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mặt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hàng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sau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đến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hàng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trăm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nghìn</a:t>
            </a:r>
            <a:r>
              <a:rPr lang="en-US" sz="2400" b="1" kern="0" dirty="0">
                <a:cs typeface="Arial"/>
                <a:sym typeface="Arial"/>
              </a:rPr>
              <a:t>: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1E92E35-2A0C-F6B7-BBF2-C0B22E89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08" y="2157734"/>
            <a:ext cx="6775269" cy="2069556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9EFA85C-1EDE-5576-2FAC-8D1B2B5DA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62461"/>
              </p:ext>
            </p:extLst>
          </p:nvPr>
        </p:nvGraphicFramePr>
        <p:xfrm>
          <a:off x="689534" y="4352147"/>
          <a:ext cx="10868296" cy="2380996"/>
        </p:xfrm>
        <a:graphic>
          <a:graphicData uri="http://schemas.openxmlformats.org/drawingml/2006/table">
            <a:tbl>
              <a:tblPr firstRow="1" bandRow="1"/>
              <a:tblGrid>
                <a:gridCol w="266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6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Mặt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hàng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EA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Giá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bán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EA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Làm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tròn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đến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hàng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Đôi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dép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289 000 </a:t>
                      </a:r>
                      <a:r>
                        <a:rPr lang="en-US" sz="2400" dirty="0" err="1"/>
                        <a:t>đồng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Máy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tính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bảng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3 634 000 </a:t>
                      </a:r>
                      <a:r>
                        <a:rPr lang="en-US" sz="2400" dirty="0" err="1"/>
                        <a:t>đồng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Máy</a:t>
                      </a:r>
                      <a:r>
                        <a:rPr lang="en-US" sz="2400" baseline="0" dirty="0"/>
                        <a:t> in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4 159 000 </a:t>
                      </a:r>
                      <a:r>
                        <a:rPr lang="en-US" sz="2400" dirty="0" err="1"/>
                        <a:t>đồng</a:t>
                      </a: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A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0">
            <a:extLst>
              <a:ext uri="{FF2B5EF4-FFF2-40B4-BE49-F238E27FC236}">
                <a16:creationId xmlns:a16="http://schemas.microsoft.com/office/drawing/2014/main" id="{58CEAE00-327D-A31B-F864-61E9BC0E10C9}"/>
              </a:ext>
            </a:extLst>
          </p:cNvPr>
          <p:cNvSpPr/>
          <p:nvPr/>
        </p:nvSpPr>
        <p:spPr>
          <a:xfrm>
            <a:off x="8067723" y="4924500"/>
            <a:ext cx="218040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Arial"/>
                <a:sym typeface="Arial"/>
              </a:rPr>
              <a:t>300 000 </a:t>
            </a:r>
            <a:r>
              <a:rPr lang="en-US" sz="2400" kern="0" dirty="0" err="1">
                <a:ea typeface="Calibri"/>
                <a:cs typeface="Arial"/>
                <a:sym typeface="Arial"/>
              </a:rPr>
              <a:t>đồng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8750335-5992-007C-1305-D441461002C1}"/>
              </a:ext>
            </a:extLst>
          </p:cNvPr>
          <p:cNvSpPr/>
          <p:nvPr/>
        </p:nvSpPr>
        <p:spPr>
          <a:xfrm>
            <a:off x="7940283" y="5555968"/>
            <a:ext cx="243528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Arial"/>
                <a:sym typeface="Arial"/>
              </a:rPr>
              <a:t>3 600 000 </a:t>
            </a:r>
            <a:r>
              <a:rPr lang="en-US" sz="2400" kern="0" dirty="0" err="1">
                <a:ea typeface="Calibri"/>
                <a:cs typeface="Arial"/>
                <a:sym typeface="Arial"/>
              </a:rPr>
              <a:t>đồng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0560502-2848-872C-7252-EB993598614B}"/>
              </a:ext>
            </a:extLst>
          </p:cNvPr>
          <p:cNvSpPr/>
          <p:nvPr/>
        </p:nvSpPr>
        <p:spPr>
          <a:xfrm>
            <a:off x="7940283" y="6143121"/>
            <a:ext cx="243528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Arial"/>
                <a:sym typeface="Arial"/>
              </a:rPr>
              <a:t>4 200 000 </a:t>
            </a:r>
            <a:r>
              <a:rPr lang="en-US" sz="2400" kern="0" dirty="0" err="1">
                <a:ea typeface="Calibri"/>
                <a:cs typeface="Arial"/>
                <a:sym typeface="Arial"/>
              </a:rPr>
              <a:t>đồng</a:t>
            </a:r>
            <a:endParaRPr lang="en-US" sz="24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30</TotalTime>
  <Words>597</Words>
  <Application>Microsoft Office PowerPoint</Application>
  <PresentationFormat>Widescreen</PresentationFormat>
  <Paragraphs>92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2024-01-02T09:58:09Z</dcterms:modified>
</cp:coreProperties>
</file>